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18288000" cy="10287000"/>
  <p:notesSz cx="6858000" cy="9144000"/>
  <p:embeddedFontLst>
    <p:embeddedFont>
      <p:font typeface="Roboto Condensed" panose="02000000000000000000" pitchFamily="2" charset="0"/>
      <p:regular r:id="rId37"/>
      <p:bold r:id="rId38"/>
      <p:italic r:id="rId39"/>
      <p:boldItalic r:id="rId40"/>
    </p:embeddedFont>
    <p:embeddedFont>
      <p:font typeface="#9Slide06 SVNWendi" panose="020B0604020202020204" charset="0"/>
      <p:regular r:id="rId41"/>
    </p:embeddedFont>
    <p:embeddedFont>
      <p:font typeface="#9Slide06 SVNSlow Attack" charset="0"/>
      <p:regular r:id="rId42"/>
    </p:embeddedFont>
    <p:embeddedFont>
      <p:font typeface="Fraunces Bold" panose="020B0604020202020204" charset="0"/>
      <p:regular r:id="rId43"/>
    </p:embeddedFont>
    <p:embeddedFont>
      <p:font typeface="Roboto Condensed Bold Italics" panose="020B0604020202020204" charset="0"/>
      <p:regular r:id="rId44"/>
    </p:embeddedFont>
    <p:embeddedFont>
      <p:font typeface="Calibri" panose="020F0502020204030204" pitchFamily="34" charset="0"/>
      <p:regular r:id="rId45"/>
      <p:bold r:id="rId46"/>
      <p:italic r:id="rId47"/>
      <p:boldItalic r:id="rId48"/>
    </p:embeddedFont>
    <p:embeddedFont>
      <p:font typeface="Roboto Condensed Italics" panose="020B0604020202020204" charset="0"/>
      <p:regular r:id="rId49"/>
    </p:embeddedFont>
    <p:embeddedFont>
      <p:font typeface="Roboto Condensed Bold" panose="02000000000000000000" pitchFamily="2" charset="0"/>
      <p:regular r:id="rId50"/>
      <p:bold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92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2B0EAC-F57F-404E-B2F0-FDC2B11AF395}" v="99" dt="2022-10-31T01:41:50.2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0" d="100"/>
          <a:sy n="40" d="100"/>
        </p:scale>
        <p:origin x="828"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font" Target="fonts/font1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font" Target="fonts/font5.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3.fntdata"/><Relationship Id="rId57"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N TRI KHANG" userId="2b69f38f-e97b-4795-a559-774dc1ef1bed" providerId="ADAL" clId="{B72B0EAC-F57F-404E-B2F0-FDC2B11AF395}"/>
    <pc:docChg chg="undo custSel addSld delSld modSld">
      <pc:chgData name="TRAN TRI KHANG" userId="2b69f38f-e97b-4795-a559-774dc1ef1bed" providerId="ADAL" clId="{B72B0EAC-F57F-404E-B2F0-FDC2B11AF395}" dt="2022-10-31T01:43:09.904" v="143" actId="14100"/>
      <pc:docMkLst>
        <pc:docMk/>
      </pc:docMkLst>
      <pc:sldChg chg="modTransition">
        <pc:chgData name="TRAN TRI KHANG" userId="2b69f38f-e97b-4795-a559-774dc1ef1bed" providerId="ADAL" clId="{B72B0EAC-F57F-404E-B2F0-FDC2B11AF395}" dt="2022-10-31T01:41:50.266" v="141"/>
        <pc:sldMkLst>
          <pc:docMk/>
          <pc:sldMk cId="0" sldId="256"/>
        </pc:sldMkLst>
      </pc:sldChg>
      <pc:sldChg chg="modSp mod modTransition modAnim">
        <pc:chgData name="TRAN TRI KHANG" userId="2b69f38f-e97b-4795-a559-774dc1ef1bed" providerId="ADAL" clId="{B72B0EAC-F57F-404E-B2F0-FDC2B11AF395}" dt="2022-10-31T01:41:50.266" v="141"/>
        <pc:sldMkLst>
          <pc:docMk/>
          <pc:sldMk cId="0" sldId="257"/>
        </pc:sldMkLst>
        <pc:picChg chg="mod">
          <ac:chgData name="TRAN TRI KHANG" userId="2b69f38f-e97b-4795-a559-774dc1ef1bed" providerId="ADAL" clId="{B72B0EAC-F57F-404E-B2F0-FDC2B11AF395}" dt="2022-10-31T01:28:37.989" v="0" actId="1076"/>
          <ac:picMkLst>
            <pc:docMk/>
            <pc:sldMk cId="0" sldId="257"/>
            <ac:picMk id="10" creationId="{00000000-0000-0000-0000-000000000000}"/>
          </ac:picMkLst>
        </pc:picChg>
      </pc:sldChg>
      <pc:sldChg chg="modTransition modAnim">
        <pc:chgData name="TRAN TRI KHANG" userId="2b69f38f-e97b-4795-a559-774dc1ef1bed" providerId="ADAL" clId="{B72B0EAC-F57F-404E-B2F0-FDC2B11AF395}" dt="2022-10-31T01:41:50.266" v="141"/>
        <pc:sldMkLst>
          <pc:docMk/>
          <pc:sldMk cId="0" sldId="258"/>
        </pc:sldMkLst>
      </pc:sldChg>
      <pc:sldChg chg="modTransition modAnim">
        <pc:chgData name="TRAN TRI KHANG" userId="2b69f38f-e97b-4795-a559-774dc1ef1bed" providerId="ADAL" clId="{B72B0EAC-F57F-404E-B2F0-FDC2B11AF395}" dt="2022-10-31T01:41:50.266" v="141"/>
        <pc:sldMkLst>
          <pc:docMk/>
          <pc:sldMk cId="0" sldId="259"/>
        </pc:sldMkLst>
      </pc:sldChg>
      <pc:sldChg chg="modSp modTransition modAnim">
        <pc:chgData name="TRAN TRI KHANG" userId="2b69f38f-e97b-4795-a559-774dc1ef1bed" providerId="ADAL" clId="{B72B0EAC-F57F-404E-B2F0-FDC2B11AF395}" dt="2022-10-31T01:41:50.266" v="141"/>
        <pc:sldMkLst>
          <pc:docMk/>
          <pc:sldMk cId="0" sldId="260"/>
        </pc:sldMkLst>
        <pc:spChg chg="mod">
          <ac:chgData name="TRAN TRI KHANG" userId="2b69f38f-e97b-4795-a559-774dc1ef1bed" providerId="ADAL" clId="{B72B0EAC-F57F-404E-B2F0-FDC2B11AF395}" dt="2022-10-31T01:29:44.875" v="14" actId="207"/>
          <ac:spMkLst>
            <pc:docMk/>
            <pc:sldMk cId="0" sldId="260"/>
            <ac:spMk id="11" creationId="{00000000-0000-0000-0000-000000000000}"/>
          </ac:spMkLst>
        </pc:spChg>
        <pc:spChg chg="mod">
          <ac:chgData name="TRAN TRI KHANG" userId="2b69f38f-e97b-4795-a559-774dc1ef1bed" providerId="ADAL" clId="{B72B0EAC-F57F-404E-B2F0-FDC2B11AF395}" dt="2022-10-31T01:29:50.408" v="15" actId="207"/>
          <ac:spMkLst>
            <pc:docMk/>
            <pc:sldMk cId="0" sldId="260"/>
            <ac:spMk id="12" creationId="{00000000-0000-0000-0000-000000000000}"/>
          </ac:spMkLst>
        </pc:spChg>
      </pc:sldChg>
      <pc:sldChg chg="modTransition modAnim">
        <pc:chgData name="TRAN TRI KHANG" userId="2b69f38f-e97b-4795-a559-774dc1ef1bed" providerId="ADAL" clId="{B72B0EAC-F57F-404E-B2F0-FDC2B11AF395}" dt="2022-10-31T01:41:50.266" v="141"/>
        <pc:sldMkLst>
          <pc:docMk/>
          <pc:sldMk cId="0" sldId="261"/>
        </pc:sldMkLst>
      </pc:sldChg>
      <pc:sldChg chg="modTransition modAnim">
        <pc:chgData name="TRAN TRI KHANG" userId="2b69f38f-e97b-4795-a559-774dc1ef1bed" providerId="ADAL" clId="{B72B0EAC-F57F-404E-B2F0-FDC2B11AF395}" dt="2022-10-31T01:41:50.266" v="141"/>
        <pc:sldMkLst>
          <pc:docMk/>
          <pc:sldMk cId="0" sldId="262"/>
        </pc:sldMkLst>
      </pc:sldChg>
      <pc:sldChg chg="modTransition modAnim">
        <pc:chgData name="TRAN TRI KHANG" userId="2b69f38f-e97b-4795-a559-774dc1ef1bed" providerId="ADAL" clId="{B72B0EAC-F57F-404E-B2F0-FDC2B11AF395}" dt="2022-10-31T01:41:50.266" v="141"/>
        <pc:sldMkLst>
          <pc:docMk/>
          <pc:sldMk cId="0" sldId="263"/>
        </pc:sldMkLst>
      </pc:sldChg>
      <pc:sldChg chg="modTransition modAnim">
        <pc:chgData name="TRAN TRI KHANG" userId="2b69f38f-e97b-4795-a559-774dc1ef1bed" providerId="ADAL" clId="{B72B0EAC-F57F-404E-B2F0-FDC2B11AF395}" dt="2022-10-31T01:41:50.266" v="141"/>
        <pc:sldMkLst>
          <pc:docMk/>
          <pc:sldMk cId="0" sldId="264"/>
        </pc:sldMkLst>
      </pc:sldChg>
      <pc:sldChg chg="modSp mod modTransition modAnim">
        <pc:chgData name="TRAN TRI KHANG" userId="2b69f38f-e97b-4795-a559-774dc1ef1bed" providerId="ADAL" clId="{B72B0EAC-F57F-404E-B2F0-FDC2B11AF395}" dt="2022-10-31T01:41:50.266" v="141"/>
        <pc:sldMkLst>
          <pc:docMk/>
          <pc:sldMk cId="0" sldId="265"/>
        </pc:sldMkLst>
        <pc:spChg chg="mod">
          <ac:chgData name="TRAN TRI KHANG" userId="2b69f38f-e97b-4795-a559-774dc1ef1bed" providerId="ADAL" clId="{B72B0EAC-F57F-404E-B2F0-FDC2B11AF395}" dt="2022-10-31T01:30:39.177" v="27" actId="14100"/>
          <ac:spMkLst>
            <pc:docMk/>
            <pc:sldMk cId="0" sldId="265"/>
            <ac:spMk id="5" creationId="{00000000-0000-0000-0000-000000000000}"/>
          </ac:spMkLst>
        </pc:spChg>
        <pc:spChg chg="mod">
          <ac:chgData name="TRAN TRI KHANG" userId="2b69f38f-e97b-4795-a559-774dc1ef1bed" providerId="ADAL" clId="{B72B0EAC-F57F-404E-B2F0-FDC2B11AF395}" dt="2022-10-31T01:30:43.389" v="29" actId="1076"/>
          <ac:spMkLst>
            <pc:docMk/>
            <pc:sldMk cId="0" sldId="265"/>
            <ac:spMk id="9" creationId="{00000000-0000-0000-0000-000000000000}"/>
          </ac:spMkLst>
        </pc:spChg>
      </pc:sldChg>
      <pc:sldChg chg="modSp mod modTransition modAnim">
        <pc:chgData name="TRAN TRI KHANG" userId="2b69f38f-e97b-4795-a559-774dc1ef1bed" providerId="ADAL" clId="{B72B0EAC-F57F-404E-B2F0-FDC2B11AF395}" dt="2022-10-31T01:41:50.266" v="141"/>
        <pc:sldMkLst>
          <pc:docMk/>
          <pc:sldMk cId="0" sldId="266"/>
        </pc:sldMkLst>
        <pc:spChg chg="mod">
          <ac:chgData name="TRAN TRI KHANG" userId="2b69f38f-e97b-4795-a559-774dc1ef1bed" providerId="ADAL" clId="{B72B0EAC-F57F-404E-B2F0-FDC2B11AF395}" dt="2022-10-31T01:31:15.799" v="35" actId="1076"/>
          <ac:spMkLst>
            <pc:docMk/>
            <pc:sldMk cId="0" sldId="266"/>
            <ac:spMk id="9" creationId="{00000000-0000-0000-0000-000000000000}"/>
          </ac:spMkLst>
        </pc:spChg>
      </pc:sldChg>
      <pc:sldChg chg="modSp mod modTransition modAnim">
        <pc:chgData name="TRAN TRI KHANG" userId="2b69f38f-e97b-4795-a559-774dc1ef1bed" providerId="ADAL" clId="{B72B0EAC-F57F-404E-B2F0-FDC2B11AF395}" dt="2022-10-31T01:41:50.266" v="141"/>
        <pc:sldMkLst>
          <pc:docMk/>
          <pc:sldMk cId="0" sldId="267"/>
        </pc:sldMkLst>
        <pc:spChg chg="mod">
          <ac:chgData name="TRAN TRI KHANG" userId="2b69f38f-e97b-4795-a559-774dc1ef1bed" providerId="ADAL" clId="{B72B0EAC-F57F-404E-B2F0-FDC2B11AF395}" dt="2022-10-31T01:30:51.800" v="31" actId="14100"/>
          <ac:spMkLst>
            <pc:docMk/>
            <pc:sldMk cId="0" sldId="267"/>
            <ac:spMk id="5" creationId="{00000000-0000-0000-0000-000000000000}"/>
          </ac:spMkLst>
        </pc:spChg>
      </pc:sldChg>
      <pc:sldChg chg="modSp mod modTransition modAnim">
        <pc:chgData name="TRAN TRI KHANG" userId="2b69f38f-e97b-4795-a559-774dc1ef1bed" providerId="ADAL" clId="{B72B0EAC-F57F-404E-B2F0-FDC2B11AF395}" dt="2022-10-31T01:41:50.266" v="141"/>
        <pc:sldMkLst>
          <pc:docMk/>
          <pc:sldMk cId="0" sldId="268"/>
        </pc:sldMkLst>
        <pc:spChg chg="mod">
          <ac:chgData name="TRAN TRI KHANG" userId="2b69f38f-e97b-4795-a559-774dc1ef1bed" providerId="ADAL" clId="{B72B0EAC-F57F-404E-B2F0-FDC2B11AF395}" dt="2022-10-31T01:31:24.702" v="37" actId="1076"/>
          <ac:spMkLst>
            <pc:docMk/>
            <pc:sldMk cId="0" sldId="268"/>
            <ac:spMk id="9" creationId="{00000000-0000-0000-0000-000000000000}"/>
          </ac:spMkLst>
        </pc:spChg>
      </pc:sldChg>
      <pc:sldChg chg="addSp modSp mod modTransition modAnim">
        <pc:chgData name="TRAN TRI KHANG" userId="2b69f38f-e97b-4795-a559-774dc1ef1bed" providerId="ADAL" clId="{B72B0EAC-F57F-404E-B2F0-FDC2B11AF395}" dt="2022-10-31T01:41:50.266" v="141"/>
        <pc:sldMkLst>
          <pc:docMk/>
          <pc:sldMk cId="0" sldId="269"/>
        </pc:sldMkLst>
        <pc:spChg chg="mod">
          <ac:chgData name="TRAN TRI KHANG" userId="2b69f38f-e97b-4795-a559-774dc1ef1bed" providerId="ADAL" clId="{B72B0EAC-F57F-404E-B2F0-FDC2B11AF395}" dt="2022-10-31T01:33:22.857" v="70" actId="164"/>
          <ac:spMkLst>
            <pc:docMk/>
            <pc:sldMk cId="0" sldId="269"/>
            <ac:spMk id="18" creationId="{00000000-0000-0000-0000-000000000000}"/>
          </ac:spMkLst>
        </pc:spChg>
        <pc:spChg chg="mod">
          <ac:chgData name="TRAN TRI KHANG" userId="2b69f38f-e97b-4795-a559-774dc1ef1bed" providerId="ADAL" clId="{B72B0EAC-F57F-404E-B2F0-FDC2B11AF395}" dt="2022-10-31T01:33:19.185" v="69" actId="164"/>
          <ac:spMkLst>
            <pc:docMk/>
            <pc:sldMk cId="0" sldId="269"/>
            <ac:spMk id="19" creationId="{00000000-0000-0000-0000-000000000000}"/>
          </ac:spMkLst>
        </pc:spChg>
        <pc:spChg chg="mod">
          <ac:chgData name="TRAN TRI KHANG" userId="2b69f38f-e97b-4795-a559-774dc1ef1bed" providerId="ADAL" clId="{B72B0EAC-F57F-404E-B2F0-FDC2B11AF395}" dt="2022-10-31T01:33:15.165" v="68" actId="164"/>
          <ac:spMkLst>
            <pc:docMk/>
            <pc:sldMk cId="0" sldId="269"/>
            <ac:spMk id="20" creationId="{00000000-0000-0000-0000-000000000000}"/>
          </ac:spMkLst>
        </pc:spChg>
        <pc:spChg chg="mod">
          <ac:chgData name="TRAN TRI KHANG" userId="2b69f38f-e97b-4795-a559-774dc1ef1bed" providerId="ADAL" clId="{B72B0EAC-F57F-404E-B2F0-FDC2B11AF395}" dt="2022-10-31T01:33:11.446" v="67" actId="164"/>
          <ac:spMkLst>
            <pc:docMk/>
            <pc:sldMk cId="0" sldId="269"/>
            <ac:spMk id="21" creationId="{00000000-0000-0000-0000-000000000000}"/>
          </ac:spMkLst>
        </pc:spChg>
        <pc:spChg chg="mod">
          <ac:chgData name="TRAN TRI KHANG" userId="2b69f38f-e97b-4795-a559-774dc1ef1bed" providerId="ADAL" clId="{B72B0EAC-F57F-404E-B2F0-FDC2B11AF395}" dt="2022-10-31T01:33:08.190" v="66" actId="164"/>
          <ac:spMkLst>
            <pc:docMk/>
            <pc:sldMk cId="0" sldId="269"/>
            <ac:spMk id="22" creationId="{00000000-0000-0000-0000-000000000000}"/>
          </ac:spMkLst>
        </pc:spChg>
        <pc:spChg chg="mod">
          <ac:chgData name="TRAN TRI KHANG" userId="2b69f38f-e97b-4795-a559-774dc1ef1bed" providerId="ADAL" clId="{B72B0EAC-F57F-404E-B2F0-FDC2B11AF395}" dt="2022-10-31T01:32:19.417" v="57" actId="164"/>
          <ac:spMkLst>
            <pc:docMk/>
            <pc:sldMk cId="0" sldId="269"/>
            <ac:spMk id="23" creationId="{00000000-0000-0000-0000-000000000000}"/>
          </ac:spMkLst>
        </pc:spChg>
        <pc:spChg chg="mod">
          <ac:chgData name="TRAN TRI KHANG" userId="2b69f38f-e97b-4795-a559-774dc1ef1bed" providerId="ADAL" clId="{B72B0EAC-F57F-404E-B2F0-FDC2B11AF395}" dt="2022-10-31T01:32:36.081" v="60" actId="164"/>
          <ac:spMkLst>
            <pc:docMk/>
            <pc:sldMk cId="0" sldId="269"/>
            <ac:spMk id="24" creationId="{00000000-0000-0000-0000-000000000000}"/>
          </ac:spMkLst>
        </pc:spChg>
        <pc:spChg chg="mod">
          <ac:chgData name="TRAN TRI KHANG" userId="2b69f38f-e97b-4795-a559-774dc1ef1bed" providerId="ADAL" clId="{B72B0EAC-F57F-404E-B2F0-FDC2B11AF395}" dt="2022-10-31T01:32:40.686" v="61" actId="164"/>
          <ac:spMkLst>
            <pc:docMk/>
            <pc:sldMk cId="0" sldId="269"/>
            <ac:spMk id="25" creationId="{00000000-0000-0000-0000-000000000000}"/>
          </ac:spMkLst>
        </pc:spChg>
        <pc:spChg chg="mod">
          <ac:chgData name="TRAN TRI KHANG" userId="2b69f38f-e97b-4795-a559-774dc1ef1bed" providerId="ADAL" clId="{B72B0EAC-F57F-404E-B2F0-FDC2B11AF395}" dt="2022-10-31T01:32:44.837" v="62" actId="164"/>
          <ac:spMkLst>
            <pc:docMk/>
            <pc:sldMk cId="0" sldId="269"/>
            <ac:spMk id="26" creationId="{00000000-0000-0000-0000-000000000000}"/>
          </ac:spMkLst>
        </pc:spChg>
        <pc:spChg chg="mod">
          <ac:chgData name="TRAN TRI KHANG" userId="2b69f38f-e97b-4795-a559-774dc1ef1bed" providerId="ADAL" clId="{B72B0EAC-F57F-404E-B2F0-FDC2B11AF395}" dt="2022-10-31T01:32:48.850" v="63" actId="164"/>
          <ac:spMkLst>
            <pc:docMk/>
            <pc:sldMk cId="0" sldId="269"/>
            <ac:spMk id="27" creationId="{00000000-0000-0000-0000-000000000000}"/>
          </ac:spMkLst>
        </pc:spChg>
        <pc:grpChg chg="add mod">
          <ac:chgData name="TRAN TRI KHANG" userId="2b69f38f-e97b-4795-a559-774dc1ef1bed" providerId="ADAL" clId="{B72B0EAC-F57F-404E-B2F0-FDC2B11AF395}" dt="2022-10-31T01:32:24.279" v="59" actId="1076"/>
          <ac:grpSpMkLst>
            <pc:docMk/>
            <pc:sldMk cId="0" sldId="269"/>
            <ac:grpSpMk id="29" creationId="{D428EDD6-635C-8AC4-C857-D231E0264F83}"/>
          </ac:grpSpMkLst>
        </pc:grpChg>
        <pc:grpChg chg="add mod">
          <ac:chgData name="TRAN TRI KHANG" userId="2b69f38f-e97b-4795-a559-774dc1ef1bed" providerId="ADAL" clId="{B72B0EAC-F57F-404E-B2F0-FDC2B11AF395}" dt="2022-10-31T01:32:36.081" v="60" actId="164"/>
          <ac:grpSpMkLst>
            <pc:docMk/>
            <pc:sldMk cId="0" sldId="269"/>
            <ac:grpSpMk id="30" creationId="{DAFE7C85-371E-396B-BC10-BC0B69C72234}"/>
          </ac:grpSpMkLst>
        </pc:grpChg>
        <pc:grpChg chg="add mod">
          <ac:chgData name="TRAN TRI KHANG" userId="2b69f38f-e97b-4795-a559-774dc1ef1bed" providerId="ADAL" clId="{B72B0EAC-F57F-404E-B2F0-FDC2B11AF395}" dt="2022-10-31T01:32:40.686" v="61" actId="164"/>
          <ac:grpSpMkLst>
            <pc:docMk/>
            <pc:sldMk cId="0" sldId="269"/>
            <ac:grpSpMk id="31" creationId="{018D95E5-4B61-E344-18F5-43EF2F6BB429}"/>
          </ac:grpSpMkLst>
        </pc:grpChg>
        <pc:grpChg chg="add mod">
          <ac:chgData name="TRAN TRI KHANG" userId="2b69f38f-e97b-4795-a559-774dc1ef1bed" providerId="ADAL" clId="{B72B0EAC-F57F-404E-B2F0-FDC2B11AF395}" dt="2022-10-31T01:32:44.837" v="62" actId="164"/>
          <ac:grpSpMkLst>
            <pc:docMk/>
            <pc:sldMk cId="0" sldId="269"/>
            <ac:grpSpMk id="32" creationId="{449705BA-5CD6-C37E-C0F9-D200275CC604}"/>
          </ac:grpSpMkLst>
        </pc:grpChg>
        <pc:grpChg chg="add mod">
          <ac:chgData name="TRAN TRI KHANG" userId="2b69f38f-e97b-4795-a559-774dc1ef1bed" providerId="ADAL" clId="{B72B0EAC-F57F-404E-B2F0-FDC2B11AF395}" dt="2022-10-31T01:32:48.850" v="63" actId="164"/>
          <ac:grpSpMkLst>
            <pc:docMk/>
            <pc:sldMk cId="0" sldId="269"/>
            <ac:grpSpMk id="33" creationId="{AB92B363-2F47-0AE7-C931-124028FCE615}"/>
          </ac:grpSpMkLst>
        </pc:grpChg>
        <pc:grpChg chg="add mod">
          <ac:chgData name="TRAN TRI KHANG" userId="2b69f38f-e97b-4795-a559-774dc1ef1bed" providerId="ADAL" clId="{B72B0EAC-F57F-404E-B2F0-FDC2B11AF395}" dt="2022-10-31T01:33:08.190" v="66" actId="164"/>
          <ac:grpSpMkLst>
            <pc:docMk/>
            <pc:sldMk cId="0" sldId="269"/>
            <ac:grpSpMk id="34" creationId="{2C275E02-DA73-823E-8CD3-EB0020C63937}"/>
          </ac:grpSpMkLst>
        </pc:grpChg>
        <pc:grpChg chg="add mod">
          <ac:chgData name="TRAN TRI KHANG" userId="2b69f38f-e97b-4795-a559-774dc1ef1bed" providerId="ADAL" clId="{B72B0EAC-F57F-404E-B2F0-FDC2B11AF395}" dt="2022-10-31T01:33:11.446" v="67" actId="164"/>
          <ac:grpSpMkLst>
            <pc:docMk/>
            <pc:sldMk cId="0" sldId="269"/>
            <ac:grpSpMk id="35" creationId="{1FDA74D5-2814-2DB2-B05E-3EE2E3F8DC63}"/>
          </ac:grpSpMkLst>
        </pc:grpChg>
        <pc:grpChg chg="add mod">
          <ac:chgData name="TRAN TRI KHANG" userId="2b69f38f-e97b-4795-a559-774dc1ef1bed" providerId="ADAL" clId="{B72B0EAC-F57F-404E-B2F0-FDC2B11AF395}" dt="2022-10-31T01:33:15.165" v="68" actId="164"/>
          <ac:grpSpMkLst>
            <pc:docMk/>
            <pc:sldMk cId="0" sldId="269"/>
            <ac:grpSpMk id="36" creationId="{76E6B6DF-300A-4DE5-3B01-1EC9B71BA74E}"/>
          </ac:grpSpMkLst>
        </pc:grpChg>
        <pc:grpChg chg="add mod">
          <ac:chgData name="TRAN TRI KHANG" userId="2b69f38f-e97b-4795-a559-774dc1ef1bed" providerId="ADAL" clId="{B72B0EAC-F57F-404E-B2F0-FDC2B11AF395}" dt="2022-10-31T01:33:19.185" v="69" actId="164"/>
          <ac:grpSpMkLst>
            <pc:docMk/>
            <pc:sldMk cId="0" sldId="269"/>
            <ac:grpSpMk id="37" creationId="{9722899F-E2D0-E045-BD56-E4C7FEF6F84C}"/>
          </ac:grpSpMkLst>
        </pc:grpChg>
        <pc:grpChg chg="add mod">
          <ac:chgData name="TRAN TRI KHANG" userId="2b69f38f-e97b-4795-a559-774dc1ef1bed" providerId="ADAL" clId="{B72B0EAC-F57F-404E-B2F0-FDC2B11AF395}" dt="2022-10-31T01:33:22.857" v="70" actId="164"/>
          <ac:grpSpMkLst>
            <pc:docMk/>
            <pc:sldMk cId="0" sldId="269"/>
            <ac:grpSpMk id="38" creationId="{21DEC26B-7819-BBC0-34BE-C1B5775A940E}"/>
          </ac:grpSpMkLst>
        </pc:grpChg>
        <pc:picChg chg="mod">
          <ac:chgData name="TRAN TRI KHANG" userId="2b69f38f-e97b-4795-a559-774dc1ef1bed" providerId="ADAL" clId="{B72B0EAC-F57F-404E-B2F0-FDC2B11AF395}" dt="2022-10-31T01:33:22.857" v="70" actId="164"/>
          <ac:picMkLst>
            <pc:docMk/>
            <pc:sldMk cId="0" sldId="269"/>
            <ac:picMk id="5" creationId="{00000000-0000-0000-0000-000000000000}"/>
          </ac:picMkLst>
        </pc:picChg>
        <pc:picChg chg="mod">
          <ac:chgData name="TRAN TRI KHANG" userId="2b69f38f-e97b-4795-a559-774dc1ef1bed" providerId="ADAL" clId="{B72B0EAC-F57F-404E-B2F0-FDC2B11AF395}" dt="2022-10-31T01:32:19.417" v="57" actId="164"/>
          <ac:picMkLst>
            <pc:docMk/>
            <pc:sldMk cId="0" sldId="269"/>
            <ac:picMk id="6" creationId="{00000000-0000-0000-0000-000000000000}"/>
          </ac:picMkLst>
        </pc:picChg>
        <pc:picChg chg="mod">
          <ac:chgData name="TRAN TRI KHANG" userId="2b69f38f-e97b-4795-a559-774dc1ef1bed" providerId="ADAL" clId="{B72B0EAC-F57F-404E-B2F0-FDC2B11AF395}" dt="2022-10-31T01:33:19.185" v="69" actId="164"/>
          <ac:picMkLst>
            <pc:docMk/>
            <pc:sldMk cId="0" sldId="269"/>
            <ac:picMk id="7" creationId="{00000000-0000-0000-0000-000000000000}"/>
          </ac:picMkLst>
        </pc:picChg>
        <pc:picChg chg="mod">
          <ac:chgData name="TRAN TRI KHANG" userId="2b69f38f-e97b-4795-a559-774dc1ef1bed" providerId="ADAL" clId="{B72B0EAC-F57F-404E-B2F0-FDC2B11AF395}" dt="2022-10-31T01:33:15.165" v="68" actId="164"/>
          <ac:picMkLst>
            <pc:docMk/>
            <pc:sldMk cId="0" sldId="269"/>
            <ac:picMk id="8" creationId="{00000000-0000-0000-0000-000000000000}"/>
          </ac:picMkLst>
        </pc:picChg>
        <pc:picChg chg="mod">
          <ac:chgData name="TRAN TRI KHANG" userId="2b69f38f-e97b-4795-a559-774dc1ef1bed" providerId="ADAL" clId="{B72B0EAC-F57F-404E-B2F0-FDC2B11AF395}" dt="2022-10-31T01:33:11.446" v="67" actId="164"/>
          <ac:picMkLst>
            <pc:docMk/>
            <pc:sldMk cId="0" sldId="269"/>
            <ac:picMk id="9" creationId="{00000000-0000-0000-0000-000000000000}"/>
          </ac:picMkLst>
        </pc:picChg>
        <pc:picChg chg="mod">
          <ac:chgData name="TRAN TRI KHANG" userId="2b69f38f-e97b-4795-a559-774dc1ef1bed" providerId="ADAL" clId="{B72B0EAC-F57F-404E-B2F0-FDC2B11AF395}" dt="2022-10-31T01:33:08.190" v="66" actId="164"/>
          <ac:picMkLst>
            <pc:docMk/>
            <pc:sldMk cId="0" sldId="269"/>
            <ac:picMk id="10" creationId="{00000000-0000-0000-0000-000000000000}"/>
          </ac:picMkLst>
        </pc:picChg>
        <pc:picChg chg="mod">
          <ac:chgData name="TRAN TRI KHANG" userId="2b69f38f-e97b-4795-a559-774dc1ef1bed" providerId="ADAL" clId="{B72B0EAC-F57F-404E-B2F0-FDC2B11AF395}" dt="2022-10-31T01:32:36.081" v="60" actId="164"/>
          <ac:picMkLst>
            <pc:docMk/>
            <pc:sldMk cId="0" sldId="269"/>
            <ac:picMk id="11" creationId="{00000000-0000-0000-0000-000000000000}"/>
          </ac:picMkLst>
        </pc:picChg>
        <pc:picChg chg="mod">
          <ac:chgData name="TRAN TRI KHANG" userId="2b69f38f-e97b-4795-a559-774dc1ef1bed" providerId="ADAL" clId="{B72B0EAC-F57F-404E-B2F0-FDC2B11AF395}" dt="2022-10-31T01:32:40.686" v="61" actId="164"/>
          <ac:picMkLst>
            <pc:docMk/>
            <pc:sldMk cId="0" sldId="269"/>
            <ac:picMk id="12" creationId="{00000000-0000-0000-0000-000000000000}"/>
          </ac:picMkLst>
        </pc:picChg>
        <pc:picChg chg="mod">
          <ac:chgData name="TRAN TRI KHANG" userId="2b69f38f-e97b-4795-a559-774dc1ef1bed" providerId="ADAL" clId="{B72B0EAC-F57F-404E-B2F0-FDC2B11AF395}" dt="2022-10-31T01:32:44.837" v="62" actId="164"/>
          <ac:picMkLst>
            <pc:docMk/>
            <pc:sldMk cId="0" sldId="269"/>
            <ac:picMk id="13" creationId="{00000000-0000-0000-0000-000000000000}"/>
          </ac:picMkLst>
        </pc:picChg>
        <pc:picChg chg="mod">
          <ac:chgData name="TRAN TRI KHANG" userId="2b69f38f-e97b-4795-a559-774dc1ef1bed" providerId="ADAL" clId="{B72B0EAC-F57F-404E-B2F0-FDC2B11AF395}" dt="2022-10-31T01:32:48.850" v="63" actId="164"/>
          <ac:picMkLst>
            <pc:docMk/>
            <pc:sldMk cId="0" sldId="269"/>
            <ac:picMk id="14" creationId="{00000000-0000-0000-0000-000000000000}"/>
          </ac:picMkLst>
        </pc:picChg>
      </pc:sldChg>
      <pc:sldChg chg="modTransition modAnim">
        <pc:chgData name="TRAN TRI KHANG" userId="2b69f38f-e97b-4795-a559-774dc1ef1bed" providerId="ADAL" clId="{B72B0EAC-F57F-404E-B2F0-FDC2B11AF395}" dt="2022-10-31T01:41:50.266" v="141"/>
        <pc:sldMkLst>
          <pc:docMk/>
          <pc:sldMk cId="0" sldId="270"/>
        </pc:sldMkLst>
      </pc:sldChg>
      <pc:sldChg chg="modTransition modAnim">
        <pc:chgData name="TRAN TRI KHANG" userId="2b69f38f-e97b-4795-a559-774dc1ef1bed" providerId="ADAL" clId="{B72B0EAC-F57F-404E-B2F0-FDC2B11AF395}" dt="2022-10-31T01:41:50.266" v="141"/>
        <pc:sldMkLst>
          <pc:docMk/>
          <pc:sldMk cId="0" sldId="271"/>
        </pc:sldMkLst>
      </pc:sldChg>
      <pc:sldChg chg="modTransition modAnim">
        <pc:chgData name="TRAN TRI KHANG" userId="2b69f38f-e97b-4795-a559-774dc1ef1bed" providerId="ADAL" clId="{B72B0EAC-F57F-404E-B2F0-FDC2B11AF395}" dt="2022-10-31T01:41:50.266" v="141"/>
        <pc:sldMkLst>
          <pc:docMk/>
          <pc:sldMk cId="0" sldId="272"/>
        </pc:sldMkLst>
      </pc:sldChg>
      <pc:sldChg chg="modTransition modAnim">
        <pc:chgData name="TRAN TRI KHANG" userId="2b69f38f-e97b-4795-a559-774dc1ef1bed" providerId="ADAL" clId="{B72B0EAC-F57F-404E-B2F0-FDC2B11AF395}" dt="2022-10-31T01:41:50.266" v="141"/>
        <pc:sldMkLst>
          <pc:docMk/>
          <pc:sldMk cId="0" sldId="273"/>
        </pc:sldMkLst>
      </pc:sldChg>
      <pc:sldChg chg="modTransition modAnim">
        <pc:chgData name="TRAN TRI KHANG" userId="2b69f38f-e97b-4795-a559-774dc1ef1bed" providerId="ADAL" clId="{B72B0EAC-F57F-404E-B2F0-FDC2B11AF395}" dt="2022-10-31T01:41:50.266" v="141"/>
        <pc:sldMkLst>
          <pc:docMk/>
          <pc:sldMk cId="0" sldId="274"/>
        </pc:sldMkLst>
      </pc:sldChg>
      <pc:sldChg chg="modSp mod modTransition modAnim">
        <pc:chgData name="TRAN TRI KHANG" userId="2b69f38f-e97b-4795-a559-774dc1ef1bed" providerId="ADAL" clId="{B72B0EAC-F57F-404E-B2F0-FDC2B11AF395}" dt="2022-10-31T01:41:50.266" v="141"/>
        <pc:sldMkLst>
          <pc:docMk/>
          <pc:sldMk cId="0" sldId="275"/>
        </pc:sldMkLst>
        <pc:spChg chg="mod">
          <ac:chgData name="TRAN TRI KHANG" userId="2b69f38f-e97b-4795-a559-774dc1ef1bed" providerId="ADAL" clId="{B72B0EAC-F57F-404E-B2F0-FDC2B11AF395}" dt="2022-10-31T01:34:27.372" v="84" actId="1076"/>
          <ac:spMkLst>
            <pc:docMk/>
            <pc:sldMk cId="0" sldId="275"/>
            <ac:spMk id="11" creationId="{00000000-0000-0000-0000-000000000000}"/>
          </ac:spMkLst>
        </pc:spChg>
        <pc:picChg chg="mod">
          <ac:chgData name="TRAN TRI KHANG" userId="2b69f38f-e97b-4795-a559-774dc1ef1bed" providerId="ADAL" clId="{B72B0EAC-F57F-404E-B2F0-FDC2B11AF395}" dt="2022-10-31T01:34:27.372" v="84" actId="1076"/>
          <ac:picMkLst>
            <pc:docMk/>
            <pc:sldMk cId="0" sldId="275"/>
            <ac:picMk id="8" creationId="{00000000-0000-0000-0000-000000000000}"/>
          </ac:picMkLst>
        </pc:picChg>
      </pc:sldChg>
      <pc:sldChg chg="modTransition modAnim">
        <pc:chgData name="TRAN TRI KHANG" userId="2b69f38f-e97b-4795-a559-774dc1ef1bed" providerId="ADAL" clId="{B72B0EAC-F57F-404E-B2F0-FDC2B11AF395}" dt="2022-10-31T01:41:50.266" v="141"/>
        <pc:sldMkLst>
          <pc:docMk/>
          <pc:sldMk cId="0" sldId="276"/>
        </pc:sldMkLst>
      </pc:sldChg>
      <pc:sldChg chg="modTransition modAnim">
        <pc:chgData name="TRAN TRI KHANG" userId="2b69f38f-e97b-4795-a559-774dc1ef1bed" providerId="ADAL" clId="{B72B0EAC-F57F-404E-B2F0-FDC2B11AF395}" dt="2022-10-31T01:41:50.266" v="141"/>
        <pc:sldMkLst>
          <pc:docMk/>
          <pc:sldMk cId="0" sldId="277"/>
        </pc:sldMkLst>
      </pc:sldChg>
      <pc:sldChg chg="modTransition modAnim">
        <pc:chgData name="TRAN TRI KHANG" userId="2b69f38f-e97b-4795-a559-774dc1ef1bed" providerId="ADAL" clId="{B72B0EAC-F57F-404E-B2F0-FDC2B11AF395}" dt="2022-10-31T01:41:50.266" v="141"/>
        <pc:sldMkLst>
          <pc:docMk/>
          <pc:sldMk cId="0" sldId="278"/>
        </pc:sldMkLst>
      </pc:sldChg>
      <pc:sldChg chg="modSp mod modTransition modAnim">
        <pc:chgData name="TRAN TRI KHANG" userId="2b69f38f-e97b-4795-a559-774dc1ef1bed" providerId="ADAL" clId="{B72B0EAC-F57F-404E-B2F0-FDC2B11AF395}" dt="2022-10-31T01:41:50.266" v="141"/>
        <pc:sldMkLst>
          <pc:docMk/>
          <pc:sldMk cId="0" sldId="279"/>
        </pc:sldMkLst>
        <pc:picChg chg="mod">
          <ac:chgData name="TRAN TRI KHANG" userId="2b69f38f-e97b-4795-a559-774dc1ef1bed" providerId="ADAL" clId="{B72B0EAC-F57F-404E-B2F0-FDC2B11AF395}" dt="2022-10-31T01:34:51.021" v="90" actId="1076"/>
          <ac:picMkLst>
            <pc:docMk/>
            <pc:sldMk cId="0" sldId="279"/>
            <ac:picMk id="5" creationId="{00000000-0000-0000-0000-000000000000}"/>
          </ac:picMkLst>
        </pc:picChg>
      </pc:sldChg>
      <pc:sldChg chg="modTransition">
        <pc:chgData name="TRAN TRI KHANG" userId="2b69f38f-e97b-4795-a559-774dc1ef1bed" providerId="ADAL" clId="{B72B0EAC-F57F-404E-B2F0-FDC2B11AF395}" dt="2022-10-31T01:41:50.266" v="141"/>
        <pc:sldMkLst>
          <pc:docMk/>
          <pc:sldMk cId="0" sldId="280"/>
        </pc:sldMkLst>
      </pc:sldChg>
      <pc:sldChg chg="modTransition">
        <pc:chgData name="TRAN TRI KHANG" userId="2b69f38f-e97b-4795-a559-774dc1ef1bed" providerId="ADAL" clId="{B72B0EAC-F57F-404E-B2F0-FDC2B11AF395}" dt="2022-10-31T01:41:50.266" v="141"/>
        <pc:sldMkLst>
          <pc:docMk/>
          <pc:sldMk cId="0" sldId="281"/>
        </pc:sldMkLst>
      </pc:sldChg>
      <pc:sldChg chg="modSp mod modTransition modAnim">
        <pc:chgData name="TRAN TRI KHANG" userId="2b69f38f-e97b-4795-a559-774dc1ef1bed" providerId="ADAL" clId="{B72B0EAC-F57F-404E-B2F0-FDC2B11AF395}" dt="2022-10-31T01:43:09.904" v="143" actId="14100"/>
        <pc:sldMkLst>
          <pc:docMk/>
          <pc:sldMk cId="0" sldId="282"/>
        </pc:sldMkLst>
        <pc:spChg chg="mod">
          <ac:chgData name="TRAN TRI KHANG" userId="2b69f38f-e97b-4795-a559-774dc1ef1bed" providerId="ADAL" clId="{B72B0EAC-F57F-404E-B2F0-FDC2B11AF395}" dt="2022-10-31T01:43:09.904" v="143" actId="14100"/>
          <ac:spMkLst>
            <pc:docMk/>
            <pc:sldMk cId="0" sldId="282"/>
            <ac:spMk id="8" creationId="{00000000-0000-0000-0000-000000000000}"/>
          </ac:spMkLst>
        </pc:spChg>
        <pc:spChg chg="mod">
          <ac:chgData name="TRAN TRI KHANG" userId="2b69f38f-e97b-4795-a559-774dc1ef1bed" providerId="ADAL" clId="{B72B0EAC-F57F-404E-B2F0-FDC2B11AF395}" dt="2022-10-31T01:35:05.192" v="94" actId="14100"/>
          <ac:spMkLst>
            <pc:docMk/>
            <pc:sldMk cId="0" sldId="282"/>
            <ac:spMk id="9" creationId="{00000000-0000-0000-0000-000000000000}"/>
          </ac:spMkLst>
        </pc:spChg>
      </pc:sldChg>
      <pc:sldChg chg="modSp mod modTransition modAnim">
        <pc:chgData name="TRAN TRI KHANG" userId="2b69f38f-e97b-4795-a559-774dc1ef1bed" providerId="ADAL" clId="{B72B0EAC-F57F-404E-B2F0-FDC2B11AF395}" dt="2022-10-31T01:41:50.266" v="141"/>
        <pc:sldMkLst>
          <pc:docMk/>
          <pc:sldMk cId="0" sldId="283"/>
        </pc:sldMkLst>
        <pc:spChg chg="mod">
          <ac:chgData name="TRAN TRI KHANG" userId="2b69f38f-e97b-4795-a559-774dc1ef1bed" providerId="ADAL" clId="{B72B0EAC-F57F-404E-B2F0-FDC2B11AF395}" dt="2022-10-31T01:35:23.246" v="100" actId="1076"/>
          <ac:spMkLst>
            <pc:docMk/>
            <pc:sldMk cId="0" sldId="283"/>
            <ac:spMk id="11" creationId="{00000000-0000-0000-0000-000000000000}"/>
          </ac:spMkLst>
        </pc:spChg>
      </pc:sldChg>
      <pc:sldChg chg="modTransition">
        <pc:chgData name="TRAN TRI KHANG" userId="2b69f38f-e97b-4795-a559-774dc1ef1bed" providerId="ADAL" clId="{B72B0EAC-F57F-404E-B2F0-FDC2B11AF395}" dt="2022-10-31T01:41:50.266" v="141"/>
        <pc:sldMkLst>
          <pc:docMk/>
          <pc:sldMk cId="0" sldId="284"/>
        </pc:sldMkLst>
      </pc:sldChg>
      <pc:sldChg chg="modSp mod modTransition modAnim">
        <pc:chgData name="TRAN TRI KHANG" userId="2b69f38f-e97b-4795-a559-774dc1ef1bed" providerId="ADAL" clId="{B72B0EAC-F57F-404E-B2F0-FDC2B11AF395}" dt="2022-10-31T01:41:50.266" v="141"/>
        <pc:sldMkLst>
          <pc:docMk/>
          <pc:sldMk cId="0" sldId="285"/>
        </pc:sldMkLst>
        <pc:spChg chg="mod">
          <ac:chgData name="TRAN TRI KHANG" userId="2b69f38f-e97b-4795-a559-774dc1ef1bed" providerId="ADAL" clId="{B72B0EAC-F57F-404E-B2F0-FDC2B11AF395}" dt="2022-10-31T01:35:49.009" v="104" actId="1076"/>
          <ac:spMkLst>
            <pc:docMk/>
            <pc:sldMk cId="0" sldId="285"/>
            <ac:spMk id="13" creationId="{00000000-0000-0000-0000-000000000000}"/>
          </ac:spMkLst>
        </pc:spChg>
        <pc:spChg chg="mod">
          <ac:chgData name="TRAN TRI KHANG" userId="2b69f38f-e97b-4795-a559-774dc1ef1bed" providerId="ADAL" clId="{B72B0EAC-F57F-404E-B2F0-FDC2B11AF395}" dt="2022-10-31T01:35:51.671" v="105" actId="1076"/>
          <ac:spMkLst>
            <pc:docMk/>
            <pc:sldMk cId="0" sldId="285"/>
            <ac:spMk id="14" creationId="{00000000-0000-0000-0000-000000000000}"/>
          </ac:spMkLst>
        </pc:spChg>
      </pc:sldChg>
      <pc:sldChg chg="delSp modSp mod modTransition">
        <pc:chgData name="TRAN TRI KHANG" userId="2b69f38f-e97b-4795-a559-774dc1ef1bed" providerId="ADAL" clId="{B72B0EAC-F57F-404E-B2F0-FDC2B11AF395}" dt="2022-10-31T01:41:50.266" v="141"/>
        <pc:sldMkLst>
          <pc:docMk/>
          <pc:sldMk cId="0" sldId="286"/>
        </pc:sldMkLst>
        <pc:spChg chg="mod">
          <ac:chgData name="TRAN TRI KHANG" userId="2b69f38f-e97b-4795-a559-774dc1ef1bed" providerId="ADAL" clId="{B72B0EAC-F57F-404E-B2F0-FDC2B11AF395}" dt="2022-10-31T01:39:37.574" v="114" actId="20577"/>
          <ac:spMkLst>
            <pc:docMk/>
            <pc:sldMk cId="0" sldId="286"/>
            <ac:spMk id="11" creationId="{00000000-0000-0000-0000-000000000000}"/>
          </ac:spMkLst>
        </pc:spChg>
        <pc:spChg chg="mod">
          <ac:chgData name="TRAN TRI KHANG" userId="2b69f38f-e97b-4795-a559-774dc1ef1bed" providerId="ADAL" clId="{B72B0EAC-F57F-404E-B2F0-FDC2B11AF395}" dt="2022-10-31T01:36:12.086" v="108" actId="1076"/>
          <ac:spMkLst>
            <pc:docMk/>
            <pc:sldMk cId="0" sldId="286"/>
            <ac:spMk id="14" creationId="{00000000-0000-0000-0000-000000000000}"/>
          </ac:spMkLst>
        </pc:spChg>
        <pc:grpChg chg="del">
          <ac:chgData name="TRAN TRI KHANG" userId="2b69f38f-e97b-4795-a559-774dc1ef1bed" providerId="ADAL" clId="{B72B0EAC-F57F-404E-B2F0-FDC2B11AF395}" dt="2022-10-31T01:39:33.605" v="112" actId="478"/>
          <ac:grpSpMkLst>
            <pc:docMk/>
            <pc:sldMk cId="0" sldId="286"/>
            <ac:grpSpMk id="12" creationId="{00000000-0000-0000-0000-000000000000}"/>
          </ac:grpSpMkLst>
        </pc:grpChg>
        <pc:picChg chg="del">
          <ac:chgData name="TRAN TRI KHANG" userId="2b69f38f-e97b-4795-a559-774dc1ef1bed" providerId="ADAL" clId="{B72B0EAC-F57F-404E-B2F0-FDC2B11AF395}" dt="2022-10-31T01:39:34.672" v="113" actId="478"/>
          <ac:picMkLst>
            <pc:docMk/>
            <pc:sldMk cId="0" sldId="286"/>
            <ac:picMk id="15" creationId="{00000000-0000-0000-0000-000000000000}"/>
          </ac:picMkLst>
        </pc:picChg>
      </pc:sldChg>
      <pc:sldChg chg="modSp mod modTransition modAnim">
        <pc:chgData name="TRAN TRI KHANG" userId="2b69f38f-e97b-4795-a559-774dc1ef1bed" providerId="ADAL" clId="{B72B0EAC-F57F-404E-B2F0-FDC2B11AF395}" dt="2022-10-31T01:41:50.266" v="141"/>
        <pc:sldMkLst>
          <pc:docMk/>
          <pc:sldMk cId="0" sldId="287"/>
        </pc:sldMkLst>
        <pc:spChg chg="mod">
          <ac:chgData name="TRAN TRI KHANG" userId="2b69f38f-e97b-4795-a559-774dc1ef1bed" providerId="ADAL" clId="{B72B0EAC-F57F-404E-B2F0-FDC2B11AF395}" dt="2022-10-31T01:36:34.166" v="111" actId="1076"/>
          <ac:spMkLst>
            <pc:docMk/>
            <pc:sldMk cId="0" sldId="287"/>
            <ac:spMk id="14" creationId="{00000000-0000-0000-0000-000000000000}"/>
          </ac:spMkLst>
        </pc:spChg>
      </pc:sldChg>
      <pc:sldChg chg="modTransition">
        <pc:chgData name="TRAN TRI KHANG" userId="2b69f38f-e97b-4795-a559-774dc1ef1bed" providerId="ADAL" clId="{B72B0EAC-F57F-404E-B2F0-FDC2B11AF395}" dt="2022-10-31T01:41:50.266" v="141"/>
        <pc:sldMkLst>
          <pc:docMk/>
          <pc:sldMk cId="0" sldId="288"/>
        </pc:sldMkLst>
      </pc:sldChg>
      <pc:sldChg chg="modSp mod modTransition">
        <pc:chgData name="TRAN TRI KHANG" userId="2b69f38f-e97b-4795-a559-774dc1ef1bed" providerId="ADAL" clId="{B72B0EAC-F57F-404E-B2F0-FDC2B11AF395}" dt="2022-10-31T01:41:50.266" v="141"/>
        <pc:sldMkLst>
          <pc:docMk/>
          <pc:sldMk cId="0" sldId="289"/>
        </pc:sldMkLst>
        <pc:graphicFrameChg chg="mod modGraphic">
          <ac:chgData name="TRAN TRI KHANG" userId="2b69f38f-e97b-4795-a559-774dc1ef1bed" providerId="ADAL" clId="{B72B0EAC-F57F-404E-B2F0-FDC2B11AF395}" dt="2022-10-31T01:41:39.111" v="140" actId="948"/>
          <ac:graphicFrameMkLst>
            <pc:docMk/>
            <pc:sldMk cId="0" sldId="289"/>
            <ac:graphicFrameMk id="6" creationId="{00000000-0000-0000-0000-000000000000}"/>
          </ac:graphicFrameMkLst>
        </pc:graphicFrameChg>
      </pc:sldChg>
      <pc:sldChg chg="modSp mod modTransition">
        <pc:chgData name="TRAN TRI KHANG" userId="2b69f38f-e97b-4795-a559-774dc1ef1bed" providerId="ADAL" clId="{B72B0EAC-F57F-404E-B2F0-FDC2B11AF395}" dt="2022-10-31T01:42:49.690" v="142" actId="14100"/>
        <pc:sldMkLst>
          <pc:docMk/>
          <pc:sldMk cId="0" sldId="290"/>
        </pc:sldMkLst>
        <pc:spChg chg="mod">
          <ac:chgData name="TRAN TRI KHANG" userId="2b69f38f-e97b-4795-a559-774dc1ef1bed" providerId="ADAL" clId="{B72B0EAC-F57F-404E-B2F0-FDC2B11AF395}" dt="2022-10-31T01:42:49.690" v="142" actId="14100"/>
          <ac:spMkLst>
            <pc:docMk/>
            <pc:sldMk cId="0" sldId="290"/>
            <ac:spMk id="10" creationId="{00000000-0000-0000-0000-000000000000}"/>
          </ac:spMkLst>
        </pc:spChg>
      </pc:sldChg>
      <pc:sldChg chg="add del">
        <pc:chgData name="TRAN TRI KHANG" userId="2b69f38f-e97b-4795-a559-774dc1ef1bed" providerId="ADAL" clId="{B72B0EAC-F57F-404E-B2F0-FDC2B11AF395}" dt="2022-10-31T01:39:44.228" v="115" actId="47"/>
        <pc:sldMkLst>
          <pc:docMk/>
          <pc:sldMk cId="2193751429" sldId="291"/>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9.svg"/><Relationship Id="rId4" Type="http://schemas.openxmlformats.org/officeDocument/2006/relationships/image" Target="../media/image2.pn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54.svg"/><Relationship Id="rId3" Type="http://schemas.openxmlformats.org/officeDocument/2006/relationships/image" Target="../media/image21.svg"/><Relationship Id="rId7" Type="http://schemas.openxmlformats.org/officeDocument/2006/relationships/image" Target="../media/image48.svg"/><Relationship Id="rId12" Type="http://schemas.openxmlformats.org/officeDocument/2006/relationships/image" Target="../media/image30.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52.svg"/><Relationship Id="rId5" Type="http://schemas.openxmlformats.org/officeDocument/2006/relationships/image" Target="../media/image46.svg"/><Relationship Id="rId10" Type="http://schemas.openxmlformats.org/officeDocument/2006/relationships/image" Target="../media/image29.png"/><Relationship Id="rId4" Type="http://schemas.openxmlformats.org/officeDocument/2006/relationships/image" Target="../media/image26.png"/><Relationship Id="rId9" Type="http://schemas.openxmlformats.org/officeDocument/2006/relationships/image" Target="../media/image50.sv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54.svg"/><Relationship Id="rId3" Type="http://schemas.openxmlformats.org/officeDocument/2006/relationships/image" Target="../media/image21.svg"/><Relationship Id="rId7" Type="http://schemas.openxmlformats.org/officeDocument/2006/relationships/image" Target="../media/image48.svg"/><Relationship Id="rId12" Type="http://schemas.openxmlformats.org/officeDocument/2006/relationships/image" Target="../media/image30.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52.svg"/><Relationship Id="rId5" Type="http://schemas.openxmlformats.org/officeDocument/2006/relationships/image" Target="../media/image46.svg"/><Relationship Id="rId10" Type="http://schemas.openxmlformats.org/officeDocument/2006/relationships/image" Target="../media/image29.png"/><Relationship Id="rId4" Type="http://schemas.openxmlformats.org/officeDocument/2006/relationships/image" Target="../media/image26.png"/><Relationship Id="rId9" Type="http://schemas.openxmlformats.org/officeDocument/2006/relationships/image" Target="../media/image50.svg"/></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54.svg"/><Relationship Id="rId3" Type="http://schemas.openxmlformats.org/officeDocument/2006/relationships/image" Target="../media/image21.svg"/><Relationship Id="rId7" Type="http://schemas.openxmlformats.org/officeDocument/2006/relationships/image" Target="../media/image48.svg"/><Relationship Id="rId12" Type="http://schemas.openxmlformats.org/officeDocument/2006/relationships/image" Target="../media/image30.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52.svg"/><Relationship Id="rId5" Type="http://schemas.openxmlformats.org/officeDocument/2006/relationships/image" Target="../media/image46.svg"/><Relationship Id="rId10" Type="http://schemas.openxmlformats.org/officeDocument/2006/relationships/image" Target="../media/image29.png"/><Relationship Id="rId4" Type="http://schemas.openxmlformats.org/officeDocument/2006/relationships/image" Target="../media/image26.png"/><Relationship Id="rId9" Type="http://schemas.openxmlformats.org/officeDocument/2006/relationships/image" Target="../media/image50.svg"/></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54.svg"/><Relationship Id="rId3" Type="http://schemas.openxmlformats.org/officeDocument/2006/relationships/image" Target="../media/image21.svg"/><Relationship Id="rId7" Type="http://schemas.openxmlformats.org/officeDocument/2006/relationships/image" Target="../media/image48.svg"/><Relationship Id="rId12" Type="http://schemas.openxmlformats.org/officeDocument/2006/relationships/image" Target="../media/image30.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52.svg"/><Relationship Id="rId5" Type="http://schemas.openxmlformats.org/officeDocument/2006/relationships/image" Target="../media/image46.svg"/><Relationship Id="rId10" Type="http://schemas.openxmlformats.org/officeDocument/2006/relationships/image" Target="../media/image29.png"/><Relationship Id="rId4" Type="http://schemas.openxmlformats.org/officeDocument/2006/relationships/image" Target="../media/image26.png"/><Relationship Id="rId9" Type="http://schemas.openxmlformats.org/officeDocument/2006/relationships/image" Target="../media/image50.svg"/></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62.svg"/><Relationship Id="rId3" Type="http://schemas.openxmlformats.org/officeDocument/2006/relationships/image" Target="../media/image46.svg"/><Relationship Id="rId7" Type="http://schemas.openxmlformats.org/officeDocument/2006/relationships/image" Target="../media/image56.svg"/><Relationship Id="rId12"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60.svg"/><Relationship Id="rId5" Type="http://schemas.openxmlformats.org/officeDocument/2006/relationships/image" Target="../media/image48.svg"/><Relationship Id="rId15" Type="http://schemas.openxmlformats.org/officeDocument/2006/relationships/image" Target="../media/image37.png"/><Relationship Id="rId10" Type="http://schemas.openxmlformats.org/officeDocument/2006/relationships/image" Target="../media/image34.png"/><Relationship Id="rId4" Type="http://schemas.openxmlformats.org/officeDocument/2006/relationships/image" Target="../media/image27.png"/><Relationship Id="rId9" Type="http://schemas.openxmlformats.org/officeDocument/2006/relationships/image" Target="../media/image58.svg"/><Relationship Id="rId14" Type="http://schemas.openxmlformats.org/officeDocument/2006/relationships/image" Target="../media/image36.png"/></Relationships>
</file>

<file path=ppt/slides/_rels/slide1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1.svg"/><Relationship Id="rId7" Type="http://schemas.openxmlformats.org/officeDocument/2006/relationships/image" Target="../media/image56.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66.svg"/><Relationship Id="rId5" Type="http://schemas.openxmlformats.org/officeDocument/2006/relationships/image" Target="../media/image48.svg"/><Relationship Id="rId10" Type="http://schemas.openxmlformats.org/officeDocument/2006/relationships/image" Target="../media/image39.png"/><Relationship Id="rId4" Type="http://schemas.openxmlformats.org/officeDocument/2006/relationships/image" Target="../media/image27.png"/><Relationship Id="rId9" Type="http://schemas.openxmlformats.org/officeDocument/2006/relationships/image" Target="../media/image64.svg"/></Relationships>
</file>

<file path=ppt/slides/_rels/slide1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1.svg"/><Relationship Id="rId7" Type="http://schemas.openxmlformats.org/officeDocument/2006/relationships/image" Target="../media/image56.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66.svg"/><Relationship Id="rId5" Type="http://schemas.openxmlformats.org/officeDocument/2006/relationships/image" Target="../media/image48.svg"/><Relationship Id="rId10" Type="http://schemas.openxmlformats.org/officeDocument/2006/relationships/image" Target="../media/image39.png"/><Relationship Id="rId4" Type="http://schemas.openxmlformats.org/officeDocument/2006/relationships/image" Target="../media/image27.png"/><Relationship Id="rId9" Type="http://schemas.openxmlformats.org/officeDocument/2006/relationships/image" Target="../media/image64.svg"/></Relationships>
</file>

<file path=ppt/slides/_rels/slide1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1.svg"/><Relationship Id="rId7" Type="http://schemas.openxmlformats.org/officeDocument/2006/relationships/image" Target="../media/image56.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66.svg"/><Relationship Id="rId5" Type="http://schemas.openxmlformats.org/officeDocument/2006/relationships/image" Target="../media/image48.svg"/><Relationship Id="rId10" Type="http://schemas.openxmlformats.org/officeDocument/2006/relationships/image" Target="../media/image39.png"/><Relationship Id="rId4" Type="http://schemas.openxmlformats.org/officeDocument/2006/relationships/image" Target="../media/image27.png"/><Relationship Id="rId9" Type="http://schemas.openxmlformats.org/officeDocument/2006/relationships/image" Target="../media/image64.svg"/></Relationships>
</file>

<file path=ppt/slides/_rels/slide1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1.svg"/><Relationship Id="rId7" Type="http://schemas.openxmlformats.org/officeDocument/2006/relationships/image" Target="../media/image56.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66.svg"/><Relationship Id="rId5" Type="http://schemas.openxmlformats.org/officeDocument/2006/relationships/image" Target="../media/image48.svg"/><Relationship Id="rId10" Type="http://schemas.openxmlformats.org/officeDocument/2006/relationships/image" Target="../media/image39.png"/><Relationship Id="rId4" Type="http://schemas.openxmlformats.org/officeDocument/2006/relationships/image" Target="../media/image27.png"/><Relationship Id="rId9" Type="http://schemas.openxmlformats.org/officeDocument/2006/relationships/image" Target="../media/image64.svg"/></Relationships>
</file>

<file path=ppt/slides/_rels/slide1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1.svg"/><Relationship Id="rId7" Type="http://schemas.openxmlformats.org/officeDocument/2006/relationships/image" Target="../media/image56.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66.svg"/><Relationship Id="rId5" Type="http://schemas.openxmlformats.org/officeDocument/2006/relationships/image" Target="../media/image48.svg"/><Relationship Id="rId10" Type="http://schemas.openxmlformats.org/officeDocument/2006/relationships/image" Target="../media/image39.png"/><Relationship Id="rId4" Type="http://schemas.openxmlformats.org/officeDocument/2006/relationships/image" Target="../media/image27.png"/><Relationship Id="rId9" Type="http://schemas.openxmlformats.org/officeDocument/2006/relationships/image" Target="../media/image64.sv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6.svg"/><Relationship Id="rId3" Type="http://schemas.openxmlformats.org/officeDocument/2006/relationships/image" Target="../media/image2.svg"/><Relationship Id="rId7" Type="http://schemas.openxmlformats.org/officeDocument/2006/relationships/image" Target="../media/image9.svg"/><Relationship Id="rId12"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4.svg"/><Relationship Id="rId5" Type="http://schemas.openxmlformats.org/officeDocument/2006/relationships/image" Target="../media/image5.svg"/><Relationship Id="rId15" Type="http://schemas.openxmlformats.org/officeDocument/2006/relationships/image" Target="../media/image18.sv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12.svg"/><Relationship Id="rId14"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1.svg"/><Relationship Id="rId7" Type="http://schemas.openxmlformats.org/officeDocument/2006/relationships/image" Target="../media/image56.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66.svg"/><Relationship Id="rId5" Type="http://schemas.openxmlformats.org/officeDocument/2006/relationships/image" Target="../media/image48.svg"/><Relationship Id="rId10" Type="http://schemas.openxmlformats.org/officeDocument/2006/relationships/image" Target="../media/image39.png"/><Relationship Id="rId4" Type="http://schemas.openxmlformats.org/officeDocument/2006/relationships/image" Target="../media/image27.png"/><Relationship Id="rId9" Type="http://schemas.openxmlformats.org/officeDocument/2006/relationships/image" Target="../media/image64.svg"/></Relationships>
</file>

<file path=ppt/slides/_rels/slide2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1.svg"/><Relationship Id="rId7" Type="http://schemas.openxmlformats.org/officeDocument/2006/relationships/image" Target="../media/image56.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48.svg"/><Relationship Id="rId4" Type="http://schemas.openxmlformats.org/officeDocument/2006/relationships/image" Target="../media/image27.png"/><Relationship Id="rId9" Type="http://schemas.openxmlformats.org/officeDocument/2006/relationships/image" Target="../media/image68.svg"/></Relationships>
</file>

<file path=ppt/slides/_rels/slide2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1.svg"/><Relationship Id="rId7" Type="http://schemas.openxmlformats.org/officeDocument/2006/relationships/image" Target="../media/image56.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48.svg"/><Relationship Id="rId4" Type="http://schemas.openxmlformats.org/officeDocument/2006/relationships/image" Target="../media/image27.png"/><Relationship Id="rId9" Type="http://schemas.openxmlformats.org/officeDocument/2006/relationships/image" Target="../media/image68.svg"/></Relationships>
</file>

<file path=ppt/slides/_rels/slide2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1.svg"/><Relationship Id="rId7" Type="http://schemas.openxmlformats.org/officeDocument/2006/relationships/image" Target="../media/image56.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48.svg"/><Relationship Id="rId4" Type="http://schemas.openxmlformats.org/officeDocument/2006/relationships/image" Target="../media/image27.png"/><Relationship Id="rId9" Type="http://schemas.openxmlformats.org/officeDocument/2006/relationships/image" Target="../media/image68.svg"/></Relationships>
</file>

<file path=ppt/slides/_rels/slide2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1.svg"/><Relationship Id="rId7" Type="http://schemas.openxmlformats.org/officeDocument/2006/relationships/image" Target="../media/image56.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48.svg"/><Relationship Id="rId4" Type="http://schemas.openxmlformats.org/officeDocument/2006/relationships/image" Target="../media/image27.png"/><Relationship Id="rId9" Type="http://schemas.openxmlformats.org/officeDocument/2006/relationships/image" Target="../media/image68.svg"/></Relationships>
</file>

<file path=ppt/slides/_rels/slide25.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9.svg"/><Relationship Id="rId4" Type="http://schemas.openxmlformats.org/officeDocument/2006/relationships/image" Target="../media/image2.png"/><Relationship Id="rId9" Type="http://schemas.openxmlformats.org/officeDocument/2006/relationships/image" Target="../media/image5.png"/></Relationships>
</file>

<file path=ppt/slides/_rels/slide26.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77.svg"/><Relationship Id="rId18" Type="http://schemas.openxmlformats.org/officeDocument/2006/relationships/image" Target="../media/image49.png"/><Relationship Id="rId3" Type="http://schemas.openxmlformats.org/officeDocument/2006/relationships/image" Target="../media/image41.png"/><Relationship Id="rId21" Type="http://schemas.openxmlformats.org/officeDocument/2006/relationships/image" Target="../media/image85.svg"/><Relationship Id="rId7" Type="http://schemas.openxmlformats.org/officeDocument/2006/relationships/image" Target="../media/image73.svg"/><Relationship Id="rId12" Type="http://schemas.openxmlformats.org/officeDocument/2006/relationships/image" Target="../media/image46.png"/><Relationship Id="rId17" Type="http://schemas.openxmlformats.org/officeDocument/2006/relationships/image" Target="../media/image81.svg"/><Relationship Id="rId2" Type="http://schemas.openxmlformats.org/officeDocument/2006/relationships/image" Target="../media/image11.png"/><Relationship Id="rId16" Type="http://schemas.openxmlformats.org/officeDocument/2006/relationships/image" Target="../media/image48.png"/><Relationship Id="rId20"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43.png"/><Relationship Id="rId11" Type="http://schemas.openxmlformats.org/officeDocument/2006/relationships/image" Target="../media/image75.svg"/><Relationship Id="rId5" Type="http://schemas.openxmlformats.org/officeDocument/2006/relationships/image" Target="../media/image42.png"/><Relationship Id="rId15" Type="http://schemas.openxmlformats.org/officeDocument/2006/relationships/image" Target="../media/image79.svg"/><Relationship Id="rId10" Type="http://schemas.openxmlformats.org/officeDocument/2006/relationships/image" Target="../media/image45.png"/><Relationship Id="rId19" Type="http://schemas.openxmlformats.org/officeDocument/2006/relationships/image" Target="../media/image83.svg"/><Relationship Id="rId4" Type="http://schemas.openxmlformats.org/officeDocument/2006/relationships/image" Target="../media/image70.svg"/><Relationship Id="rId9" Type="http://schemas.openxmlformats.org/officeDocument/2006/relationships/image" Target="../media/image16.svg"/><Relationship Id="rId14" Type="http://schemas.openxmlformats.org/officeDocument/2006/relationships/image" Target="../media/image47.png"/></Relationships>
</file>

<file path=ppt/slides/_rels/slide27.xml.rels><?xml version="1.0" encoding="UTF-8" standalone="yes"?>
<Relationships xmlns="http://schemas.openxmlformats.org/package/2006/relationships"><Relationship Id="rId8" Type="http://schemas.openxmlformats.org/officeDocument/2006/relationships/image" Target="../media/image89.svg"/><Relationship Id="rId3" Type="http://schemas.openxmlformats.org/officeDocument/2006/relationships/image" Target="../media/image12.png"/><Relationship Id="rId7" Type="http://schemas.openxmlformats.org/officeDocument/2006/relationships/image" Target="../media/image52.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87.svg"/><Relationship Id="rId5" Type="http://schemas.openxmlformats.org/officeDocument/2006/relationships/image" Target="../media/image51.png"/><Relationship Id="rId4" Type="http://schemas.openxmlformats.org/officeDocument/2006/relationships/image" Target="../media/image21.svg"/></Relationships>
</file>

<file path=ppt/slides/_rels/slide28.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91.svg"/><Relationship Id="rId3" Type="http://schemas.openxmlformats.org/officeDocument/2006/relationships/image" Target="../media/image15.png"/><Relationship Id="rId7" Type="http://schemas.openxmlformats.org/officeDocument/2006/relationships/image" Target="../media/image16.png"/><Relationship Id="rId12" Type="http://schemas.openxmlformats.org/officeDocument/2006/relationships/image" Target="../media/image5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1.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31.svg"/><Relationship Id="rId4" Type="http://schemas.openxmlformats.org/officeDocument/2006/relationships/image" Target="../media/image27.svg"/><Relationship Id="rId9" Type="http://schemas.openxmlformats.org/officeDocument/2006/relationships/image" Target="../media/image17.png"/></Relationships>
</file>

<file path=ppt/slides/_rels/slide29.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5.png"/><Relationship Id="rId7"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1.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31.svg"/><Relationship Id="rId4" Type="http://schemas.openxmlformats.org/officeDocument/2006/relationships/image" Target="../media/image27.svg"/><Relationship Id="rId9"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2.png"/><Relationship Id="rId7" Type="http://schemas.openxmlformats.org/officeDocument/2006/relationships/image" Target="../media/image23.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2.png"/><Relationship Id="rId4" Type="http://schemas.openxmlformats.org/officeDocument/2006/relationships/image" Target="../media/image21.svg"/><Relationship Id="rId9" Type="http://schemas.openxmlformats.org/officeDocument/2006/relationships/image" Target="../media/image25.svg"/></Relationships>
</file>

<file path=ppt/slides/_rels/slide30.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91.svg"/><Relationship Id="rId3" Type="http://schemas.openxmlformats.org/officeDocument/2006/relationships/image" Target="../media/image15.png"/><Relationship Id="rId7" Type="http://schemas.openxmlformats.org/officeDocument/2006/relationships/image" Target="../media/image16.png"/><Relationship Id="rId12" Type="http://schemas.openxmlformats.org/officeDocument/2006/relationships/image" Target="../media/image5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1.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31.svg"/><Relationship Id="rId4" Type="http://schemas.openxmlformats.org/officeDocument/2006/relationships/image" Target="../media/image27.svg"/><Relationship Id="rId9" Type="http://schemas.openxmlformats.org/officeDocument/2006/relationships/image" Target="../media/image17.png"/></Relationships>
</file>

<file path=ppt/slides/_rels/slide31.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5.png"/><Relationship Id="rId7"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1.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31.svg"/><Relationship Id="rId4" Type="http://schemas.openxmlformats.org/officeDocument/2006/relationships/image" Target="../media/image27.svg"/><Relationship Id="rId9" Type="http://schemas.openxmlformats.org/officeDocument/2006/relationships/image" Target="../media/image17.png"/></Relationships>
</file>

<file path=ppt/slides/_rels/slide32.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91.svg"/><Relationship Id="rId3" Type="http://schemas.openxmlformats.org/officeDocument/2006/relationships/image" Target="../media/image15.png"/><Relationship Id="rId7" Type="http://schemas.openxmlformats.org/officeDocument/2006/relationships/image" Target="../media/image16.png"/><Relationship Id="rId12" Type="http://schemas.openxmlformats.org/officeDocument/2006/relationships/image" Target="../media/image5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1.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31.svg"/><Relationship Id="rId4" Type="http://schemas.openxmlformats.org/officeDocument/2006/relationships/image" Target="../media/image27.svg"/><Relationship Id="rId9" Type="http://schemas.openxmlformats.org/officeDocument/2006/relationships/image" Target="../media/image17.png"/></Relationships>
</file>

<file path=ppt/slides/_rels/slide33.xml.rels><?xml version="1.0" encoding="UTF-8" standalone="yes"?>
<Relationships xmlns="http://schemas.openxmlformats.org/package/2006/relationships"><Relationship Id="rId8" Type="http://schemas.openxmlformats.org/officeDocument/2006/relationships/image" Target="../media/image93.svg"/><Relationship Id="rId3" Type="http://schemas.openxmlformats.org/officeDocument/2006/relationships/image" Target="../media/image15.png"/><Relationship Id="rId7" Type="http://schemas.openxmlformats.org/officeDocument/2006/relationships/image" Target="../media/image54.png"/><Relationship Id="rId12" Type="http://schemas.openxmlformats.org/officeDocument/2006/relationships/image" Target="../media/image95.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1.svg"/><Relationship Id="rId11" Type="http://schemas.openxmlformats.org/officeDocument/2006/relationships/image" Target="../media/image55.png"/><Relationship Id="rId5" Type="http://schemas.openxmlformats.org/officeDocument/2006/relationships/image" Target="../media/image12.png"/><Relationship Id="rId10" Type="http://schemas.openxmlformats.org/officeDocument/2006/relationships/image" Target="../media/image89.svg"/><Relationship Id="rId4" Type="http://schemas.openxmlformats.org/officeDocument/2006/relationships/image" Target="../media/image27.svg"/><Relationship Id="rId9" Type="http://schemas.openxmlformats.org/officeDocument/2006/relationships/image" Target="../media/image52.png"/></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9.svg"/><Relationship Id="rId5" Type="http://schemas.openxmlformats.org/officeDocument/2006/relationships/image" Target="../media/image52.png"/><Relationship Id="rId4" Type="http://schemas.openxmlformats.org/officeDocument/2006/relationships/image" Target="../media/image21.svg"/></Relationships>
</file>

<file path=ppt/slides/_rels/slide35.xml.rels><?xml version="1.0" encoding="UTF-8" standalone="yes"?>
<Relationships xmlns="http://schemas.openxmlformats.org/package/2006/relationships"><Relationship Id="rId8" Type="http://schemas.openxmlformats.org/officeDocument/2006/relationships/image" Target="../media/image93.svg"/><Relationship Id="rId3" Type="http://schemas.openxmlformats.org/officeDocument/2006/relationships/image" Target="../media/image15.png"/><Relationship Id="rId7" Type="http://schemas.openxmlformats.org/officeDocument/2006/relationships/image" Target="../media/image54.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1.svg"/><Relationship Id="rId11" Type="http://schemas.openxmlformats.org/officeDocument/2006/relationships/image" Target="../media/image56.png"/><Relationship Id="rId5" Type="http://schemas.openxmlformats.org/officeDocument/2006/relationships/image" Target="../media/image12.png"/><Relationship Id="rId10" Type="http://schemas.openxmlformats.org/officeDocument/2006/relationships/image" Target="../media/image89.svg"/><Relationship Id="rId4" Type="http://schemas.openxmlformats.org/officeDocument/2006/relationships/image" Target="../media/image27.svg"/><Relationship Id="rId9" Type="http://schemas.openxmlformats.org/officeDocument/2006/relationships/image" Target="../media/image52.png"/></Relationships>
</file>

<file path=ppt/slides/_rels/slide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5.png"/><Relationship Id="rId7"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1.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31.svg"/><Relationship Id="rId4" Type="http://schemas.openxmlformats.org/officeDocument/2006/relationships/image" Target="../media/image27.sv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5.png"/><Relationship Id="rId7"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1.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31.svg"/><Relationship Id="rId4" Type="http://schemas.openxmlformats.org/officeDocument/2006/relationships/image" Target="../media/image27.sv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5.png"/><Relationship Id="rId7"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1.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31.svg"/><Relationship Id="rId4" Type="http://schemas.openxmlformats.org/officeDocument/2006/relationships/image" Target="../media/image27.sv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5.png"/><Relationship Id="rId7"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1.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31.svg"/><Relationship Id="rId4" Type="http://schemas.openxmlformats.org/officeDocument/2006/relationships/image" Target="../media/image27.sv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3.svg"/><Relationship Id="rId7" Type="http://schemas.openxmlformats.org/officeDocument/2006/relationships/image" Target="../media/image35.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39.svg"/><Relationship Id="rId5" Type="http://schemas.openxmlformats.org/officeDocument/2006/relationships/image" Target="../media/image21.svg"/><Relationship Id="rId10" Type="http://schemas.openxmlformats.org/officeDocument/2006/relationships/image" Target="../media/image22.png"/><Relationship Id="rId4" Type="http://schemas.openxmlformats.org/officeDocument/2006/relationships/image" Target="../media/image12.png"/><Relationship Id="rId9" Type="http://schemas.openxmlformats.org/officeDocument/2006/relationships/image" Target="../media/image37.svg"/></Relationships>
</file>

<file path=ppt/slides/_rels/slide9.xml.rels><?xml version="1.0" encoding="UTF-8" standalone="yes"?>
<Relationships xmlns="http://schemas.openxmlformats.org/package/2006/relationships"><Relationship Id="rId8" Type="http://schemas.openxmlformats.org/officeDocument/2006/relationships/image" Target="../media/image24.gif"/><Relationship Id="rId3" Type="http://schemas.openxmlformats.org/officeDocument/2006/relationships/image" Target="../media/image41.svg"/><Relationship Id="rId7" Type="http://schemas.openxmlformats.org/officeDocument/2006/relationships/image" Target="../media/image25.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21.svg"/><Relationship Id="rId10" Type="http://schemas.openxmlformats.org/officeDocument/2006/relationships/image" Target="../media/image44.svg"/><Relationship Id="rId4" Type="http://schemas.openxmlformats.org/officeDocument/2006/relationships/image" Target="../media/image12.pn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3D8C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21739" y="446055"/>
            <a:ext cx="10902409" cy="13910569"/>
          </a:xfrm>
          <a:prstGeom prst="rect">
            <a:avLst/>
          </a:prstGeom>
        </p:spPr>
      </p:pic>
      <p:pic>
        <p:nvPicPr>
          <p:cNvPr id="3" name="Picture 3"/>
          <p:cNvPicPr>
            <a:picLocks noChangeAspect="1"/>
          </p:cNvPicPr>
          <p:nvPr/>
        </p:nvPicPr>
        <p:blipFill>
          <a:blip r:embed="rId4"/>
          <a:srcRect/>
          <a:stretch>
            <a:fillRect/>
          </a:stretch>
        </p:blipFill>
        <p:spPr>
          <a:xfrm>
            <a:off x="7023253" y="6836806"/>
            <a:ext cx="7602093" cy="8229600"/>
          </a:xfrm>
          <a:prstGeom prst="rect">
            <a:avLst/>
          </a:prstGeom>
        </p:spPr>
      </p:pic>
      <p:grpSp>
        <p:nvGrpSpPr>
          <p:cNvPr id="4" name="Group 4"/>
          <p:cNvGrpSpPr/>
          <p:nvPr/>
        </p:nvGrpSpPr>
        <p:grpSpPr>
          <a:xfrm>
            <a:off x="15201900" y="0"/>
            <a:ext cx="3086100" cy="10287000"/>
            <a:chOff x="0" y="0"/>
            <a:chExt cx="812800" cy="2709333"/>
          </a:xfrm>
        </p:grpSpPr>
        <p:sp>
          <p:nvSpPr>
            <p:cNvPr id="5" name="Freeform 5"/>
            <p:cNvSpPr/>
            <p:nvPr/>
          </p:nvSpPr>
          <p:spPr>
            <a:xfrm>
              <a:off x="0" y="0"/>
              <a:ext cx="812800" cy="2709333"/>
            </a:xfrm>
            <a:custGeom>
              <a:avLst/>
              <a:gdLst/>
              <a:ahLst/>
              <a:cxnLst/>
              <a:rect l="l" t="t" r="r" b="b"/>
              <a:pathLst>
                <a:path w="812800" h="2709333">
                  <a:moveTo>
                    <a:pt x="0" y="0"/>
                  </a:moveTo>
                  <a:lnTo>
                    <a:pt x="812800" y="0"/>
                  </a:lnTo>
                  <a:lnTo>
                    <a:pt x="812800" y="2709333"/>
                  </a:lnTo>
                  <a:lnTo>
                    <a:pt x="0" y="2709333"/>
                  </a:lnTo>
                  <a:close/>
                </a:path>
              </a:pathLst>
            </a:custGeom>
            <a:solidFill>
              <a:srgbClr val="FFFFFF"/>
            </a:solidFill>
          </p:spPr>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7" name="Picture 7"/>
          <p:cNvPicPr>
            <a:picLocks noChangeAspect="1"/>
          </p:cNvPicPr>
          <p:nvPr/>
        </p:nvPicPr>
        <p:blipFill>
          <a:blip r:embed="rId5">
            <a:alphaModFix amt="40000"/>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5042587" y="-159313"/>
            <a:ext cx="10446313" cy="10446313"/>
          </a:xfrm>
          <a:prstGeom prst="rect">
            <a:avLst/>
          </a:prstGeom>
        </p:spPr>
      </p:pic>
      <p:pic>
        <p:nvPicPr>
          <p:cNvPr id="8" name="Picture 8"/>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0621946" y="623716"/>
            <a:ext cx="4146568" cy="3468039"/>
          </a:xfrm>
          <a:prstGeom prst="rect">
            <a:avLst/>
          </a:prstGeom>
        </p:spPr>
      </p:pic>
      <p:pic>
        <p:nvPicPr>
          <p:cNvPr id="9" name="Picture 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H="1">
            <a:off x="8496717" y="1817454"/>
            <a:ext cx="1050310" cy="911144"/>
          </a:xfrm>
          <a:prstGeom prst="rect">
            <a:avLst/>
          </a:prstGeom>
        </p:spPr>
      </p:pic>
      <p:pic>
        <p:nvPicPr>
          <p:cNvPr id="10" name="Picture 10"/>
          <p:cNvPicPr>
            <a:picLocks noChangeAspect="1"/>
          </p:cNvPicPr>
          <p:nvPr/>
        </p:nvPicPr>
        <p:blipFill>
          <a:blip r:embed="rId11"/>
          <a:srcRect/>
          <a:stretch>
            <a:fillRect/>
          </a:stretch>
        </p:blipFill>
        <p:spPr>
          <a:xfrm>
            <a:off x="8724287" y="4091755"/>
            <a:ext cx="4200026" cy="6153884"/>
          </a:xfrm>
          <a:prstGeom prst="rect">
            <a:avLst/>
          </a:prstGeom>
        </p:spPr>
      </p:pic>
      <p:sp>
        <p:nvSpPr>
          <p:cNvPr id="11" name="TextBox 11"/>
          <p:cNvSpPr txBox="1"/>
          <p:nvPr/>
        </p:nvSpPr>
        <p:spPr>
          <a:xfrm>
            <a:off x="1028700" y="2538098"/>
            <a:ext cx="8892923" cy="1666864"/>
          </a:xfrm>
          <a:prstGeom prst="rect">
            <a:avLst/>
          </a:prstGeom>
        </p:spPr>
        <p:txBody>
          <a:bodyPr lIns="0" tIns="0" rIns="0" bIns="0" rtlCol="0" anchor="t">
            <a:spAutoFit/>
          </a:bodyPr>
          <a:lstStyle/>
          <a:p>
            <a:pPr>
              <a:lnSpc>
                <a:spcPts val="13645"/>
              </a:lnSpc>
              <a:spcBef>
                <a:spcPct val="0"/>
              </a:spcBef>
            </a:pPr>
            <a:r>
              <a:rPr lang="en-US" sz="9746">
                <a:solidFill>
                  <a:srgbClr val="6E9277"/>
                </a:solidFill>
                <a:latin typeface="Fraunces Bold"/>
              </a:rPr>
              <a:t>KHỞI ĐỘNG 1</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208403" flipH="1">
            <a:off x="15878968" y="996962"/>
            <a:ext cx="1050310" cy="911144"/>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flipV="1">
            <a:off x="0" y="7077980"/>
            <a:ext cx="5509047" cy="3209020"/>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V="1">
            <a:off x="-1219407" y="-206074"/>
            <a:ext cx="3801967" cy="3317216"/>
          </a:xfrm>
          <a:prstGeom prst="rect">
            <a:avLst/>
          </a:prstGeom>
        </p:spPr>
      </p:pic>
      <p:sp>
        <p:nvSpPr>
          <p:cNvPr id="5" name="TextBox 5"/>
          <p:cNvSpPr txBox="1"/>
          <p:nvPr/>
        </p:nvSpPr>
        <p:spPr>
          <a:xfrm>
            <a:off x="6508620" y="3679442"/>
            <a:ext cx="9245598" cy="1729512"/>
          </a:xfrm>
          <a:prstGeom prst="rect">
            <a:avLst/>
          </a:prstGeom>
        </p:spPr>
        <p:txBody>
          <a:bodyPr wrap="square" lIns="0" tIns="0" rIns="0" bIns="0" rtlCol="0" anchor="t">
            <a:spAutoFit/>
          </a:bodyPr>
          <a:lstStyle/>
          <a:p>
            <a:pPr algn="ctr">
              <a:lnSpc>
                <a:spcPts val="14718"/>
              </a:lnSpc>
            </a:pPr>
            <a:r>
              <a:rPr lang="en-US" sz="10513" dirty="0" err="1">
                <a:solidFill>
                  <a:srgbClr val="000000"/>
                </a:solidFill>
                <a:latin typeface="#9Slide05 Atlantika Bold"/>
              </a:rPr>
              <a:t>lớn</a:t>
            </a:r>
            <a:r>
              <a:rPr lang="en-US" sz="10513" dirty="0">
                <a:solidFill>
                  <a:srgbClr val="000000"/>
                </a:solidFill>
                <a:latin typeface="#9Slide05 Atlantika Bold"/>
              </a:rPr>
              <a:t> /</a:t>
            </a:r>
            <a:r>
              <a:rPr lang="en-US" sz="10513" dirty="0" err="1">
                <a:solidFill>
                  <a:srgbClr val="000000"/>
                </a:solidFill>
                <a:latin typeface="#9Slide05 Atlantika Bold"/>
              </a:rPr>
              <a:t>thổi</a:t>
            </a:r>
            <a:r>
              <a:rPr lang="en-US" sz="10513" dirty="0">
                <a:solidFill>
                  <a:srgbClr val="000000"/>
                </a:solidFill>
                <a:latin typeface="#9Slide05 Atlantika Bold"/>
              </a:rPr>
              <a:t> /</a:t>
            </a:r>
            <a:r>
              <a:rPr lang="en-US" sz="10513" dirty="0" err="1">
                <a:solidFill>
                  <a:srgbClr val="000000"/>
                </a:solidFill>
                <a:latin typeface="#9Slide05 Atlantika Bold"/>
              </a:rPr>
              <a:t>nhanh</a:t>
            </a:r>
            <a:r>
              <a:rPr lang="en-US" sz="10513" dirty="0">
                <a:solidFill>
                  <a:srgbClr val="000000"/>
                </a:solidFill>
                <a:latin typeface="#9Slide05 Atlantika Bold"/>
              </a:rPr>
              <a:t> /</a:t>
            </a:r>
            <a:r>
              <a:rPr lang="en-US" sz="10513" dirty="0" err="1">
                <a:solidFill>
                  <a:srgbClr val="000000"/>
                </a:solidFill>
                <a:latin typeface="#9Slide05 Atlantika Bold"/>
              </a:rPr>
              <a:t>như</a:t>
            </a:r>
            <a:endParaRPr lang="en-US" sz="10513" dirty="0">
              <a:solidFill>
                <a:srgbClr val="000000"/>
              </a:solidFill>
              <a:latin typeface="#9Slide05 Atlantika Bold"/>
            </a:endParaRPr>
          </a:p>
        </p:txBody>
      </p:sp>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971783" y="6363064"/>
            <a:ext cx="10051762" cy="2357595"/>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277319" y="6970767"/>
            <a:ext cx="5368342" cy="3364161"/>
          </a:xfrm>
          <a:prstGeom prst="rect">
            <a:avLst/>
          </a:prstGeom>
        </p:spPr>
      </p:pic>
      <p:sp>
        <p:nvSpPr>
          <p:cNvPr id="8" name="TextBox 8"/>
          <p:cNvSpPr txBox="1"/>
          <p:nvPr/>
        </p:nvSpPr>
        <p:spPr>
          <a:xfrm>
            <a:off x="4737133" y="2486397"/>
            <a:ext cx="11017086" cy="920117"/>
          </a:xfrm>
          <a:prstGeom prst="rect">
            <a:avLst/>
          </a:prstGeom>
        </p:spPr>
        <p:txBody>
          <a:bodyPr lIns="0" tIns="0" rIns="0" bIns="0" rtlCol="0" anchor="t">
            <a:spAutoFit/>
          </a:bodyPr>
          <a:lstStyle/>
          <a:p>
            <a:pPr algn="ctr">
              <a:lnSpc>
                <a:spcPts val="7559"/>
              </a:lnSpc>
              <a:spcBef>
                <a:spcPct val="0"/>
              </a:spcBef>
            </a:pPr>
            <a:r>
              <a:rPr lang="en-US" sz="5399" dirty="0" err="1">
                <a:solidFill>
                  <a:srgbClr val="000000"/>
                </a:solidFill>
                <a:latin typeface="Roboto Condensed Bold"/>
              </a:rPr>
              <a:t>Sắp</a:t>
            </a:r>
            <a:r>
              <a:rPr lang="en-US" sz="5399" dirty="0">
                <a:solidFill>
                  <a:srgbClr val="000000"/>
                </a:solidFill>
                <a:latin typeface="Roboto Condensed Bold"/>
              </a:rPr>
              <a:t> </a:t>
            </a:r>
            <a:r>
              <a:rPr lang="en-US" sz="5399" dirty="0" err="1">
                <a:solidFill>
                  <a:srgbClr val="000000"/>
                </a:solidFill>
                <a:latin typeface="Roboto Condensed Bold"/>
              </a:rPr>
              <a:t>xếp</a:t>
            </a:r>
            <a:r>
              <a:rPr lang="en-US" sz="5399" dirty="0">
                <a:solidFill>
                  <a:srgbClr val="000000"/>
                </a:solidFill>
                <a:latin typeface="Roboto Condensed Bold"/>
              </a:rPr>
              <a:t> </a:t>
            </a:r>
            <a:r>
              <a:rPr lang="en-US" sz="5399" dirty="0" err="1">
                <a:solidFill>
                  <a:srgbClr val="000000"/>
                </a:solidFill>
                <a:latin typeface="Roboto Condensed Bold"/>
              </a:rPr>
              <a:t>để</a:t>
            </a:r>
            <a:r>
              <a:rPr lang="en-US" sz="5399" dirty="0">
                <a:solidFill>
                  <a:srgbClr val="000000"/>
                </a:solidFill>
                <a:latin typeface="Roboto Condensed Bold"/>
              </a:rPr>
              <a:t> </a:t>
            </a:r>
            <a:r>
              <a:rPr lang="en-US" sz="5399" dirty="0" err="1">
                <a:solidFill>
                  <a:srgbClr val="000000"/>
                </a:solidFill>
                <a:latin typeface="Roboto Condensed Bold"/>
              </a:rPr>
              <a:t>tạo</a:t>
            </a:r>
            <a:r>
              <a:rPr lang="en-US" sz="5399" dirty="0">
                <a:solidFill>
                  <a:srgbClr val="000000"/>
                </a:solidFill>
                <a:latin typeface="Roboto Condensed Bold"/>
              </a:rPr>
              <a:t> </a:t>
            </a:r>
            <a:r>
              <a:rPr lang="en-US" sz="5399" dirty="0" err="1">
                <a:solidFill>
                  <a:srgbClr val="000000"/>
                </a:solidFill>
                <a:latin typeface="Roboto Condensed Bold"/>
              </a:rPr>
              <a:t>ra</a:t>
            </a:r>
            <a:r>
              <a:rPr lang="en-US" sz="5399" dirty="0">
                <a:solidFill>
                  <a:srgbClr val="000000"/>
                </a:solidFill>
                <a:latin typeface="Roboto Condensed Bold"/>
              </a:rPr>
              <a:t> </a:t>
            </a:r>
            <a:r>
              <a:rPr lang="en-US" sz="5399" dirty="0" err="1">
                <a:solidFill>
                  <a:srgbClr val="000000"/>
                </a:solidFill>
                <a:latin typeface="Roboto Condensed Bold"/>
              </a:rPr>
              <a:t>thành</a:t>
            </a:r>
            <a:r>
              <a:rPr lang="en-US" sz="5399" dirty="0">
                <a:solidFill>
                  <a:srgbClr val="000000"/>
                </a:solidFill>
                <a:latin typeface="Roboto Condensed Bold"/>
              </a:rPr>
              <a:t> </a:t>
            </a:r>
            <a:r>
              <a:rPr lang="en-US" sz="5399" dirty="0" err="1">
                <a:solidFill>
                  <a:srgbClr val="000000"/>
                </a:solidFill>
                <a:latin typeface="Roboto Condensed Bold"/>
              </a:rPr>
              <a:t>ngữ</a:t>
            </a:r>
            <a:r>
              <a:rPr lang="en-US" sz="5399" dirty="0">
                <a:solidFill>
                  <a:srgbClr val="000000"/>
                </a:solidFill>
                <a:latin typeface="Roboto Condensed Bold"/>
              </a:rPr>
              <a:t> </a:t>
            </a:r>
            <a:r>
              <a:rPr lang="en-US" sz="5399" dirty="0" err="1">
                <a:solidFill>
                  <a:srgbClr val="000000"/>
                </a:solidFill>
                <a:latin typeface="Roboto Condensed Bold"/>
              </a:rPr>
              <a:t>hoàn</a:t>
            </a:r>
            <a:r>
              <a:rPr lang="en-US" sz="5399" dirty="0">
                <a:solidFill>
                  <a:srgbClr val="000000"/>
                </a:solidFill>
                <a:latin typeface="Roboto Condensed Bold"/>
              </a:rPr>
              <a:t> </a:t>
            </a:r>
            <a:r>
              <a:rPr lang="en-US" sz="5399" dirty="0" err="1">
                <a:solidFill>
                  <a:srgbClr val="000000"/>
                </a:solidFill>
                <a:latin typeface="Roboto Condensed Bold"/>
              </a:rPr>
              <a:t>chỉnh</a:t>
            </a:r>
            <a:r>
              <a:rPr lang="en-US" sz="5399" dirty="0">
                <a:solidFill>
                  <a:srgbClr val="000000"/>
                </a:solidFill>
                <a:latin typeface="Roboto Condensed Bold"/>
              </a:rPr>
              <a:t> </a:t>
            </a:r>
          </a:p>
        </p:txBody>
      </p:sp>
      <p:sp>
        <p:nvSpPr>
          <p:cNvPr id="9" name="TextBox 9"/>
          <p:cNvSpPr txBox="1"/>
          <p:nvPr/>
        </p:nvSpPr>
        <p:spPr>
          <a:xfrm>
            <a:off x="7676479" y="6351468"/>
            <a:ext cx="6496943" cy="3733800"/>
          </a:xfrm>
          <a:prstGeom prst="rect">
            <a:avLst/>
          </a:prstGeom>
        </p:spPr>
        <p:txBody>
          <a:bodyPr lIns="0" tIns="0" rIns="0" bIns="0" rtlCol="0" anchor="t">
            <a:spAutoFit/>
          </a:bodyPr>
          <a:lstStyle/>
          <a:p>
            <a:pPr algn="ctr">
              <a:lnSpc>
                <a:spcPts val="14700"/>
              </a:lnSpc>
            </a:pPr>
            <a:r>
              <a:rPr lang="en-US" sz="10500" dirty="0" err="1">
                <a:solidFill>
                  <a:srgbClr val="4093A4"/>
                </a:solidFill>
                <a:latin typeface="#9Slide05 Atlantika Bold"/>
              </a:rPr>
              <a:t>lớn</a:t>
            </a:r>
            <a:r>
              <a:rPr lang="en-US" sz="10500" dirty="0">
                <a:solidFill>
                  <a:srgbClr val="4093A4"/>
                </a:solidFill>
                <a:latin typeface="#9Slide05 Atlantika Bold"/>
              </a:rPr>
              <a:t> </a:t>
            </a:r>
            <a:r>
              <a:rPr lang="en-US" sz="10500" dirty="0" err="1">
                <a:solidFill>
                  <a:srgbClr val="4093A4"/>
                </a:solidFill>
                <a:latin typeface="#9Slide05 Atlantika Bold"/>
              </a:rPr>
              <a:t>nhanh</a:t>
            </a:r>
            <a:r>
              <a:rPr lang="en-US" sz="10500" dirty="0">
                <a:solidFill>
                  <a:srgbClr val="4093A4"/>
                </a:solidFill>
                <a:latin typeface="#9Slide05 Atlantika Bold"/>
              </a:rPr>
              <a:t> </a:t>
            </a:r>
            <a:r>
              <a:rPr lang="en-US" sz="10500" dirty="0" err="1">
                <a:solidFill>
                  <a:srgbClr val="4093A4"/>
                </a:solidFill>
                <a:latin typeface="#9Slide05 Atlantika Bold"/>
              </a:rPr>
              <a:t>như</a:t>
            </a:r>
            <a:r>
              <a:rPr lang="en-US" sz="10500" dirty="0">
                <a:solidFill>
                  <a:srgbClr val="4093A4"/>
                </a:solidFill>
                <a:latin typeface="#9Slide05 Atlantika Bold"/>
              </a:rPr>
              <a:t> </a:t>
            </a:r>
            <a:r>
              <a:rPr lang="en-US" sz="10500" dirty="0" err="1">
                <a:solidFill>
                  <a:srgbClr val="4093A4"/>
                </a:solidFill>
                <a:latin typeface="#9Slide05 Atlantika Bold"/>
              </a:rPr>
              <a:t>thổi</a:t>
            </a:r>
            <a:endParaRPr lang="en-US" sz="10500" dirty="0">
              <a:solidFill>
                <a:srgbClr val="4093A4"/>
              </a:solidFill>
              <a:latin typeface="#9Slide05 Atlantika Bold"/>
            </a:endParaRPr>
          </a:p>
          <a:p>
            <a:pPr algn="ctr">
              <a:lnSpc>
                <a:spcPts val="14700"/>
              </a:lnSpc>
            </a:pPr>
            <a:endParaRPr lang="en-US" sz="10500" dirty="0">
              <a:solidFill>
                <a:srgbClr val="4093A4"/>
              </a:solidFill>
              <a:latin typeface="#9Slide05 Atlantika Bold"/>
            </a:endParaRPr>
          </a:p>
        </p:txBody>
      </p:sp>
      <p:sp>
        <p:nvSpPr>
          <p:cNvPr id="10" name="TextBox 10"/>
          <p:cNvSpPr txBox="1"/>
          <p:nvPr/>
        </p:nvSpPr>
        <p:spPr>
          <a:xfrm>
            <a:off x="5358605" y="742919"/>
            <a:ext cx="10054084" cy="1276353"/>
          </a:xfrm>
          <a:prstGeom prst="rect">
            <a:avLst/>
          </a:prstGeom>
        </p:spPr>
        <p:txBody>
          <a:bodyPr lIns="0" tIns="0" rIns="0" bIns="0" rtlCol="0" anchor="t">
            <a:spAutoFit/>
          </a:bodyPr>
          <a:lstStyle/>
          <a:p>
            <a:pPr algn="ctr">
              <a:lnSpc>
                <a:spcPts val="10499"/>
              </a:lnSpc>
              <a:spcBef>
                <a:spcPct val="0"/>
              </a:spcBef>
            </a:pPr>
            <a:r>
              <a:rPr lang="en-US" sz="7499" dirty="0">
                <a:solidFill>
                  <a:srgbClr val="4093A4"/>
                </a:solidFill>
                <a:latin typeface="#9Slide07 SFU Blackout Bold"/>
              </a:rPr>
              <a:t>CHẶNG 1: KHỞI ĐỘNG </a:t>
            </a:r>
          </a:p>
        </p:txBody>
      </p:sp>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4637583" y="6470277"/>
            <a:ext cx="1704696" cy="1215406"/>
          </a:xfrm>
          <a:prstGeom prst="rect">
            <a:avLst/>
          </a:prstGeom>
        </p:spPr>
      </p:pic>
      <p:sp>
        <p:nvSpPr>
          <p:cNvPr id="12" name="TextBox 12"/>
          <p:cNvSpPr txBox="1"/>
          <p:nvPr/>
        </p:nvSpPr>
        <p:spPr>
          <a:xfrm>
            <a:off x="1153028" y="2879821"/>
            <a:ext cx="2077641" cy="4198159"/>
          </a:xfrm>
          <a:prstGeom prst="rect">
            <a:avLst/>
          </a:prstGeom>
        </p:spPr>
        <p:txBody>
          <a:bodyPr lIns="0" tIns="0" rIns="0" bIns="0" rtlCol="0" anchor="t">
            <a:spAutoFit/>
          </a:bodyPr>
          <a:lstStyle/>
          <a:p>
            <a:pPr algn="ctr">
              <a:lnSpc>
                <a:spcPts val="11155"/>
              </a:lnSpc>
            </a:pPr>
            <a:r>
              <a:rPr lang="en-US" sz="7968">
                <a:solidFill>
                  <a:srgbClr val="705C34"/>
                </a:solidFill>
                <a:latin typeface="#9Slide06 SVNSlow Attack"/>
              </a:rPr>
              <a:t>VUA </a:t>
            </a:r>
          </a:p>
          <a:p>
            <a:pPr algn="ctr">
              <a:lnSpc>
                <a:spcPts val="11155"/>
              </a:lnSpc>
            </a:pPr>
            <a:r>
              <a:rPr lang="en-US" sz="7968">
                <a:solidFill>
                  <a:srgbClr val="705C34"/>
                </a:solidFill>
                <a:latin typeface="#9Slide06 SVNSlow Attack"/>
              </a:rPr>
              <a:t>TIẾNG </a:t>
            </a:r>
          </a:p>
          <a:p>
            <a:pPr algn="ctr">
              <a:lnSpc>
                <a:spcPts val="11155"/>
              </a:lnSpc>
            </a:pPr>
            <a:r>
              <a:rPr lang="en-US" sz="7968">
                <a:solidFill>
                  <a:srgbClr val="705C34"/>
                </a:solidFill>
                <a:latin typeface="#9Slide06 SVNSlow Attack"/>
              </a:rPr>
              <a:t>VIỆT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par>
                                <p:cTn id="18" presetID="16" presetClass="entr" presetSubtype="21"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16" presetClass="entr" presetSubtype="21"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208403" flipH="1">
            <a:off x="16432409" y="573128"/>
            <a:ext cx="1050310" cy="911144"/>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flipV="1">
            <a:off x="0" y="7077980"/>
            <a:ext cx="5509047" cy="3209020"/>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V="1">
            <a:off x="-1219407" y="-206074"/>
            <a:ext cx="3801967" cy="3317216"/>
          </a:xfrm>
          <a:prstGeom prst="rect">
            <a:avLst/>
          </a:prstGeom>
        </p:spPr>
      </p:pic>
      <p:sp>
        <p:nvSpPr>
          <p:cNvPr id="5" name="TextBox 5"/>
          <p:cNvSpPr txBox="1"/>
          <p:nvPr/>
        </p:nvSpPr>
        <p:spPr>
          <a:xfrm>
            <a:off x="5091022" y="3679442"/>
            <a:ext cx="11368177" cy="1885131"/>
          </a:xfrm>
          <a:prstGeom prst="rect">
            <a:avLst/>
          </a:prstGeom>
        </p:spPr>
        <p:txBody>
          <a:bodyPr wrap="square" lIns="0" tIns="0" rIns="0" bIns="0" rtlCol="0" anchor="t">
            <a:spAutoFit/>
          </a:bodyPr>
          <a:lstStyle/>
          <a:p>
            <a:pPr algn="ctr">
              <a:lnSpc>
                <a:spcPts val="14718"/>
              </a:lnSpc>
            </a:pPr>
            <a:r>
              <a:rPr lang="en-US" sz="10513" dirty="0" err="1">
                <a:solidFill>
                  <a:srgbClr val="000000"/>
                </a:solidFill>
                <a:latin typeface="#9Slide05 Atlantika Bold"/>
              </a:rPr>
              <a:t>cú</a:t>
            </a:r>
            <a:r>
              <a:rPr lang="en-US" sz="10513" dirty="0">
                <a:solidFill>
                  <a:srgbClr val="000000"/>
                </a:solidFill>
                <a:latin typeface="#9Slide05 Atlantika Bold"/>
              </a:rPr>
              <a:t> </a:t>
            </a:r>
            <a:r>
              <a:rPr lang="en-US" sz="10513" dirty="0" err="1">
                <a:solidFill>
                  <a:srgbClr val="000000"/>
                </a:solidFill>
                <a:latin typeface="#9Slide05 Atlantika Bold"/>
              </a:rPr>
              <a:t>mèo</a:t>
            </a:r>
            <a:r>
              <a:rPr lang="en-US" sz="10513" dirty="0">
                <a:solidFill>
                  <a:srgbClr val="000000"/>
                </a:solidFill>
                <a:latin typeface="#9Slide05 Atlantika Bold"/>
              </a:rPr>
              <a:t>/ </a:t>
            </a:r>
            <a:r>
              <a:rPr lang="en-US" sz="10513" dirty="0" err="1">
                <a:solidFill>
                  <a:srgbClr val="000000"/>
                </a:solidFill>
                <a:latin typeface="#9Slide05 Atlantika Bold"/>
              </a:rPr>
              <a:t>như</a:t>
            </a:r>
            <a:r>
              <a:rPr lang="en-US" sz="10513" dirty="0">
                <a:solidFill>
                  <a:srgbClr val="000000"/>
                </a:solidFill>
                <a:latin typeface="#9Slide05 Atlantika Bold"/>
              </a:rPr>
              <a:t>/ </a:t>
            </a:r>
            <a:r>
              <a:rPr lang="en-US" sz="10513" dirty="0" err="1">
                <a:solidFill>
                  <a:srgbClr val="000000"/>
                </a:solidFill>
                <a:latin typeface="#9Slide05 Atlantika Bold"/>
              </a:rPr>
              <a:t>hôi</a:t>
            </a:r>
            <a:endParaRPr lang="en-US" sz="10513" dirty="0">
              <a:solidFill>
                <a:srgbClr val="000000"/>
              </a:solidFill>
              <a:latin typeface="#9Slide05 Atlantika Bold"/>
            </a:endParaRPr>
          </a:p>
        </p:txBody>
      </p:sp>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971783" y="6363064"/>
            <a:ext cx="10051762" cy="2357595"/>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277319" y="6970767"/>
            <a:ext cx="5368342" cy="3364161"/>
          </a:xfrm>
          <a:prstGeom prst="rect">
            <a:avLst/>
          </a:prstGeom>
        </p:spPr>
      </p:pic>
      <p:sp>
        <p:nvSpPr>
          <p:cNvPr id="8" name="TextBox 8"/>
          <p:cNvSpPr txBox="1"/>
          <p:nvPr/>
        </p:nvSpPr>
        <p:spPr>
          <a:xfrm>
            <a:off x="5262499" y="2552700"/>
            <a:ext cx="11017086" cy="920117"/>
          </a:xfrm>
          <a:prstGeom prst="rect">
            <a:avLst/>
          </a:prstGeom>
        </p:spPr>
        <p:txBody>
          <a:bodyPr lIns="0" tIns="0" rIns="0" bIns="0" rtlCol="0" anchor="t">
            <a:spAutoFit/>
          </a:bodyPr>
          <a:lstStyle/>
          <a:p>
            <a:pPr algn="ctr">
              <a:lnSpc>
                <a:spcPts val="7559"/>
              </a:lnSpc>
              <a:spcBef>
                <a:spcPct val="0"/>
              </a:spcBef>
            </a:pPr>
            <a:r>
              <a:rPr lang="en-US" sz="5399" dirty="0" err="1">
                <a:solidFill>
                  <a:srgbClr val="000000"/>
                </a:solidFill>
                <a:latin typeface="Roboto Condensed Bold"/>
              </a:rPr>
              <a:t>Sắp</a:t>
            </a:r>
            <a:r>
              <a:rPr lang="en-US" sz="5399" dirty="0">
                <a:solidFill>
                  <a:srgbClr val="000000"/>
                </a:solidFill>
                <a:latin typeface="Roboto Condensed Bold"/>
              </a:rPr>
              <a:t> </a:t>
            </a:r>
            <a:r>
              <a:rPr lang="en-US" sz="5399" dirty="0" err="1">
                <a:solidFill>
                  <a:srgbClr val="000000"/>
                </a:solidFill>
                <a:latin typeface="Roboto Condensed Bold"/>
              </a:rPr>
              <a:t>xếp</a:t>
            </a:r>
            <a:r>
              <a:rPr lang="en-US" sz="5399" dirty="0">
                <a:solidFill>
                  <a:srgbClr val="000000"/>
                </a:solidFill>
                <a:latin typeface="Roboto Condensed Bold"/>
              </a:rPr>
              <a:t> </a:t>
            </a:r>
            <a:r>
              <a:rPr lang="en-US" sz="5399" dirty="0" err="1">
                <a:solidFill>
                  <a:srgbClr val="000000"/>
                </a:solidFill>
                <a:latin typeface="Roboto Condensed Bold"/>
              </a:rPr>
              <a:t>để</a:t>
            </a:r>
            <a:r>
              <a:rPr lang="en-US" sz="5399" dirty="0">
                <a:solidFill>
                  <a:srgbClr val="000000"/>
                </a:solidFill>
                <a:latin typeface="Roboto Condensed Bold"/>
              </a:rPr>
              <a:t> </a:t>
            </a:r>
            <a:r>
              <a:rPr lang="en-US" sz="5399" dirty="0" err="1">
                <a:solidFill>
                  <a:srgbClr val="000000"/>
                </a:solidFill>
                <a:latin typeface="Roboto Condensed Bold"/>
              </a:rPr>
              <a:t>tạo</a:t>
            </a:r>
            <a:r>
              <a:rPr lang="en-US" sz="5399" dirty="0">
                <a:solidFill>
                  <a:srgbClr val="000000"/>
                </a:solidFill>
                <a:latin typeface="Roboto Condensed Bold"/>
              </a:rPr>
              <a:t> </a:t>
            </a:r>
            <a:r>
              <a:rPr lang="en-US" sz="5399" dirty="0" err="1">
                <a:solidFill>
                  <a:srgbClr val="000000"/>
                </a:solidFill>
                <a:latin typeface="Roboto Condensed Bold"/>
              </a:rPr>
              <a:t>ra</a:t>
            </a:r>
            <a:r>
              <a:rPr lang="en-US" sz="5399" dirty="0">
                <a:solidFill>
                  <a:srgbClr val="000000"/>
                </a:solidFill>
                <a:latin typeface="Roboto Condensed Bold"/>
              </a:rPr>
              <a:t> </a:t>
            </a:r>
            <a:r>
              <a:rPr lang="en-US" sz="5399" dirty="0" err="1">
                <a:solidFill>
                  <a:srgbClr val="000000"/>
                </a:solidFill>
                <a:latin typeface="Roboto Condensed Bold"/>
              </a:rPr>
              <a:t>thành</a:t>
            </a:r>
            <a:r>
              <a:rPr lang="en-US" sz="5399" dirty="0">
                <a:solidFill>
                  <a:srgbClr val="000000"/>
                </a:solidFill>
                <a:latin typeface="Roboto Condensed Bold"/>
              </a:rPr>
              <a:t> </a:t>
            </a:r>
            <a:r>
              <a:rPr lang="en-US" sz="5399" dirty="0" err="1">
                <a:solidFill>
                  <a:srgbClr val="000000"/>
                </a:solidFill>
                <a:latin typeface="Roboto Condensed Bold"/>
              </a:rPr>
              <a:t>ngữ</a:t>
            </a:r>
            <a:r>
              <a:rPr lang="en-US" sz="5399" dirty="0">
                <a:solidFill>
                  <a:srgbClr val="000000"/>
                </a:solidFill>
                <a:latin typeface="Roboto Condensed Bold"/>
              </a:rPr>
              <a:t> </a:t>
            </a:r>
            <a:r>
              <a:rPr lang="en-US" sz="5399" dirty="0" err="1">
                <a:solidFill>
                  <a:srgbClr val="000000"/>
                </a:solidFill>
                <a:latin typeface="Roboto Condensed Bold"/>
              </a:rPr>
              <a:t>hoàn</a:t>
            </a:r>
            <a:r>
              <a:rPr lang="en-US" sz="5399" dirty="0">
                <a:solidFill>
                  <a:srgbClr val="000000"/>
                </a:solidFill>
                <a:latin typeface="Roboto Condensed Bold"/>
              </a:rPr>
              <a:t> </a:t>
            </a:r>
            <a:r>
              <a:rPr lang="en-US" sz="5399" dirty="0" err="1">
                <a:solidFill>
                  <a:srgbClr val="000000"/>
                </a:solidFill>
                <a:latin typeface="Roboto Condensed Bold"/>
              </a:rPr>
              <a:t>chỉnh</a:t>
            </a:r>
            <a:r>
              <a:rPr lang="en-US" sz="5399" dirty="0">
                <a:solidFill>
                  <a:srgbClr val="000000"/>
                </a:solidFill>
                <a:latin typeface="Roboto Condensed Bold"/>
              </a:rPr>
              <a:t> </a:t>
            </a:r>
          </a:p>
        </p:txBody>
      </p:sp>
      <p:sp>
        <p:nvSpPr>
          <p:cNvPr id="9" name="TextBox 9"/>
          <p:cNvSpPr txBox="1"/>
          <p:nvPr/>
        </p:nvSpPr>
        <p:spPr>
          <a:xfrm>
            <a:off x="8282592" y="6363064"/>
            <a:ext cx="5430143" cy="1866900"/>
          </a:xfrm>
          <a:prstGeom prst="rect">
            <a:avLst/>
          </a:prstGeom>
        </p:spPr>
        <p:txBody>
          <a:bodyPr lIns="0" tIns="0" rIns="0" bIns="0" rtlCol="0" anchor="t">
            <a:spAutoFit/>
          </a:bodyPr>
          <a:lstStyle/>
          <a:p>
            <a:pPr algn="ctr">
              <a:lnSpc>
                <a:spcPts val="14700"/>
              </a:lnSpc>
            </a:pPr>
            <a:r>
              <a:rPr lang="en-US" sz="10500" dirty="0" err="1">
                <a:solidFill>
                  <a:srgbClr val="4093A4"/>
                </a:solidFill>
                <a:latin typeface="#9Slide05 Atlantika Bold"/>
              </a:rPr>
              <a:t>hôi</a:t>
            </a:r>
            <a:r>
              <a:rPr lang="en-US" sz="10500" dirty="0">
                <a:solidFill>
                  <a:srgbClr val="4093A4"/>
                </a:solidFill>
                <a:latin typeface="#9Slide05 Atlantika Bold"/>
              </a:rPr>
              <a:t> </a:t>
            </a:r>
            <a:r>
              <a:rPr lang="en-US" sz="10500" dirty="0" err="1">
                <a:solidFill>
                  <a:srgbClr val="4093A4"/>
                </a:solidFill>
                <a:latin typeface="#9Slide05 Atlantika Bold"/>
              </a:rPr>
              <a:t>như</a:t>
            </a:r>
            <a:r>
              <a:rPr lang="en-US" sz="10500" dirty="0">
                <a:solidFill>
                  <a:srgbClr val="4093A4"/>
                </a:solidFill>
                <a:latin typeface="#9Slide05 Atlantika Bold"/>
              </a:rPr>
              <a:t> </a:t>
            </a:r>
            <a:r>
              <a:rPr lang="en-US" sz="10500" dirty="0" err="1">
                <a:solidFill>
                  <a:srgbClr val="4093A4"/>
                </a:solidFill>
                <a:latin typeface="#9Slide05 Atlantika Bold"/>
              </a:rPr>
              <a:t>cú</a:t>
            </a:r>
            <a:r>
              <a:rPr lang="en-US" sz="10500" dirty="0">
                <a:solidFill>
                  <a:srgbClr val="4093A4"/>
                </a:solidFill>
                <a:latin typeface="#9Slide05 Atlantika Bold"/>
              </a:rPr>
              <a:t> </a:t>
            </a:r>
            <a:r>
              <a:rPr lang="en-US" sz="10500" dirty="0" err="1">
                <a:solidFill>
                  <a:srgbClr val="4093A4"/>
                </a:solidFill>
                <a:latin typeface="#9Slide05 Atlantika Bold"/>
              </a:rPr>
              <a:t>mèo</a:t>
            </a:r>
            <a:endParaRPr lang="en-US" sz="10500" dirty="0">
              <a:solidFill>
                <a:srgbClr val="4093A4"/>
              </a:solidFill>
              <a:latin typeface="#9Slide05 Atlantika Bold"/>
            </a:endParaRPr>
          </a:p>
        </p:txBody>
      </p:sp>
      <p:sp>
        <p:nvSpPr>
          <p:cNvPr id="10" name="TextBox 10"/>
          <p:cNvSpPr txBox="1"/>
          <p:nvPr/>
        </p:nvSpPr>
        <p:spPr>
          <a:xfrm>
            <a:off x="5772074" y="784715"/>
            <a:ext cx="11220526" cy="1346522"/>
          </a:xfrm>
          <a:prstGeom prst="rect">
            <a:avLst/>
          </a:prstGeom>
        </p:spPr>
        <p:txBody>
          <a:bodyPr wrap="square" lIns="0" tIns="0" rIns="0" bIns="0" rtlCol="0" anchor="t">
            <a:spAutoFit/>
          </a:bodyPr>
          <a:lstStyle/>
          <a:p>
            <a:pPr algn="ctr">
              <a:lnSpc>
                <a:spcPts val="10499"/>
              </a:lnSpc>
              <a:spcBef>
                <a:spcPct val="0"/>
              </a:spcBef>
            </a:pPr>
            <a:r>
              <a:rPr lang="en-US" sz="7499" dirty="0" err="1">
                <a:solidFill>
                  <a:srgbClr val="4093A4"/>
                </a:solidFill>
                <a:latin typeface="#9Slide07 SFU Blackout Bold"/>
              </a:rPr>
              <a:t>CHẶNG</a:t>
            </a:r>
            <a:r>
              <a:rPr lang="en-US" sz="7499" dirty="0">
                <a:solidFill>
                  <a:srgbClr val="4093A4"/>
                </a:solidFill>
                <a:latin typeface="#9Slide07 SFU Blackout Bold"/>
              </a:rPr>
              <a:t> 1: </a:t>
            </a:r>
            <a:r>
              <a:rPr lang="en-US" sz="7499" dirty="0" err="1">
                <a:solidFill>
                  <a:srgbClr val="4093A4"/>
                </a:solidFill>
                <a:latin typeface="#9Slide07 SFU Blackout Bold"/>
              </a:rPr>
              <a:t>KHỞI</a:t>
            </a:r>
            <a:r>
              <a:rPr lang="en-US" sz="7499" dirty="0">
                <a:solidFill>
                  <a:srgbClr val="4093A4"/>
                </a:solidFill>
                <a:latin typeface="#9Slide07 SFU Blackout Bold"/>
              </a:rPr>
              <a:t> </a:t>
            </a:r>
            <a:r>
              <a:rPr lang="en-US" sz="7499" dirty="0" err="1">
                <a:solidFill>
                  <a:srgbClr val="4093A4"/>
                </a:solidFill>
                <a:latin typeface="#9Slide07 SFU Blackout Bold"/>
              </a:rPr>
              <a:t>ĐỘNG</a:t>
            </a:r>
            <a:r>
              <a:rPr lang="en-US" sz="7499" dirty="0">
                <a:solidFill>
                  <a:srgbClr val="4093A4"/>
                </a:solidFill>
                <a:latin typeface="#9Slide07 SFU Blackout Bold"/>
              </a:rPr>
              <a:t> </a:t>
            </a:r>
          </a:p>
        </p:txBody>
      </p:sp>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4656699" y="6543141"/>
            <a:ext cx="1704696" cy="1215406"/>
          </a:xfrm>
          <a:prstGeom prst="rect">
            <a:avLst/>
          </a:prstGeom>
        </p:spPr>
      </p:pic>
      <p:sp>
        <p:nvSpPr>
          <p:cNvPr id="12" name="TextBox 12"/>
          <p:cNvSpPr txBox="1"/>
          <p:nvPr/>
        </p:nvSpPr>
        <p:spPr>
          <a:xfrm>
            <a:off x="1153028" y="2879821"/>
            <a:ext cx="2077641" cy="4198159"/>
          </a:xfrm>
          <a:prstGeom prst="rect">
            <a:avLst/>
          </a:prstGeom>
        </p:spPr>
        <p:txBody>
          <a:bodyPr lIns="0" tIns="0" rIns="0" bIns="0" rtlCol="0" anchor="t">
            <a:spAutoFit/>
          </a:bodyPr>
          <a:lstStyle/>
          <a:p>
            <a:pPr algn="ctr">
              <a:lnSpc>
                <a:spcPts val="11155"/>
              </a:lnSpc>
            </a:pPr>
            <a:r>
              <a:rPr lang="en-US" sz="7968">
                <a:solidFill>
                  <a:srgbClr val="705C34"/>
                </a:solidFill>
                <a:latin typeface="#9Slide06 SVNSlow Attack"/>
              </a:rPr>
              <a:t>VUA </a:t>
            </a:r>
          </a:p>
          <a:p>
            <a:pPr algn="ctr">
              <a:lnSpc>
                <a:spcPts val="11155"/>
              </a:lnSpc>
            </a:pPr>
            <a:r>
              <a:rPr lang="en-US" sz="7968">
                <a:solidFill>
                  <a:srgbClr val="705C34"/>
                </a:solidFill>
                <a:latin typeface="#9Slide06 SVNSlow Attack"/>
              </a:rPr>
              <a:t>TIẾNG </a:t>
            </a:r>
          </a:p>
          <a:p>
            <a:pPr algn="ctr">
              <a:lnSpc>
                <a:spcPts val="11155"/>
              </a:lnSpc>
            </a:pPr>
            <a:r>
              <a:rPr lang="en-US" sz="7968">
                <a:solidFill>
                  <a:srgbClr val="705C34"/>
                </a:solidFill>
                <a:latin typeface="#9Slide06 SVNSlow Attack"/>
              </a:rPr>
              <a:t>VIỆT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208403" flipH="1">
            <a:off x="16424748" y="715803"/>
            <a:ext cx="1050310" cy="911144"/>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flipV="1">
            <a:off x="0" y="7077980"/>
            <a:ext cx="5509047" cy="3209020"/>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V="1">
            <a:off x="-1219407" y="-206074"/>
            <a:ext cx="3801967" cy="3317216"/>
          </a:xfrm>
          <a:prstGeom prst="rect">
            <a:avLst/>
          </a:prstGeom>
        </p:spPr>
      </p:pic>
      <p:sp>
        <p:nvSpPr>
          <p:cNvPr id="5" name="TextBox 5"/>
          <p:cNvSpPr txBox="1"/>
          <p:nvPr/>
        </p:nvSpPr>
        <p:spPr>
          <a:xfrm>
            <a:off x="7308146" y="3847786"/>
            <a:ext cx="7855653" cy="1729512"/>
          </a:xfrm>
          <a:prstGeom prst="rect">
            <a:avLst/>
          </a:prstGeom>
        </p:spPr>
        <p:txBody>
          <a:bodyPr wrap="square" lIns="0" tIns="0" rIns="0" bIns="0" rtlCol="0" anchor="t">
            <a:spAutoFit/>
          </a:bodyPr>
          <a:lstStyle/>
          <a:p>
            <a:pPr algn="ctr">
              <a:lnSpc>
                <a:spcPts val="14718"/>
              </a:lnSpc>
            </a:pPr>
            <a:r>
              <a:rPr lang="en-US" sz="10513" dirty="0" err="1">
                <a:solidFill>
                  <a:srgbClr val="000000"/>
                </a:solidFill>
                <a:latin typeface="#9Slide05 Atlantika Bold"/>
              </a:rPr>
              <a:t>bể</a:t>
            </a:r>
            <a:r>
              <a:rPr lang="en-US" sz="10513" dirty="0">
                <a:solidFill>
                  <a:srgbClr val="000000"/>
                </a:solidFill>
                <a:latin typeface="#9Slide05 Atlantika Bold"/>
              </a:rPr>
              <a:t> /non /</a:t>
            </a:r>
            <a:r>
              <a:rPr lang="en-US" sz="10513" dirty="0" err="1">
                <a:solidFill>
                  <a:srgbClr val="000000"/>
                </a:solidFill>
                <a:latin typeface="#9Slide05 Atlantika Bold"/>
              </a:rPr>
              <a:t>mòn</a:t>
            </a:r>
            <a:r>
              <a:rPr lang="en-US" sz="10513" dirty="0">
                <a:solidFill>
                  <a:srgbClr val="000000"/>
                </a:solidFill>
                <a:latin typeface="#9Slide05 Atlantika Bold"/>
              </a:rPr>
              <a:t> /</a:t>
            </a:r>
            <a:r>
              <a:rPr lang="en-US" sz="10513" dirty="0" err="1">
                <a:solidFill>
                  <a:srgbClr val="000000"/>
                </a:solidFill>
                <a:latin typeface="#9Slide05 Atlantika Bold"/>
              </a:rPr>
              <a:t>cạn</a:t>
            </a:r>
            <a:endParaRPr lang="en-US" sz="10513" dirty="0">
              <a:solidFill>
                <a:srgbClr val="000000"/>
              </a:solidFill>
              <a:latin typeface="#9Slide05 Atlantika Bold"/>
            </a:endParaRPr>
          </a:p>
        </p:txBody>
      </p:sp>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938706" y="6519675"/>
            <a:ext cx="10051762" cy="2357595"/>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277319" y="6970767"/>
            <a:ext cx="5368342" cy="3364161"/>
          </a:xfrm>
          <a:prstGeom prst="rect">
            <a:avLst/>
          </a:prstGeom>
        </p:spPr>
      </p:pic>
      <p:sp>
        <p:nvSpPr>
          <p:cNvPr id="8" name="TextBox 8"/>
          <p:cNvSpPr txBox="1"/>
          <p:nvPr/>
        </p:nvSpPr>
        <p:spPr>
          <a:xfrm>
            <a:off x="5387038" y="2598695"/>
            <a:ext cx="11017086" cy="920117"/>
          </a:xfrm>
          <a:prstGeom prst="rect">
            <a:avLst/>
          </a:prstGeom>
        </p:spPr>
        <p:txBody>
          <a:bodyPr lIns="0" tIns="0" rIns="0" bIns="0" rtlCol="0" anchor="t">
            <a:spAutoFit/>
          </a:bodyPr>
          <a:lstStyle/>
          <a:p>
            <a:pPr algn="ctr">
              <a:lnSpc>
                <a:spcPts val="7559"/>
              </a:lnSpc>
              <a:spcBef>
                <a:spcPct val="0"/>
              </a:spcBef>
            </a:pPr>
            <a:r>
              <a:rPr lang="en-US" sz="5399">
                <a:solidFill>
                  <a:srgbClr val="000000"/>
                </a:solidFill>
                <a:latin typeface="Roboto Condensed Bold"/>
              </a:rPr>
              <a:t>Sắp xếp để tạo ra thành ngữ hoàn chỉnh </a:t>
            </a:r>
          </a:p>
        </p:txBody>
      </p:sp>
      <p:sp>
        <p:nvSpPr>
          <p:cNvPr id="9" name="TextBox 9"/>
          <p:cNvSpPr txBox="1"/>
          <p:nvPr/>
        </p:nvSpPr>
        <p:spPr>
          <a:xfrm>
            <a:off x="8200848" y="6433052"/>
            <a:ext cx="5527477" cy="1866900"/>
          </a:xfrm>
          <a:prstGeom prst="rect">
            <a:avLst/>
          </a:prstGeom>
        </p:spPr>
        <p:txBody>
          <a:bodyPr lIns="0" tIns="0" rIns="0" bIns="0" rtlCol="0" anchor="t">
            <a:spAutoFit/>
          </a:bodyPr>
          <a:lstStyle/>
          <a:p>
            <a:pPr algn="ctr">
              <a:lnSpc>
                <a:spcPts val="14700"/>
              </a:lnSpc>
            </a:pPr>
            <a:r>
              <a:rPr lang="en-US" sz="10500" dirty="0" err="1">
                <a:solidFill>
                  <a:srgbClr val="4093A4"/>
                </a:solidFill>
                <a:latin typeface="#9Slide05 Atlantika Bold"/>
              </a:rPr>
              <a:t>bể</a:t>
            </a:r>
            <a:r>
              <a:rPr lang="en-US" sz="10500" dirty="0">
                <a:solidFill>
                  <a:srgbClr val="4093A4"/>
                </a:solidFill>
                <a:latin typeface="#9Slide05 Atlantika Bold"/>
              </a:rPr>
              <a:t> </a:t>
            </a:r>
            <a:r>
              <a:rPr lang="en-US" sz="10500" dirty="0" err="1">
                <a:solidFill>
                  <a:srgbClr val="4093A4"/>
                </a:solidFill>
                <a:latin typeface="#9Slide05 Atlantika Bold"/>
              </a:rPr>
              <a:t>cạn</a:t>
            </a:r>
            <a:r>
              <a:rPr lang="en-US" sz="10500" dirty="0">
                <a:solidFill>
                  <a:srgbClr val="4093A4"/>
                </a:solidFill>
                <a:latin typeface="#9Slide05 Atlantika Bold"/>
              </a:rPr>
              <a:t> non </a:t>
            </a:r>
            <a:r>
              <a:rPr lang="en-US" sz="10500" dirty="0" err="1">
                <a:solidFill>
                  <a:srgbClr val="4093A4"/>
                </a:solidFill>
                <a:latin typeface="#9Slide05 Atlantika Bold"/>
              </a:rPr>
              <a:t>mòn</a:t>
            </a:r>
            <a:endParaRPr lang="en-US" sz="10500" dirty="0">
              <a:solidFill>
                <a:srgbClr val="4093A4"/>
              </a:solidFill>
              <a:latin typeface="#9Slide05 Atlantika Bold"/>
            </a:endParaRPr>
          </a:p>
        </p:txBody>
      </p:sp>
      <p:sp>
        <p:nvSpPr>
          <p:cNvPr id="10" name="TextBox 10"/>
          <p:cNvSpPr txBox="1"/>
          <p:nvPr/>
        </p:nvSpPr>
        <p:spPr>
          <a:xfrm>
            <a:off x="5868538" y="885825"/>
            <a:ext cx="10054084" cy="1276353"/>
          </a:xfrm>
          <a:prstGeom prst="rect">
            <a:avLst/>
          </a:prstGeom>
        </p:spPr>
        <p:txBody>
          <a:bodyPr lIns="0" tIns="0" rIns="0" bIns="0" rtlCol="0" anchor="t">
            <a:spAutoFit/>
          </a:bodyPr>
          <a:lstStyle/>
          <a:p>
            <a:pPr algn="ctr">
              <a:lnSpc>
                <a:spcPts val="10499"/>
              </a:lnSpc>
              <a:spcBef>
                <a:spcPct val="0"/>
              </a:spcBef>
            </a:pPr>
            <a:r>
              <a:rPr lang="en-US" sz="7499">
                <a:solidFill>
                  <a:srgbClr val="4093A4"/>
                </a:solidFill>
                <a:latin typeface="#9Slide07 SFU Blackout Bold"/>
              </a:rPr>
              <a:t>CHẶNG 1: KHỞI ĐỘNG </a:t>
            </a:r>
          </a:p>
        </p:txBody>
      </p:sp>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4656699" y="6699752"/>
            <a:ext cx="1704696" cy="1215406"/>
          </a:xfrm>
          <a:prstGeom prst="rect">
            <a:avLst/>
          </a:prstGeom>
        </p:spPr>
      </p:pic>
      <p:sp>
        <p:nvSpPr>
          <p:cNvPr id="12" name="TextBox 12"/>
          <p:cNvSpPr txBox="1"/>
          <p:nvPr/>
        </p:nvSpPr>
        <p:spPr>
          <a:xfrm>
            <a:off x="1153028" y="2879821"/>
            <a:ext cx="2077641" cy="4198159"/>
          </a:xfrm>
          <a:prstGeom prst="rect">
            <a:avLst/>
          </a:prstGeom>
        </p:spPr>
        <p:txBody>
          <a:bodyPr lIns="0" tIns="0" rIns="0" bIns="0" rtlCol="0" anchor="t">
            <a:spAutoFit/>
          </a:bodyPr>
          <a:lstStyle/>
          <a:p>
            <a:pPr algn="ctr">
              <a:lnSpc>
                <a:spcPts val="11155"/>
              </a:lnSpc>
            </a:pPr>
            <a:r>
              <a:rPr lang="en-US" sz="7968">
                <a:solidFill>
                  <a:srgbClr val="705C34"/>
                </a:solidFill>
                <a:latin typeface="#9Slide06 SVNSlow Attack"/>
              </a:rPr>
              <a:t>VUA </a:t>
            </a:r>
          </a:p>
          <a:p>
            <a:pPr algn="ctr">
              <a:lnSpc>
                <a:spcPts val="11155"/>
              </a:lnSpc>
            </a:pPr>
            <a:r>
              <a:rPr lang="en-US" sz="7968">
                <a:solidFill>
                  <a:srgbClr val="705C34"/>
                </a:solidFill>
                <a:latin typeface="#9Slide06 SVNSlow Attack"/>
              </a:rPr>
              <a:t>TIẾNG </a:t>
            </a:r>
          </a:p>
          <a:p>
            <a:pPr algn="ctr">
              <a:lnSpc>
                <a:spcPts val="11155"/>
              </a:lnSpc>
            </a:pPr>
            <a:r>
              <a:rPr lang="en-US" sz="7968">
                <a:solidFill>
                  <a:srgbClr val="705C34"/>
                </a:solidFill>
                <a:latin typeface="#9Slide06 SVNSlow Attack"/>
              </a:rPr>
              <a:t>VIỆT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208403" flipH="1">
            <a:off x="16424748" y="715803"/>
            <a:ext cx="1050310" cy="911144"/>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flipV="1">
            <a:off x="0" y="7077980"/>
            <a:ext cx="5509047" cy="3209020"/>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V="1">
            <a:off x="-1219407" y="-206074"/>
            <a:ext cx="3801967" cy="3317216"/>
          </a:xfrm>
          <a:prstGeom prst="rect">
            <a:avLst/>
          </a:prstGeom>
        </p:spPr>
      </p:pic>
      <p:sp>
        <p:nvSpPr>
          <p:cNvPr id="5" name="TextBox 5"/>
          <p:cNvSpPr txBox="1"/>
          <p:nvPr/>
        </p:nvSpPr>
        <p:spPr>
          <a:xfrm>
            <a:off x="6282064" y="3847786"/>
            <a:ext cx="9365046" cy="1858147"/>
          </a:xfrm>
          <a:prstGeom prst="rect">
            <a:avLst/>
          </a:prstGeom>
        </p:spPr>
        <p:txBody>
          <a:bodyPr lIns="0" tIns="0" rIns="0" bIns="0" rtlCol="0" anchor="t">
            <a:spAutoFit/>
          </a:bodyPr>
          <a:lstStyle/>
          <a:p>
            <a:pPr algn="ctr">
              <a:lnSpc>
                <a:spcPts val="14718"/>
              </a:lnSpc>
            </a:pPr>
            <a:r>
              <a:rPr lang="en-US" sz="10513" dirty="0" err="1">
                <a:solidFill>
                  <a:srgbClr val="000000"/>
                </a:solidFill>
                <a:latin typeface="#9Slide05 Atlantika Bold"/>
              </a:rPr>
              <a:t>bưng</a:t>
            </a:r>
            <a:r>
              <a:rPr lang="en-US" sz="10513" dirty="0">
                <a:solidFill>
                  <a:srgbClr val="000000"/>
                </a:solidFill>
                <a:latin typeface="#9Slide05 Atlantika Bold"/>
              </a:rPr>
              <a:t> /</a:t>
            </a:r>
            <a:r>
              <a:rPr lang="en-US" sz="10513" dirty="0" err="1">
                <a:solidFill>
                  <a:srgbClr val="000000"/>
                </a:solidFill>
                <a:latin typeface="#9Slide05 Atlantika Bold"/>
              </a:rPr>
              <a:t>buôn</a:t>
            </a:r>
            <a:r>
              <a:rPr lang="en-US" sz="10513" dirty="0">
                <a:solidFill>
                  <a:srgbClr val="000000"/>
                </a:solidFill>
                <a:latin typeface="#9Slide05 Atlantika Bold"/>
              </a:rPr>
              <a:t> /</a:t>
            </a:r>
            <a:r>
              <a:rPr lang="en-US" sz="10513" dirty="0" err="1">
                <a:solidFill>
                  <a:srgbClr val="000000"/>
                </a:solidFill>
                <a:latin typeface="#9Slide05 Atlantika Bold"/>
              </a:rPr>
              <a:t>thúng</a:t>
            </a:r>
            <a:r>
              <a:rPr lang="en-US" sz="10513" dirty="0">
                <a:solidFill>
                  <a:srgbClr val="000000"/>
                </a:solidFill>
                <a:latin typeface="#9Slide05 Atlantika Bold"/>
              </a:rPr>
              <a:t> /</a:t>
            </a:r>
            <a:r>
              <a:rPr lang="en-US" sz="10513" dirty="0" err="1">
                <a:solidFill>
                  <a:srgbClr val="000000"/>
                </a:solidFill>
                <a:latin typeface="#9Slide05 Atlantika Bold"/>
              </a:rPr>
              <a:t>bán</a:t>
            </a:r>
            <a:r>
              <a:rPr lang="en-US" sz="10513" dirty="0">
                <a:solidFill>
                  <a:srgbClr val="000000"/>
                </a:solidFill>
                <a:latin typeface="#9Slide05 Atlantika Bold"/>
              </a:rPr>
              <a:t> </a:t>
            </a:r>
          </a:p>
        </p:txBody>
      </p:sp>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938706" y="6519675"/>
            <a:ext cx="10051762" cy="2357595"/>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277319" y="6970767"/>
            <a:ext cx="5368342" cy="3364161"/>
          </a:xfrm>
          <a:prstGeom prst="rect">
            <a:avLst/>
          </a:prstGeom>
        </p:spPr>
      </p:pic>
      <p:sp>
        <p:nvSpPr>
          <p:cNvPr id="8" name="TextBox 8"/>
          <p:cNvSpPr txBox="1"/>
          <p:nvPr/>
        </p:nvSpPr>
        <p:spPr>
          <a:xfrm>
            <a:off x="5387038" y="2598695"/>
            <a:ext cx="11017086" cy="920117"/>
          </a:xfrm>
          <a:prstGeom prst="rect">
            <a:avLst/>
          </a:prstGeom>
        </p:spPr>
        <p:txBody>
          <a:bodyPr lIns="0" tIns="0" rIns="0" bIns="0" rtlCol="0" anchor="t">
            <a:spAutoFit/>
          </a:bodyPr>
          <a:lstStyle/>
          <a:p>
            <a:pPr algn="ctr">
              <a:lnSpc>
                <a:spcPts val="7559"/>
              </a:lnSpc>
              <a:spcBef>
                <a:spcPct val="0"/>
              </a:spcBef>
            </a:pPr>
            <a:r>
              <a:rPr lang="en-US" sz="5399">
                <a:solidFill>
                  <a:srgbClr val="000000"/>
                </a:solidFill>
                <a:latin typeface="Roboto Condensed Bold"/>
              </a:rPr>
              <a:t>Sắp xếp để tạo ra thành ngữ hoàn chỉnh </a:t>
            </a:r>
          </a:p>
        </p:txBody>
      </p:sp>
      <p:sp>
        <p:nvSpPr>
          <p:cNvPr id="9" name="TextBox 9"/>
          <p:cNvSpPr txBox="1"/>
          <p:nvPr/>
        </p:nvSpPr>
        <p:spPr>
          <a:xfrm>
            <a:off x="7341440" y="6519675"/>
            <a:ext cx="7246293" cy="1866900"/>
          </a:xfrm>
          <a:prstGeom prst="rect">
            <a:avLst/>
          </a:prstGeom>
        </p:spPr>
        <p:txBody>
          <a:bodyPr lIns="0" tIns="0" rIns="0" bIns="0" rtlCol="0" anchor="t">
            <a:spAutoFit/>
          </a:bodyPr>
          <a:lstStyle/>
          <a:p>
            <a:pPr algn="ctr">
              <a:lnSpc>
                <a:spcPts val="14700"/>
              </a:lnSpc>
            </a:pPr>
            <a:r>
              <a:rPr lang="en-US" sz="10500" dirty="0" err="1">
                <a:solidFill>
                  <a:srgbClr val="4093A4"/>
                </a:solidFill>
                <a:latin typeface="#9Slide05 Atlantika Bold"/>
              </a:rPr>
              <a:t>buôn</a:t>
            </a:r>
            <a:r>
              <a:rPr lang="en-US" sz="10500" dirty="0">
                <a:solidFill>
                  <a:srgbClr val="4093A4"/>
                </a:solidFill>
                <a:latin typeface="#9Slide05 Atlantika Bold"/>
              </a:rPr>
              <a:t> </a:t>
            </a:r>
            <a:r>
              <a:rPr lang="en-US" sz="10500" dirty="0" err="1">
                <a:solidFill>
                  <a:srgbClr val="4093A4"/>
                </a:solidFill>
                <a:latin typeface="#9Slide05 Atlantika Bold"/>
              </a:rPr>
              <a:t>thúng</a:t>
            </a:r>
            <a:r>
              <a:rPr lang="en-US" sz="10500" dirty="0">
                <a:solidFill>
                  <a:srgbClr val="4093A4"/>
                </a:solidFill>
                <a:latin typeface="#9Slide05 Atlantika Bold"/>
              </a:rPr>
              <a:t> </a:t>
            </a:r>
            <a:r>
              <a:rPr lang="en-US" sz="10500" dirty="0" err="1">
                <a:solidFill>
                  <a:srgbClr val="4093A4"/>
                </a:solidFill>
                <a:latin typeface="#9Slide05 Atlantika Bold"/>
              </a:rPr>
              <a:t>bán</a:t>
            </a:r>
            <a:r>
              <a:rPr lang="en-US" sz="10500" dirty="0">
                <a:solidFill>
                  <a:srgbClr val="4093A4"/>
                </a:solidFill>
                <a:latin typeface="#9Slide05 Atlantika Bold"/>
              </a:rPr>
              <a:t> </a:t>
            </a:r>
            <a:r>
              <a:rPr lang="en-US" sz="10500" dirty="0" err="1">
                <a:solidFill>
                  <a:srgbClr val="4093A4"/>
                </a:solidFill>
                <a:latin typeface="#9Slide05 Atlantika Bold"/>
              </a:rPr>
              <a:t>bưng</a:t>
            </a:r>
            <a:endParaRPr lang="en-US" sz="10500" dirty="0">
              <a:solidFill>
                <a:srgbClr val="4093A4"/>
              </a:solidFill>
              <a:latin typeface="#9Slide05 Atlantika Bold"/>
            </a:endParaRPr>
          </a:p>
        </p:txBody>
      </p:sp>
      <p:sp>
        <p:nvSpPr>
          <p:cNvPr id="10" name="TextBox 10"/>
          <p:cNvSpPr txBox="1"/>
          <p:nvPr/>
        </p:nvSpPr>
        <p:spPr>
          <a:xfrm>
            <a:off x="5868538" y="885825"/>
            <a:ext cx="10054084" cy="1276353"/>
          </a:xfrm>
          <a:prstGeom prst="rect">
            <a:avLst/>
          </a:prstGeom>
        </p:spPr>
        <p:txBody>
          <a:bodyPr lIns="0" tIns="0" rIns="0" bIns="0" rtlCol="0" anchor="t">
            <a:spAutoFit/>
          </a:bodyPr>
          <a:lstStyle/>
          <a:p>
            <a:pPr algn="ctr">
              <a:lnSpc>
                <a:spcPts val="10499"/>
              </a:lnSpc>
              <a:spcBef>
                <a:spcPct val="0"/>
              </a:spcBef>
            </a:pPr>
            <a:r>
              <a:rPr lang="en-US" sz="7499">
                <a:solidFill>
                  <a:srgbClr val="4093A4"/>
                </a:solidFill>
                <a:latin typeface="#9Slide07 SFU Blackout Bold"/>
              </a:rPr>
              <a:t>CHẶNG 1: KHỞI ĐỘNG </a:t>
            </a:r>
          </a:p>
        </p:txBody>
      </p:sp>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4656699" y="6699752"/>
            <a:ext cx="1704696" cy="1215406"/>
          </a:xfrm>
          <a:prstGeom prst="rect">
            <a:avLst/>
          </a:prstGeom>
        </p:spPr>
      </p:pic>
      <p:sp>
        <p:nvSpPr>
          <p:cNvPr id="12" name="TextBox 12"/>
          <p:cNvSpPr txBox="1"/>
          <p:nvPr/>
        </p:nvSpPr>
        <p:spPr>
          <a:xfrm>
            <a:off x="1153028" y="2879821"/>
            <a:ext cx="2077641" cy="4198159"/>
          </a:xfrm>
          <a:prstGeom prst="rect">
            <a:avLst/>
          </a:prstGeom>
        </p:spPr>
        <p:txBody>
          <a:bodyPr lIns="0" tIns="0" rIns="0" bIns="0" rtlCol="0" anchor="t">
            <a:spAutoFit/>
          </a:bodyPr>
          <a:lstStyle/>
          <a:p>
            <a:pPr algn="ctr">
              <a:lnSpc>
                <a:spcPts val="11155"/>
              </a:lnSpc>
            </a:pPr>
            <a:r>
              <a:rPr lang="en-US" sz="7968">
                <a:solidFill>
                  <a:srgbClr val="705C34"/>
                </a:solidFill>
                <a:latin typeface="#9Slide06 SVNSlow Attack"/>
              </a:rPr>
              <a:t>VUA </a:t>
            </a:r>
          </a:p>
          <a:p>
            <a:pPr algn="ctr">
              <a:lnSpc>
                <a:spcPts val="11155"/>
              </a:lnSpc>
            </a:pPr>
            <a:r>
              <a:rPr lang="en-US" sz="7968">
                <a:solidFill>
                  <a:srgbClr val="705C34"/>
                </a:solidFill>
                <a:latin typeface="#9Slide06 SVNSlow Attack"/>
              </a:rPr>
              <a:t>TIẾNG </a:t>
            </a:r>
          </a:p>
          <a:p>
            <a:pPr algn="ctr">
              <a:lnSpc>
                <a:spcPts val="11155"/>
              </a:lnSpc>
            </a:pPr>
            <a:r>
              <a:rPr lang="en-US" sz="7968">
                <a:solidFill>
                  <a:srgbClr val="705C34"/>
                </a:solidFill>
                <a:latin typeface="#9Slide06 SVNSlow Attack"/>
              </a:rPr>
              <a:t>VIỆT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flipV="1">
            <a:off x="0" y="6894503"/>
            <a:ext cx="5787806" cy="3371397"/>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V="1">
            <a:off x="-1219407" y="-206074"/>
            <a:ext cx="3801967" cy="3317216"/>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flipV="1">
            <a:off x="681577" y="7077980"/>
            <a:ext cx="2708213" cy="2687901"/>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506635" y="-206074"/>
            <a:ext cx="2952386" cy="2760481"/>
          </a:xfrm>
          <a:prstGeom prst="rect">
            <a:avLst/>
          </a:prstGeom>
        </p:spPr>
      </p:pic>
      <p:sp>
        <p:nvSpPr>
          <p:cNvPr id="16" name="TextBox 16"/>
          <p:cNvSpPr txBox="1"/>
          <p:nvPr/>
        </p:nvSpPr>
        <p:spPr>
          <a:xfrm>
            <a:off x="2582560" y="1595097"/>
            <a:ext cx="14120527" cy="1411269"/>
          </a:xfrm>
          <a:prstGeom prst="rect">
            <a:avLst/>
          </a:prstGeom>
        </p:spPr>
        <p:txBody>
          <a:bodyPr lIns="0" tIns="0" rIns="0" bIns="0" rtlCol="0" anchor="t">
            <a:spAutoFit/>
          </a:bodyPr>
          <a:lstStyle/>
          <a:p>
            <a:pPr algn="ctr">
              <a:lnSpc>
                <a:spcPts val="5688"/>
              </a:lnSpc>
            </a:pPr>
            <a:r>
              <a:rPr lang="en-US" sz="4063" dirty="0" err="1">
                <a:solidFill>
                  <a:srgbClr val="000000"/>
                </a:solidFill>
                <a:latin typeface="Roboto Condensed Bold"/>
              </a:rPr>
              <a:t>Có</a:t>
            </a:r>
            <a:r>
              <a:rPr lang="en-US" sz="4063" dirty="0">
                <a:solidFill>
                  <a:srgbClr val="000000"/>
                </a:solidFill>
                <a:latin typeface="Roboto Condensed Bold"/>
              </a:rPr>
              <a:t> </a:t>
            </a:r>
            <a:r>
              <a:rPr lang="en-US" sz="4063" dirty="0" err="1">
                <a:solidFill>
                  <a:srgbClr val="000000"/>
                </a:solidFill>
                <a:latin typeface="Roboto Condensed Bold"/>
              </a:rPr>
              <a:t>các</a:t>
            </a:r>
            <a:r>
              <a:rPr lang="en-US" sz="4063" dirty="0">
                <a:solidFill>
                  <a:srgbClr val="000000"/>
                </a:solidFill>
                <a:latin typeface="Roboto Condensed Bold"/>
              </a:rPr>
              <a:t> </a:t>
            </a:r>
            <a:r>
              <a:rPr lang="en-US" sz="4063" dirty="0" err="1">
                <a:solidFill>
                  <a:srgbClr val="000000"/>
                </a:solidFill>
                <a:latin typeface="Roboto Condensed Bold"/>
              </a:rPr>
              <a:t>thẻ</a:t>
            </a:r>
            <a:r>
              <a:rPr lang="en-US" sz="4063" dirty="0">
                <a:solidFill>
                  <a:srgbClr val="000000"/>
                </a:solidFill>
                <a:latin typeface="Roboto Condensed Bold"/>
              </a:rPr>
              <a:t> </a:t>
            </a:r>
            <a:r>
              <a:rPr lang="en-US" sz="4063" dirty="0" err="1">
                <a:solidFill>
                  <a:srgbClr val="000000"/>
                </a:solidFill>
                <a:latin typeface="Roboto Condensed Bold"/>
              </a:rPr>
              <a:t>thành</a:t>
            </a:r>
            <a:r>
              <a:rPr lang="en-US" sz="4063" dirty="0">
                <a:solidFill>
                  <a:srgbClr val="000000"/>
                </a:solidFill>
                <a:latin typeface="Roboto Condensed Bold"/>
              </a:rPr>
              <a:t> </a:t>
            </a:r>
            <a:r>
              <a:rPr lang="en-US" sz="4063" dirty="0" err="1">
                <a:solidFill>
                  <a:srgbClr val="000000"/>
                </a:solidFill>
                <a:latin typeface="Roboto Condensed Bold"/>
              </a:rPr>
              <a:t>ngữ</a:t>
            </a:r>
            <a:r>
              <a:rPr lang="en-US" sz="4063" dirty="0">
                <a:solidFill>
                  <a:srgbClr val="000000"/>
                </a:solidFill>
                <a:latin typeface="Roboto Condensed Bold"/>
              </a:rPr>
              <a:t> </a:t>
            </a:r>
            <a:r>
              <a:rPr lang="en-US" sz="4063" dirty="0" err="1">
                <a:solidFill>
                  <a:srgbClr val="000000"/>
                </a:solidFill>
                <a:latin typeface="Roboto Condensed Bold"/>
              </a:rPr>
              <a:t>và</a:t>
            </a:r>
            <a:r>
              <a:rPr lang="en-US" sz="4063" dirty="0">
                <a:solidFill>
                  <a:srgbClr val="000000"/>
                </a:solidFill>
                <a:latin typeface="Roboto Condensed Bold"/>
              </a:rPr>
              <a:t> </a:t>
            </a:r>
            <a:r>
              <a:rPr lang="en-US" sz="4063" dirty="0" err="1">
                <a:solidFill>
                  <a:srgbClr val="000000"/>
                </a:solidFill>
                <a:latin typeface="Roboto Condensed Bold"/>
              </a:rPr>
              <a:t>thẻ</a:t>
            </a:r>
            <a:r>
              <a:rPr lang="en-US" sz="4063" dirty="0">
                <a:solidFill>
                  <a:srgbClr val="000000"/>
                </a:solidFill>
                <a:latin typeface="Roboto Condensed Bold"/>
              </a:rPr>
              <a:t> </a:t>
            </a:r>
            <a:r>
              <a:rPr lang="en-US" sz="4063" dirty="0" err="1">
                <a:solidFill>
                  <a:srgbClr val="000000"/>
                </a:solidFill>
                <a:latin typeface="Roboto Condensed Bold"/>
              </a:rPr>
              <a:t>nghĩa</a:t>
            </a:r>
            <a:r>
              <a:rPr lang="en-US" sz="4063" dirty="0">
                <a:solidFill>
                  <a:srgbClr val="000000"/>
                </a:solidFill>
                <a:latin typeface="Roboto Condensed Bold"/>
              </a:rPr>
              <a:t> </a:t>
            </a:r>
            <a:r>
              <a:rPr lang="en-US" sz="4063" dirty="0" err="1">
                <a:solidFill>
                  <a:srgbClr val="000000"/>
                </a:solidFill>
                <a:latin typeface="Roboto Condensed Bold"/>
              </a:rPr>
              <a:t>của</a:t>
            </a:r>
            <a:r>
              <a:rPr lang="en-US" sz="4063" dirty="0">
                <a:solidFill>
                  <a:srgbClr val="000000"/>
                </a:solidFill>
                <a:latin typeface="Roboto Condensed Bold"/>
              </a:rPr>
              <a:t> </a:t>
            </a:r>
            <a:r>
              <a:rPr lang="en-US" sz="4063" dirty="0" err="1">
                <a:solidFill>
                  <a:srgbClr val="000000"/>
                </a:solidFill>
                <a:latin typeface="Roboto Condensed Bold"/>
              </a:rPr>
              <a:t>của</a:t>
            </a:r>
            <a:r>
              <a:rPr lang="en-US" sz="4063" dirty="0">
                <a:solidFill>
                  <a:srgbClr val="000000"/>
                </a:solidFill>
                <a:latin typeface="Roboto Condensed Bold"/>
              </a:rPr>
              <a:t> </a:t>
            </a:r>
            <a:r>
              <a:rPr lang="en-US" sz="4063" dirty="0" err="1">
                <a:solidFill>
                  <a:srgbClr val="000000"/>
                </a:solidFill>
                <a:latin typeface="Roboto Condensed Bold"/>
              </a:rPr>
              <a:t>thành</a:t>
            </a:r>
            <a:r>
              <a:rPr lang="en-US" sz="4063" dirty="0">
                <a:solidFill>
                  <a:srgbClr val="000000"/>
                </a:solidFill>
                <a:latin typeface="Roboto Condensed Bold"/>
              </a:rPr>
              <a:t> </a:t>
            </a:r>
            <a:r>
              <a:rPr lang="en-US" sz="4063" dirty="0" err="1">
                <a:solidFill>
                  <a:srgbClr val="000000"/>
                </a:solidFill>
                <a:latin typeface="Roboto Condensed Bold"/>
              </a:rPr>
              <a:t>ngữ</a:t>
            </a:r>
            <a:r>
              <a:rPr lang="en-US" sz="4063" dirty="0">
                <a:solidFill>
                  <a:srgbClr val="000000"/>
                </a:solidFill>
                <a:latin typeface="Roboto Condensed Bold"/>
              </a:rPr>
              <a:t>. </a:t>
            </a:r>
          </a:p>
          <a:p>
            <a:pPr algn="ctr">
              <a:lnSpc>
                <a:spcPts val="5688"/>
              </a:lnSpc>
              <a:spcBef>
                <a:spcPct val="0"/>
              </a:spcBef>
            </a:pPr>
            <a:r>
              <a:rPr lang="en-US" sz="4063" dirty="0">
                <a:solidFill>
                  <a:srgbClr val="000000"/>
                </a:solidFill>
                <a:latin typeface="Roboto Condensed Bold"/>
              </a:rPr>
              <a:t>HS </a:t>
            </a:r>
            <a:r>
              <a:rPr lang="en-US" sz="4063" dirty="0" err="1">
                <a:solidFill>
                  <a:srgbClr val="000000"/>
                </a:solidFill>
                <a:latin typeface="Roboto Condensed Bold"/>
              </a:rPr>
              <a:t>sẽ</a:t>
            </a:r>
            <a:r>
              <a:rPr lang="en-US" sz="4063" dirty="0">
                <a:solidFill>
                  <a:srgbClr val="000000"/>
                </a:solidFill>
                <a:latin typeface="Roboto Condensed Bold"/>
              </a:rPr>
              <a:t> </a:t>
            </a:r>
            <a:r>
              <a:rPr lang="en-US" sz="4063" dirty="0" err="1">
                <a:solidFill>
                  <a:srgbClr val="000000"/>
                </a:solidFill>
                <a:latin typeface="Roboto Condensed Bold"/>
              </a:rPr>
              <a:t>gắn</a:t>
            </a:r>
            <a:r>
              <a:rPr lang="en-US" sz="4063" dirty="0">
                <a:solidFill>
                  <a:srgbClr val="000000"/>
                </a:solidFill>
                <a:latin typeface="Roboto Condensed Bold"/>
              </a:rPr>
              <a:t> </a:t>
            </a:r>
            <a:r>
              <a:rPr lang="en-US" sz="4063" dirty="0" err="1">
                <a:solidFill>
                  <a:srgbClr val="000000"/>
                </a:solidFill>
                <a:latin typeface="Roboto Condensed Bold"/>
              </a:rPr>
              <a:t>các</a:t>
            </a:r>
            <a:r>
              <a:rPr lang="en-US" sz="4063" dirty="0">
                <a:solidFill>
                  <a:srgbClr val="000000"/>
                </a:solidFill>
                <a:latin typeface="Roboto Condensed Bold"/>
              </a:rPr>
              <a:t> </a:t>
            </a:r>
            <a:r>
              <a:rPr lang="en-US" sz="4063" dirty="0" err="1">
                <a:solidFill>
                  <a:srgbClr val="000000"/>
                </a:solidFill>
                <a:latin typeface="Roboto Condensed Bold"/>
              </a:rPr>
              <a:t>thẻ</a:t>
            </a:r>
            <a:r>
              <a:rPr lang="en-US" sz="4063" dirty="0">
                <a:solidFill>
                  <a:srgbClr val="000000"/>
                </a:solidFill>
                <a:latin typeface="Roboto Condensed Bold"/>
              </a:rPr>
              <a:t> </a:t>
            </a:r>
            <a:r>
              <a:rPr lang="en-US" sz="4063" dirty="0" err="1">
                <a:solidFill>
                  <a:srgbClr val="000000"/>
                </a:solidFill>
                <a:latin typeface="Roboto Condensed Bold"/>
              </a:rPr>
              <a:t>tương</a:t>
            </a:r>
            <a:r>
              <a:rPr lang="en-US" sz="4063" dirty="0">
                <a:solidFill>
                  <a:srgbClr val="000000"/>
                </a:solidFill>
                <a:latin typeface="Roboto Condensed Bold"/>
              </a:rPr>
              <a:t> </a:t>
            </a:r>
            <a:r>
              <a:rPr lang="en-US" sz="4063" dirty="0" err="1">
                <a:solidFill>
                  <a:srgbClr val="000000"/>
                </a:solidFill>
                <a:latin typeface="Roboto Condensed Bold"/>
              </a:rPr>
              <a:t>ứng</a:t>
            </a:r>
            <a:r>
              <a:rPr lang="en-US" sz="4063" dirty="0">
                <a:solidFill>
                  <a:srgbClr val="000000"/>
                </a:solidFill>
                <a:latin typeface="Roboto Condensed Bold"/>
              </a:rPr>
              <a:t> </a:t>
            </a:r>
            <a:r>
              <a:rPr lang="en-US" sz="4063" dirty="0" err="1">
                <a:solidFill>
                  <a:srgbClr val="000000"/>
                </a:solidFill>
                <a:latin typeface="Roboto Condensed Bold"/>
              </a:rPr>
              <a:t>và</a:t>
            </a:r>
            <a:r>
              <a:rPr lang="en-US" sz="4063" dirty="0">
                <a:solidFill>
                  <a:srgbClr val="000000"/>
                </a:solidFill>
                <a:latin typeface="Roboto Condensed Bold"/>
              </a:rPr>
              <a:t> </a:t>
            </a:r>
            <a:r>
              <a:rPr lang="en-US" sz="4063" dirty="0" err="1">
                <a:solidFill>
                  <a:srgbClr val="000000"/>
                </a:solidFill>
                <a:latin typeface="Roboto Condensed Bold"/>
              </a:rPr>
              <a:t>đính</a:t>
            </a:r>
            <a:r>
              <a:rPr lang="en-US" sz="4063" dirty="0">
                <a:solidFill>
                  <a:srgbClr val="000000"/>
                </a:solidFill>
                <a:latin typeface="Roboto Condensed Bold"/>
              </a:rPr>
              <a:t> </a:t>
            </a:r>
            <a:r>
              <a:rPr lang="en-US" sz="4063" dirty="0" err="1">
                <a:solidFill>
                  <a:srgbClr val="000000"/>
                </a:solidFill>
                <a:latin typeface="Roboto Condensed Bold"/>
              </a:rPr>
              <a:t>chúng</a:t>
            </a:r>
            <a:r>
              <a:rPr lang="en-US" sz="4063" dirty="0">
                <a:solidFill>
                  <a:srgbClr val="000000"/>
                </a:solidFill>
                <a:latin typeface="Roboto Condensed Bold"/>
              </a:rPr>
              <a:t> </a:t>
            </a:r>
            <a:r>
              <a:rPr lang="en-US" sz="4063" dirty="0" err="1">
                <a:solidFill>
                  <a:srgbClr val="000000"/>
                </a:solidFill>
                <a:latin typeface="Roboto Condensed Bold"/>
              </a:rPr>
              <a:t>với</a:t>
            </a:r>
            <a:r>
              <a:rPr lang="en-US" sz="4063" dirty="0">
                <a:solidFill>
                  <a:srgbClr val="000000"/>
                </a:solidFill>
                <a:latin typeface="Roboto Condensed Bold"/>
              </a:rPr>
              <a:t> </a:t>
            </a:r>
            <a:r>
              <a:rPr lang="en-US" sz="4063" dirty="0" err="1">
                <a:solidFill>
                  <a:srgbClr val="000000"/>
                </a:solidFill>
                <a:latin typeface="Roboto Condensed Bold"/>
              </a:rPr>
              <a:t>nhau</a:t>
            </a:r>
            <a:r>
              <a:rPr lang="en-US" sz="4063" dirty="0">
                <a:solidFill>
                  <a:srgbClr val="000000"/>
                </a:solidFill>
                <a:latin typeface="Roboto Condensed Bold"/>
              </a:rPr>
              <a:t>. </a:t>
            </a:r>
          </a:p>
        </p:txBody>
      </p:sp>
      <p:sp>
        <p:nvSpPr>
          <p:cNvPr id="17" name="TextBox 17"/>
          <p:cNvSpPr txBox="1"/>
          <p:nvPr/>
        </p:nvSpPr>
        <p:spPr>
          <a:xfrm>
            <a:off x="5745835" y="322028"/>
            <a:ext cx="7507337" cy="962662"/>
          </a:xfrm>
          <a:prstGeom prst="rect">
            <a:avLst/>
          </a:prstGeom>
        </p:spPr>
        <p:txBody>
          <a:bodyPr lIns="0" tIns="0" rIns="0" bIns="0" rtlCol="0" anchor="t">
            <a:spAutoFit/>
          </a:bodyPr>
          <a:lstStyle/>
          <a:p>
            <a:pPr algn="ctr">
              <a:lnSpc>
                <a:spcPts val="7839"/>
              </a:lnSpc>
              <a:spcBef>
                <a:spcPct val="0"/>
              </a:spcBef>
            </a:pPr>
            <a:r>
              <a:rPr lang="en-US" sz="5599">
                <a:solidFill>
                  <a:srgbClr val="4093A4"/>
                </a:solidFill>
                <a:latin typeface="#9Slide07 SFU Blackout Bold"/>
              </a:rPr>
              <a:t>CHẶNG 2: NHANH TRÍ </a:t>
            </a:r>
          </a:p>
        </p:txBody>
      </p:sp>
      <p:grpSp>
        <p:nvGrpSpPr>
          <p:cNvPr id="38" name="Nhóm 37">
            <a:extLst>
              <a:ext uri="{FF2B5EF4-FFF2-40B4-BE49-F238E27FC236}">
                <a16:creationId xmlns:a16="http://schemas.microsoft.com/office/drawing/2014/main" id="{21DEC26B-7819-BBC0-34BE-C1B5775A940E}"/>
              </a:ext>
            </a:extLst>
          </p:cNvPr>
          <p:cNvGrpSpPr/>
          <p:nvPr/>
        </p:nvGrpSpPr>
        <p:grpSpPr>
          <a:xfrm>
            <a:off x="3512435" y="3534445"/>
            <a:ext cx="2501085" cy="3258742"/>
            <a:chOff x="3512435" y="3534445"/>
            <a:chExt cx="2501085" cy="3258742"/>
          </a:xfrm>
        </p:grpSpPr>
        <p:pic>
          <p:nvPicPr>
            <p:cNvPr id="5" name="Picture 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512435" y="3534445"/>
              <a:ext cx="2501085" cy="3258742"/>
            </a:xfrm>
            <a:prstGeom prst="rect">
              <a:avLst/>
            </a:prstGeom>
          </p:spPr>
        </p:pic>
        <p:sp>
          <p:nvSpPr>
            <p:cNvPr id="18" name="TextBox 18"/>
            <p:cNvSpPr txBox="1"/>
            <p:nvPr/>
          </p:nvSpPr>
          <p:spPr>
            <a:xfrm>
              <a:off x="4174154" y="4204460"/>
              <a:ext cx="1177647" cy="2050149"/>
            </a:xfrm>
            <a:prstGeom prst="rect">
              <a:avLst/>
            </a:prstGeom>
          </p:spPr>
          <p:txBody>
            <a:bodyPr lIns="0" tIns="0" rIns="0" bIns="0" rtlCol="0" anchor="t">
              <a:spAutoFit/>
            </a:bodyPr>
            <a:lstStyle/>
            <a:p>
              <a:pPr algn="ctr">
                <a:lnSpc>
                  <a:spcPts val="4060"/>
                </a:lnSpc>
              </a:pPr>
              <a:r>
                <a:rPr lang="en-US" sz="2900">
                  <a:solidFill>
                    <a:srgbClr val="000000"/>
                  </a:solidFill>
                  <a:latin typeface="Roboto Condensed"/>
                </a:rPr>
                <a:t>lớn nhanh như thổi</a:t>
              </a:r>
            </a:p>
          </p:txBody>
        </p:sp>
      </p:grpSp>
      <p:grpSp>
        <p:nvGrpSpPr>
          <p:cNvPr id="37" name="Nhóm 36">
            <a:extLst>
              <a:ext uri="{FF2B5EF4-FFF2-40B4-BE49-F238E27FC236}">
                <a16:creationId xmlns:a16="http://schemas.microsoft.com/office/drawing/2014/main" id="{9722899F-E2D0-E045-BD56-E4C7FEF6F84C}"/>
              </a:ext>
            </a:extLst>
          </p:cNvPr>
          <p:cNvGrpSpPr/>
          <p:nvPr/>
        </p:nvGrpSpPr>
        <p:grpSpPr>
          <a:xfrm>
            <a:off x="6404418" y="3534445"/>
            <a:ext cx="2501085" cy="3258742"/>
            <a:chOff x="6404418" y="3534445"/>
            <a:chExt cx="2501085" cy="3258742"/>
          </a:xfrm>
        </p:grpSpPr>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6404418" y="3534445"/>
              <a:ext cx="2501085" cy="3258742"/>
            </a:xfrm>
            <a:prstGeom prst="rect">
              <a:avLst/>
            </a:prstGeom>
          </p:spPr>
        </p:pic>
        <p:sp>
          <p:nvSpPr>
            <p:cNvPr id="19" name="TextBox 19"/>
            <p:cNvSpPr txBox="1"/>
            <p:nvPr/>
          </p:nvSpPr>
          <p:spPr>
            <a:xfrm>
              <a:off x="7066136" y="4241291"/>
              <a:ext cx="1177647" cy="1021581"/>
            </a:xfrm>
            <a:prstGeom prst="rect">
              <a:avLst/>
            </a:prstGeom>
          </p:spPr>
          <p:txBody>
            <a:bodyPr lIns="0" tIns="0" rIns="0" bIns="0" rtlCol="0" anchor="t">
              <a:spAutoFit/>
            </a:bodyPr>
            <a:lstStyle/>
            <a:p>
              <a:pPr algn="ctr">
                <a:lnSpc>
                  <a:spcPts val="4060"/>
                </a:lnSpc>
              </a:pPr>
              <a:r>
                <a:rPr lang="en-US" sz="2900">
                  <a:solidFill>
                    <a:srgbClr val="000000"/>
                  </a:solidFill>
                  <a:latin typeface="Roboto Condensed"/>
                </a:rPr>
                <a:t>hôi như cú mèo</a:t>
              </a:r>
            </a:p>
          </p:txBody>
        </p:sp>
      </p:grpSp>
      <p:grpSp>
        <p:nvGrpSpPr>
          <p:cNvPr id="36" name="Nhóm 35">
            <a:extLst>
              <a:ext uri="{FF2B5EF4-FFF2-40B4-BE49-F238E27FC236}">
                <a16:creationId xmlns:a16="http://schemas.microsoft.com/office/drawing/2014/main" id="{76E6B6DF-300A-4DE5-3B01-1EC9B71BA74E}"/>
              </a:ext>
            </a:extLst>
          </p:cNvPr>
          <p:cNvGrpSpPr/>
          <p:nvPr/>
        </p:nvGrpSpPr>
        <p:grpSpPr>
          <a:xfrm>
            <a:off x="9217601" y="3670332"/>
            <a:ext cx="2501085" cy="3258742"/>
            <a:chOff x="9217601" y="3670332"/>
            <a:chExt cx="2501085" cy="3258742"/>
          </a:xfrm>
        </p:grpSpPr>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9217601" y="3670332"/>
              <a:ext cx="2501085" cy="3258742"/>
            </a:xfrm>
            <a:prstGeom prst="rect">
              <a:avLst/>
            </a:prstGeom>
          </p:spPr>
        </p:pic>
        <p:sp>
          <p:nvSpPr>
            <p:cNvPr id="20" name="TextBox 20"/>
            <p:cNvSpPr txBox="1"/>
            <p:nvPr/>
          </p:nvSpPr>
          <p:spPr>
            <a:xfrm>
              <a:off x="9880433" y="4241291"/>
              <a:ext cx="1177647" cy="1535865"/>
            </a:xfrm>
            <a:prstGeom prst="rect">
              <a:avLst/>
            </a:prstGeom>
          </p:spPr>
          <p:txBody>
            <a:bodyPr lIns="0" tIns="0" rIns="0" bIns="0" rtlCol="0" anchor="t">
              <a:spAutoFit/>
            </a:bodyPr>
            <a:lstStyle/>
            <a:p>
              <a:pPr algn="ctr">
                <a:lnSpc>
                  <a:spcPts val="4060"/>
                </a:lnSpc>
              </a:pPr>
              <a:r>
                <a:rPr lang="en-US" sz="2900">
                  <a:solidFill>
                    <a:srgbClr val="000000"/>
                  </a:solidFill>
                  <a:latin typeface="Roboto Condensed"/>
                </a:rPr>
                <a:t>cá chậu chim lồng</a:t>
              </a:r>
            </a:p>
          </p:txBody>
        </p:sp>
      </p:grpSp>
      <p:grpSp>
        <p:nvGrpSpPr>
          <p:cNvPr id="35" name="Nhóm 34">
            <a:extLst>
              <a:ext uri="{FF2B5EF4-FFF2-40B4-BE49-F238E27FC236}">
                <a16:creationId xmlns:a16="http://schemas.microsoft.com/office/drawing/2014/main" id="{1FDA74D5-2814-2DB2-B05E-3EE2E3F8DC63}"/>
              </a:ext>
            </a:extLst>
          </p:cNvPr>
          <p:cNvGrpSpPr/>
          <p:nvPr/>
        </p:nvGrpSpPr>
        <p:grpSpPr>
          <a:xfrm>
            <a:off x="12033010" y="3670332"/>
            <a:ext cx="2501085" cy="3258742"/>
            <a:chOff x="12033010" y="3670332"/>
            <a:chExt cx="2501085" cy="3258742"/>
          </a:xfrm>
        </p:grpSpPr>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2033010" y="3670332"/>
              <a:ext cx="2501085" cy="3258742"/>
            </a:xfrm>
            <a:prstGeom prst="rect">
              <a:avLst/>
            </a:prstGeom>
          </p:spPr>
        </p:pic>
        <p:sp>
          <p:nvSpPr>
            <p:cNvPr id="21" name="TextBox 21"/>
            <p:cNvSpPr txBox="1"/>
            <p:nvPr/>
          </p:nvSpPr>
          <p:spPr>
            <a:xfrm>
              <a:off x="12694729" y="4241291"/>
              <a:ext cx="1177647" cy="1535865"/>
            </a:xfrm>
            <a:prstGeom prst="rect">
              <a:avLst/>
            </a:prstGeom>
          </p:spPr>
          <p:txBody>
            <a:bodyPr lIns="0" tIns="0" rIns="0" bIns="0" rtlCol="0" anchor="t">
              <a:spAutoFit/>
            </a:bodyPr>
            <a:lstStyle/>
            <a:p>
              <a:pPr algn="ctr">
                <a:lnSpc>
                  <a:spcPts val="4060"/>
                </a:lnSpc>
              </a:pPr>
              <a:r>
                <a:rPr lang="en-US" sz="2900">
                  <a:solidFill>
                    <a:srgbClr val="000000"/>
                  </a:solidFill>
                  <a:latin typeface="Roboto Condensed"/>
                </a:rPr>
                <a:t>bể cạn non mòn</a:t>
              </a:r>
            </a:p>
          </p:txBody>
        </p:sp>
      </p:grpSp>
      <p:grpSp>
        <p:nvGrpSpPr>
          <p:cNvPr id="34" name="Nhóm 33">
            <a:extLst>
              <a:ext uri="{FF2B5EF4-FFF2-40B4-BE49-F238E27FC236}">
                <a16:creationId xmlns:a16="http://schemas.microsoft.com/office/drawing/2014/main" id="{2C275E02-DA73-823E-8CD3-EB0020C63937}"/>
              </a:ext>
            </a:extLst>
          </p:cNvPr>
          <p:cNvGrpSpPr/>
          <p:nvPr/>
        </p:nvGrpSpPr>
        <p:grpSpPr>
          <a:xfrm>
            <a:off x="14625209" y="3670332"/>
            <a:ext cx="2501085" cy="3258742"/>
            <a:chOff x="14625209" y="3670332"/>
            <a:chExt cx="2501085" cy="3258742"/>
          </a:xfrm>
        </p:grpSpPr>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4625209" y="3670332"/>
              <a:ext cx="2501085" cy="3258742"/>
            </a:xfrm>
            <a:prstGeom prst="rect">
              <a:avLst/>
            </a:prstGeom>
          </p:spPr>
        </p:pic>
        <p:sp>
          <p:nvSpPr>
            <p:cNvPr id="22" name="TextBox 22"/>
            <p:cNvSpPr txBox="1"/>
            <p:nvPr/>
          </p:nvSpPr>
          <p:spPr>
            <a:xfrm>
              <a:off x="15286928" y="4241291"/>
              <a:ext cx="1177647" cy="2050149"/>
            </a:xfrm>
            <a:prstGeom prst="rect">
              <a:avLst/>
            </a:prstGeom>
          </p:spPr>
          <p:txBody>
            <a:bodyPr lIns="0" tIns="0" rIns="0" bIns="0" rtlCol="0" anchor="t">
              <a:spAutoFit/>
            </a:bodyPr>
            <a:lstStyle/>
            <a:p>
              <a:pPr algn="ctr">
                <a:lnSpc>
                  <a:spcPts val="4060"/>
                </a:lnSpc>
              </a:pPr>
              <a:r>
                <a:rPr lang="en-US" sz="2900" dirty="0" err="1">
                  <a:solidFill>
                    <a:srgbClr val="000000"/>
                  </a:solidFill>
                  <a:latin typeface="Roboto Condensed"/>
                </a:rPr>
                <a:t>buôn</a:t>
              </a:r>
              <a:r>
                <a:rPr lang="en-US" sz="2900" dirty="0">
                  <a:solidFill>
                    <a:srgbClr val="000000"/>
                  </a:solidFill>
                  <a:latin typeface="Roboto Condensed"/>
                </a:rPr>
                <a:t> </a:t>
              </a:r>
              <a:r>
                <a:rPr lang="en-US" sz="2900" dirty="0" err="1">
                  <a:solidFill>
                    <a:srgbClr val="000000"/>
                  </a:solidFill>
                  <a:latin typeface="Roboto Condensed"/>
                </a:rPr>
                <a:t>thúng</a:t>
              </a:r>
              <a:r>
                <a:rPr lang="en-US" sz="2900" dirty="0">
                  <a:solidFill>
                    <a:srgbClr val="000000"/>
                  </a:solidFill>
                  <a:latin typeface="Roboto Condensed"/>
                </a:rPr>
                <a:t> </a:t>
              </a:r>
              <a:r>
                <a:rPr lang="en-US" sz="2900" dirty="0" err="1">
                  <a:solidFill>
                    <a:srgbClr val="000000"/>
                  </a:solidFill>
                  <a:latin typeface="Roboto Condensed"/>
                </a:rPr>
                <a:t>bán</a:t>
              </a:r>
              <a:r>
                <a:rPr lang="en-US" sz="2900" dirty="0">
                  <a:solidFill>
                    <a:srgbClr val="000000"/>
                  </a:solidFill>
                  <a:latin typeface="Roboto Condensed"/>
                </a:rPr>
                <a:t> </a:t>
              </a:r>
              <a:r>
                <a:rPr lang="en-US" sz="2900" dirty="0" err="1">
                  <a:solidFill>
                    <a:srgbClr val="000000"/>
                  </a:solidFill>
                  <a:latin typeface="Roboto Condensed"/>
                </a:rPr>
                <a:t>bưng</a:t>
              </a:r>
              <a:endParaRPr lang="en-US" sz="2900" dirty="0">
                <a:solidFill>
                  <a:srgbClr val="000000"/>
                </a:solidFill>
                <a:latin typeface="Roboto Condensed"/>
              </a:endParaRPr>
            </a:p>
          </p:txBody>
        </p:sp>
      </p:grpSp>
      <p:grpSp>
        <p:nvGrpSpPr>
          <p:cNvPr id="29" name="Nhóm 28">
            <a:extLst>
              <a:ext uri="{FF2B5EF4-FFF2-40B4-BE49-F238E27FC236}">
                <a16:creationId xmlns:a16="http://schemas.microsoft.com/office/drawing/2014/main" id="{D428EDD6-635C-8AC4-C857-D231E0264F83}"/>
              </a:ext>
            </a:extLst>
          </p:cNvPr>
          <p:cNvGrpSpPr/>
          <p:nvPr/>
        </p:nvGrpSpPr>
        <p:grpSpPr>
          <a:xfrm>
            <a:off x="3005767" y="6894503"/>
            <a:ext cx="2776580" cy="3594279"/>
            <a:chOff x="3005767" y="6894503"/>
            <a:chExt cx="2776580" cy="3594279"/>
          </a:xfrm>
        </p:grpSpPr>
        <p:pic>
          <p:nvPicPr>
            <p:cNvPr id="6" name="Picture 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005767" y="6894503"/>
              <a:ext cx="2776580" cy="3594279"/>
            </a:xfrm>
            <a:prstGeom prst="rect">
              <a:avLst/>
            </a:prstGeom>
          </p:spPr>
        </p:pic>
        <p:sp>
          <p:nvSpPr>
            <p:cNvPr id="23" name="TextBox 23"/>
            <p:cNvSpPr txBox="1"/>
            <p:nvPr/>
          </p:nvSpPr>
          <p:spPr>
            <a:xfrm>
              <a:off x="3611661" y="7361003"/>
              <a:ext cx="1570611" cy="2590985"/>
            </a:xfrm>
            <a:prstGeom prst="rect">
              <a:avLst/>
            </a:prstGeom>
          </p:spPr>
          <p:txBody>
            <a:bodyPr lIns="0" tIns="0" rIns="0" bIns="0" rtlCol="0" anchor="t">
              <a:spAutoFit/>
            </a:bodyPr>
            <a:lstStyle/>
            <a:p>
              <a:pPr algn="ctr">
                <a:lnSpc>
                  <a:spcPts val="4107"/>
                </a:lnSpc>
              </a:pPr>
              <a:r>
                <a:rPr lang="en-US" sz="2934">
                  <a:solidFill>
                    <a:srgbClr val="000000"/>
                  </a:solidFill>
                  <a:latin typeface="Roboto Condensed"/>
                </a:rPr>
                <a:t>chỉ tình cảnh bị giam giữ, tù túng, mất tự do</a:t>
              </a:r>
            </a:p>
          </p:txBody>
        </p:sp>
      </p:grpSp>
      <p:grpSp>
        <p:nvGrpSpPr>
          <p:cNvPr id="30" name="Nhóm 29">
            <a:extLst>
              <a:ext uri="{FF2B5EF4-FFF2-40B4-BE49-F238E27FC236}">
                <a16:creationId xmlns:a16="http://schemas.microsoft.com/office/drawing/2014/main" id="{DAFE7C85-371E-396B-BC10-BC0B69C72234}"/>
              </a:ext>
            </a:extLst>
          </p:cNvPr>
          <p:cNvGrpSpPr/>
          <p:nvPr/>
        </p:nvGrpSpPr>
        <p:grpSpPr>
          <a:xfrm>
            <a:off x="5972847" y="6894503"/>
            <a:ext cx="2776580" cy="3594279"/>
            <a:chOff x="5972847" y="6894503"/>
            <a:chExt cx="2776580" cy="3594279"/>
          </a:xfrm>
        </p:grpSpPr>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5972847" y="6894503"/>
              <a:ext cx="2776580" cy="3594279"/>
            </a:xfrm>
            <a:prstGeom prst="rect">
              <a:avLst/>
            </a:prstGeom>
          </p:spPr>
        </p:pic>
        <p:sp>
          <p:nvSpPr>
            <p:cNvPr id="24" name="TextBox 24"/>
            <p:cNvSpPr txBox="1"/>
            <p:nvPr/>
          </p:nvSpPr>
          <p:spPr>
            <a:xfrm>
              <a:off x="6576386" y="7424112"/>
              <a:ext cx="1584439" cy="2412413"/>
            </a:xfrm>
            <a:prstGeom prst="rect">
              <a:avLst/>
            </a:prstGeom>
          </p:spPr>
          <p:txBody>
            <a:bodyPr lIns="0" tIns="0" rIns="0" bIns="0" rtlCol="0" anchor="t">
              <a:spAutoFit/>
            </a:bodyPr>
            <a:lstStyle/>
            <a:p>
              <a:pPr algn="ctr">
                <a:lnSpc>
                  <a:spcPts val="3247"/>
                </a:lnSpc>
              </a:pPr>
              <a:r>
                <a:rPr lang="en-US" sz="2319" dirty="0" err="1">
                  <a:solidFill>
                    <a:srgbClr val="000000"/>
                  </a:solidFill>
                  <a:latin typeface="Roboto Condensed"/>
                </a:rPr>
                <a:t>chỉ</a:t>
              </a:r>
              <a:r>
                <a:rPr lang="en-US" sz="2319" dirty="0">
                  <a:solidFill>
                    <a:srgbClr val="000000"/>
                  </a:solidFill>
                  <a:latin typeface="Roboto Condensed"/>
                </a:rPr>
                <a:t> </a:t>
              </a:r>
              <a:r>
                <a:rPr lang="en-US" sz="2319" dirty="0" err="1">
                  <a:solidFill>
                    <a:srgbClr val="000000"/>
                  </a:solidFill>
                  <a:latin typeface="Roboto Condensed"/>
                </a:rPr>
                <a:t>những</a:t>
              </a:r>
              <a:r>
                <a:rPr lang="en-US" sz="2319" dirty="0">
                  <a:solidFill>
                    <a:srgbClr val="000000"/>
                  </a:solidFill>
                  <a:latin typeface="Roboto Condensed"/>
                </a:rPr>
                <a:t> </a:t>
              </a:r>
              <a:r>
                <a:rPr lang="en-US" sz="2319" dirty="0" err="1">
                  <a:solidFill>
                    <a:srgbClr val="000000"/>
                  </a:solidFill>
                  <a:latin typeface="Roboto Condensed"/>
                </a:rPr>
                <a:t>người</a:t>
              </a:r>
              <a:r>
                <a:rPr lang="en-US" sz="2319" dirty="0">
                  <a:solidFill>
                    <a:srgbClr val="000000"/>
                  </a:solidFill>
                  <a:latin typeface="Roboto Condensed"/>
                </a:rPr>
                <a:t> </a:t>
              </a:r>
              <a:r>
                <a:rPr lang="en-US" sz="2319" dirty="0" err="1">
                  <a:solidFill>
                    <a:srgbClr val="000000"/>
                  </a:solidFill>
                  <a:latin typeface="Roboto Condensed"/>
                </a:rPr>
                <a:t>nghèo</a:t>
              </a:r>
              <a:r>
                <a:rPr lang="en-US" sz="2319" dirty="0">
                  <a:solidFill>
                    <a:srgbClr val="000000"/>
                  </a:solidFill>
                  <a:latin typeface="Roboto Condensed"/>
                </a:rPr>
                <a:t> </a:t>
              </a:r>
              <a:r>
                <a:rPr lang="en-US" sz="2319" dirty="0" err="1">
                  <a:solidFill>
                    <a:srgbClr val="000000"/>
                  </a:solidFill>
                  <a:latin typeface="Roboto Condensed"/>
                </a:rPr>
                <a:t>khổ</a:t>
              </a:r>
              <a:r>
                <a:rPr lang="en-US" sz="2319" dirty="0">
                  <a:solidFill>
                    <a:srgbClr val="000000"/>
                  </a:solidFill>
                  <a:latin typeface="Roboto Condensed"/>
                </a:rPr>
                <a:t>, </a:t>
              </a:r>
              <a:r>
                <a:rPr lang="en-US" sz="2319" dirty="0" err="1">
                  <a:solidFill>
                    <a:srgbClr val="000000"/>
                  </a:solidFill>
                  <a:latin typeface="Roboto Condensed"/>
                </a:rPr>
                <a:t>có</a:t>
              </a:r>
              <a:r>
                <a:rPr lang="en-US" sz="2319" dirty="0">
                  <a:solidFill>
                    <a:srgbClr val="000000"/>
                  </a:solidFill>
                  <a:latin typeface="Roboto Condensed"/>
                </a:rPr>
                <a:t> </a:t>
              </a:r>
              <a:r>
                <a:rPr lang="en-US" sz="2319" dirty="0" err="1">
                  <a:solidFill>
                    <a:srgbClr val="000000"/>
                  </a:solidFill>
                  <a:latin typeface="Roboto Condensed"/>
                </a:rPr>
                <a:t>ít</a:t>
              </a:r>
              <a:r>
                <a:rPr lang="en-US" sz="2319" dirty="0">
                  <a:solidFill>
                    <a:srgbClr val="000000"/>
                  </a:solidFill>
                  <a:latin typeface="Roboto Condensed"/>
                </a:rPr>
                <a:t> </a:t>
              </a:r>
              <a:r>
                <a:rPr lang="en-US" sz="2319" dirty="0" err="1">
                  <a:solidFill>
                    <a:srgbClr val="000000"/>
                  </a:solidFill>
                  <a:latin typeface="Roboto Condensed"/>
                </a:rPr>
                <a:t>vốn</a:t>
              </a:r>
              <a:r>
                <a:rPr lang="en-US" sz="2319" dirty="0">
                  <a:solidFill>
                    <a:srgbClr val="000000"/>
                  </a:solidFill>
                  <a:latin typeface="Roboto Condensed"/>
                </a:rPr>
                <a:t> </a:t>
              </a:r>
              <a:r>
                <a:rPr lang="en-US" sz="2319" dirty="0" err="1">
                  <a:solidFill>
                    <a:srgbClr val="000000"/>
                  </a:solidFill>
                  <a:latin typeface="Roboto Condensed"/>
                </a:rPr>
                <a:t>liếng</a:t>
              </a:r>
              <a:r>
                <a:rPr lang="en-US" sz="2319" dirty="0">
                  <a:solidFill>
                    <a:srgbClr val="000000"/>
                  </a:solidFill>
                  <a:latin typeface="Roboto Condensed"/>
                </a:rPr>
                <a:t> </a:t>
              </a:r>
              <a:r>
                <a:rPr lang="en-US" sz="2319" dirty="0" err="1">
                  <a:solidFill>
                    <a:srgbClr val="000000"/>
                  </a:solidFill>
                  <a:latin typeface="Roboto Condensed"/>
                </a:rPr>
                <a:t>buôn</a:t>
              </a:r>
              <a:r>
                <a:rPr lang="en-US" sz="2319" dirty="0">
                  <a:solidFill>
                    <a:srgbClr val="000000"/>
                  </a:solidFill>
                  <a:latin typeface="Roboto Condensed"/>
                </a:rPr>
                <a:t> </a:t>
              </a:r>
              <a:r>
                <a:rPr lang="en-US" sz="2319" dirty="0" err="1">
                  <a:solidFill>
                    <a:srgbClr val="000000"/>
                  </a:solidFill>
                  <a:latin typeface="Roboto Condensed"/>
                </a:rPr>
                <a:t>bán</a:t>
              </a:r>
              <a:r>
                <a:rPr lang="en-US" sz="2319" dirty="0">
                  <a:solidFill>
                    <a:srgbClr val="000000"/>
                  </a:solidFill>
                  <a:latin typeface="Roboto Condensed"/>
                </a:rPr>
                <a:t> </a:t>
              </a:r>
              <a:r>
                <a:rPr lang="en-US" sz="2319" dirty="0" err="1">
                  <a:solidFill>
                    <a:srgbClr val="000000"/>
                  </a:solidFill>
                  <a:latin typeface="Roboto Condensed"/>
                </a:rPr>
                <a:t>vặt</a:t>
              </a:r>
              <a:r>
                <a:rPr lang="en-US" sz="2319" dirty="0">
                  <a:solidFill>
                    <a:srgbClr val="000000"/>
                  </a:solidFill>
                  <a:latin typeface="Roboto Condensed"/>
                </a:rPr>
                <a:t> </a:t>
              </a:r>
              <a:r>
                <a:rPr lang="en-US" sz="2319" dirty="0" err="1">
                  <a:solidFill>
                    <a:srgbClr val="000000"/>
                  </a:solidFill>
                  <a:latin typeface="Roboto Condensed"/>
                </a:rPr>
                <a:t>vãnh</a:t>
              </a:r>
              <a:r>
                <a:rPr lang="en-US" sz="2319" dirty="0">
                  <a:solidFill>
                    <a:srgbClr val="000000"/>
                  </a:solidFill>
                  <a:latin typeface="Roboto Condensed"/>
                </a:rPr>
                <a:t>, </a:t>
              </a:r>
              <a:r>
                <a:rPr lang="en-US" sz="2319" dirty="0" err="1">
                  <a:solidFill>
                    <a:srgbClr val="000000"/>
                  </a:solidFill>
                  <a:latin typeface="Roboto Condensed"/>
                </a:rPr>
                <a:t>tần</a:t>
              </a:r>
              <a:r>
                <a:rPr lang="en-US" sz="2319" dirty="0">
                  <a:solidFill>
                    <a:srgbClr val="000000"/>
                  </a:solidFill>
                  <a:latin typeface="Roboto Condensed"/>
                </a:rPr>
                <a:t> </a:t>
              </a:r>
              <a:r>
                <a:rPr lang="en-US" sz="2319" dirty="0" err="1">
                  <a:solidFill>
                    <a:srgbClr val="000000"/>
                  </a:solidFill>
                  <a:latin typeface="Roboto Condensed"/>
                </a:rPr>
                <a:t>tảo</a:t>
              </a:r>
              <a:endParaRPr lang="en-US" sz="2319" dirty="0">
                <a:solidFill>
                  <a:srgbClr val="000000"/>
                </a:solidFill>
                <a:latin typeface="Roboto Condensed"/>
              </a:endParaRPr>
            </a:p>
          </p:txBody>
        </p:sp>
      </p:grpSp>
      <p:grpSp>
        <p:nvGrpSpPr>
          <p:cNvPr id="31" name="Nhóm 30">
            <a:extLst>
              <a:ext uri="{FF2B5EF4-FFF2-40B4-BE49-F238E27FC236}">
                <a16:creationId xmlns:a16="http://schemas.microsoft.com/office/drawing/2014/main" id="{018D95E5-4B61-E344-18F5-43EF2F6BB429}"/>
              </a:ext>
            </a:extLst>
          </p:cNvPr>
          <p:cNvGrpSpPr/>
          <p:nvPr/>
        </p:nvGrpSpPr>
        <p:grpSpPr>
          <a:xfrm>
            <a:off x="8938725" y="6997343"/>
            <a:ext cx="2697136" cy="3491439"/>
            <a:chOff x="8938725" y="6997343"/>
            <a:chExt cx="2697136" cy="3491439"/>
          </a:xfrm>
        </p:grpSpPr>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8938725" y="6997343"/>
              <a:ext cx="2697136" cy="3491439"/>
            </a:xfrm>
            <a:prstGeom prst="rect">
              <a:avLst/>
            </a:prstGeom>
          </p:spPr>
        </p:pic>
        <p:sp>
          <p:nvSpPr>
            <p:cNvPr id="25" name="TextBox 25"/>
            <p:cNvSpPr txBox="1"/>
            <p:nvPr/>
          </p:nvSpPr>
          <p:spPr>
            <a:xfrm>
              <a:off x="9542866" y="7532468"/>
              <a:ext cx="1381146" cy="2304057"/>
            </a:xfrm>
            <a:prstGeom prst="rect">
              <a:avLst/>
            </a:prstGeom>
          </p:spPr>
          <p:txBody>
            <a:bodyPr lIns="0" tIns="0" rIns="0" bIns="0" rtlCol="0" anchor="t">
              <a:spAutoFit/>
            </a:bodyPr>
            <a:lstStyle/>
            <a:p>
              <a:pPr algn="ctr">
                <a:lnSpc>
                  <a:spcPts val="4563"/>
                </a:lnSpc>
              </a:pPr>
              <a:r>
                <a:rPr lang="en-US" sz="3259">
                  <a:solidFill>
                    <a:srgbClr val="000000"/>
                  </a:solidFill>
                  <a:latin typeface="Roboto Condensed"/>
                </a:rPr>
                <a:t>chỉ cơ thể có mùi hôi khó chịu</a:t>
              </a:r>
            </a:p>
          </p:txBody>
        </p:sp>
      </p:grpSp>
      <p:grpSp>
        <p:nvGrpSpPr>
          <p:cNvPr id="32" name="Nhóm 31">
            <a:extLst>
              <a:ext uri="{FF2B5EF4-FFF2-40B4-BE49-F238E27FC236}">
                <a16:creationId xmlns:a16="http://schemas.microsoft.com/office/drawing/2014/main" id="{449705BA-5CD6-C37E-C0F9-D200275CC604}"/>
              </a:ext>
            </a:extLst>
          </p:cNvPr>
          <p:cNvGrpSpPr/>
          <p:nvPr/>
        </p:nvGrpSpPr>
        <p:grpSpPr>
          <a:xfrm>
            <a:off x="11904604" y="6997343"/>
            <a:ext cx="2697136" cy="3491439"/>
            <a:chOff x="11904604" y="6997343"/>
            <a:chExt cx="2697136" cy="3491439"/>
          </a:xfrm>
        </p:grpSpPr>
        <p:pic>
          <p:nvPicPr>
            <p:cNvPr id="13" name="Picture 13"/>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1904604" y="6997343"/>
              <a:ext cx="2697136" cy="3491439"/>
            </a:xfrm>
            <a:prstGeom prst="rect">
              <a:avLst/>
            </a:prstGeom>
          </p:spPr>
        </p:pic>
        <p:sp>
          <p:nvSpPr>
            <p:cNvPr id="26" name="TextBox 26"/>
            <p:cNvSpPr txBox="1"/>
            <p:nvPr/>
          </p:nvSpPr>
          <p:spPr>
            <a:xfrm>
              <a:off x="12505022" y="7541993"/>
              <a:ext cx="1503967" cy="2483874"/>
            </a:xfrm>
            <a:prstGeom prst="rect">
              <a:avLst/>
            </a:prstGeom>
          </p:spPr>
          <p:txBody>
            <a:bodyPr lIns="0" tIns="0" rIns="0" bIns="0" rtlCol="0" anchor="t">
              <a:spAutoFit/>
            </a:bodyPr>
            <a:lstStyle/>
            <a:p>
              <a:pPr algn="ctr">
                <a:lnSpc>
                  <a:spcPts val="3933"/>
                </a:lnSpc>
              </a:pPr>
              <a:r>
                <a:rPr lang="en-US" sz="2809">
                  <a:solidFill>
                    <a:srgbClr val="000000"/>
                  </a:solidFill>
                  <a:latin typeface="Roboto Condensed"/>
                </a:rPr>
                <a:t>nói về sự thay đổi của thiên nhiên, của trời đất</a:t>
              </a:r>
            </a:p>
          </p:txBody>
        </p:sp>
      </p:grpSp>
      <p:grpSp>
        <p:nvGrpSpPr>
          <p:cNvPr id="33" name="Nhóm 32">
            <a:extLst>
              <a:ext uri="{FF2B5EF4-FFF2-40B4-BE49-F238E27FC236}">
                <a16:creationId xmlns:a16="http://schemas.microsoft.com/office/drawing/2014/main" id="{AB92B363-2F47-0AE7-C931-124028FCE615}"/>
              </a:ext>
            </a:extLst>
          </p:cNvPr>
          <p:cNvGrpSpPr/>
          <p:nvPr/>
        </p:nvGrpSpPr>
        <p:grpSpPr>
          <a:xfrm>
            <a:off x="14713976" y="7100183"/>
            <a:ext cx="2701519" cy="3497112"/>
            <a:chOff x="14713976" y="7100183"/>
            <a:chExt cx="2701519" cy="3497112"/>
          </a:xfrm>
        </p:grpSpPr>
        <p:pic>
          <p:nvPicPr>
            <p:cNvPr id="14" name="Picture 14"/>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4713976" y="7100183"/>
              <a:ext cx="2701519" cy="3497112"/>
            </a:xfrm>
            <a:prstGeom prst="rect">
              <a:avLst/>
            </a:prstGeom>
          </p:spPr>
        </p:pic>
        <p:sp>
          <p:nvSpPr>
            <p:cNvPr id="27" name="TextBox 27"/>
            <p:cNvSpPr txBox="1"/>
            <p:nvPr/>
          </p:nvSpPr>
          <p:spPr>
            <a:xfrm>
              <a:off x="15318116" y="7653865"/>
              <a:ext cx="1602578" cy="2112016"/>
            </a:xfrm>
            <a:prstGeom prst="rect">
              <a:avLst/>
            </a:prstGeom>
          </p:spPr>
          <p:txBody>
            <a:bodyPr lIns="0" tIns="0" rIns="0" bIns="0" rtlCol="0" anchor="t">
              <a:spAutoFit/>
            </a:bodyPr>
            <a:lstStyle/>
            <a:p>
              <a:pPr algn="ctr">
                <a:lnSpc>
                  <a:spcPts val="4191"/>
                </a:lnSpc>
              </a:pPr>
              <a:r>
                <a:rPr lang="en-US" sz="2993">
                  <a:solidFill>
                    <a:srgbClr val="000000"/>
                  </a:solidFill>
                  <a:latin typeface="Roboto Condensed"/>
                </a:rPr>
                <a:t>chỉ người hoặc sự việc lớn rất nhanh</a:t>
              </a:r>
            </a:p>
          </p:txBody>
        </p:sp>
      </p:grpSp>
      <p:sp>
        <p:nvSpPr>
          <p:cNvPr id="28" name="TextBox 28"/>
          <p:cNvSpPr txBox="1"/>
          <p:nvPr/>
        </p:nvSpPr>
        <p:spPr>
          <a:xfrm>
            <a:off x="1120469" y="3078068"/>
            <a:ext cx="2077641" cy="4198159"/>
          </a:xfrm>
          <a:prstGeom prst="rect">
            <a:avLst/>
          </a:prstGeom>
        </p:spPr>
        <p:txBody>
          <a:bodyPr lIns="0" tIns="0" rIns="0" bIns="0" rtlCol="0" anchor="t">
            <a:spAutoFit/>
          </a:bodyPr>
          <a:lstStyle/>
          <a:p>
            <a:pPr algn="ctr">
              <a:lnSpc>
                <a:spcPts val="11155"/>
              </a:lnSpc>
            </a:pPr>
            <a:r>
              <a:rPr lang="en-US" sz="7968">
                <a:solidFill>
                  <a:srgbClr val="705C34"/>
                </a:solidFill>
                <a:latin typeface="#9Slide06 SVNSlow Attack"/>
              </a:rPr>
              <a:t>VUA </a:t>
            </a:r>
          </a:p>
          <a:p>
            <a:pPr algn="ctr">
              <a:lnSpc>
                <a:spcPts val="11155"/>
              </a:lnSpc>
            </a:pPr>
            <a:r>
              <a:rPr lang="en-US" sz="7968">
                <a:solidFill>
                  <a:srgbClr val="705C34"/>
                </a:solidFill>
                <a:latin typeface="#9Slide06 SVNSlow Attack"/>
              </a:rPr>
              <a:t>TIẾNG </a:t>
            </a:r>
          </a:p>
          <a:p>
            <a:pPr algn="ctr">
              <a:lnSpc>
                <a:spcPts val="11155"/>
              </a:lnSpc>
            </a:pPr>
            <a:r>
              <a:rPr lang="en-US" sz="7968">
                <a:solidFill>
                  <a:srgbClr val="705C34"/>
                </a:solidFill>
                <a:latin typeface="#9Slide06 SVNSlow Attack"/>
              </a:rPr>
              <a:t>VIỆT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barn(inVertical)">
                                      <p:cBhvr>
                                        <p:cTn id="12" dur="500"/>
                                        <p:tgtEl>
                                          <p:spTgt spid="37"/>
                                        </p:tgtEl>
                                      </p:cBhvr>
                                    </p:animEffect>
                                  </p:childTnLst>
                                </p:cTn>
                              </p:par>
                              <p:par>
                                <p:cTn id="13" presetID="16" presetClass="entr" presetSubtype="21"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barn(inVertical)">
                                      <p:cBhvr>
                                        <p:cTn id="15" dur="500"/>
                                        <p:tgtEl>
                                          <p:spTgt spid="36"/>
                                        </p:tgtEl>
                                      </p:cBhvr>
                                    </p:animEffect>
                                  </p:childTnLst>
                                </p:cTn>
                              </p:par>
                              <p:par>
                                <p:cTn id="16" presetID="16" presetClass="entr" presetSubtype="21" fill="hold"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barn(inVertical)">
                                      <p:cBhvr>
                                        <p:cTn id="18" dur="500"/>
                                        <p:tgtEl>
                                          <p:spTgt spid="35"/>
                                        </p:tgtEl>
                                      </p:cBhvr>
                                    </p:animEffect>
                                  </p:childTnLst>
                                </p:cTn>
                              </p:par>
                              <p:par>
                                <p:cTn id="19" presetID="16" presetClass="entr" presetSubtype="21"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barn(inVertical)">
                                      <p:cBhvr>
                                        <p:cTn id="21" dur="500"/>
                                        <p:tgtEl>
                                          <p:spTgt spid="34"/>
                                        </p:tgtEl>
                                      </p:cBhvr>
                                    </p:animEffect>
                                  </p:childTnLst>
                                </p:cTn>
                              </p:par>
                              <p:par>
                                <p:cTn id="22" presetID="16" presetClass="entr" presetSubtype="21" fill="hold"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barn(inVertical)">
                                      <p:cBhvr>
                                        <p:cTn id="24" dur="500"/>
                                        <p:tgtEl>
                                          <p:spTgt spid="38"/>
                                        </p:tgtEl>
                                      </p:cBhvr>
                                    </p:animEffect>
                                  </p:childTnLst>
                                </p:cTn>
                              </p:par>
                              <p:par>
                                <p:cTn id="25" presetID="16" presetClass="entr" presetSubtype="21"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barn(inVertical)">
                                      <p:cBhvr>
                                        <p:cTn id="27" dur="500"/>
                                        <p:tgtEl>
                                          <p:spTgt spid="29"/>
                                        </p:tgtEl>
                                      </p:cBhvr>
                                    </p:animEffect>
                                  </p:childTnLst>
                                </p:cTn>
                              </p:par>
                              <p:par>
                                <p:cTn id="28" presetID="16" presetClass="entr" presetSubtype="21" fill="hold"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barn(inVertical)">
                                      <p:cBhvr>
                                        <p:cTn id="30" dur="500"/>
                                        <p:tgtEl>
                                          <p:spTgt spid="30"/>
                                        </p:tgtEl>
                                      </p:cBhvr>
                                    </p:animEffect>
                                  </p:childTnLst>
                                </p:cTn>
                              </p:par>
                              <p:par>
                                <p:cTn id="31" presetID="16" presetClass="entr" presetSubtype="21"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barn(inVertical)">
                                      <p:cBhvr>
                                        <p:cTn id="33" dur="500"/>
                                        <p:tgtEl>
                                          <p:spTgt spid="31"/>
                                        </p:tgtEl>
                                      </p:cBhvr>
                                    </p:animEffect>
                                  </p:childTnLst>
                                </p:cTn>
                              </p:par>
                              <p:par>
                                <p:cTn id="34" presetID="16" presetClass="entr" presetSubtype="21"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barn(inVertical)">
                                      <p:cBhvr>
                                        <p:cTn id="36" dur="500"/>
                                        <p:tgtEl>
                                          <p:spTgt spid="32"/>
                                        </p:tgtEl>
                                      </p:cBhvr>
                                    </p:animEffect>
                                  </p:childTnLst>
                                </p:cTn>
                              </p:par>
                              <p:par>
                                <p:cTn id="37" presetID="16" presetClass="entr" presetSubtype="21" fill="hold"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barn(inVertical)">
                                      <p:cBhvr>
                                        <p:cTn id="3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208403" flipH="1">
            <a:off x="15878968" y="996962"/>
            <a:ext cx="1050310" cy="911144"/>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V="1">
            <a:off x="-1219407" y="-206074"/>
            <a:ext cx="3801967" cy="3317216"/>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flipV="1">
            <a:off x="681577" y="7077980"/>
            <a:ext cx="2708213" cy="2687901"/>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073425" y="3658482"/>
            <a:ext cx="10267819" cy="2515616"/>
          </a:xfrm>
          <a:prstGeom prst="rect">
            <a:avLst/>
          </a:prstGeom>
        </p:spPr>
      </p:pic>
      <p:sp>
        <p:nvSpPr>
          <p:cNvPr id="6" name="TextBox 6"/>
          <p:cNvSpPr txBox="1"/>
          <p:nvPr/>
        </p:nvSpPr>
        <p:spPr>
          <a:xfrm>
            <a:off x="2582560" y="2164860"/>
            <a:ext cx="14120527" cy="696894"/>
          </a:xfrm>
          <a:prstGeom prst="rect">
            <a:avLst/>
          </a:prstGeom>
        </p:spPr>
        <p:txBody>
          <a:bodyPr lIns="0" tIns="0" rIns="0" bIns="0" rtlCol="0" anchor="t">
            <a:spAutoFit/>
          </a:bodyPr>
          <a:lstStyle/>
          <a:p>
            <a:pPr algn="ctr">
              <a:lnSpc>
                <a:spcPts val="5688"/>
              </a:lnSpc>
              <a:spcBef>
                <a:spcPct val="0"/>
              </a:spcBef>
            </a:pPr>
            <a:r>
              <a:rPr lang="en-US" sz="4063" dirty="0" err="1">
                <a:solidFill>
                  <a:srgbClr val="000000"/>
                </a:solidFill>
                <a:latin typeface="Roboto Condensed"/>
              </a:rPr>
              <a:t>Điền</a:t>
            </a:r>
            <a:r>
              <a:rPr lang="en-US" sz="4063" dirty="0">
                <a:solidFill>
                  <a:srgbClr val="000000"/>
                </a:solidFill>
                <a:latin typeface="Roboto Condensed"/>
              </a:rPr>
              <a:t> </a:t>
            </a:r>
            <a:r>
              <a:rPr lang="en-US" sz="4063" dirty="0" err="1">
                <a:solidFill>
                  <a:srgbClr val="000000"/>
                </a:solidFill>
                <a:latin typeface="Roboto Condensed"/>
              </a:rPr>
              <a:t>từ</a:t>
            </a:r>
            <a:r>
              <a:rPr lang="en-US" sz="4063" dirty="0">
                <a:solidFill>
                  <a:srgbClr val="000000"/>
                </a:solidFill>
                <a:latin typeface="Roboto Condensed"/>
              </a:rPr>
              <a:t> </a:t>
            </a:r>
            <a:r>
              <a:rPr lang="en-US" sz="4063" dirty="0" err="1">
                <a:solidFill>
                  <a:srgbClr val="000000"/>
                </a:solidFill>
                <a:latin typeface="Roboto Condensed"/>
              </a:rPr>
              <a:t>còn</a:t>
            </a:r>
            <a:r>
              <a:rPr lang="en-US" sz="4063" dirty="0">
                <a:solidFill>
                  <a:srgbClr val="000000"/>
                </a:solidFill>
                <a:latin typeface="Roboto Condensed"/>
              </a:rPr>
              <a:t> </a:t>
            </a:r>
            <a:r>
              <a:rPr lang="en-US" sz="4063" dirty="0" err="1">
                <a:solidFill>
                  <a:srgbClr val="000000"/>
                </a:solidFill>
                <a:latin typeface="Roboto Condensed"/>
              </a:rPr>
              <a:t>thiếu</a:t>
            </a:r>
            <a:r>
              <a:rPr lang="en-US" sz="4063" dirty="0">
                <a:solidFill>
                  <a:srgbClr val="000000"/>
                </a:solidFill>
                <a:latin typeface="Roboto Condensed"/>
              </a:rPr>
              <a:t> </a:t>
            </a:r>
            <a:r>
              <a:rPr lang="en-US" sz="4063" dirty="0" err="1">
                <a:solidFill>
                  <a:srgbClr val="000000"/>
                </a:solidFill>
                <a:latin typeface="Roboto Condensed"/>
              </a:rPr>
              <a:t>để</a:t>
            </a:r>
            <a:r>
              <a:rPr lang="en-US" sz="4063" dirty="0">
                <a:solidFill>
                  <a:srgbClr val="000000"/>
                </a:solidFill>
                <a:latin typeface="Roboto Condensed"/>
              </a:rPr>
              <a:t> </a:t>
            </a:r>
            <a:r>
              <a:rPr lang="en-US" sz="4063" dirty="0" err="1">
                <a:solidFill>
                  <a:srgbClr val="000000"/>
                </a:solidFill>
                <a:latin typeface="Roboto Condensed"/>
              </a:rPr>
              <a:t>hoàn</a:t>
            </a:r>
            <a:r>
              <a:rPr lang="en-US" sz="4063" dirty="0">
                <a:solidFill>
                  <a:srgbClr val="000000"/>
                </a:solidFill>
                <a:latin typeface="Roboto Condensed"/>
              </a:rPr>
              <a:t> </a:t>
            </a:r>
            <a:r>
              <a:rPr lang="en-US" sz="4063" dirty="0" err="1">
                <a:solidFill>
                  <a:srgbClr val="000000"/>
                </a:solidFill>
                <a:latin typeface="Roboto Condensed"/>
              </a:rPr>
              <a:t>chỉnh</a:t>
            </a:r>
            <a:r>
              <a:rPr lang="en-US" sz="4063" dirty="0">
                <a:solidFill>
                  <a:srgbClr val="000000"/>
                </a:solidFill>
                <a:latin typeface="Roboto Condensed"/>
              </a:rPr>
              <a:t> </a:t>
            </a:r>
            <a:r>
              <a:rPr lang="en-US" sz="4063" dirty="0" err="1">
                <a:solidFill>
                  <a:srgbClr val="000000"/>
                </a:solidFill>
                <a:latin typeface="Roboto Condensed"/>
              </a:rPr>
              <a:t>thành</a:t>
            </a:r>
            <a:r>
              <a:rPr lang="en-US" sz="4063" dirty="0">
                <a:solidFill>
                  <a:srgbClr val="000000"/>
                </a:solidFill>
                <a:latin typeface="Roboto Condensed"/>
              </a:rPr>
              <a:t> </a:t>
            </a:r>
            <a:r>
              <a:rPr lang="en-US" sz="4063" dirty="0" err="1">
                <a:solidFill>
                  <a:srgbClr val="000000"/>
                </a:solidFill>
                <a:latin typeface="Roboto Condensed"/>
              </a:rPr>
              <a:t>ngữ</a:t>
            </a:r>
            <a:endParaRPr lang="en-US" sz="4063" dirty="0">
              <a:solidFill>
                <a:srgbClr val="000000"/>
              </a:solidFill>
              <a:latin typeface="Roboto Condensed"/>
            </a:endParaRPr>
          </a:p>
        </p:txBody>
      </p:sp>
      <p:sp>
        <p:nvSpPr>
          <p:cNvPr id="7" name="TextBox 7"/>
          <p:cNvSpPr txBox="1"/>
          <p:nvPr/>
        </p:nvSpPr>
        <p:spPr>
          <a:xfrm>
            <a:off x="5576319" y="691657"/>
            <a:ext cx="7739658" cy="1111253"/>
          </a:xfrm>
          <a:prstGeom prst="rect">
            <a:avLst/>
          </a:prstGeom>
        </p:spPr>
        <p:txBody>
          <a:bodyPr lIns="0" tIns="0" rIns="0" bIns="0" rtlCol="0" anchor="t">
            <a:spAutoFit/>
          </a:bodyPr>
          <a:lstStyle/>
          <a:p>
            <a:pPr algn="ctr">
              <a:lnSpc>
                <a:spcPts val="9099"/>
              </a:lnSpc>
              <a:spcBef>
                <a:spcPct val="0"/>
              </a:spcBef>
            </a:pPr>
            <a:r>
              <a:rPr lang="en-US" sz="6499">
                <a:solidFill>
                  <a:srgbClr val="4093A4"/>
                </a:solidFill>
                <a:latin typeface="#9Slide07 SFU Blackout Bold"/>
              </a:rPr>
              <a:t>CHẶNG 3: THỬ TÀI </a:t>
            </a:r>
          </a:p>
        </p:txBody>
      </p:sp>
      <p:sp>
        <p:nvSpPr>
          <p:cNvPr id="8" name="TextBox 8"/>
          <p:cNvSpPr txBox="1"/>
          <p:nvPr/>
        </p:nvSpPr>
        <p:spPr>
          <a:xfrm>
            <a:off x="5238812" y="4333007"/>
            <a:ext cx="10267819" cy="1962653"/>
          </a:xfrm>
          <a:prstGeom prst="rect">
            <a:avLst/>
          </a:prstGeom>
        </p:spPr>
        <p:txBody>
          <a:bodyPr lIns="0" tIns="0" rIns="0" bIns="0" rtlCol="0" anchor="t">
            <a:spAutoFit/>
          </a:bodyPr>
          <a:lstStyle/>
          <a:p>
            <a:pPr algn="ctr">
              <a:lnSpc>
                <a:spcPts val="7839"/>
              </a:lnSpc>
            </a:pPr>
            <a:r>
              <a:rPr lang="en-US" sz="5599">
                <a:solidFill>
                  <a:srgbClr val="000000"/>
                </a:solidFill>
                <a:latin typeface="Roboto Condensed"/>
              </a:rPr>
              <a:t>Thả con _____ bắt con _____ </a:t>
            </a:r>
          </a:p>
          <a:p>
            <a:pPr algn="ctr">
              <a:lnSpc>
                <a:spcPts val="7839"/>
              </a:lnSpc>
            </a:pPr>
            <a:endParaRPr lang="en-US" sz="5599">
              <a:solidFill>
                <a:srgbClr val="000000"/>
              </a:solidFill>
              <a:latin typeface="Roboto Condensed"/>
            </a:endParaRPr>
          </a:p>
        </p:txBody>
      </p:sp>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5073425" y="6742684"/>
            <a:ext cx="10267819" cy="2515616"/>
          </a:xfrm>
          <a:prstGeom prst="rect">
            <a:avLst/>
          </a:prstGeom>
        </p:spPr>
      </p:pic>
      <p:sp>
        <p:nvSpPr>
          <p:cNvPr id="10" name="TextBox 10"/>
          <p:cNvSpPr txBox="1"/>
          <p:nvPr/>
        </p:nvSpPr>
        <p:spPr>
          <a:xfrm>
            <a:off x="4783272" y="7501495"/>
            <a:ext cx="10267819" cy="972185"/>
          </a:xfrm>
          <a:prstGeom prst="rect">
            <a:avLst/>
          </a:prstGeom>
        </p:spPr>
        <p:txBody>
          <a:bodyPr lIns="0" tIns="0" rIns="0" bIns="0" rtlCol="0" anchor="t">
            <a:spAutoFit/>
          </a:bodyPr>
          <a:lstStyle/>
          <a:p>
            <a:pPr algn="ctr">
              <a:lnSpc>
                <a:spcPts val="7839"/>
              </a:lnSpc>
            </a:pPr>
            <a:r>
              <a:rPr lang="en-US" sz="5599">
                <a:solidFill>
                  <a:srgbClr val="000000"/>
                </a:solidFill>
                <a:latin typeface="Roboto Condensed Bold"/>
              </a:rPr>
              <a:t>Thả con săn sắt bắt con cá sộp</a:t>
            </a:r>
          </a:p>
        </p:txBody>
      </p:sp>
      <p:sp>
        <p:nvSpPr>
          <p:cNvPr id="11" name="TextBox 11"/>
          <p:cNvSpPr txBox="1"/>
          <p:nvPr/>
        </p:nvSpPr>
        <p:spPr>
          <a:xfrm>
            <a:off x="1153028" y="2879821"/>
            <a:ext cx="2077641" cy="4198159"/>
          </a:xfrm>
          <a:prstGeom prst="rect">
            <a:avLst/>
          </a:prstGeom>
        </p:spPr>
        <p:txBody>
          <a:bodyPr lIns="0" tIns="0" rIns="0" bIns="0" rtlCol="0" anchor="t">
            <a:spAutoFit/>
          </a:bodyPr>
          <a:lstStyle/>
          <a:p>
            <a:pPr algn="ctr">
              <a:lnSpc>
                <a:spcPts val="11155"/>
              </a:lnSpc>
            </a:pPr>
            <a:r>
              <a:rPr lang="en-US" sz="7968">
                <a:solidFill>
                  <a:srgbClr val="705C34"/>
                </a:solidFill>
                <a:latin typeface="#9Slide06 SVNSlow Attack"/>
              </a:rPr>
              <a:t>VUA </a:t>
            </a:r>
          </a:p>
          <a:p>
            <a:pPr algn="ctr">
              <a:lnSpc>
                <a:spcPts val="11155"/>
              </a:lnSpc>
            </a:pPr>
            <a:r>
              <a:rPr lang="en-US" sz="7968">
                <a:solidFill>
                  <a:srgbClr val="705C34"/>
                </a:solidFill>
                <a:latin typeface="#9Slide06 SVNSlow Attack"/>
              </a:rPr>
              <a:t>TIẾNG </a:t>
            </a:r>
          </a:p>
          <a:p>
            <a:pPr algn="ctr">
              <a:lnSpc>
                <a:spcPts val="11155"/>
              </a:lnSpc>
            </a:pPr>
            <a:r>
              <a:rPr lang="en-US" sz="7968">
                <a:solidFill>
                  <a:srgbClr val="705C34"/>
                </a:solidFill>
                <a:latin typeface="#9Slide06 SVNSlow Attack"/>
              </a:rPr>
              <a:t>VIỆT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208403" flipH="1">
            <a:off x="15878968" y="996962"/>
            <a:ext cx="1050310" cy="911144"/>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V="1">
            <a:off x="-1219407" y="-206074"/>
            <a:ext cx="3801967" cy="3317216"/>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flipV="1">
            <a:off x="681577" y="7077980"/>
            <a:ext cx="2708213" cy="2687901"/>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073425" y="3658482"/>
            <a:ext cx="10267819" cy="2515616"/>
          </a:xfrm>
          <a:prstGeom prst="rect">
            <a:avLst/>
          </a:prstGeom>
        </p:spPr>
      </p:pic>
      <p:sp>
        <p:nvSpPr>
          <p:cNvPr id="6" name="TextBox 6"/>
          <p:cNvSpPr txBox="1"/>
          <p:nvPr/>
        </p:nvSpPr>
        <p:spPr>
          <a:xfrm>
            <a:off x="2582560" y="2164860"/>
            <a:ext cx="14120527" cy="696894"/>
          </a:xfrm>
          <a:prstGeom prst="rect">
            <a:avLst/>
          </a:prstGeom>
        </p:spPr>
        <p:txBody>
          <a:bodyPr lIns="0" tIns="0" rIns="0" bIns="0" rtlCol="0" anchor="t">
            <a:spAutoFit/>
          </a:bodyPr>
          <a:lstStyle/>
          <a:p>
            <a:pPr algn="ctr">
              <a:lnSpc>
                <a:spcPts val="5688"/>
              </a:lnSpc>
              <a:spcBef>
                <a:spcPct val="0"/>
              </a:spcBef>
            </a:pPr>
            <a:r>
              <a:rPr lang="en-US" sz="4063">
                <a:solidFill>
                  <a:srgbClr val="000000"/>
                </a:solidFill>
                <a:latin typeface="Roboto Condensed"/>
              </a:rPr>
              <a:t>Điền từ còn thiếu để hoàn chỉnh thành ngữ</a:t>
            </a:r>
          </a:p>
        </p:txBody>
      </p:sp>
      <p:sp>
        <p:nvSpPr>
          <p:cNvPr id="7" name="TextBox 7"/>
          <p:cNvSpPr txBox="1"/>
          <p:nvPr/>
        </p:nvSpPr>
        <p:spPr>
          <a:xfrm>
            <a:off x="5576319" y="691657"/>
            <a:ext cx="7739658" cy="1111253"/>
          </a:xfrm>
          <a:prstGeom prst="rect">
            <a:avLst/>
          </a:prstGeom>
        </p:spPr>
        <p:txBody>
          <a:bodyPr lIns="0" tIns="0" rIns="0" bIns="0" rtlCol="0" anchor="t">
            <a:spAutoFit/>
          </a:bodyPr>
          <a:lstStyle/>
          <a:p>
            <a:pPr algn="ctr">
              <a:lnSpc>
                <a:spcPts val="9099"/>
              </a:lnSpc>
              <a:spcBef>
                <a:spcPct val="0"/>
              </a:spcBef>
            </a:pPr>
            <a:r>
              <a:rPr lang="en-US" sz="6499">
                <a:solidFill>
                  <a:srgbClr val="4093A4"/>
                </a:solidFill>
                <a:latin typeface="#9Slide07 SFU Blackout Bold"/>
              </a:rPr>
              <a:t>CHẶNG 3: THỬ TÀI </a:t>
            </a:r>
          </a:p>
        </p:txBody>
      </p:sp>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5073425" y="6742684"/>
            <a:ext cx="10267819" cy="2515616"/>
          </a:xfrm>
          <a:prstGeom prst="rect">
            <a:avLst/>
          </a:prstGeom>
        </p:spPr>
      </p:pic>
      <p:sp>
        <p:nvSpPr>
          <p:cNvPr id="9" name="TextBox 9"/>
          <p:cNvSpPr txBox="1"/>
          <p:nvPr/>
        </p:nvSpPr>
        <p:spPr>
          <a:xfrm>
            <a:off x="1153028" y="2879821"/>
            <a:ext cx="2077641" cy="4198159"/>
          </a:xfrm>
          <a:prstGeom prst="rect">
            <a:avLst/>
          </a:prstGeom>
        </p:spPr>
        <p:txBody>
          <a:bodyPr lIns="0" tIns="0" rIns="0" bIns="0" rtlCol="0" anchor="t">
            <a:spAutoFit/>
          </a:bodyPr>
          <a:lstStyle/>
          <a:p>
            <a:pPr algn="ctr">
              <a:lnSpc>
                <a:spcPts val="11155"/>
              </a:lnSpc>
            </a:pPr>
            <a:r>
              <a:rPr lang="en-US" sz="7968">
                <a:solidFill>
                  <a:srgbClr val="705C34"/>
                </a:solidFill>
                <a:latin typeface="#9Slide06 SVNSlow Attack"/>
              </a:rPr>
              <a:t>VUA </a:t>
            </a:r>
          </a:p>
          <a:p>
            <a:pPr algn="ctr">
              <a:lnSpc>
                <a:spcPts val="11155"/>
              </a:lnSpc>
            </a:pPr>
            <a:r>
              <a:rPr lang="en-US" sz="7968">
                <a:solidFill>
                  <a:srgbClr val="705C34"/>
                </a:solidFill>
                <a:latin typeface="#9Slide06 SVNSlow Attack"/>
              </a:rPr>
              <a:t>TIẾNG </a:t>
            </a:r>
          </a:p>
          <a:p>
            <a:pPr algn="ctr">
              <a:lnSpc>
                <a:spcPts val="11155"/>
              </a:lnSpc>
            </a:pPr>
            <a:r>
              <a:rPr lang="en-US" sz="7968">
                <a:solidFill>
                  <a:srgbClr val="705C34"/>
                </a:solidFill>
                <a:latin typeface="#9Slide06 SVNSlow Attack"/>
              </a:rPr>
              <a:t>VIỆT</a:t>
            </a:r>
          </a:p>
        </p:txBody>
      </p:sp>
      <p:sp>
        <p:nvSpPr>
          <p:cNvPr id="10" name="TextBox 10"/>
          <p:cNvSpPr txBox="1"/>
          <p:nvPr/>
        </p:nvSpPr>
        <p:spPr>
          <a:xfrm>
            <a:off x="5218501" y="4372486"/>
            <a:ext cx="10267819" cy="972119"/>
          </a:xfrm>
          <a:prstGeom prst="rect">
            <a:avLst/>
          </a:prstGeom>
        </p:spPr>
        <p:txBody>
          <a:bodyPr lIns="0" tIns="0" rIns="0" bIns="0" rtlCol="0" anchor="t">
            <a:spAutoFit/>
          </a:bodyPr>
          <a:lstStyle/>
          <a:p>
            <a:pPr algn="ctr">
              <a:lnSpc>
                <a:spcPts val="7839"/>
              </a:lnSpc>
            </a:pPr>
            <a:r>
              <a:rPr lang="en-US" sz="5599" dirty="0" err="1">
                <a:solidFill>
                  <a:srgbClr val="000000"/>
                </a:solidFill>
                <a:latin typeface="Roboto Condensed"/>
              </a:rPr>
              <a:t>Thả</a:t>
            </a:r>
            <a:r>
              <a:rPr lang="en-US" sz="5599" dirty="0">
                <a:solidFill>
                  <a:srgbClr val="000000"/>
                </a:solidFill>
                <a:latin typeface="Roboto Condensed"/>
              </a:rPr>
              <a:t> _____ </a:t>
            </a:r>
            <a:r>
              <a:rPr lang="en-US" sz="5599" dirty="0" err="1">
                <a:solidFill>
                  <a:srgbClr val="000000"/>
                </a:solidFill>
                <a:latin typeface="Roboto Condensed"/>
              </a:rPr>
              <a:t>bắt</a:t>
            </a:r>
            <a:r>
              <a:rPr lang="en-US" sz="5599" dirty="0">
                <a:solidFill>
                  <a:srgbClr val="000000"/>
                </a:solidFill>
                <a:latin typeface="Roboto Condensed"/>
              </a:rPr>
              <a:t> ____ </a:t>
            </a:r>
          </a:p>
        </p:txBody>
      </p:sp>
      <p:sp>
        <p:nvSpPr>
          <p:cNvPr id="11" name="TextBox 11"/>
          <p:cNvSpPr txBox="1"/>
          <p:nvPr/>
        </p:nvSpPr>
        <p:spPr>
          <a:xfrm>
            <a:off x="4928348" y="7539413"/>
            <a:ext cx="10267819" cy="972185"/>
          </a:xfrm>
          <a:prstGeom prst="rect">
            <a:avLst/>
          </a:prstGeom>
        </p:spPr>
        <p:txBody>
          <a:bodyPr lIns="0" tIns="0" rIns="0" bIns="0" rtlCol="0" anchor="t">
            <a:spAutoFit/>
          </a:bodyPr>
          <a:lstStyle/>
          <a:p>
            <a:pPr algn="ctr">
              <a:lnSpc>
                <a:spcPts val="7839"/>
              </a:lnSpc>
            </a:pPr>
            <a:r>
              <a:rPr lang="en-US" sz="5599">
                <a:solidFill>
                  <a:srgbClr val="000000"/>
                </a:solidFill>
                <a:latin typeface="Roboto Condensed Bold"/>
              </a:rPr>
              <a:t>Thả mồi bắt bóng</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208403" flipH="1">
            <a:off x="15878968" y="996962"/>
            <a:ext cx="1050310" cy="911144"/>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V="1">
            <a:off x="-1219407" y="-206074"/>
            <a:ext cx="3801967" cy="3317216"/>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flipV="1">
            <a:off x="681577" y="7077980"/>
            <a:ext cx="2708213" cy="2687901"/>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073425" y="3658482"/>
            <a:ext cx="10267819" cy="2515616"/>
          </a:xfrm>
          <a:prstGeom prst="rect">
            <a:avLst/>
          </a:prstGeom>
        </p:spPr>
      </p:pic>
      <p:sp>
        <p:nvSpPr>
          <p:cNvPr id="6" name="TextBox 6"/>
          <p:cNvSpPr txBox="1"/>
          <p:nvPr/>
        </p:nvSpPr>
        <p:spPr>
          <a:xfrm>
            <a:off x="2582560" y="2164860"/>
            <a:ext cx="14120527" cy="696894"/>
          </a:xfrm>
          <a:prstGeom prst="rect">
            <a:avLst/>
          </a:prstGeom>
        </p:spPr>
        <p:txBody>
          <a:bodyPr lIns="0" tIns="0" rIns="0" bIns="0" rtlCol="0" anchor="t">
            <a:spAutoFit/>
          </a:bodyPr>
          <a:lstStyle/>
          <a:p>
            <a:pPr algn="ctr">
              <a:lnSpc>
                <a:spcPts val="5688"/>
              </a:lnSpc>
              <a:spcBef>
                <a:spcPct val="0"/>
              </a:spcBef>
            </a:pPr>
            <a:r>
              <a:rPr lang="en-US" sz="4063">
                <a:solidFill>
                  <a:srgbClr val="000000"/>
                </a:solidFill>
                <a:latin typeface="Roboto Condensed"/>
              </a:rPr>
              <a:t>Điền từ còn thiếu để hoàn chỉnh thành ngữ</a:t>
            </a:r>
          </a:p>
        </p:txBody>
      </p:sp>
      <p:sp>
        <p:nvSpPr>
          <p:cNvPr id="7" name="TextBox 7"/>
          <p:cNvSpPr txBox="1"/>
          <p:nvPr/>
        </p:nvSpPr>
        <p:spPr>
          <a:xfrm>
            <a:off x="5576319" y="691657"/>
            <a:ext cx="7739658" cy="1111253"/>
          </a:xfrm>
          <a:prstGeom prst="rect">
            <a:avLst/>
          </a:prstGeom>
        </p:spPr>
        <p:txBody>
          <a:bodyPr lIns="0" tIns="0" rIns="0" bIns="0" rtlCol="0" anchor="t">
            <a:spAutoFit/>
          </a:bodyPr>
          <a:lstStyle/>
          <a:p>
            <a:pPr algn="ctr">
              <a:lnSpc>
                <a:spcPts val="9099"/>
              </a:lnSpc>
              <a:spcBef>
                <a:spcPct val="0"/>
              </a:spcBef>
            </a:pPr>
            <a:r>
              <a:rPr lang="en-US" sz="6499">
                <a:solidFill>
                  <a:srgbClr val="4093A4"/>
                </a:solidFill>
                <a:latin typeface="#9Slide07 SFU Blackout Bold"/>
              </a:rPr>
              <a:t>CHẶNG 3: THỬ TÀI </a:t>
            </a:r>
          </a:p>
        </p:txBody>
      </p:sp>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5073425" y="6742684"/>
            <a:ext cx="10267819" cy="2515616"/>
          </a:xfrm>
          <a:prstGeom prst="rect">
            <a:avLst/>
          </a:prstGeom>
        </p:spPr>
      </p:pic>
      <p:sp>
        <p:nvSpPr>
          <p:cNvPr id="9" name="TextBox 9"/>
          <p:cNvSpPr txBox="1"/>
          <p:nvPr/>
        </p:nvSpPr>
        <p:spPr>
          <a:xfrm>
            <a:off x="1153028" y="2879821"/>
            <a:ext cx="2077641" cy="4198159"/>
          </a:xfrm>
          <a:prstGeom prst="rect">
            <a:avLst/>
          </a:prstGeom>
        </p:spPr>
        <p:txBody>
          <a:bodyPr lIns="0" tIns="0" rIns="0" bIns="0" rtlCol="0" anchor="t">
            <a:spAutoFit/>
          </a:bodyPr>
          <a:lstStyle/>
          <a:p>
            <a:pPr algn="ctr">
              <a:lnSpc>
                <a:spcPts val="11155"/>
              </a:lnSpc>
            </a:pPr>
            <a:r>
              <a:rPr lang="en-US" sz="7968">
                <a:solidFill>
                  <a:srgbClr val="705C34"/>
                </a:solidFill>
                <a:latin typeface="#9Slide06 SVNSlow Attack"/>
              </a:rPr>
              <a:t>VUA </a:t>
            </a:r>
          </a:p>
          <a:p>
            <a:pPr algn="ctr">
              <a:lnSpc>
                <a:spcPts val="11155"/>
              </a:lnSpc>
            </a:pPr>
            <a:r>
              <a:rPr lang="en-US" sz="7968">
                <a:solidFill>
                  <a:srgbClr val="705C34"/>
                </a:solidFill>
                <a:latin typeface="#9Slide06 SVNSlow Attack"/>
              </a:rPr>
              <a:t>TIẾNG </a:t>
            </a:r>
          </a:p>
          <a:p>
            <a:pPr algn="ctr">
              <a:lnSpc>
                <a:spcPts val="11155"/>
              </a:lnSpc>
            </a:pPr>
            <a:r>
              <a:rPr lang="en-US" sz="7968">
                <a:solidFill>
                  <a:srgbClr val="705C34"/>
                </a:solidFill>
                <a:latin typeface="#9Slide06 SVNSlow Attack"/>
              </a:rPr>
              <a:t>VIỆT</a:t>
            </a:r>
          </a:p>
        </p:txBody>
      </p:sp>
      <p:sp>
        <p:nvSpPr>
          <p:cNvPr id="10" name="TextBox 10"/>
          <p:cNvSpPr txBox="1"/>
          <p:nvPr/>
        </p:nvSpPr>
        <p:spPr>
          <a:xfrm>
            <a:off x="4957653" y="4372486"/>
            <a:ext cx="10267819" cy="972119"/>
          </a:xfrm>
          <a:prstGeom prst="rect">
            <a:avLst/>
          </a:prstGeom>
        </p:spPr>
        <p:txBody>
          <a:bodyPr lIns="0" tIns="0" rIns="0" bIns="0" rtlCol="0" anchor="t">
            <a:spAutoFit/>
          </a:bodyPr>
          <a:lstStyle/>
          <a:p>
            <a:pPr algn="ctr">
              <a:lnSpc>
                <a:spcPts val="7839"/>
              </a:lnSpc>
            </a:pPr>
            <a:r>
              <a:rPr lang="en-US" sz="5599">
                <a:solidFill>
                  <a:srgbClr val="000000"/>
                </a:solidFill>
                <a:latin typeface="Roboto Condensed"/>
              </a:rPr>
              <a:t>_____ sa chĩnh _____ </a:t>
            </a:r>
          </a:p>
        </p:txBody>
      </p:sp>
      <p:sp>
        <p:nvSpPr>
          <p:cNvPr id="11" name="TextBox 11"/>
          <p:cNvSpPr txBox="1"/>
          <p:nvPr/>
        </p:nvSpPr>
        <p:spPr>
          <a:xfrm>
            <a:off x="4750194" y="7452487"/>
            <a:ext cx="10267819" cy="972185"/>
          </a:xfrm>
          <a:prstGeom prst="rect">
            <a:avLst/>
          </a:prstGeom>
        </p:spPr>
        <p:txBody>
          <a:bodyPr lIns="0" tIns="0" rIns="0" bIns="0" rtlCol="0" anchor="t">
            <a:spAutoFit/>
          </a:bodyPr>
          <a:lstStyle/>
          <a:p>
            <a:pPr algn="ctr">
              <a:lnSpc>
                <a:spcPts val="7839"/>
              </a:lnSpc>
            </a:pPr>
            <a:r>
              <a:rPr lang="en-US" sz="5599">
                <a:solidFill>
                  <a:srgbClr val="000000"/>
                </a:solidFill>
                <a:latin typeface="Roboto Condensed Bold"/>
              </a:rPr>
              <a:t>Chuột sa chĩnh gạo</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90"/>
                                          </p:val>
                                        </p:tav>
                                        <p:tav tm="100000">
                                          <p:val>
                                            <p:fltVal val="0"/>
                                          </p:val>
                                        </p:tav>
                                      </p:tavLst>
                                    </p:anim>
                                    <p:animEffect transition="in" filter="fade">
                                      <p:cBhvr>
                                        <p:cTn id="22" dur="1000"/>
                                        <p:tgtEl>
                                          <p:spTgt spid="8"/>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fltVal val="0"/>
                                          </p:val>
                                        </p:tav>
                                        <p:tav tm="100000">
                                          <p:val>
                                            <p:strVal val="#ppt_w"/>
                                          </p:val>
                                        </p:tav>
                                      </p:tavLst>
                                    </p:anim>
                                    <p:anim calcmode="lin" valueType="num">
                                      <p:cBhvr>
                                        <p:cTn id="26" dur="1000" fill="hold"/>
                                        <p:tgtEl>
                                          <p:spTgt spid="11"/>
                                        </p:tgtEl>
                                        <p:attrNameLst>
                                          <p:attrName>ppt_h</p:attrName>
                                        </p:attrNameLst>
                                      </p:cBhvr>
                                      <p:tavLst>
                                        <p:tav tm="0">
                                          <p:val>
                                            <p:fltVal val="0"/>
                                          </p:val>
                                        </p:tav>
                                        <p:tav tm="100000">
                                          <p:val>
                                            <p:strVal val="#ppt_h"/>
                                          </p:val>
                                        </p:tav>
                                      </p:tavLst>
                                    </p:anim>
                                    <p:anim calcmode="lin" valueType="num">
                                      <p:cBhvr>
                                        <p:cTn id="27" dur="1000" fill="hold"/>
                                        <p:tgtEl>
                                          <p:spTgt spid="11"/>
                                        </p:tgtEl>
                                        <p:attrNameLst>
                                          <p:attrName>style.rotation</p:attrName>
                                        </p:attrNameLst>
                                      </p:cBhvr>
                                      <p:tavLst>
                                        <p:tav tm="0">
                                          <p:val>
                                            <p:fltVal val="90"/>
                                          </p:val>
                                        </p:tav>
                                        <p:tav tm="100000">
                                          <p:val>
                                            <p:fltVal val="0"/>
                                          </p:val>
                                        </p:tav>
                                      </p:tavLst>
                                    </p:anim>
                                    <p:animEffect transition="in" filter="fade">
                                      <p:cBhvr>
                                        <p:cTn id="2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208403" flipH="1">
            <a:off x="15878968" y="996962"/>
            <a:ext cx="1050310" cy="911144"/>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V="1">
            <a:off x="-1219407" y="-206074"/>
            <a:ext cx="3801967" cy="3317216"/>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flipV="1">
            <a:off x="681577" y="7077980"/>
            <a:ext cx="2708213" cy="2687901"/>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073425" y="3658482"/>
            <a:ext cx="10267819" cy="2515616"/>
          </a:xfrm>
          <a:prstGeom prst="rect">
            <a:avLst/>
          </a:prstGeom>
        </p:spPr>
      </p:pic>
      <p:sp>
        <p:nvSpPr>
          <p:cNvPr id="6" name="TextBox 6"/>
          <p:cNvSpPr txBox="1"/>
          <p:nvPr/>
        </p:nvSpPr>
        <p:spPr>
          <a:xfrm>
            <a:off x="2582560" y="2164860"/>
            <a:ext cx="14120527" cy="696894"/>
          </a:xfrm>
          <a:prstGeom prst="rect">
            <a:avLst/>
          </a:prstGeom>
        </p:spPr>
        <p:txBody>
          <a:bodyPr lIns="0" tIns="0" rIns="0" bIns="0" rtlCol="0" anchor="t">
            <a:spAutoFit/>
          </a:bodyPr>
          <a:lstStyle/>
          <a:p>
            <a:pPr algn="ctr">
              <a:lnSpc>
                <a:spcPts val="5688"/>
              </a:lnSpc>
              <a:spcBef>
                <a:spcPct val="0"/>
              </a:spcBef>
            </a:pPr>
            <a:r>
              <a:rPr lang="en-US" sz="4063">
                <a:solidFill>
                  <a:srgbClr val="000000"/>
                </a:solidFill>
                <a:latin typeface="Roboto Condensed"/>
              </a:rPr>
              <a:t>Điền từ còn thiếu để hoàn chỉnh thành ngữ</a:t>
            </a:r>
          </a:p>
        </p:txBody>
      </p:sp>
      <p:sp>
        <p:nvSpPr>
          <p:cNvPr id="7" name="TextBox 7"/>
          <p:cNvSpPr txBox="1"/>
          <p:nvPr/>
        </p:nvSpPr>
        <p:spPr>
          <a:xfrm>
            <a:off x="5576319" y="691657"/>
            <a:ext cx="7739658" cy="1111253"/>
          </a:xfrm>
          <a:prstGeom prst="rect">
            <a:avLst/>
          </a:prstGeom>
        </p:spPr>
        <p:txBody>
          <a:bodyPr lIns="0" tIns="0" rIns="0" bIns="0" rtlCol="0" anchor="t">
            <a:spAutoFit/>
          </a:bodyPr>
          <a:lstStyle/>
          <a:p>
            <a:pPr algn="ctr">
              <a:lnSpc>
                <a:spcPts val="9099"/>
              </a:lnSpc>
              <a:spcBef>
                <a:spcPct val="0"/>
              </a:spcBef>
            </a:pPr>
            <a:r>
              <a:rPr lang="en-US" sz="6499">
                <a:solidFill>
                  <a:srgbClr val="4093A4"/>
                </a:solidFill>
                <a:latin typeface="#9Slide07 SFU Blackout Bold"/>
              </a:rPr>
              <a:t>CHẶNG 3: THỬ TÀI </a:t>
            </a:r>
          </a:p>
        </p:txBody>
      </p:sp>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5073425" y="6742684"/>
            <a:ext cx="10267819" cy="2515616"/>
          </a:xfrm>
          <a:prstGeom prst="rect">
            <a:avLst/>
          </a:prstGeom>
        </p:spPr>
      </p:pic>
      <p:sp>
        <p:nvSpPr>
          <p:cNvPr id="9" name="TextBox 9"/>
          <p:cNvSpPr txBox="1"/>
          <p:nvPr/>
        </p:nvSpPr>
        <p:spPr>
          <a:xfrm>
            <a:off x="1153028" y="2879821"/>
            <a:ext cx="2077641" cy="4198159"/>
          </a:xfrm>
          <a:prstGeom prst="rect">
            <a:avLst/>
          </a:prstGeom>
        </p:spPr>
        <p:txBody>
          <a:bodyPr lIns="0" tIns="0" rIns="0" bIns="0" rtlCol="0" anchor="t">
            <a:spAutoFit/>
          </a:bodyPr>
          <a:lstStyle/>
          <a:p>
            <a:pPr algn="ctr">
              <a:lnSpc>
                <a:spcPts val="11155"/>
              </a:lnSpc>
            </a:pPr>
            <a:r>
              <a:rPr lang="en-US" sz="7968">
                <a:solidFill>
                  <a:srgbClr val="705C34"/>
                </a:solidFill>
                <a:latin typeface="#9Slide06 SVNSlow Attack"/>
              </a:rPr>
              <a:t>VUA </a:t>
            </a:r>
          </a:p>
          <a:p>
            <a:pPr algn="ctr">
              <a:lnSpc>
                <a:spcPts val="11155"/>
              </a:lnSpc>
            </a:pPr>
            <a:r>
              <a:rPr lang="en-US" sz="7968">
                <a:solidFill>
                  <a:srgbClr val="705C34"/>
                </a:solidFill>
                <a:latin typeface="#9Slide06 SVNSlow Attack"/>
              </a:rPr>
              <a:t>TIẾNG </a:t>
            </a:r>
          </a:p>
          <a:p>
            <a:pPr algn="ctr">
              <a:lnSpc>
                <a:spcPts val="11155"/>
              </a:lnSpc>
            </a:pPr>
            <a:r>
              <a:rPr lang="en-US" sz="7968">
                <a:solidFill>
                  <a:srgbClr val="705C34"/>
                </a:solidFill>
                <a:latin typeface="#9Slide06 SVNSlow Attack"/>
              </a:rPr>
              <a:t>VIỆT</a:t>
            </a:r>
          </a:p>
        </p:txBody>
      </p:sp>
      <p:sp>
        <p:nvSpPr>
          <p:cNvPr id="10" name="TextBox 10"/>
          <p:cNvSpPr txBox="1"/>
          <p:nvPr/>
        </p:nvSpPr>
        <p:spPr>
          <a:xfrm>
            <a:off x="5218501" y="4266852"/>
            <a:ext cx="9655884" cy="972185"/>
          </a:xfrm>
          <a:prstGeom prst="rect">
            <a:avLst/>
          </a:prstGeom>
        </p:spPr>
        <p:txBody>
          <a:bodyPr lIns="0" tIns="0" rIns="0" bIns="0" rtlCol="0" anchor="t">
            <a:spAutoFit/>
          </a:bodyPr>
          <a:lstStyle/>
          <a:p>
            <a:pPr algn="ctr">
              <a:lnSpc>
                <a:spcPts val="7839"/>
              </a:lnSpc>
            </a:pPr>
            <a:r>
              <a:rPr lang="en-US" sz="5599" dirty="0" err="1">
                <a:solidFill>
                  <a:srgbClr val="000000"/>
                </a:solidFill>
                <a:latin typeface="Roboto Condensed"/>
              </a:rPr>
              <a:t>Một</a:t>
            </a:r>
            <a:r>
              <a:rPr lang="en-US" sz="5599" dirty="0">
                <a:solidFill>
                  <a:srgbClr val="000000"/>
                </a:solidFill>
                <a:latin typeface="Roboto Condensed"/>
              </a:rPr>
              <a:t> </a:t>
            </a:r>
            <a:r>
              <a:rPr lang="en-US" sz="5599" dirty="0" err="1">
                <a:solidFill>
                  <a:srgbClr val="000000"/>
                </a:solidFill>
                <a:latin typeface="Roboto Condensed"/>
              </a:rPr>
              <a:t>cổ</a:t>
            </a:r>
            <a:r>
              <a:rPr lang="en-US" sz="5599" dirty="0">
                <a:solidFill>
                  <a:srgbClr val="000000"/>
                </a:solidFill>
                <a:latin typeface="Roboto Condensed"/>
              </a:rPr>
              <a:t> </a:t>
            </a:r>
            <a:r>
              <a:rPr lang="en-US" sz="5599" dirty="0" err="1">
                <a:solidFill>
                  <a:srgbClr val="000000"/>
                </a:solidFill>
                <a:latin typeface="Roboto Condensed"/>
              </a:rPr>
              <a:t>hai</a:t>
            </a:r>
            <a:r>
              <a:rPr lang="en-US" sz="5599" dirty="0">
                <a:solidFill>
                  <a:srgbClr val="000000"/>
                </a:solidFill>
                <a:latin typeface="Roboto Condensed"/>
              </a:rPr>
              <a:t> _____ </a:t>
            </a:r>
          </a:p>
        </p:txBody>
      </p:sp>
      <p:sp>
        <p:nvSpPr>
          <p:cNvPr id="11" name="TextBox 11"/>
          <p:cNvSpPr txBox="1"/>
          <p:nvPr/>
        </p:nvSpPr>
        <p:spPr>
          <a:xfrm>
            <a:off x="5073425" y="7497321"/>
            <a:ext cx="10267819" cy="972185"/>
          </a:xfrm>
          <a:prstGeom prst="rect">
            <a:avLst/>
          </a:prstGeom>
        </p:spPr>
        <p:txBody>
          <a:bodyPr lIns="0" tIns="0" rIns="0" bIns="0" rtlCol="0" anchor="t">
            <a:spAutoFit/>
          </a:bodyPr>
          <a:lstStyle/>
          <a:p>
            <a:pPr algn="ctr">
              <a:lnSpc>
                <a:spcPts val="7839"/>
              </a:lnSpc>
            </a:pPr>
            <a:r>
              <a:rPr lang="en-US" sz="5599">
                <a:solidFill>
                  <a:srgbClr val="000000"/>
                </a:solidFill>
                <a:latin typeface="Roboto Condensed Bold"/>
              </a:rPr>
              <a:t>Một cổ hai tròng</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ppt_w</p:attrName>
                                        </p:attrNameLst>
                                      </p:cBhvr>
                                      <p:tavLst>
                                        <p:tav tm="0" fmla="#ppt_w*sin(2.5*pi*$)">
                                          <p:val>
                                            <p:fltVal val="0"/>
                                          </p:val>
                                        </p:tav>
                                        <p:tav tm="100000">
                                          <p:val>
                                            <p:fltVal val="1"/>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208403" flipH="1">
            <a:off x="15878968" y="996962"/>
            <a:ext cx="1050310" cy="911144"/>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V="1">
            <a:off x="-1219407" y="-206074"/>
            <a:ext cx="3801967" cy="3317216"/>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flipV="1">
            <a:off x="681577" y="7077980"/>
            <a:ext cx="2708213" cy="2687901"/>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073425" y="3658482"/>
            <a:ext cx="10267819" cy="2515616"/>
          </a:xfrm>
          <a:prstGeom prst="rect">
            <a:avLst/>
          </a:prstGeom>
        </p:spPr>
      </p:pic>
      <p:sp>
        <p:nvSpPr>
          <p:cNvPr id="6" name="TextBox 6"/>
          <p:cNvSpPr txBox="1"/>
          <p:nvPr/>
        </p:nvSpPr>
        <p:spPr>
          <a:xfrm>
            <a:off x="2582560" y="2164860"/>
            <a:ext cx="14120527" cy="696894"/>
          </a:xfrm>
          <a:prstGeom prst="rect">
            <a:avLst/>
          </a:prstGeom>
        </p:spPr>
        <p:txBody>
          <a:bodyPr lIns="0" tIns="0" rIns="0" bIns="0" rtlCol="0" anchor="t">
            <a:spAutoFit/>
          </a:bodyPr>
          <a:lstStyle/>
          <a:p>
            <a:pPr algn="ctr">
              <a:lnSpc>
                <a:spcPts val="5688"/>
              </a:lnSpc>
              <a:spcBef>
                <a:spcPct val="0"/>
              </a:spcBef>
            </a:pPr>
            <a:r>
              <a:rPr lang="en-US" sz="4063">
                <a:solidFill>
                  <a:srgbClr val="000000"/>
                </a:solidFill>
                <a:latin typeface="Roboto Condensed"/>
              </a:rPr>
              <a:t>Điền từ còn thiếu để hoàn chỉnh thành ngữ</a:t>
            </a:r>
          </a:p>
        </p:txBody>
      </p:sp>
      <p:sp>
        <p:nvSpPr>
          <p:cNvPr id="7" name="TextBox 7"/>
          <p:cNvSpPr txBox="1"/>
          <p:nvPr/>
        </p:nvSpPr>
        <p:spPr>
          <a:xfrm>
            <a:off x="5576319" y="691657"/>
            <a:ext cx="7739658" cy="1111253"/>
          </a:xfrm>
          <a:prstGeom prst="rect">
            <a:avLst/>
          </a:prstGeom>
        </p:spPr>
        <p:txBody>
          <a:bodyPr lIns="0" tIns="0" rIns="0" bIns="0" rtlCol="0" anchor="t">
            <a:spAutoFit/>
          </a:bodyPr>
          <a:lstStyle/>
          <a:p>
            <a:pPr algn="ctr">
              <a:lnSpc>
                <a:spcPts val="9099"/>
              </a:lnSpc>
              <a:spcBef>
                <a:spcPct val="0"/>
              </a:spcBef>
            </a:pPr>
            <a:r>
              <a:rPr lang="en-US" sz="6499">
                <a:solidFill>
                  <a:srgbClr val="4093A4"/>
                </a:solidFill>
                <a:latin typeface="#9Slide07 SFU Blackout Bold"/>
              </a:rPr>
              <a:t>CHẶNG 3: THỬ TÀI </a:t>
            </a:r>
          </a:p>
        </p:txBody>
      </p:sp>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5073425" y="6742684"/>
            <a:ext cx="10267819" cy="2515616"/>
          </a:xfrm>
          <a:prstGeom prst="rect">
            <a:avLst/>
          </a:prstGeom>
        </p:spPr>
      </p:pic>
      <p:sp>
        <p:nvSpPr>
          <p:cNvPr id="9" name="TextBox 9"/>
          <p:cNvSpPr txBox="1"/>
          <p:nvPr/>
        </p:nvSpPr>
        <p:spPr>
          <a:xfrm>
            <a:off x="1153028" y="2879821"/>
            <a:ext cx="2077641" cy="4198159"/>
          </a:xfrm>
          <a:prstGeom prst="rect">
            <a:avLst/>
          </a:prstGeom>
        </p:spPr>
        <p:txBody>
          <a:bodyPr lIns="0" tIns="0" rIns="0" bIns="0" rtlCol="0" anchor="t">
            <a:spAutoFit/>
          </a:bodyPr>
          <a:lstStyle/>
          <a:p>
            <a:pPr algn="ctr">
              <a:lnSpc>
                <a:spcPts val="11155"/>
              </a:lnSpc>
            </a:pPr>
            <a:r>
              <a:rPr lang="en-US" sz="7968">
                <a:solidFill>
                  <a:srgbClr val="705C34"/>
                </a:solidFill>
                <a:latin typeface="#9Slide06 SVNSlow Attack"/>
              </a:rPr>
              <a:t>VUA </a:t>
            </a:r>
          </a:p>
          <a:p>
            <a:pPr algn="ctr">
              <a:lnSpc>
                <a:spcPts val="11155"/>
              </a:lnSpc>
            </a:pPr>
            <a:r>
              <a:rPr lang="en-US" sz="7968">
                <a:solidFill>
                  <a:srgbClr val="705C34"/>
                </a:solidFill>
                <a:latin typeface="#9Slide06 SVNSlow Attack"/>
              </a:rPr>
              <a:t>TIẾNG </a:t>
            </a:r>
          </a:p>
          <a:p>
            <a:pPr algn="ctr">
              <a:lnSpc>
                <a:spcPts val="11155"/>
              </a:lnSpc>
            </a:pPr>
            <a:r>
              <a:rPr lang="en-US" sz="7968">
                <a:solidFill>
                  <a:srgbClr val="705C34"/>
                </a:solidFill>
                <a:latin typeface="#9Slide06 SVNSlow Attack"/>
              </a:rPr>
              <a:t>VIỆT</a:t>
            </a:r>
          </a:p>
        </p:txBody>
      </p:sp>
      <p:sp>
        <p:nvSpPr>
          <p:cNvPr id="10" name="TextBox 10"/>
          <p:cNvSpPr txBox="1"/>
          <p:nvPr/>
        </p:nvSpPr>
        <p:spPr>
          <a:xfrm>
            <a:off x="5073425" y="4372486"/>
            <a:ext cx="10267819" cy="972119"/>
          </a:xfrm>
          <a:prstGeom prst="rect">
            <a:avLst/>
          </a:prstGeom>
        </p:spPr>
        <p:txBody>
          <a:bodyPr lIns="0" tIns="0" rIns="0" bIns="0" rtlCol="0" anchor="t">
            <a:spAutoFit/>
          </a:bodyPr>
          <a:lstStyle/>
          <a:p>
            <a:pPr algn="ctr">
              <a:lnSpc>
                <a:spcPts val="7839"/>
              </a:lnSpc>
            </a:pPr>
            <a:r>
              <a:rPr lang="en-US" sz="5599">
                <a:solidFill>
                  <a:srgbClr val="000000"/>
                </a:solidFill>
                <a:latin typeface="Roboto Condensed"/>
              </a:rPr>
              <a:t>Trên ____ dưới búa </a:t>
            </a:r>
          </a:p>
        </p:txBody>
      </p:sp>
      <p:sp>
        <p:nvSpPr>
          <p:cNvPr id="11" name="TextBox 11"/>
          <p:cNvSpPr txBox="1"/>
          <p:nvPr/>
        </p:nvSpPr>
        <p:spPr>
          <a:xfrm>
            <a:off x="4783272" y="7539413"/>
            <a:ext cx="10267819" cy="972185"/>
          </a:xfrm>
          <a:prstGeom prst="rect">
            <a:avLst/>
          </a:prstGeom>
        </p:spPr>
        <p:txBody>
          <a:bodyPr lIns="0" tIns="0" rIns="0" bIns="0" rtlCol="0" anchor="t">
            <a:spAutoFit/>
          </a:bodyPr>
          <a:lstStyle/>
          <a:p>
            <a:pPr algn="ctr">
              <a:lnSpc>
                <a:spcPts val="7839"/>
              </a:lnSpc>
            </a:pPr>
            <a:r>
              <a:rPr lang="en-US" sz="5599">
                <a:solidFill>
                  <a:srgbClr val="000000"/>
                </a:solidFill>
                <a:latin typeface="Roboto Condensed Bold"/>
              </a:rPr>
              <a:t>Trên đe dưới búa</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80">
                                          <p:stCondLst>
                                            <p:cond delay="0"/>
                                          </p:stCondLst>
                                        </p:cTn>
                                        <p:tgtEl>
                                          <p:spTgt spid="10"/>
                                        </p:tgtEl>
                                      </p:cBhvr>
                                    </p:animEffect>
                                    <p:anim calcmode="lin" valueType="num">
                                      <p:cBhvr>
                                        <p:cTn id="2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9" dur="26">
                                          <p:stCondLst>
                                            <p:cond delay="650"/>
                                          </p:stCondLst>
                                        </p:cTn>
                                        <p:tgtEl>
                                          <p:spTgt spid="10"/>
                                        </p:tgtEl>
                                      </p:cBhvr>
                                      <p:to x="100000" y="60000"/>
                                    </p:animScale>
                                    <p:animScale>
                                      <p:cBhvr>
                                        <p:cTn id="30" dur="166" decel="50000">
                                          <p:stCondLst>
                                            <p:cond delay="676"/>
                                          </p:stCondLst>
                                        </p:cTn>
                                        <p:tgtEl>
                                          <p:spTgt spid="10"/>
                                        </p:tgtEl>
                                      </p:cBhvr>
                                      <p:to x="100000" y="100000"/>
                                    </p:animScale>
                                    <p:animScale>
                                      <p:cBhvr>
                                        <p:cTn id="31" dur="26">
                                          <p:stCondLst>
                                            <p:cond delay="1312"/>
                                          </p:stCondLst>
                                        </p:cTn>
                                        <p:tgtEl>
                                          <p:spTgt spid="10"/>
                                        </p:tgtEl>
                                      </p:cBhvr>
                                      <p:to x="100000" y="80000"/>
                                    </p:animScale>
                                    <p:animScale>
                                      <p:cBhvr>
                                        <p:cTn id="32" dur="166" decel="50000">
                                          <p:stCondLst>
                                            <p:cond delay="1338"/>
                                          </p:stCondLst>
                                        </p:cTn>
                                        <p:tgtEl>
                                          <p:spTgt spid="10"/>
                                        </p:tgtEl>
                                      </p:cBhvr>
                                      <p:to x="100000" y="100000"/>
                                    </p:animScale>
                                    <p:animScale>
                                      <p:cBhvr>
                                        <p:cTn id="33" dur="26">
                                          <p:stCondLst>
                                            <p:cond delay="1642"/>
                                          </p:stCondLst>
                                        </p:cTn>
                                        <p:tgtEl>
                                          <p:spTgt spid="10"/>
                                        </p:tgtEl>
                                      </p:cBhvr>
                                      <p:to x="100000" y="90000"/>
                                    </p:animScale>
                                    <p:animScale>
                                      <p:cBhvr>
                                        <p:cTn id="34" dur="166" decel="50000">
                                          <p:stCondLst>
                                            <p:cond delay="1668"/>
                                          </p:stCondLst>
                                        </p:cTn>
                                        <p:tgtEl>
                                          <p:spTgt spid="10"/>
                                        </p:tgtEl>
                                      </p:cBhvr>
                                      <p:to x="100000" y="100000"/>
                                    </p:animScale>
                                    <p:animScale>
                                      <p:cBhvr>
                                        <p:cTn id="35" dur="26">
                                          <p:stCondLst>
                                            <p:cond delay="1808"/>
                                          </p:stCondLst>
                                        </p:cTn>
                                        <p:tgtEl>
                                          <p:spTgt spid="10"/>
                                        </p:tgtEl>
                                      </p:cBhvr>
                                      <p:to x="100000" y="95000"/>
                                    </p:animScale>
                                    <p:animScale>
                                      <p:cBhvr>
                                        <p:cTn id="36" dur="166" decel="50000">
                                          <p:stCondLst>
                                            <p:cond delay="1834"/>
                                          </p:stCondLst>
                                        </p:cTn>
                                        <p:tgtEl>
                                          <p:spTgt spid="10"/>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down)">
                                      <p:cBhvr>
                                        <p:cTn id="41" dur="500"/>
                                        <p:tgtEl>
                                          <p:spTgt spid="8"/>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down)">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3D8C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21739" y="446055"/>
            <a:ext cx="10902409" cy="13910569"/>
          </a:xfrm>
          <a:prstGeom prst="rect">
            <a:avLst/>
          </a:prstGeom>
        </p:spPr>
      </p:pic>
      <p:grpSp>
        <p:nvGrpSpPr>
          <p:cNvPr id="3" name="Group 3"/>
          <p:cNvGrpSpPr/>
          <p:nvPr/>
        </p:nvGrpSpPr>
        <p:grpSpPr>
          <a:xfrm>
            <a:off x="15201900" y="0"/>
            <a:ext cx="3086100" cy="10287000"/>
            <a:chOff x="0" y="0"/>
            <a:chExt cx="812800" cy="2709333"/>
          </a:xfrm>
        </p:grpSpPr>
        <p:sp>
          <p:nvSpPr>
            <p:cNvPr id="4" name="Freeform 4"/>
            <p:cNvSpPr/>
            <p:nvPr/>
          </p:nvSpPr>
          <p:spPr>
            <a:xfrm>
              <a:off x="0" y="0"/>
              <a:ext cx="812800" cy="2709333"/>
            </a:xfrm>
            <a:custGeom>
              <a:avLst/>
              <a:gdLst/>
              <a:ahLst/>
              <a:cxnLst/>
              <a:rect l="l" t="t" r="r" b="b"/>
              <a:pathLst>
                <a:path w="812800" h="2709333">
                  <a:moveTo>
                    <a:pt x="0" y="0"/>
                  </a:moveTo>
                  <a:lnTo>
                    <a:pt x="812800" y="0"/>
                  </a:lnTo>
                  <a:lnTo>
                    <a:pt x="812800" y="2709333"/>
                  </a:lnTo>
                  <a:lnTo>
                    <a:pt x="0" y="2709333"/>
                  </a:lnTo>
                  <a:close/>
                </a:path>
              </a:pathLst>
            </a:custGeom>
            <a:solidFill>
              <a:srgbClr val="FFFFFF"/>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6" name="Picture 6"/>
          <p:cNvPicPr>
            <a:picLocks noChangeAspect="1"/>
          </p:cNvPicPr>
          <p:nvPr/>
        </p:nvPicPr>
        <p:blipFill>
          <a:blip r:embed="rId4">
            <a:alphaModFix amt="40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042587" y="-159313"/>
            <a:ext cx="10446313" cy="10446313"/>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5953227" y="446055"/>
            <a:ext cx="1050310" cy="911144"/>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0854555" y="3010751"/>
            <a:ext cx="7145758" cy="6797402"/>
          </a:xfrm>
          <a:prstGeom prst="rect">
            <a:avLst/>
          </a:prstGeom>
        </p:spPr>
      </p:pic>
      <p:sp>
        <p:nvSpPr>
          <p:cNvPr id="9" name="TextBox 9"/>
          <p:cNvSpPr txBox="1"/>
          <p:nvPr/>
        </p:nvSpPr>
        <p:spPr>
          <a:xfrm>
            <a:off x="1028700" y="1176224"/>
            <a:ext cx="8145838" cy="3258138"/>
          </a:xfrm>
          <a:prstGeom prst="rect">
            <a:avLst/>
          </a:prstGeom>
        </p:spPr>
        <p:txBody>
          <a:bodyPr lIns="0" tIns="0" rIns="0" bIns="0" rtlCol="0" anchor="t">
            <a:spAutoFit/>
          </a:bodyPr>
          <a:lstStyle/>
          <a:p>
            <a:pPr algn="ctr">
              <a:lnSpc>
                <a:spcPts val="13085"/>
              </a:lnSpc>
              <a:spcBef>
                <a:spcPct val="0"/>
              </a:spcBef>
            </a:pPr>
            <a:r>
              <a:rPr lang="en-US" sz="9346" dirty="0">
                <a:solidFill>
                  <a:srgbClr val="6E9277"/>
                </a:solidFill>
                <a:latin typeface="Fraunces Bold"/>
              </a:rPr>
              <a:t>ĐOÁN Ý ĐỒNG ĐỘI</a:t>
            </a:r>
          </a:p>
        </p:txBody>
      </p:sp>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2992490" y="4423156"/>
            <a:ext cx="8431658" cy="6176190"/>
          </a:xfrm>
          <a:prstGeom prst="rect">
            <a:avLst/>
          </a:prstGeom>
        </p:spPr>
      </p:pic>
      <p:sp>
        <p:nvSpPr>
          <p:cNvPr id="11" name="TextBox 11"/>
          <p:cNvSpPr txBox="1"/>
          <p:nvPr/>
        </p:nvSpPr>
        <p:spPr>
          <a:xfrm>
            <a:off x="4477774" y="5509492"/>
            <a:ext cx="5461088" cy="4777508"/>
          </a:xfrm>
          <a:prstGeom prst="rect">
            <a:avLst/>
          </a:prstGeom>
        </p:spPr>
        <p:txBody>
          <a:bodyPr lIns="0" tIns="0" rIns="0" bIns="0" rtlCol="0" anchor="t">
            <a:spAutoFit/>
          </a:bodyPr>
          <a:lstStyle/>
          <a:p>
            <a:pPr algn="ctr">
              <a:lnSpc>
                <a:spcPts val="5460"/>
              </a:lnSpc>
            </a:pPr>
            <a:r>
              <a:rPr lang="en-US" sz="3900">
                <a:solidFill>
                  <a:srgbClr val="6E9277"/>
                </a:solidFill>
                <a:latin typeface="Roboto Condensed"/>
              </a:rPr>
              <a:t>Có 5 lượt, mỗi 1 lượt sẽ có 1 HS được gọi lên, 1 HS bốc thăm cụm từ, sau đó sẽ diễn tả lại bằng hành động để HS còn lại hiểu và đoán đúng cụm từ. </a:t>
            </a:r>
          </a:p>
          <a:p>
            <a:pPr algn="ctr">
              <a:lnSpc>
                <a:spcPts val="5460"/>
              </a:lnSpc>
            </a:pPr>
            <a:endParaRPr lang="en-US" sz="3900">
              <a:solidFill>
                <a:srgbClr val="6E9277"/>
              </a:solidFill>
              <a:latin typeface="Roboto Condensed"/>
            </a:endParaRPr>
          </a:p>
        </p:txBody>
      </p:sp>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857846" y="5174472"/>
            <a:ext cx="1354729" cy="2147265"/>
          </a:xfrm>
          <a:prstGeom prst="rect">
            <a:avLst/>
          </a:prstGeom>
        </p:spPr>
      </p:pic>
      <p:pic>
        <p:nvPicPr>
          <p:cNvPr id="13" name="Picture 13"/>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028700" y="6273851"/>
            <a:ext cx="846522" cy="134175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208403" flipH="1">
            <a:off x="15878968" y="996962"/>
            <a:ext cx="1050310" cy="911144"/>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V="1">
            <a:off x="-1219407" y="-206074"/>
            <a:ext cx="3801967" cy="3317216"/>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flipV="1">
            <a:off x="681577" y="7077980"/>
            <a:ext cx="2708213" cy="2687901"/>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073425" y="3658482"/>
            <a:ext cx="10267819" cy="2515616"/>
          </a:xfrm>
          <a:prstGeom prst="rect">
            <a:avLst/>
          </a:prstGeom>
        </p:spPr>
      </p:pic>
      <p:sp>
        <p:nvSpPr>
          <p:cNvPr id="6" name="TextBox 6"/>
          <p:cNvSpPr txBox="1"/>
          <p:nvPr/>
        </p:nvSpPr>
        <p:spPr>
          <a:xfrm>
            <a:off x="2582560" y="2164860"/>
            <a:ext cx="14120527" cy="696894"/>
          </a:xfrm>
          <a:prstGeom prst="rect">
            <a:avLst/>
          </a:prstGeom>
        </p:spPr>
        <p:txBody>
          <a:bodyPr lIns="0" tIns="0" rIns="0" bIns="0" rtlCol="0" anchor="t">
            <a:spAutoFit/>
          </a:bodyPr>
          <a:lstStyle/>
          <a:p>
            <a:pPr algn="ctr">
              <a:lnSpc>
                <a:spcPts val="5688"/>
              </a:lnSpc>
              <a:spcBef>
                <a:spcPct val="0"/>
              </a:spcBef>
            </a:pPr>
            <a:r>
              <a:rPr lang="en-US" sz="4063">
                <a:solidFill>
                  <a:srgbClr val="000000"/>
                </a:solidFill>
                <a:latin typeface="Roboto Condensed"/>
              </a:rPr>
              <a:t>Điền từ còn thiếu để hoàn chỉnh thành ngữ</a:t>
            </a:r>
          </a:p>
        </p:txBody>
      </p:sp>
      <p:sp>
        <p:nvSpPr>
          <p:cNvPr id="7" name="TextBox 7"/>
          <p:cNvSpPr txBox="1"/>
          <p:nvPr/>
        </p:nvSpPr>
        <p:spPr>
          <a:xfrm>
            <a:off x="5576319" y="691657"/>
            <a:ext cx="7739658" cy="1111253"/>
          </a:xfrm>
          <a:prstGeom prst="rect">
            <a:avLst/>
          </a:prstGeom>
        </p:spPr>
        <p:txBody>
          <a:bodyPr lIns="0" tIns="0" rIns="0" bIns="0" rtlCol="0" anchor="t">
            <a:spAutoFit/>
          </a:bodyPr>
          <a:lstStyle/>
          <a:p>
            <a:pPr algn="ctr">
              <a:lnSpc>
                <a:spcPts val="9099"/>
              </a:lnSpc>
              <a:spcBef>
                <a:spcPct val="0"/>
              </a:spcBef>
            </a:pPr>
            <a:r>
              <a:rPr lang="en-US" sz="6499">
                <a:solidFill>
                  <a:srgbClr val="4093A4"/>
                </a:solidFill>
                <a:latin typeface="#9Slide07 SFU Blackout Bold"/>
              </a:rPr>
              <a:t>CHẶNG 3: THỬ TÀI </a:t>
            </a:r>
          </a:p>
        </p:txBody>
      </p:sp>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5073425" y="6937571"/>
            <a:ext cx="10267819" cy="2515616"/>
          </a:xfrm>
          <a:prstGeom prst="rect">
            <a:avLst/>
          </a:prstGeom>
        </p:spPr>
      </p:pic>
      <p:sp>
        <p:nvSpPr>
          <p:cNvPr id="9" name="TextBox 9"/>
          <p:cNvSpPr txBox="1"/>
          <p:nvPr/>
        </p:nvSpPr>
        <p:spPr>
          <a:xfrm>
            <a:off x="1153028" y="2879821"/>
            <a:ext cx="2077641" cy="4198159"/>
          </a:xfrm>
          <a:prstGeom prst="rect">
            <a:avLst/>
          </a:prstGeom>
        </p:spPr>
        <p:txBody>
          <a:bodyPr lIns="0" tIns="0" rIns="0" bIns="0" rtlCol="0" anchor="t">
            <a:spAutoFit/>
          </a:bodyPr>
          <a:lstStyle/>
          <a:p>
            <a:pPr algn="ctr">
              <a:lnSpc>
                <a:spcPts val="11155"/>
              </a:lnSpc>
            </a:pPr>
            <a:r>
              <a:rPr lang="en-US" sz="7968">
                <a:solidFill>
                  <a:srgbClr val="705C34"/>
                </a:solidFill>
                <a:latin typeface="#9Slide06 SVNSlow Attack"/>
              </a:rPr>
              <a:t>VUA </a:t>
            </a:r>
          </a:p>
          <a:p>
            <a:pPr algn="ctr">
              <a:lnSpc>
                <a:spcPts val="11155"/>
              </a:lnSpc>
            </a:pPr>
            <a:r>
              <a:rPr lang="en-US" sz="7968">
                <a:solidFill>
                  <a:srgbClr val="705C34"/>
                </a:solidFill>
                <a:latin typeface="#9Slide06 SVNSlow Attack"/>
              </a:rPr>
              <a:t>TIẾNG </a:t>
            </a:r>
          </a:p>
          <a:p>
            <a:pPr algn="ctr">
              <a:lnSpc>
                <a:spcPts val="11155"/>
              </a:lnSpc>
            </a:pPr>
            <a:r>
              <a:rPr lang="en-US" sz="7968">
                <a:solidFill>
                  <a:srgbClr val="705C34"/>
                </a:solidFill>
                <a:latin typeface="#9Slide06 SVNSlow Attack"/>
              </a:rPr>
              <a:t>VIỆT</a:t>
            </a:r>
          </a:p>
        </p:txBody>
      </p:sp>
      <p:sp>
        <p:nvSpPr>
          <p:cNvPr id="10" name="TextBox 10"/>
          <p:cNvSpPr txBox="1"/>
          <p:nvPr/>
        </p:nvSpPr>
        <p:spPr>
          <a:xfrm>
            <a:off x="5073425" y="4372486"/>
            <a:ext cx="10267819" cy="972119"/>
          </a:xfrm>
          <a:prstGeom prst="rect">
            <a:avLst/>
          </a:prstGeom>
        </p:spPr>
        <p:txBody>
          <a:bodyPr lIns="0" tIns="0" rIns="0" bIns="0" rtlCol="0" anchor="t">
            <a:spAutoFit/>
          </a:bodyPr>
          <a:lstStyle/>
          <a:p>
            <a:pPr algn="ctr">
              <a:lnSpc>
                <a:spcPts val="7839"/>
              </a:lnSpc>
            </a:pPr>
            <a:r>
              <a:rPr lang="en-US" sz="5599">
                <a:solidFill>
                  <a:srgbClr val="000000"/>
                </a:solidFill>
                <a:latin typeface="Roboto Condensed"/>
              </a:rPr>
              <a:t>Giật _____vá _____</a:t>
            </a:r>
          </a:p>
        </p:txBody>
      </p:sp>
      <p:sp>
        <p:nvSpPr>
          <p:cNvPr id="11" name="TextBox 11"/>
          <p:cNvSpPr txBox="1"/>
          <p:nvPr/>
        </p:nvSpPr>
        <p:spPr>
          <a:xfrm>
            <a:off x="4783272" y="7734300"/>
            <a:ext cx="10267819" cy="972185"/>
          </a:xfrm>
          <a:prstGeom prst="rect">
            <a:avLst/>
          </a:prstGeom>
        </p:spPr>
        <p:txBody>
          <a:bodyPr lIns="0" tIns="0" rIns="0" bIns="0" rtlCol="0" anchor="t">
            <a:spAutoFit/>
          </a:bodyPr>
          <a:lstStyle/>
          <a:p>
            <a:pPr algn="ctr">
              <a:lnSpc>
                <a:spcPts val="7839"/>
              </a:lnSpc>
            </a:pPr>
            <a:r>
              <a:rPr lang="en-US" sz="5599">
                <a:solidFill>
                  <a:srgbClr val="000000"/>
                </a:solidFill>
                <a:latin typeface="Roboto Condensed Bold"/>
              </a:rPr>
              <a:t>Giật gấu vá vai</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1)">
                                      <p:cBhvr>
                                        <p:cTn id="15" dur="2000"/>
                                        <p:tgtEl>
                                          <p:spTgt spid="8"/>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heel(1)">
                                      <p:cBhvr>
                                        <p:cTn id="18"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208403" flipH="1">
            <a:off x="15878968" y="996962"/>
            <a:ext cx="1050310" cy="911144"/>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V="1">
            <a:off x="-1219407" y="-206074"/>
            <a:ext cx="3801967" cy="3317216"/>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flipV="1">
            <a:off x="681577" y="7077980"/>
            <a:ext cx="2708213" cy="2687901"/>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6581931" y="6629706"/>
            <a:ext cx="7315200" cy="1792224"/>
          </a:xfrm>
          <a:prstGeom prst="rect">
            <a:avLst/>
          </a:prstGeom>
        </p:spPr>
      </p:pic>
      <p:sp>
        <p:nvSpPr>
          <p:cNvPr id="6" name="TextBox 6"/>
          <p:cNvSpPr txBox="1"/>
          <p:nvPr/>
        </p:nvSpPr>
        <p:spPr>
          <a:xfrm>
            <a:off x="3512358" y="3260362"/>
            <a:ext cx="14120527" cy="2987339"/>
          </a:xfrm>
          <a:prstGeom prst="rect">
            <a:avLst/>
          </a:prstGeom>
        </p:spPr>
        <p:txBody>
          <a:bodyPr lIns="0" tIns="0" rIns="0" bIns="0" rtlCol="0" anchor="t">
            <a:spAutoFit/>
          </a:bodyPr>
          <a:lstStyle/>
          <a:p>
            <a:pPr algn="ctr">
              <a:lnSpc>
                <a:spcPts val="5968"/>
              </a:lnSpc>
            </a:pPr>
            <a:r>
              <a:rPr lang="en-US" sz="4263" dirty="0" err="1">
                <a:solidFill>
                  <a:srgbClr val="000000"/>
                </a:solidFill>
                <a:latin typeface="Roboto Condensed"/>
              </a:rPr>
              <a:t>Các</a:t>
            </a:r>
            <a:r>
              <a:rPr lang="en-US" sz="4263" dirty="0">
                <a:solidFill>
                  <a:srgbClr val="000000"/>
                </a:solidFill>
                <a:latin typeface="Roboto Condensed"/>
              </a:rPr>
              <a:t> </a:t>
            </a:r>
            <a:r>
              <a:rPr lang="en-US" sz="4263" dirty="0" err="1">
                <a:solidFill>
                  <a:srgbClr val="000000"/>
                </a:solidFill>
                <a:latin typeface="Roboto Condensed"/>
              </a:rPr>
              <a:t>thành</a:t>
            </a:r>
            <a:r>
              <a:rPr lang="en-US" sz="4263" dirty="0">
                <a:solidFill>
                  <a:srgbClr val="000000"/>
                </a:solidFill>
                <a:latin typeface="Roboto Condensed"/>
              </a:rPr>
              <a:t> </a:t>
            </a:r>
            <a:r>
              <a:rPr lang="en-US" sz="4263" dirty="0" err="1">
                <a:solidFill>
                  <a:srgbClr val="000000"/>
                </a:solidFill>
                <a:latin typeface="Roboto Condensed"/>
              </a:rPr>
              <a:t>ngữ</a:t>
            </a:r>
            <a:r>
              <a:rPr lang="en-US" sz="4263" dirty="0">
                <a:solidFill>
                  <a:srgbClr val="000000"/>
                </a:solidFill>
                <a:latin typeface="Roboto Condensed"/>
              </a:rPr>
              <a:t> </a:t>
            </a:r>
            <a:r>
              <a:rPr lang="en-US" sz="4263" dirty="0" err="1">
                <a:solidFill>
                  <a:srgbClr val="000000"/>
                </a:solidFill>
                <a:latin typeface="Roboto Condensed"/>
              </a:rPr>
              <a:t>gồm</a:t>
            </a:r>
            <a:r>
              <a:rPr lang="en-US" sz="4263" dirty="0">
                <a:solidFill>
                  <a:srgbClr val="000000"/>
                </a:solidFill>
                <a:latin typeface="Roboto Condensed"/>
              </a:rPr>
              <a:t> </a:t>
            </a:r>
            <a:r>
              <a:rPr lang="en-US" sz="4263" dirty="0" err="1">
                <a:solidFill>
                  <a:srgbClr val="000000"/>
                </a:solidFill>
                <a:latin typeface="Roboto Condensed"/>
              </a:rPr>
              <a:t>hai</a:t>
            </a:r>
            <a:r>
              <a:rPr lang="en-US" sz="4263" dirty="0">
                <a:solidFill>
                  <a:srgbClr val="000000"/>
                </a:solidFill>
                <a:latin typeface="Roboto Condensed"/>
              </a:rPr>
              <a:t> </a:t>
            </a:r>
            <a:r>
              <a:rPr lang="en-US" sz="4263" dirty="0" err="1">
                <a:solidFill>
                  <a:srgbClr val="000000"/>
                </a:solidFill>
                <a:latin typeface="Roboto Condensed"/>
              </a:rPr>
              <a:t>yếu</a:t>
            </a:r>
            <a:r>
              <a:rPr lang="en-US" sz="4263" dirty="0">
                <a:solidFill>
                  <a:srgbClr val="000000"/>
                </a:solidFill>
                <a:latin typeface="Roboto Condensed"/>
              </a:rPr>
              <a:t> </a:t>
            </a:r>
            <a:r>
              <a:rPr lang="en-US" sz="4263" dirty="0" err="1">
                <a:solidFill>
                  <a:srgbClr val="000000"/>
                </a:solidFill>
                <a:latin typeface="Roboto Condensed"/>
              </a:rPr>
              <a:t>tố</a:t>
            </a:r>
            <a:r>
              <a:rPr lang="en-US" sz="4263" dirty="0">
                <a:solidFill>
                  <a:srgbClr val="000000"/>
                </a:solidFill>
                <a:latin typeface="Roboto Condensed"/>
              </a:rPr>
              <a:t> </a:t>
            </a:r>
            <a:r>
              <a:rPr lang="en-US" sz="4263" dirty="0" err="1">
                <a:solidFill>
                  <a:srgbClr val="000000"/>
                </a:solidFill>
                <a:latin typeface="Roboto Condensed"/>
              </a:rPr>
              <a:t>có</a:t>
            </a:r>
            <a:r>
              <a:rPr lang="en-US" sz="4263" dirty="0">
                <a:solidFill>
                  <a:srgbClr val="000000"/>
                </a:solidFill>
                <a:latin typeface="Roboto Condensed"/>
              </a:rPr>
              <a:t> </a:t>
            </a:r>
            <a:r>
              <a:rPr lang="en-US" sz="4263" dirty="0" err="1">
                <a:solidFill>
                  <a:srgbClr val="000000"/>
                </a:solidFill>
                <a:latin typeface="Roboto Condensed"/>
              </a:rPr>
              <a:t>quan</a:t>
            </a:r>
            <a:r>
              <a:rPr lang="en-US" sz="4263" dirty="0">
                <a:solidFill>
                  <a:srgbClr val="000000"/>
                </a:solidFill>
                <a:latin typeface="Roboto Condensed"/>
              </a:rPr>
              <a:t> </a:t>
            </a:r>
            <a:r>
              <a:rPr lang="en-US" sz="4263" dirty="0" err="1">
                <a:solidFill>
                  <a:srgbClr val="000000"/>
                </a:solidFill>
                <a:latin typeface="Roboto Condensed"/>
              </a:rPr>
              <a:t>hệ</a:t>
            </a:r>
            <a:r>
              <a:rPr lang="en-US" sz="4263" dirty="0">
                <a:solidFill>
                  <a:srgbClr val="000000"/>
                </a:solidFill>
                <a:latin typeface="Roboto Condensed"/>
              </a:rPr>
              <a:t> so </a:t>
            </a:r>
            <a:r>
              <a:rPr lang="en-US" sz="4263" dirty="0" err="1">
                <a:solidFill>
                  <a:srgbClr val="000000"/>
                </a:solidFill>
                <a:latin typeface="Roboto Condensed"/>
              </a:rPr>
              <a:t>sánh</a:t>
            </a:r>
            <a:r>
              <a:rPr lang="en-US" sz="4263" dirty="0">
                <a:solidFill>
                  <a:srgbClr val="000000"/>
                </a:solidFill>
                <a:latin typeface="Roboto Condensed"/>
              </a:rPr>
              <a:t> </a:t>
            </a:r>
            <a:r>
              <a:rPr lang="en-US" sz="4263" dirty="0" err="1">
                <a:solidFill>
                  <a:srgbClr val="000000"/>
                </a:solidFill>
                <a:latin typeface="Roboto Condensed"/>
              </a:rPr>
              <a:t>với</a:t>
            </a:r>
            <a:r>
              <a:rPr lang="en-US" sz="4263" dirty="0">
                <a:solidFill>
                  <a:srgbClr val="000000"/>
                </a:solidFill>
                <a:latin typeface="Roboto Condensed"/>
              </a:rPr>
              <a:t> </a:t>
            </a:r>
            <a:r>
              <a:rPr lang="en-US" sz="4263" dirty="0" err="1">
                <a:solidFill>
                  <a:srgbClr val="000000"/>
                </a:solidFill>
                <a:latin typeface="Roboto Condensed"/>
              </a:rPr>
              <a:t>nhau</a:t>
            </a:r>
            <a:r>
              <a:rPr lang="en-US" sz="4263" dirty="0">
                <a:solidFill>
                  <a:srgbClr val="000000"/>
                </a:solidFill>
                <a:latin typeface="Roboto Condensed"/>
              </a:rPr>
              <a:t> </a:t>
            </a:r>
            <a:r>
              <a:rPr lang="en-US" sz="4263" dirty="0" err="1">
                <a:solidFill>
                  <a:srgbClr val="000000"/>
                </a:solidFill>
                <a:latin typeface="Roboto Condensed"/>
              </a:rPr>
              <a:t>lần</a:t>
            </a:r>
            <a:r>
              <a:rPr lang="en-US" sz="4263" dirty="0">
                <a:solidFill>
                  <a:srgbClr val="000000"/>
                </a:solidFill>
                <a:latin typeface="Roboto Condensed"/>
              </a:rPr>
              <a:t> </a:t>
            </a:r>
            <a:r>
              <a:rPr lang="en-US" sz="4263" dirty="0" err="1">
                <a:solidFill>
                  <a:srgbClr val="000000"/>
                </a:solidFill>
                <a:latin typeface="Roboto Condensed"/>
              </a:rPr>
              <a:t>lượt</a:t>
            </a:r>
            <a:r>
              <a:rPr lang="en-US" sz="4263" dirty="0">
                <a:solidFill>
                  <a:srgbClr val="000000"/>
                </a:solidFill>
                <a:latin typeface="Roboto Condensed"/>
              </a:rPr>
              <a:t> </a:t>
            </a:r>
            <a:r>
              <a:rPr lang="en-US" sz="4263" dirty="0" err="1">
                <a:solidFill>
                  <a:srgbClr val="000000"/>
                </a:solidFill>
                <a:latin typeface="Roboto Condensed"/>
              </a:rPr>
              <a:t>chiếu</a:t>
            </a:r>
            <a:r>
              <a:rPr lang="en-US" sz="4263" dirty="0">
                <a:solidFill>
                  <a:srgbClr val="000000"/>
                </a:solidFill>
                <a:latin typeface="Roboto Condensed"/>
              </a:rPr>
              <a:t> </a:t>
            </a:r>
            <a:r>
              <a:rPr lang="en-US" sz="4263" dirty="0" err="1">
                <a:solidFill>
                  <a:srgbClr val="000000"/>
                </a:solidFill>
                <a:latin typeface="Roboto Condensed"/>
              </a:rPr>
              <a:t>trên</a:t>
            </a:r>
            <a:r>
              <a:rPr lang="en-US" sz="4263" dirty="0">
                <a:solidFill>
                  <a:srgbClr val="000000"/>
                </a:solidFill>
                <a:latin typeface="Roboto Condensed"/>
              </a:rPr>
              <a:t> </a:t>
            </a:r>
            <a:r>
              <a:rPr lang="en-US" sz="4263" dirty="0" err="1">
                <a:solidFill>
                  <a:srgbClr val="000000"/>
                </a:solidFill>
                <a:latin typeface="Roboto Condensed"/>
              </a:rPr>
              <a:t>màn</a:t>
            </a:r>
            <a:r>
              <a:rPr lang="en-US" sz="4263" dirty="0">
                <a:solidFill>
                  <a:srgbClr val="000000"/>
                </a:solidFill>
                <a:latin typeface="Roboto Condensed"/>
              </a:rPr>
              <a:t> </a:t>
            </a:r>
            <a:r>
              <a:rPr lang="en-US" sz="4263" dirty="0" err="1">
                <a:solidFill>
                  <a:srgbClr val="000000"/>
                </a:solidFill>
                <a:latin typeface="Roboto Condensed"/>
              </a:rPr>
              <a:t>hình</a:t>
            </a:r>
            <a:r>
              <a:rPr lang="en-US" sz="4263" dirty="0">
                <a:solidFill>
                  <a:srgbClr val="000000"/>
                </a:solidFill>
                <a:latin typeface="Roboto Condensed"/>
              </a:rPr>
              <a:t>. </a:t>
            </a:r>
            <a:r>
              <a:rPr lang="en-US" sz="4263" dirty="0" err="1">
                <a:solidFill>
                  <a:srgbClr val="000000"/>
                </a:solidFill>
                <a:latin typeface="Roboto Condensed"/>
              </a:rPr>
              <a:t>Các</a:t>
            </a:r>
            <a:r>
              <a:rPr lang="en-US" sz="4263" dirty="0">
                <a:solidFill>
                  <a:srgbClr val="000000"/>
                </a:solidFill>
                <a:latin typeface="Roboto Condensed"/>
              </a:rPr>
              <a:t> </a:t>
            </a:r>
            <a:r>
              <a:rPr lang="en-US" sz="4263" dirty="0" err="1">
                <a:solidFill>
                  <a:srgbClr val="000000"/>
                </a:solidFill>
                <a:latin typeface="Roboto Condensed"/>
              </a:rPr>
              <a:t>nhóm</a:t>
            </a:r>
            <a:r>
              <a:rPr lang="en-US" sz="4263" dirty="0">
                <a:solidFill>
                  <a:srgbClr val="000000"/>
                </a:solidFill>
                <a:latin typeface="Roboto Condensed"/>
              </a:rPr>
              <a:t> </a:t>
            </a:r>
            <a:r>
              <a:rPr lang="en-US" sz="4263" dirty="0" err="1">
                <a:solidFill>
                  <a:srgbClr val="000000"/>
                </a:solidFill>
                <a:latin typeface="Roboto Condensed"/>
              </a:rPr>
              <a:t>quan</a:t>
            </a:r>
            <a:r>
              <a:rPr lang="en-US" sz="4263" dirty="0">
                <a:solidFill>
                  <a:srgbClr val="000000"/>
                </a:solidFill>
                <a:latin typeface="Roboto Condensed"/>
              </a:rPr>
              <a:t> </a:t>
            </a:r>
            <a:r>
              <a:rPr lang="en-US" sz="4263" dirty="0" err="1">
                <a:solidFill>
                  <a:srgbClr val="000000"/>
                </a:solidFill>
                <a:latin typeface="Roboto Condensed"/>
              </a:rPr>
              <a:t>sát</a:t>
            </a:r>
            <a:r>
              <a:rPr lang="en-US" sz="4263" dirty="0">
                <a:solidFill>
                  <a:srgbClr val="000000"/>
                </a:solidFill>
                <a:latin typeface="Roboto Condensed"/>
              </a:rPr>
              <a:t>, </a:t>
            </a:r>
            <a:r>
              <a:rPr lang="en-US" sz="4263" dirty="0" err="1">
                <a:solidFill>
                  <a:srgbClr val="000000"/>
                </a:solidFill>
                <a:latin typeface="Roboto Condensed"/>
              </a:rPr>
              <a:t>suy</a:t>
            </a:r>
            <a:r>
              <a:rPr lang="en-US" sz="4263" dirty="0">
                <a:solidFill>
                  <a:srgbClr val="000000"/>
                </a:solidFill>
                <a:latin typeface="Roboto Condensed"/>
              </a:rPr>
              <a:t> </a:t>
            </a:r>
            <a:r>
              <a:rPr lang="en-US" sz="4263" dirty="0" err="1">
                <a:solidFill>
                  <a:srgbClr val="000000"/>
                </a:solidFill>
                <a:latin typeface="Roboto Condensed"/>
              </a:rPr>
              <a:t>nghĩ</a:t>
            </a:r>
            <a:r>
              <a:rPr lang="en-US" sz="4263" dirty="0">
                <a:solidFill>
                  <a:srgbClr val="000000"/>
                </a:solidFill>
                <a:latin typeface="Roboto Condensed"/>
              </a:rPr>
              <a:t> </a:t>
            </a:r>
            <a:r>
              <a:rPr lang="en-US" sz="4263" dirty="0" err="1">
                <a:solidFill>
                  <a:srgbClr val="000000"/>
                </a:solidFill>
                <a:latin typeface="Roboto Condensed"/>
              </a:rPr>
              <a:t>trong</a:t>
            </a:r>
            <a:r>
              <a:rPr lang="en-US" sz="4263" dirty="0">
                <a:solidFill>
                  <a:srgbClr val="000000"/>
                </a:solidFill>
                <a:latin typeface="Roboto Condensed"/>
              </a:rPr>
              <a:t> </a:t>
            </a:r>
            <a:r>
              <a:rPr lang="en-US" sz="4263" dirty="0" err="1">
                <a:solidFill>
                  <a:srgbClr val="000000"/>
                </a:solidFill>
                <a:latin typeface="Roboto Condensed"/>
              </a:rPr>
              <a:t>thời</a:t>
            </a:r>
            <a:r>
              <a:rPr lang="en-US" sz="4263" dirty="0">
                <a:solidFill>
                  <a:srgbClr val="000000"/>
                </a:solidFill>
                <a:latin typeface="Roboto Condensed"/>
              </a:rPr>
              <a:t> </a:t>
            </a:r>
            <a:r>
              <a:rPr lang="en-US" sz="4263" dirty="0" err="1">
                <a:solidFill>
                  <a:srgbClr val="000000"/>
                </a:solidFill>
                <a:latin typeface="Roboto Condensed"/>
              </a:rPr>
              <a:t>gian</a:t>
            </a:r>
            <a:r>
              <a:rPr lang="en-US" sz="4263" dirty="0">
                <a:solidFill>
                  <a:srgbClr val="000000"/>
                </a:solidFill>
                <a:latin typeface="Roboto Condensed"/>
              </a:rPr>
              <a:t> 60 </a:t>
            </a:r>
            <a:r>
              <a:rPr lang="en-US" sz="4263" dirty="0" err="1">
                <a:solidFill>
                  <a:srgbClr val="000000"/>
                </a:solidFill>
                <a:latin typeface="Roboto Condensed"/>
              </a:rPr>
              <a:t>giây</a:t>
            </a:r>
            <a:r>
              <a:rPr lang="en-US" sz="4263" dirty="0">
                <a:solidFill>
                  <a:srgbClr val="000000"/>
                </a:solidFill>
                <a:latin typeface="Roboto Condensed"/>
              </a:rPr>
              <a:t>, </a:t>
            </a:r>
            <a:r>
              <a:rPr lang="en-US" sz="4263" dirty="0" err="1">
                <a:solidFill>
                  <a:srgbClr val="000000"/>
                </a:solidFill>
                <a:latin typeface="Roboto Condensed"/>
              </a:rPr>
              <a:t>sau</a:t>
            </a:r>
            <a:r>
              <a:rPr lang="en-US" sz="4263" dirty="0">
                <a:solidFill>
                  <a:srgbClr val="000000"/>
                </a:solidFill>
                <a:latin typeface="Roboto Condensed"/>
              </a:rPr>
              <a:t> </a:t>
            </a:r>
            <a:r>
              <a:rPr lang="en-US" sz="4263" dirty="0" err="1">
                <a:solidFill>
                  <a:srgbClr val="000000"/>
                </a:solidFill>
                <a:latin typeface="Roboto Condensed"/>
              </a:rPr>
              <a:t>đó</a:t>
            </a:r>
            <a:r>
              <a:rPr lang="en-US" sz="4263" dirty="0">
                <a:solidFill>
                  <a:srgbClr val="000000"/>
                </a:solidFill>
                <a:latin typeface="Roboto Condensed"/>
              </a:rPr>
              <a:t> </a:t>
            </a:r>
            <a:r>
              <a:rPr lang="en-US" sz="4263" dirty="0" err="1">
                <a:solidFill>
                  <a:srgbClr val="000000"/>
                </a:solidFill>
                <a:latin typeface="Roboto Condensed"/>
              </a:rPr>
              <a:t>đưa</a:t>
            </a:r>
            <a:r>
              <a:rPr lang="en-US" sz="4263" dirty="0">
                <a:solidFill>
                  <a:srgbClr val="000000"/>
                </a:solidFill>
                <a:latin typeface="Roboto Condensed"/>
              </a:rPr>
              <a:t> </a:t>
            </a:r>
            <a:r>
              <a:rPr lang="en-US" sz="4263" dirty="0" err="1">
                <a:solidFill>
                  <a:srgbClr val="000000"/>
                </a:solidFill>
                <a:latin typeface="Roboto Condensed"/>
              </a:rPr>
              <a:t>ra</a:t>
            </a:r>
            <a:r>
              <a:rPr lang="en-US" sz="4263" dirty="0">
                <a:solidFill>
                  <a:srgbClr val="000000"/>
                </a:solidFill>
                <a:latin typeface="Roboto Condensed"/>
              </a:rPr>
              <a:t> </a:t>
            </a:r>
            <a:r>
              <a:rPr lang="en-US" sz="4263" dirty="0" err="1">
                <a:solidFill>
                  <a:srgbClr val="000000"/>
                </a:solidFill>
                <a:latin typeface="Roboto Condensed"/>
              </a:rPr>
              <a:t>tín</a:t>
            </a:r>
            <a:r>
              <a:rPr lang="en-US" sz="4263" dirty="0">
                <a:solidFill>
                  <a:srgbClr val="000000"/>
                </a:solidFill>
                <a:latin typeface="Roboto Condensed"/>
              </a:rPr>
              <a:t> </a:t>
            </a:r>
            <a:r>
              <a:rPr lang="en-US" sz="4263" dirty="0" err="1">
                <a:solidFill>
                  <a:srgbClr val="000000"/>
                </a:solidFill>
                <a:latin typeface="Roboto Condensed"/>
              </a:rPr>
              <a:t>hiệu</a:t>
            </a:r>
            <a:r>
              <a:rPr lang="en-US" sz="4263" dirty="0">
                <a:solidFill>
                  <a:srgbClr val="000000"/>
                </a:solidFill>
                <a:latin typeface="Roboto Condensed"/>
              </a:rPr>
              <a:t> </a:t>
            </a:r>
            <a:r>
              <a:rPr lang="en-US" sz="4263" dirty="0" err="1">
                <a:solidFill>
                  <a:srgbClr val="000000"/>
                </a:solidFill>
                <a:latin typeface="Roboto Condensed"/>
              </a:rPr>
              <a:t>để</a:t>
            </a:r>
            <a:r>
              <a:rPr lang="en-US" sz="4263" dirty="0">
                <a:solidFill>
                  <a:srgbClr val="000000"/>
                </a:solidFill>
                <a:latin typeface="Roboto Condensed"/>
              </a:rPr>
              <a:t> </a:t>
            </a:r>
            <a:r>
              <a:rPr lang="en-US" sz="4263" dirty="0" err="1">
                <a:solidFill>
                  <a:srgbClr val="000000"/>
                </a:solidFill>
                <a:latin typeface="Roboto Condensed"/>
              </a:rPr>
              <a:t>giải</a:t>
            </a:r>
            <a:r>
              <a:rPr lang="en-US" sz="4263" dirty="0">
                <a:solidFill>
                  <a:srgbClr val="000000"/>
                </a:solidFill>
                <a:latin typeface="Roboto Condensed"/>
              </a:rPr>
              <a:t> </a:t>
            </a:r>
            <a:r>
              <a:rPr lang="en-US" sz="4263" dirty="0" err="1">
                <a:solidFill>
                  <a:srgbClr val="000000"/>
                </a:solidFill>
                <a:latin typeface="Roboto Condensed"/>
              </a:rPr>
              <a:t>nghĩa</a:t>
            </a:r>
            <a:r>
              <a:rPr lang="en-US" sz="4263" dirty="0">
                <a:solidFill>
                  <a:srgbClr val="000000"/>
                </a:solidFill>
                <a:latin typeface="Roboto Condensed"/>
              </a:rPr>
              <a:t> </a:t>
            </a:r>
            <a:r>
              <a:rPr lang="en-US" sz="4263" dirty="0" err="1">
                <a:solidFill>
                  <a:srgbClr val="000000"/>
                </a:solidFill>
                <a:latin typeface="Roboto Condensed"/>
              </a:rPr>
              <a:t>thành</a:t>
            </a:r>
            <a:r>
              <a:rPr lang="en-US" sz="4263" dirty="0">
                <a:solidFill>
                  <a:srgbClr val="000000"/>
                </a:solidFill>
                <a:latin typeface="Roboto Condensed"/>
              </a:rPr>
              <a:t> </a:t>
            </a:r>
            <a:r>
              <a:rPr lang="en-US" sz="4263" dirty="0" err="1">
                <a:solidFill>
                  <a:srgbClr val="000000"/>
                </a:solidFill>
                <a:latin typeface="Roboto Condensed"/>
              </a:rPr>
              <a:t>ngữ</a:t>
            </a:r>
            <a:r>
              <a:rPr lang="en-US" sz="4263" dirty="0">
                <a:solidFill>
                  <a:srgbClr val="000000"/>
                </a:solidFill>
                <a:latin typeface="Roboto Condensed"/>
              </a:rPr>
              <a:t> </a:t>
            </a:r>
            <a:r>
              <a:rPr lang="en-US" sz="4263" dirty="0" err="1">
                <a:solidFill>
                  <a:srgbClr val="000000"/>
                </a:solidFill>
                <a:latin typeface="Roboto Condensed"/>
              </a:rPr>
              <a:t>đó</a:t>
            </a:r>
            <a:r>
              <a:rPr lang="en-US" sz="4263" dirty="0">
                <a:solidFill>
                  <a:srgbClr val="000000"/>
                </a:solidFill>
                <a:latin typeface="Roboto Condensed"/>
              </a:rPr>
              <a:t>. </a:t>
            </a:r>
          </a:p>
          <a:p>
            <a:pPr algn="ctr">
              <a:lnSpc>
                <a:spcPts val="5968"/>
              </a:lnSpc>
              <a:spcBef>
                <a:spcPct val="0"/>
              </a:spcBef>
            </a:pPr>
            <a:endParaRPr lang="en-US" sz="4263" dirty="0">
              <a:solidFill>
                <a:srgbClr val="000000"/>
              </a:solidFill>
              <a:latin typeface="Roboto Condensed"/>
            </a:endParaRPr>
          </a:p>
        </p:txBody>
      </p:sp>
      <p:sp>
        <p:nvSpPr>
          <p:cNvPr id="7" name="TextBox 7"/>
          <p:cNvSpPr txBox="1"/>
          <p:nvPr/>
        </p:nvSpPr>
        <p:spPr>
          <a:xfrm>
            <a:off x="5226708" y="1106251"/>
            <a:ext cx="9067354" cy="1219838"/>
          </a:xfrm>
          <a:prstGeom prst="rect">
            <a:avLst/>
          </a:prstGeom>
        </p:spPr>
        <p:txBody>
          <a:bodyPr lIns="0" tIns="0" rIns="0" bIns="0" rtlCol="0" anchor="t">
            <a:spAutoFit/>
          </a:bodyPr>
          <a:lstStyle/>
          <a:p>
            <a:pPr algn="ctr">
              <a:lnSpc>
                <a:spcPts val="9939"/>
              </a:lnSpc>
              <a:spcBef>
                <a:spcPct val="0"/>
              </a:spcBef>
            </a:pPr>
            <a:r>
              <a:rPr lang="en-US" sz="7099">
                <a:solidFill>
                  <a:srgbClr val="4093A4"/>
                </a:solidFill>
                <a:latin typeface="#9Slide07 SFU Blackout Bold"/>
              </a:rPr>
              <a:t>CHẶNG 4: VINH DANH</a:t>
            </a:r>
          </a:p>
        </p:txBody>
      </p:sp>
      <p:sp>
        <p:nvSpPr>
          <p:cNvPr id="8" name="TextBox 8"/>
          <p:cNvSpPr txBox="1"/>
          <p:nvPr/>
        </p:nvSpPr>
        <p:spPr>
          <a:xfrm>
            <a:off x="8909791" y="6694889"/>
            <a:ext cx="4503539" cy="1427485"/>
          </a:xfrm>
          <a:prstGeom prst="rect">
            <a:avLst/>
          </a:prstGeom>
        </p:spPr>
        <p:txBody>
          <a:bodyPr lIns="0" tIns="0" rIns="0" bIns="0" rtlCol="0" anchor="t">
            <a:spAutoFit/>
          </a:bodyPr>
          <a:lstStyle/>
          <a:p>
            <a:pPr algn="ctr">
              <a:lnSpc>
                <a:spcPts val="11619"/>
              </a:lnSpc>
            </a:pPr>
            <a:r>
              <a:rPr lang="en-US" sz="8299">
                <a:solidFill>
                  <a:srgbClr val="6E9277"/>
                </a:solidFill>
                <a:latin typeface="Roboto Condensed Bold"/>
              </a:rPr>
              <a:t>Êm như ru </a:t>
            </a:r>
          </a:p>
        </p:txBody>
      </p:sp>
      <p:sp>
        <p:nvSpPr>
          <p:cNvPr id="9" name="TextBox 9"/>
          <p:cNvSpPr txBox="1"/>
          <p:nvPr/>
        </p:nvSpPr>
        <p:spPr>
          <a:xfrm>
            <a:off x="1153028" y="2879821"/>
            <a:ext cx="2077641" cy="4198159"/>
          </a:xfrm>
          <a:prstGeom prst="rect">
            <a:avLst/>
          </a:prstGeom>
        </p:spPr>
        <p:txBody>
          <a:bodyPr lIns="0" tIns="0" rIns="0" bIns="0" rtlCol="0" anchor="t">
            <a:spAutoFit/>
          </a:bodyPr>
          <a:lstStyle/>
          <a:p>
            <a:pPr algn="ctr">
              <a:lnSpc>
                <a:spcPts val="11155"/>
              </a:lnSpc>
            </a:pPr>
            <a:r>
              <a:rPr lang="en-US" sz="7968">
                <a:solidFill>
                  <a:srgbClr val="705C34"/>
                </a:solidFill>
                <a:latin typeface="#9Slide06 SVNSlow Attack"/>
              </a:rPr>
              <a:t>VUA </a:t>
            </a:r>
          </a:p>
          <a:p>
            <a:pPr algn="ctr">
              <a:lnSpc>
                <a:spcPts val="11155"/>
              </a:lnSpc>
            </a:pPr>
            <a:r>
              <a:rPr lang="en-US" sz="7968">
                <a:solidFill>
                  <a:srgbClr val="705C34"/>
                </a:solidFill>
                <a:latin typeface="#9Slide06 SVNSlow Attack"/>
              </a:rPr>
              <a:t>TIẾNG </a:t>
            </a:r>
          </a:p>
          <a:p>
            <a:pPr algn="ctr">
              <a:lnSpc>
                <a:spcPts val="11155"/>
              </a:lnSpc>
            </a:pPr>
            <a:r>
              <a:rPr lang="en-US" sz="7968">
                <a:solidFill>
                  <a:srgbClr val="705C34"/>
                </a:solidFill>
                <a:latin typeface="#9Slide06 SVNSlow Attack"/>
              </a:rPr>
              <a:t>VIỆT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208403" flipH="1">
            <a:off x="15878968" y="996962"/>
            <a:ext cx="1050310" cy="911144"/>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V="1">
            <a:off x="-1219407" y="-206074"/>
            <a:ext cx="3801967" cy="3317216"/>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flipV="1">
            <a:off x="681577" y="7077980"/>
            <a:ext cx="2708213" cy="2687901"/>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6581931" y="6629706"/>
            <a:ext cx="8600357" cy="2107087"/>
          </a:xfrm>
          <a:prstGeom prst="rect">
            <a:avLst/>
          </a:prstGeom>
        </p:spPr>
      </p:pic>
      <p:sp>
        <p:nvSpPr>
          <p:cNvPr id="6" name="TextBox 6"/>
          <p:cNvSpPr txBox="1"/>
          <p:nvPr/>
        </p:nvSpPr>
        <p:spPr>
          <a:xfrm>
            <a:off x="3512358" y="3260362"/>
            <a:ext cx="14120527" cy="2987339"/>
          </a:xfrm>
          <a:prstGeom prst="rect">
            <a:avLst/>
          </a:prstGeom>
        </p:spPr>
        <p:txBody>
          <a:bodyPr lIns="0" tIns="0" rIns="0" bIns="0" rtlCol="0" anchor="t">
            <a:spAutoFit/>
          </a:bodyPr>
          <a:lstStyle/>
          <a:p>
            <a:pPr algn="ctr">
              <a:lnSpc>
                <a:spcPts val="5968"/>
              </a:lnSpc>
            </a:pPr>
            <a:r>
              <a:rPr lang="en-US" sz="4263">
                <a:solidFill>
                  <a:srgbClr val="000000"/>
                </a:solidFill>
                <a:latin typeface="Roboto Condensed"/>
              </a:rPr>
              <a:t>Các thành ngữ gồm hai yếu tố có quan hệ so sánh với nhau lần lượt chiếu trên màn hình. Các nhóm quan sát, suy nghĩ trong thời gian 60 giây, sau đó đưa ra tín hiệu để giải nghĩa thành ngữ đó. </a:t>
            </a:r>
          </a:p>
          <a:p>
            <a:pPr algn="ctr">
              <a:lnSpc>
                <a:spcPts val="5968"/>
              </a:lnSpc>
              <a:spcBef>
                <a:spcPct val="0"/>
              </a:spcBef>
            </a:pPr>
            <a:endParaRPr lang="en-US" sz="4263">
              <a:solidFill>
                <a:srgbClr val="000000"/>
              </a:solidFill>
              <a:latin typeface="Roboto Condensed"/>
            </a:endParaRPr>
          </a:p>
        </p:txBody>
      </p:sp>
      <p:sp>
        <p:nvSpPr>
          <p:cNvPr id="7" name="TextBox 7"/>
          <p:cNvSpPr txBox="1"/>
          <p:nvPr/>
        </p:nvSpPr>
        <p:spPr>
          <a:xfrm>
            <a:off x="5226708" y="1106251"/>
            <a:ext cx="9067354" cy="1219838"/>
          </a:xfrm>
          <a:prstGeom prst="rect">
            <a:avLst/>
          </a:prstGeom>
        </p:spPr>
        <p:txBody>
          <a:bodyPr lIns="0" tIns="0" rIns="0" bIns="0" rtlCol="0" anchor="t">
            <a:spAutoFit/>
          </a:bodyPr>
          <a:lstStyle/>
          <a:p>
            <a:pPr algn="ctr">
              <a:lnSpc>
                <a:spcPts val="9939"/>
              </a:lnSpc>
              <a:spcBef>
                <a:spcPct val="0"/>
              </a:spcBef>
            </a:pPr>
            <a:r>
              <a:rPr lang="en-US" sz="7099">
                <a:solidFill>
                  <a:srgbClr val="4093A4"/>
                </a:solidFill>
                <a:latin typeface="#9Slide07 SFU Blackout Bold"/>
              </a:rPr>
              <a:t>CHẶNG 4: VINH DANH</a:t>
            </a:r>
          </a:p>
        </p:txBody>
      </p:sp>
      <p:sp>
        <p:nvSpPr>
          <p:cNvPr id="8" name="TextBox 8"/>
          <p:cNvSpPr txBox="1"/>
          <p:nvPr/>
        </p:nvSpPr>
        <p:spPr>
          <a:xfrm>
            <a:off x="9216377" y="6761564"/>
            <a:ext cx="5610399" cy="1749425"/>
          </a:xfrm>
          <a:prstGeom prst="rect">
            <a:avLst/>
          </a:prstGeom>
        </p:spPr>
        <p:txBody>
          <a:bodyPr lIns="0" tIns="0" rIns="0" bIns="0" rtlCol="0" anchor="t">
            <a:spAutoFit/>
          </a:bodyPr>
          <a:lstStyle/>
          <a:p>
            <a:pPr algn="ctr">
              <a:lnSpc>
                <a:spcPts val="7000"/>
              </a:lnSpc>
            </a:pPr>
            <a:r>
              <a:rPr lang="en-US" sz="5000" dirty="0" err="1">
                <a:solidFill>
                  <a:srgbClr val="6E9277"/>
                </a:solidFill>
                <a:latin typeface="Roboto Condensed Bold"/>
              </a:rPr>
              <a:t>Lúng</a:t>
            </a:r>
            <a:r>
              <a:rPr lang="en-US" sz="5000" dirty="0">
                <a:solidFill>
                  <a:srgbClr val="6E9277"/>
                </a:solidFill>
                <a:latin typeface="Roboto Condensed Bold"/>
              </a:rPr>
              <a:t> </a:t>
            </a:r>
            <a:r>
              <a:rPr lang="en-US" sz="5000" dirty="0" err="1">
                <a:solidFill>
                  <a:srgbClr val="6E9277"/>
                </a:solidFill>
                <a:latin typeface="Roboto Condensed Bold"/>
              </a:rPr>
              <a:t>túng</a:t>
            </a:r>
            <a:r>
              <a:rPr lang="en-US" sz="5000" dirty="0">
                <a:solidFill>
                  <a:srgbClr val="6E9277"/>
                </a:solidFill>
                <a:latin typeface="Roboto Condensed Bold"/>
              </a:rPr>
              <a:t> </a:t>
            </a:r>
          </a:p>
          <a:p>
            <a:pPr algn="ctr">
              <a:lnSpc>
                <a:spcPts val="7000"/>
              </a:lnSpc>
            </a:pPr>
            <a:r>
              <a:rPr lang="en-US" sz="5000" dirty="0" err="1">
                <a:solidFill>
                  <a:srgbClr val="6E9277"/>
                </a:solidFill>
                <a:latin typeface="Roboto Condensed Bold"/>
              </a:rPr>
              <a:t>như</a:t>
            </a:r>
            <a:r>
              <a:rPr lang="en-US" sz="5000" dirty="0">
                <a:solidFill>
                  <a:srgbClr val="6E9277"/>
                </a:solidFill>
                <a:latin typeface="Roboto Condensed Bold"/>
              </a:rPr>
              <a:t> </a:t>
            </a:r>
            <a:r>
              <a:rPr lang="en-US" sz="5000" dirty="0" err="1">
                <a:solidFill>
                  <a:srgbClr val="6E9277"/>
                </a:solidFill>
                <a:latin typeface="Roboto Condensed Bold"/>
              </a:rPr>
              <a:t>gà</a:t>
            </a:r>
            <a:r>
              <a:rPr lang="en-US" sz="5000" dirty="0">
                <a:solidFill>
                  <a:srgbClr val="6E9277"/>
                </a:solidFill>
                <a:latin typeface="Roboto Condensed Bold"/>
              </a:rPr>
              <a:t> </a:t>
            </a:r>
            <a:r>
              <a:rPr lang="en-US" sz="5000" dirty="0" err="1">
                <a:solidFill>
                  <a:srgbClr val="6E9277"/>
                </a:solidFill>
                <a:latin typeface="Roboto Condensed Bold"/>
              </a:rPr>
              <a:t>mắc</a:t>
            </a:r>
            <a:r>
              <a:rPr lang="en-US" sz="5000" dirty="0">
                <a:solidFill>
                  <a:srgbClr val="6E9277"/>
                </a:solidFill>
                <a:latin typeface="Roboto Condensed Bold"/>
              </a:rPr>
              <a:t> </a:t>
            </a:r>
            <a:r>
              <a:rPr lang="en-US" sz="5000" dirty="0" err="1">
                <a:solidFill>
                  <a:srgbClr val="6E9277"/>
                </a:solidFill>
                <a:latin typeface="Roboto Condensed Bold"/>
              </a:rPr>
              <a:t>tóc</a:t>
            </a:r>
            <a:endParaRPr lang="en-US" sz="5000" dirty="0">
              <a:solidFill>
                <a:srgbClr val="6E9277"/>
              </a:solidFill>
              <a:latin typeface="Roboto Condensed Bold"/>
            </a:endParaRPr>
          </a:p>
        </p:txBody>
      </p:sp>
      <p:sp>
        <p:nvSpPr>
          <p:cNvPr id="9" name="TextBox 9"/>
          <p:cNvSpPr txBox="1"/>
          <p:nvPr/>
        </p:nvSpPr>
        <p:spPr>
          <a:xfrm>
            <a:off x="1153028" y="2879821"/>
            <a:ext cx="2077641" cy="4198159"/>
          </a:xfrm>
          <a:prstGeom prst="rect">
            <a:avLst/>
          </a:prstGeom>
        </p:spPr>
        <p:txBody>
          <a:bodyPr lIns="0" tIns="0" rIns="0" bIns="0" rtlCol="0" anchor="t">
            <a:spAutoFit/>
          </a:bodyPr>
          <a:lstStyle/>
          <a:p>
            <a:pPr algn="ctr">
              <a:lnSpc>
                <a:spcPts val="11155"/>
              </a:lnSpc>
            </a:pPr>
            <a:r>
              <a:rPr lang="en-US" sz="7968">
                <a:solidFill>
                  <a:srgbClr val="705C34"/>
                </a:solidFill>
                <a:latin typeface="#9Slide06 SVNSlow Attack"/>
              </a:rPr>
              <a:t>VUA </a:t>
            </a:r>
          </a:p>
          <a:p>
            <a:pPr algn="ctr">
              <a:lnSpc>
                <a:spcPts val="11155"/>
              </a:lnSpc>
            </a:pPr>
            <a:r>
              <a:rPr lang="en-US" sz="7968">
                <a:solidFill>
                  <a:srgbClr val="705C34"/>
                </a:solidFill>
                <a:latin typeface="#9Slide06 SVNSlow Attack"/>
              </a:rPr>
              <a:t>TIẾNG </a:t>
            </a:r>
          </a:p>
          <a:p>
            <a:pPr algn="ctr">
              <a:lnSpc>
                <a:spcPts val="11155"/>
              </a:lnSpc>
            </a:pPr>
            <a:r>
              <a:rPr lang="en-US" sz="7968">
                <a:solidFill>
                  <a:srgbClr val="705C34"/>
                </a:solidFill>
                <a:latin typeface="#9Slide06 SVNSlow Attack"/>
              </a:rPr>
              <a:t>VIỆT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208403" flipH="1">
            <a:off x="15878968" y="996962"/>
            <a:ext cx="1050310" cy="911144"/>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V="1">
            <a:off x="-1219407" y="-206074"/>
            <a:ext cx="3801967" cy="3317216"/>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flipV="1">
            <a:off x="681577" y="7077980"/>
            <a:ext cx="2708213" cy="2687901"/>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6581931" y="6629706"/>
            <a:ext cx="8600357" cy="2107087"/>
          </a:xfrm>
          <a:prstGeom prst="rect">
            <a:avLst/>
          </a:prstGeom>
        </p:spPr>
      </p:pic>
      <p:sp>
        <p:nvSpPr>
          <p:cNvPr id="6" name="TextBox 6"/>
          <p:cNvSpPr txBox="1"/>
          <p:nvPr/>
        </p:nvSpPr>
        <p:spPr>
          <a:xfrm>
            <a:off x="3512358" y="3260362"/>
            <a:ext cx="14120527" cy="2987339"/>
          </a:xfrm>
          <a:prstGeom prst="rect">
            <a:avLst/>
          </a:prstGeom>
        </p:spPr>
        <p:txBody>
          <a:bodyPr lIns="0" tIns="0" rIns="0" bIns="0" rtlCol="0" anchor="t">
            <a:spAutoFit/>
          </a:bodyPr>
          <a:lstStyle/>
          <a:p>
            <a:pPr algn="ctr">
              <a:lnSpc>
                <a:spcPts val="5968"/>
              </a:lnSpc>
            </a:pPr>
            <a:r>
              <a:rPr lang="en-US" sz="4263">
                <a:solidFill>
                  <a:srgbClr val="000000"/>
                </a:solidFill>
                <a:latin typeface="Roboto Condensed"/>
              </a:rPr>
              <a:t>Các thành ngữ gồm hai yếu tố có quan hệ so sánh với nhau lần lượt chiếu trên màn hình. Các nhóm quan sát, suy nghĩ trong thời gian 60 giây, sau đó đưa ra tín hiệu để giải nghĩa thành ngữ đó. </a:t>
            </a:r>
          </a:p>
          <a:p>
            <a:pPr algn="ctr">
              <a:lnSpc>
                <a:spcPts val="5968"/>
              </a:lnSpc>
              <a:spcBef>
                <a:spcPct val="0"/>
              </a:spcBef>
            </a:pPr>
            <a:endParaRPr lang="en-US" sz="4263">
              <a:solidFill>
                <a:srgbClr val="000000"/>
              </a:solidFill>
              <a:latin typeface="Roboto Condensed"/>
            </a:endParaRPr>
          </a:p>
        </p:txBody>
      </p:sp>
      <p:sp>
        <p:nvSpPr>
          <p:cNvPr id="7" name="TextBox 7"/>
          <p:cNvSpPr txBox="1"/>
          <p:nvPr/>
        </p:nvSpPr>
        <p:spPr>
          <a:xfrm>
            <a:off x="5226708" y="1106251"/>
            <a:ext cx="9067354" cy="1219838"/>
          </a:xfrm>
          <a:prstGeom prst="rect">
            <a:avLst/>
          </a:prstGeom>
        </p:spPr>
        <p:txBody>
          <a:bodyPr lIns="0" tIns="0" rIns="0" bIns="0" rtlCol="0" anchor="t">
            <a:spAutoFit/>
          </a:bodyPr>
          <a:lstStyle/>
          <a:p>
            <a:pPr algn="ctr">
              <a:lnSpc>
                <a:spcPts val="9939"/>
              </a:lnSpc>
              <a:spcBef>
                <a:spcPct val="0"/>
              </a:spcBef>
            </a:pPr>
            <a:r>
              <a:rPr lang="en-US" sz="7099">
                <a:solidFill>
                  <a:srgbClr val="4093A4"/>
                </a:solidFill>
                <a:latin typeface="#9Slide07 SFU Blackout Bold"/>
              </a:rPr>
              <a:t>CHẶNG 4: VINH DANH</a:t>
            </a:r>
          </a:p>
        </p:txBody>
      </p:sp>
      <p:sp>
        <p:nvSpPr>
          <p:cNvPr id="8" name="TextBox 8"/>
          <p:cNvSpPr txBox="1"/>
          <p:nvPr/>
        </p:nvSpPr>
        <p:spPr>
          <a:xfrm>
            <a:off x="9034451" y="7180013"/>
            <a:ext cx="5610399" cy="972185"/>
          </a:xfrm>
          <a:prstGeom prst="rect">
            <a:avLst/>
          </a:prstGeom>
        </p:spPr>
        <p:txBody>
          <a:bodyPr lIns="0" tIns="0" rIns="0" bIns="0" rtlCol="0" anchor="t">
            <a:spAutoFit/>
          </a:bodyPr>
          <a:lstStyle/>
          <a:p>
            <a:pPr algn="ctr">
              <a:lnSpc>
                <a:spcPts val="7839"/>
              </a:lnSpc>
            </a:pPr>
            <a:r>
              <a:rPr lang="en-US" sz="5599" dirty="0" err="1">
                <a:solidFill>
                  <a:srgbClr val="6E9277"/>
                </a:solidFill>
                <a:latin typeface="Roboto Condensed Bold"/>
              </a:rPr>
              <a:t>Nhanh</a:t>
            </a:r>
            <a:r>
              <a:rPr lang="en-US" sz="5599" dirty="0">
                <a:solidFill>
                  <a:srgbClr val="6E9277"/>
                </a:solidFill>
                <a:latin typeface="Roboto Condensed Bold"/>
              </a:rPr>
              <a:t> </a:t>
            </a:r>
            <a:r>
              <a:rPr lang="en-US" sz="5599" dirty="0" err="1">
                <a:solidFill>
                  <a:srgbClr val="6E9277"/>
                </a:solidFill>
                <a:latin typeface="Roboto Condensed Bold"/>
              </a:rPr>
              <a:t>như</a:t>
            </a:r>
            <a:r>
              <a:rPr lang="en-US" sz="5599" dirty="0">
                <a:solidFill>
                  <a:srgbClr val="6E9277"/>
                </a:solidFill>
                <a:latin typeface="Roboto Condensed Bold"/>
              </a:rPr>
              <a:t> </a:t>
            </a:r>
            <a:r>
              <a:rPr lang="en-US" sz="5599" dirty="0" err="1">
                <a:solidFill>
                  <a:srgbClr val="6E9277"/>
                </a:solidFill>
                <a:latin typeface="Roboto Condensed Bold"/>
              </a:rPr>
              <a:t>chớp</a:t>
            </a:r>
            <a:endParaRPr lang="en-US" sz="5599" dirty="0">
              <a:solidFill>
                <a:srgbClr val="6E9277"/>
              </a:solidFill>
              <a:latin typeface="Roboto Condensed Bold"/>
            </a:endParaRPr>
          </a:p>
        </p:txBody>
      </p:sp>
      <p:sp>
        <p:nvSpPr>
          <p:cNvPr id="9" name="TextBox 9"/>
          <p:cNvSpPr txBox="1"/>
          <p:nvPr/>
        </p:nvSpPr>
        <p:spPr>
          <a:xfrm>
            <a:off x="1153028" y="2879821"/>
            <a:ext cx="2077641" cy="4198159"/>
          </a:xfrm>
          <a:prstGeom prst="rect">
            <a:avLst/>
          </a:prstGeom>
        </p:spPr>
        <p:txBody>
          <a:bodyPr lIns="0" tIns="0" rIns="0" bIns="0" rtlCol="0" anchor="t">
            <a:spAutoFit/>
          </a:bodyPr>
          <a:lstStyle/>
          <a:p>
            <a:pPr algn="ctr">
              <a:lnSpc>
                <a:spcPts val="11155"/>
              </a:lnSpc>
            </a:pPr>
            <a:r>
              <a:rPr lang="en-US" sz="7968">
                <a:solidFill>
                  <a:srgbClr val="705C34"/>
                </a:solidFill>
                <a:latin typeface="#9Slide06 SVNSlow Attack"/>
              </a:rPr>
              <a:t>VUA </a:t>
            </a:r>
          </a:p>
          <a:p>
            <a:pPr algn="ctr">
              <a:lnSpc>
                <a:spcPts val="11155"/>
              </a:lnSpc>
            </a:pPr>
            <a:r>
              <a:rPr lang="en-US" sz="7968">
                <a:solidFill>
                  <a:srgbClr val="705C34"/>
                </a:solidFill>
                <a:latin typeface="#9Slide06 SVNSlow Attack"/>
              </a:rPr>
              <a:t>TIẾNG </a:t>
            </a:r>
          </a:p>
          <a:p>
            <a:pPr algn="ctr">
              <a:lnSpc>
                <a:spcPts val="11155"/>
              </a:lnSpc>
            </a:pPr>
            <a:r>
              <a:rPr lang="en-US" sz="7968">
                <a:solidFill>
                  <a:srgbClr val="705C34"/>
                </a:solidFill>
                <a:latin typeface="#9Slide06 SVNSlow Attack"/>
              </a:rPr>
              <a:t>VIỆT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208403" flipH="1">
            <a:off x="15878968" y="996962"/>
            <a:ext cx="1050310" cy="911144"/>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V="1">
            <a:off x="-1219407" y="-206074"/>
            <a:ext cx="3801967" cy="3317216"/>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flipV="1">
            <a:off x="681577" y="7077980"/>
            <a:ext cx="2708213" cy="2687901"/>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6553200" y="6591300"/>
            <a:ext cx="8600357" cy="2107087"/>
          </a:xfrm>
          <a:prstGeom prst="rect">
            <a:avLst/>
          </a:prstGeom>
        </p:spPr>
      </p:pic>
      <p:sp>
        <p:nvSpPr>
          <p:cNvPr id="6" name="TextBox 6"/>
          <p:cNvSpPr txBox="1"/>
          <p:nvPr/>
        </p:nvSpPr>
        <p:spPr>
          <a:xfrm>
            <a:off x="3512358" y="3260362"/>
            <a:ext cx="14120527" cy="2987339"/>
          </a:xfrm>
          <a:prstGeom prst="rect">
            <a:avLst/>
          </a:prstGeom>
        </p:spPr>
        <p:txBody>
          <a:bodyPr lIns="0" tIns="0" rIns="0" bIns="0" rtlCol="0" anchor="t">
            <a:spAutoFit/>
          </a:bodyPr>
          <a:lstStyle/>
          <a:p>
            <a:pPr algn="ctr">
              <a:lnSpc>
                <a:spcPts val="5968"/>
              </a:lnSpc>
            </a:pPr>
            <a:r>
              <a:rPr lang="en-US" sz="4263">
                <a:solidFill>
                  <a:srgbClr val="000000"/>
                </a:solidFill>
                <a:latin typeface="Roboto Condensed"/>
              </a:rPr>
              <a:t>Các thành ngữ gồm hai yếu tố có quan hệ so sánh với nhau lần lượt chiếu trên màn hình. Các nhóm quan sát, suy nghĩ trong thời gian 60 giây, sau đó đưa ra tín hiệu để giải nghĩa thành ngữ đó. </a:t>
            </a:r>
          </a:p>
          <a:p>
            <a:pPr algn="ctr">
              <a:lnSpc>
                <a:spcPts val="5968"/>
              </a:lnSpc>
              <a:spcBef>
                <a:spcPct val="0"/>
              </a:spcBef>
            </a:pPr>
            <a:endParaRPr lang="en-US" sz="4263">
              <a:solidFill>
                <a:srgbClr val="000000"/>
              </a:solidFill>
              <a:latin typeface="Roboto Condensed"/>
            </a:endParaRPr>
          </a:p>
        </p:txBody>
      </p:sp>
      <p:sp>
        <p:nvSpPr>
          <p:cNvPr id="7" name="TextBox 7"/>
          <p:cNvSpPr txBox="1"/>
          <p:nvPr/>
        </p:nvSpPr>
        <p:spPr>
          <a:xfrm>
            <a:off x="5226708" y="1106251"/>
            <a:ext cx="9067354" cy="1219838"/>
          </a:xfrm>
          <a:prstGeom prst="rect">
            <a:avLst/>
          </a:prstGeom>
        </p:spPr>
        <p:txBody>
          <a:bodyPr lIns="0" tIns="0" rIns="0" bIns="0" rtlCol="0" anchor="t">
            <a:spAutoFit/>
          </a:bodyPr>
          <a:lstStyle/>
          <a:p>
            <a:pPr algn="ctr">
              <a:lnSpc>
                <a:spcPts val="9939"/>
              </a:lnSpc>
              <a:spcBef>
                <a:spcPct val="0"/>
              </a:spcBef>
            </a:pPr>
            <a:r>
              <a:rPr lang="en-US" sz="7099">
                <a:solidFill>
                  <a:srgbClr val="4093A4"/>
                </a:solidFill>
                <a:latin typeface="#9Slide07 SFU Blackout Bold"/>
              </a:rPr>
              <a:t>CHẶNG 4: VINH DANH</a:t>
            </a:r>
          </a:p>
        </p:txBody>
      </p:sp>
      <p:sp>
        <p:nvSpPr>
          <p:cNvPr id="8" name="TextBox 8"/>
          <p:cNvSpPr txBox="1"/>
          <p:nvPr/>
        </p:nvSpPr>
        <p:spPr>
          <a:xfrm>
            <a:off x="9034451" y="7180013"/>
            <a:ext cx="5610399" cy="972185"/>
          </a:xfrm>
          <a:prstGeom prst="rect">
            <a:avLst/>
          </a:prstGeom>
        </p:spPr>
        <p:txBody>
          <a:bodyPr lIns="0" tIns="0" rIns="0" bIns="0" rtlCol="0" anchor="t">
            <a:spAutoFit/>
          </a:bodyPr>
          <a:lstStyle/>
          <a:p>
            <a:pPr algn="ctr">
              <a:lnSpc>
                <a:spcPts val="7839"/>
              </a:lnSpc>
            </a:pPr>
            <a:r>
              <a:rPr lang="en-US" sz="5599">
                <a:solidFill>
                  <a:srgbClr val="6E9277"/>
                </a:solidFill>
                <a:latin typeface="Roboto Condensed Bold"/>
              </a:rPr>
              <a:t>Ngọt như mía lùi</a:t>
            </a:r>
          </a:p>
        </p:txBody>
      </p:sp>
      <p:sp>
        <p:nvSpPr>
          <p:cNvPr id="9" name="TextBox 9"/>
          <p:cNvSpPr txBox="1"/>
          <p:nvPr/>
        </p:nvSpPr>
        <p:spPr>
          <a:xfrm>
            <a:off x="1153028" y="2879821"/>
            <a:ext cx="2077641" cy="4198159"/>
          </a:xfrm>
          <a:prstGeom prst="rect">
            <a:avLst/>
          </a:prstGeom>
        </p:spPr>
        <p:txBody>
          <a:bodyPr lIns="0" tIns="0" rIns="0" bIns="0" rtlCol="0" anchor="t">
            <a:spAutoFit/>
          </a:bodyPr>
          <a:lstStyle/>
          <a:p>
            <a:pPr algn="ctr">
              <a:lnSpc>
                <a:spcPts val="11155"/>
              </a:lnSpc>
            </a:pPr>
            <a:r>
              <a:rPr lang="en-US" sz="7968">
                <a:solidFill>
                  <a:srgbClr val="705C34"/>
                </a:solidFill>
                <a:latin typeface="#9Slide06 SVNSlow Attack"/>
              </a:rPr>
              <a:t>VUA </a:t>
            </a:r>
          </a:p>
          <a:p>
            <a:pPr algn="ctr">
              <a:lnSpc>
                <a:spcPts val="11155"/>
              </a:lnSpc>
            </a:pPr>
            <a:r>
              <a:rPr lang="en-US" sz="7968">
                <a:solidFill>
                  <a:srgbClr val="705C34"/>
                </a:solidFill>
                <a:latin typeface="#9Slide06 SVNSlow Attack"/>
              </a:rPr>
              <a:t>TIẾNG </a:t>
            </a:r>
          </a:p>
          <a:p>
            <a:pPr algn="ctr">
              <a:lnSpc>
                <a:spcPts val="11155"/>
              </a:lnSpc>
            </a:pPr>
            <a:r>
              <a:rPr lang="en-US" sz="7968">
                <a:solidFill>
                  <a:srgbClr val="705C34"/>
                </a:solidFill>
                <a:latin typeface="#9Slide06 SVNSlow Attack"/>
              </a:rPr>
              <a:t>VIỆT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3D8C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21739" y="446055"/>
            <a:ext cx="10902409" cy="13910569"/>
          </a:xfrm>
          <a:prstGeom prst="rect">
            <a:avLst/>
          </a:prstGeom>
        </p:spPr>
      </p:pic>
      <p:pic>
        <p:nvPicPr>
          <p:cNvPr id="3" name="Picture 3"/>
          <p:cNvPicPr>
            <a:picLocks noChangeAspect="1"/>
          </p:cNvPicPr>
          <p:nvPr/>
        </p:nvPicPr>
        <p:blipFill>
          <a:blip r:embed="rId4"/>
          <a:srcRect/>
          <a:stretch>
            <a:fillRect/>
          </a:stretch>
        </p:blipFill>
        <p:spPr>
          <a:xfrm>
            <a:off x="7023253" y="6836806"/>
            <a:ext cx="7602093" cy="8229600"/>
          </a:xfrm>
          <a:prstGeom prst="rect">
            <a:avLst/>
          </a:prstGeom>
        </p:spPr>
      </p:pic>
      <p:grpSp>
        <p:nvGrpSpPr>
          <p:cNvPr id="4" name="Group 4"/>
          <p:cNvGrpSpPr/>
          <p:nvPr/>
        </p:nvGrpSpPr>
        <p:grpSpPr>
          <a:xfrm>
            <a:off x="15201900" y="0"/>
            <a:ext cx="3086100" cy="10287000"/>
            <a:chOff x="0" y="0"/>
            <a:chExt cx="812800" cy="2709333"/>
          </a:xfrm>
        </p:grpSpPr>
        <p:sp>
          <p:nvSpPr>
            <p:cNvPr id="5" name="Freeform 5"/>
            <p:cNvSpPr/>
            <p:nvPr/>
          </p:nvSpPr>
          <p:spPr>
            <a:xfrm>
              <a:off x="0" y="0"/>
              <a:ext cx="812800" cy="2709333"/>
            </a:xfrm>
            <a:custGeom>
              <a:avLst/>
              <a:gdLst/>
              <a:ahLst/>
              <a:cxnLst/>
              <a:rect l="l" t="t" r="r" b="b"/>
              <a:pathLst>
                <a:path w="812800" h="2709333">
                  <a:moveTo>
                    <a:pt x="0" y="0"/>
                  </a:moveTo>
                  <a:lnTo>
                    <a:pt x="812800" y="0"/>
                  </a:lnTo>
                  <a:lnTo>
                    <a:pt x="812800" y="2709333"/>
                  </a:lnTo>
                  <a:lnTo>
                    <a:pt x="0" y="2709333"/>
                  </a:lnTo>
                  <a:close/>
                </a:path>
              </a:pathLst>
            </a:custGeom>
            <a:solidFill>
              <a:srgbClr val="FFFFFF"/>
            </a:solidFill>
          </p:spPr>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7" name="Picture 7"/>
          <p:cNvPicPr>
            <a:picLocks noChangeAspect="1"/>
          </p:cNvPicPr>
          <p:nvPr/>
        </p:nvPicPr>
        <p:blipFill>
          <a:blip r:embed="rId5">
            <a:alphaModFix amt="40000"/>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5042587" y="-159313"/>
            <a:ext cx="10446313" cy="10446313"/>
          </a:xfrm>
          <a:prstGeom prst="rect">
            <a:avLst/>
          </a:prstGeom>
        </p:spPr>
      </p:pic>
      <p:pic>
        <p:nvPicPr>
          <p:cNvPr id="8" name="Picture 8"/>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0621946" y="623716"/>
            <a:ext cx="4146568" cy="3468039"/>
          </a:xfrm>
          <a:prstGeom prst="rect">
            <a:avLst/>
          </a:prstGeom>
        </p:spPr>
      </p:pic>
      <p:pic>
        <p:nvPicPr>
          <p:cNvPr id="9" name="Picture 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H="1">
            <a:off x="7917860" y="3413254"/>
            <a:ext cx="1050310" cy="911144"/>
          </a:xfrm>
          <a:prstGeom prst="rect">
            <a:avLst/>
          </a:prstGeom>
        </p:spPr>
      </p:pic>
      <p:pic>
        <p:nvPicPr>
          <p:cNvPr id="10" name="Picture 10"/>
          <p:cNvPicPr>
            <a:picLocks noChangeAspect="1"/>
          </p:cNvPicPr>
          <p:nvPr/>
        </p:nvPicPr>
        <p:blipFill>
          <a:blip r:embed="rId11"/>
          <a:srcRect/>
          <a:stretch>
            <a:fillRect/>
          </a:stretch>
        </p:blipFill>
        <p:spPr>
          <a:xfrm>
            <a:off x="9997772" y="4324398"/>
            <a:ext cx="4200026" cy="6153884"/>
          </a:xfrm>
          <a:prstGeom prst="rect">
            <a:avLst/>
          </a:prstGeom>
        </p:spPr>
      </p:pic>
      <p:sp>
        <p:nvSpPr>
          <p:cNvPr id="11" name="TextBox 11"/>
          <p:cNvSpPr txBox="1"/>
          <p:nvPr/>
        </p:nvSpPr>
        <p:spPr>
          <a:xfrm>
            <a:off x="521739" y="4214818"/>
            <a:ext cx="8892923" cy="1666864"/>
          </a:xfrm>
          <a:prstGeom prst="rect">
            <a:avLst/>
          </a:prstGeom>
        </p:spPr>
        <p:txBody>
          <a:bodyPr lIns="0" tIns="0" rIns="0" bIns="0" rtlCol="0" anchor="t">
            <a:spAutoFit/>
          </a:bodyPr>
          <a:lstStyle/>
          <a:p>
            <a:pPr>
              <a:lnSpc>
                <a:spcPts val="13645"/>
              </a:lnSpc>
              <a:spcBef>
                <a:spcPct val="0"/>
              </a:spcBef>
            </a:pPr>
            <a:r>
              <a:rPr lang="en-US" sz="9746">
                <a:solidFill>
                  <a:srgbClr val="6E9277"/>
                </a:solidFill>
                <a:latin typeface="Fraunces Bold"/>
              </a:rPr>
              <a:t>KHỞI ĐỘNG 2</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5400000">
            <a:off x="6310789" y="0"/>
            <a:ext cx="5666422" cy="10287000"/>
          </a:xfrm>
          <a:prstGeom prst="rect">
            <a:avLst/>
          </a:prstGeom>
        </p:spPr>
      </p:pic>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7756030" y="7583033"/>
            <a:ext cx="2775940" cy="787357"/>
          </a:xfrm>
          <a:prstGeom prst="rect">
            <a:avLst/>
          </a:prstGeom>
        </p:spPr>
      </p:pic>
      <p:pic>
        <p:nvPicPr>
          <p:cNvPr id="4" name="Picture 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7756030" y="1916610"/>
            <a:ext cx="2775940" cy="787357"/>
          </a:xfrm>
          <a:prstGeom prst="rect">
            <a:avLst/>
          </a:prstGeom>
        </p:spPr>
      </p:pic>
      <p:pic>
        <p:nvPicPr>
          <p:cNvPr id="5" name="Picture 5"/>
          <p:cNvPicPr>
            <a:picLocks noChangeAspect="1"/>
          </p:cNvPicPr>
          <p:nvPr/>
        </p:nvPicPr>
        <p:blipFill>
          <a:blip r:embed="rId5"/>
          <a:srcRect/>
          <a:stretch>
            <a:fillRect/>
          </a:stretch>
        </p:blipFill>
        <p:spPr>
          <a:xfrm rot="8179874">
            <a:off x="-5970574" y="-6703704"/>
            <a:ext cx="10051930" cy="10881657"/>
          </a:xfrm>
          <a:prstGeom prst="rect">
            <a:avLst/>
          </a:prstGeom>
        </p:spPr>
      </p:pic>
      <p:pic>
        <p:nvPicPr>
          <p:cNvPr id="6" name="Picture 6"/>
          <p:cNvPicPr>
            <a:picLocks noChangeAspect="1"/>
          </p:cNvPicPr>
          <p:nvPr/>
        </p:nvPicPr>
        <p:blipFill>
          <a:blip r:embed="rId5"/>
          <a:srcRect/>
          <a:stretch>
            <a:fillRect/>
          </a:stretch>
        </p:blipFill>
        <p:spPr>
          <a:xfrm rot="8179874">
            <a:off x="14054055" y="6291119"/>
            <a:ext cx="10051930" cy="10881657"/>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flipV="1">
            <a:off x="15611012" y="7529699"/>
            <a:ext cx="3190252" cy="3358160"/>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870114">
            <a:off x="12518862" y="5737165"/>
            <a:ext cx="2459135" cy="3897765"/>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727764">
            <a:off x="15191109" y="483733"/>
            <a:ext cx="1413995" cy="4114800"/>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2252309">
            <a:off x="814090" y="4935077"/>
            <a:ext cx="2805545" cy="4114800"/>
          </a:xfrm>
          <a:prstGeom prst="rect">
            <a:avLst/>
          </a:prstGeom>
        </p:spPr>
      </p:pic>
      <p:pic>
        <p:nvPicPr>
          <p:cNvPr id="11" name="Picture 11"/>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448251" y="397595"/>
            <a:ext cx="2216862" cy="2715533"/>
          </a:xfrm>
          <a:prstGeom prst="rect">
            <a:avLst/>
          </a:prstGeom>
        </p:spPr>
      </p:pic>
      <p:pic>
        <p:nvPicPr>
          <p:cNvPr id="12" name="Picture 12"/>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6167788" y="110328"/>
            <a:ext cx="5952423" cy="1645033"/>
          </a:xfrm>
          <a:prstGeom prst="rect">
            <a:avLst/>
          </a:prstGeom>
        </p:spPr>
      </p:pic>
      <p:pic>
        <p:nvPicPr>
          <p:cNvPr id="13" name="Picture 13"/>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6627117" y="5875178"/>
            <a:ext cx="1264366" cy="4114800"/>
          </a:xfrm>
          <a:prstGeom prst="rect">
            <a:avLst/>
          </a:prstGeom>
        </p:spPr>
      </p:pic>
      <p:pic>
        <p:nvPicPr>
          <p:cNvPr id="14" name="Picture 14"/>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4499332" y="7785784"/>
            <a:ext cx="2437548" cy="2501216"/>
          </a:xfrm>
          <a:prstGeom prst="rect">
            <a:avLst/>
          </a:prstGeom>
        </p:spPr>
      </p:pic>
      <p:sp>
        <p:nvSpPr>
          <p:cNvPr id="15" name="TextBox 15"/>
          <p:cNvSpPr txBox="1"/>
          <p:nvPr/>
        </p:nvSpPr>
        <p:spPr>
          <a:xfrm>
            <a:off x="5718106" y="4274603"/>
            <a:ext cx="6817460" cy="1566344"/>
          </a:xfrm>
          <a:prstGeom prst="rect">
            <a:avLst/>
          </a:prstGeom>
        </p:spPr>
        <p:txBody>
          <a:bodyPr lIns="0" tIns="0" rIns="0" bIns="0" rtlCol="0" anchor="t">
            <a:spAutoFit/>
          </a:bodyPr>
          <a:lstStyle/>
          <a:p>
            <a:pPr marL="0" lvl="0" indent="0" algn="ctr">
              <a:lnSpc>
                <a:spcPts val="12885"/>
              </a:lnSpc>
              <a:spcBef>
                <a:spcPct val="0"/>
              </a:spcBef>
            </a:pPr>
            <a:r>
              <a:rPr lang="en-US" sz="9204">
                <a:solidFill>
                  <a:srgbClr val="FFFFFF"/>
                </a:solidFill>
                <a:latin typeface="Fraunces Bold"/>
              </a:rPr>
              <a:t>THẢ DẤU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5400000">
            <a:off x="14616577" y="-179793"/>
            <a:ext cx="10051930" cy="10881657"/>
          </a:xfrm>
          <a:prstGeom prst="rect">
            <a:avLst/>
          </a:prstGeom>
        </p:spPr>
      </p:pic>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10029903" y="788616"/>
            <a:ext cx="1050310" cy="911144"/>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5142421" y="6397726"/>
            <a:ext cx="3363849" cy="4114800"/>
          </a:xfrm>
          <a:prstGeom prst="rect">
            <a:avLst/>
          </a:prstGeom>
        </p:spPr>
      </p:pic>
      <p:pic>
        <p:nvPicPr>
          <p:cNvPr id="5"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flipV="1">
            <a:off x="14201714" y="-357640"/>
            <a:ext cx="3363849" cy="4114800"/>
          </a:xfrm>
          <a:prstGeom prst="rect">
            <a:avLst/>
          </a:prstGeom>
        </p:spPr>
      </p:pic>
      <p:pic>
        <p:nvPicPr>
          <p:cNvPr id="6" name="Picture 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645936" y="7200900"/>
            <a:ext cx="2083117" cy="4114800"/>
          </a:xfrm>
          <a:prstGeom prst="rect">
            <a:avLst/>
          </a:prstGeom>
        </p:spPr>
      </p:pic>
      <p:sp>
        <p:nvSpPr>
          <p:cNvPr id="7" name="TextBox 7"/>
          <p:cNvSpPr txBox="1"/>
          <p:nvPr/>
        </p:nvSpPr>
        <p:spPr>
          <a:xfrm>
            <a:off x="-547427" y="773251"/>
            <a:ext cx="13394598" cy="9513749"/>
          </a:xfrm>
          <a:prstGeom prst="rect">
            <a:avLst/>
          </a:prstGeom>
        </p:spPr>
        <p:txBody>
          <a:bodyPr lIns="0" tIns="0" rIns="0" bIns="0" rtlCol="0" anchor="t">
            <a:spAutoFit/>
          </a:bodyPr>
          <a:lstStyle/>
          <a:p>
            <a:pPr algn="ctr">
              <a:lnSpc>
                <a:spcPts val="6860"/>
              </a:lnSpc>
            </a:pPr>
            <a:r>
              <a:rPr lang="en-US" sz="4900" dirty="0" err="1">
                <a:solidFill>
                  <a:srgbClr val="342D2A"/>
                </a:solidFill>
                <a:latin typeface="Roboto Condensed"/>
              </a:rPr>
              <a:t>Dấu</a:t>
            </a:r>
            <a:r>
              <a:rPr lang="en-US" sz="4900" dirty="0">
                <a:solidFill>
                  <a:srgbClr val="342D2A"/>
                </a:solidFill>
                <a:latin typeface="Roboto Condensed"/>
              </a:rPr>
              <a:t> </a:t>
            </a:r>
            <a:r>
              <a:rPr lang="en-US" sz="4900" dirty="0" err="1">
                <a:solidFill>
                  <a:srgbClr val="342D2A"/>
                </a:solidFill>
                <a:latin typeface="Roboto Condensed"/>
              </a:rPr>
              <a:t>câu</a:t>
            </a:r>
            <a:r>
              <a:rPr lang="en-US" sz="4900" dirty="0">
                <a:solidFill>
                  <a:srgbClr val="342D2A"/>
                </a:solidFill>
                <a:latin typeface="Roboto Condensed"/>
              </a:rPr>
              <a:t> </a:t>
            </a:r>
            <a:r>
              <a:rPr lang="en-US" sz="4900" dirty="0" err="1">
                <a:solidFill>
                  <a:srgbClr val="342D2A"/>
                </a:solidFill>
                <a:latin typeface="Roboto Condensed"/>
              </a:rPr>
              <a:t>phân</a:t>
            </a:r>
            <a:r>
              <a:rPr lang="en-US" sz="4900" dirty="0">
                <a:solidFill>
                  <a:srgbClr val="342D2A"/>
                </a:solidFill>
                <a:latin typeface="Roboto Condensed"/>
              </a:rPr>
              <a:t> </a:t>
            </a:r>
            <a:r>
              <a:rPr lang="en-US" sz="4900" dirty="0" err="1">
                <a:solidFill>
                  <a:srgbClr val="342D2A"/>
                </a:solidFill>
                <a:latin typeface="Roboto Condensed"/>
              </a:rPr>
              <a:t>biệt</a:t>
            </a:r>
            <a:r>
              <a:rPr lang="en-US" sz="4900" dirty="0">
                <a:solidFill>
                  <a:srgbClr val="342D2A"/>
                </a:solidFill>
                <a:latin typeface="Roboto Condensed"/>
              </a:rPr>
              <a:t> </a:t>
            </a:r>
            <a:r>
              <a:rPr lang="en-US" sz="4900" dirty="0" err="1">
                <a:solidFill>
                  <a:srgbClr val="342D2A"/>
                </a:solidFill>
                <a:latin typeface="Roboto Condensed"/>
              </a:rPr>
              <a:t>rạch</a:t>
            </a:r>
            <a:r>
              <a:rPr lang="en-US" sz="4900" dirty="0">
                <a:solidFill>
                  <a:srgbClr val="342D2A"/>
                </a:solidFill>
                <a:latin typeface="Roboto Condensed"/>
              </a:rPr>
              <a:t> </a:t>
            </a:r>
            <a:r>
              <a:rPr lang="en-US" sz="4900" dirty="0" err="1">
                <a:solidFill>
                  <a:srgbClr val="342D2A"/>
                </a:solidFill>
                <a:latin typeface="Roboto Condensed"/>
              </a:rPr>
              <a:t>ròi</a:t>
            </a:r>
            <a:r>
              <a:rPr lang="en-US" sz="4900" dirty="0">
                <a:solidFill>
                  <a:srgbClr val="342D2A"/>
                </a:solidFill>
                <a:latin typeface="Roboto Condensed"/>
              </a:rPr>
              <a:t> </a:t>
            </a:r>
          </a:p>
          <a:p>
            <a:pPr algn="ctr">
              <a:lnSpc>
                <a:spcPts val="6860"/>
              </a:lnSpc>
            </a:pPr>
            <a:r>
              <a:rPr lang="en-US" sz="4900" dirty="0" err="1">
                <a:solidFill>
                  <a:srgbClr val="342D2A"/>
                </a:solidFill>
                <a:latin typeface="Roboto Condensed"/>
              </a:rPr>
              <a:t>Không</a:t>
            </a:r>
            <a:r>
              <a:rPr lang="en-US" sz="4900" dirty="0">
                <a:solidFill>
                  <a:srgbClr val="342D2A"/>
                </a:solidFill>
                <a:latin typeface="Roboto Condensed"/>
              </a:rPr>
              <a:t> </a:t>
            </a:r>
            <a:r>
              <a:rPr lang="en-US" sz="4900" dirty="0" err="1">
                <a:solidFill>
                  <a:srgbClr val="342D2A"/>
                </a:solidFill>
                <a:latin typeface="Roboto Condensed"/>
              </a:rPr>
              <a:t>dùng</a:t>
            </a:r>
            <a:r>
              <a:rPr lang="en-US" sz="4900" dirty="0">
                <a:solidFill>
                  <a:srgbClr val="342D2A"/>
                </a:solidFill>
                <a:latin typeface="Roboto Condensed"/>
              </a:rPr>
              <a:t>, </a:t>
            </a:r>
            <a:r>
              <a:rPr lang="en-US" sz="4900" dirty="0" err="1">
                <a:solidFill>
                  <a:srgbClr val="342D2A"/>
                </a:solidFill>
                <a:latin typeface="Roboto Condensed"/>
              </a:rPr>
              <a:t>chỉ</a:t>
            </a:r>
            <a:r>
              <a:rPr lang="en-US" sz="4900" dirty="0">
                <a:solidFill>
                  <a:srgbClr val="342D2A"/>
                </a:solidFill>
                <a:latin typeface="Roboto Condensed"/>
              </a:rPr>
              <a:t> </a:t>
            </a:r>
            <a:r>
              <a:rPr lang="en-US" sz="4900" dirty="0" err="1">
                <a:solidFill>
                  <a:srgbClr val="342D2A"/>
                </a:solidFill>
                <a:latin typeface="Roboto Condensed"/>
              </a:rPr>
              <a:t>có</a:t>
            </a:r>
            <a:r>
              <a:rPr lang="en-US" sz="4900" dirty="0">
                <a:solidFill>
                  <a:srgbClr val="342D2A"/>
                </a:solidFill>
                <a:latin typeface="Roboto Condensed"/>
              </a:rPr>
              <a:t> </a:t>
            </a:r>
            <a:r>
              <a:rPr lang="en-US" sz="4900" dirty="0" err="1">
                <a:solidFill>
                  <a:srgbClr val="342D2A"/>
                </a:solidFill>
                <a:latin typeface="Roboto Condensed"/>
              </a:rPr>
              <a:t>người</a:t>
            </a:r>
            <a:r>
              <a:rPr lang="en-US" sz="4900" dirty="0">
                <a:solidFill>
                  <a:srgbClr val="342D2A"/>
                </a:solidFill>
                <a:latin typeface="Roboto Condensed"/>
              </a:rPr>
              <a:t> </a:t>
            </a:r>
            <a:r>
              <a:rPr lang="en-US" sz="4900" dirty="0" err="1">
                <a:solidFill>
                  <a:srgbClr val="342D2A"/>
                </a:solidFill>
                <a:latin typeface="Roboto Condensed"/>
              </a:rPr>
              <a:t>lười</a:t>
            </a:r>
            <a:r>
              <a:rPr lang="en-US" sz="4900" dirty="0">
                <a:solidFill>
                  <a:srgbClr val="342D2A"/>
                </a:solidFill>
                <a:latin typeface="Roboto Condensed"/>
              </a:rPr>
              <a:t> </a:t>
            </a:r>
            <a:r>
              <a:rPr lang="en-US" sz="4900" dirty="0" err="1">
                <a:solidFill>
                  <a:srgbClr val="342D2A"/>
                </a:solidFill>
                <a:latin typeface="Roboto Condensed"/>
              </a:rPr>
              <a:t>nghĩ</a:t>
            </a:r>
            <a:r>
              <a:rPr lang="en-US" sz="4900" dirty="0">
                <a:solidFill>
                  <a:srgbClr val="342D2A"/>
                </a:solidFill>
                <a:latin typeface="Roboto Condensed"/>
              </a:rPr>
              <a:t> </a:t>
            </a:r>
            <a:r>
              <a:rPr lang="en-US" sz="4900" dirty="0" err="1">
                <a:solidFill>
                  <a:srgbClr val="342D2A"/>
                </a:solidFill>
                <a:latin typeface="Roboto Condensed"/>
              </a:rPr>
              <a:t>suy</a:t>
            </a:r>
            <a:r>
              <a:rPr lang="en-US" sz="4900" dirty="0">
                <a:solidFill>
                  <a:srgbClr val="342D2A"/>
                </a:solidFill>
                <a:latin typeface="Roboto Condensed"/>
              </a:rPr>
              <a:t> </a:t>
            </a:r>
          </a:p>
          <a:p>
            <a:pPr algn="ctr">
              <a:lnSpc>
                <a:spcPts val="6860"/>
              </a:lnSpc>
            </a:pPr>
            <a:r>
              <a:rPr lang="en-US" sz="4900" dirty="0" err="1">
                <a:solidFill>
                  <a:srgbClr val="342D2A"/>
                </a:solidFill>
                <a:latin typeface="Roboto Condensed"/>
              </a:rPr>
              <a:t>Dấu</a:t>
            </a:r>
            <a:r>
              <a:rPr lang="en-US" sz="4900" dirty="0">
                <a:solidFill>
                  <a:srgbClr val="342D2A"/>
                </a:solidFill>
                <a:latin typeface="Roboto Condensed"/>
              </a:rPr>
              <a:t> </a:t>
            </a:r>
            <a:r>
              <a:rPr lang="en-US" sz="4900" dirty="0" err="1">
                <a:solidFill>
                  <a:srgbClr val="342D2A"/>
                </a:solidFill>
                <a:latin typeface="Roboto Condensed"/>
              </a:rPr>
              <a:t>nào</a:t>
            </a:r>
            <a:r>
              <a:rPr lang="en-US" sz="4900" dirty="0">
                <a:solidFill>
                  <a:srgbClr val="342D2A"/>
                </a:solidFill>
                <a:latin typeface="Roboto Condensed"/>
              </a:rPr>
              <a:t> </a:t>
            </a:r>
            <a:r>
              <a:rPr lang="en-US" sz="4900" dirty="0" err="1">
                <a:solidFill>
                  <a:srgbClr val="342D2A"/>
                </a:solidFill>
                <a:latin typeface="Roboto Condensed"/>
              </a:rPr>
              <a:t>cũng</a:t>
            </a:r>
            <a:r>
              <a:rPr lang="en-US" sz="4900" dirty="0">
                <a:solidFill>
                  <a:srgbClr val="342D2A"/>
                </a:solidFill>
                <a:latin typeface="Roboto Condensed"/>
              </a:rPr>
              <a:t> </a:t>
            </a:r>
            <a:r>
              <a:rPr lang="en-US" sz="4900" dirty="0" err="1">
                <a:solidFill>
                  <a:srgbClr val="342D2A"/>
                </a:solidFill>
                <a:latin typeface="Roboto Condensed"/>
              </a:rPr>
              <a:t>có</a:t>
            </a:r>
            <a:r>
              <a:rPr lang="en-US" sz="4900" dirty="0">
                <a:solidFill>
                  <a:srgbClr val="342D2A"/>
                </a:solidFill>
                <a:latin typeface="Roboto Condensed"/>
              </a:rPr>
              <a:t> </a:t>
            </a:r>
            <a:r>
              <a:rPr lang="en-US" sz="4900" dirty="0" err="1">
                <a:solidFill>
                  <a:srgbClr val="342D2A"/>
                </a:solidFill>
                <a:latin typeface="Roboto Condensed"/>
              </a:rPr>
              <a:t>nghĩa</a:t>
            </a:r>
            <a:r>
              <a:rPr lang="en-US" sz="4900" dirty="0">
                <a:solidFill>
                  <a:srgbClr val="342D2A"/>
                </a:solidFill>
                <a:latin typeface="Roboto Condensed"/>
              </a:rPr>
              <a:t> </a:t>
            </a:r>
            <a:r>
              <a:rPr lang="en-US" sz="4900" dirty="0" err="1">
                <a:solidFill>
                  <a:srgbClr val="342D2A"/>
                </a:solidFill>
                <a:latin typeface="Roboto Condensed"/>
              </a:rPr>
              <a:t>riêng</a:t>
            </a:r>
            <a:r>
              <a:rPr lang="en-US" sz="4900" dirty="0">
                <a:solidFill>
                  <a:srgbClr val="342D2A"/>
                </a:solidFill>
                <a:latin typeface="Roboto Condensed"/>
              </a:rPr>
              <a:t> </a:t>
            </a:r>
          </a:p>
          <a:p>
            <a:pPr algn="ctr">
              <a:lnSpc>
                <a:spcPts val="6860"/>
              </a:lnSpc>
            </a:pPr>
            <a:r>
              <a:rPr lang="en-US" sz="4900" dirty="0" err="1">
                <a:solidFill>
                  <a:srgbClr val="342D2A"/>
                </a:solidFill>
                <a:latin typeface="Roboto Condensed"/>
              </a:rPr>
              <a:t>Mỗi</a:t>
            </a:r>
            <a:r>
              <a:rPr lang="en-US" sz="4900" dirty="0">
                <a:solidFill>
                  <a:srgbClr val="342D2A"/>
                </a:solidFill>
                <a:latin typeface="Roboto Condensed"/>
              </a:rPr>
              <a:t> </a:t>
            </a:r>
            <a:r>
              <a:rPr lang="en-US" sz="4900" dirty="0" err="1">
                <a:solidFill>
                  <a:srgbClr val="342D2A"/>
                </a:solidFill>
                <a:latin typeface="Roboto Condensed"/>
              </a:rPr>
              <a:t>dấu</a:t>
            </a:r>
            <a:r>
              <a:rPr lang="en-US" sz="4900" dirty="0">
                <a:solidFill>
                  <a:srgbClr val="342D2A"/>
                </a:solidFill>
                <a:latin typeface="Roboto Condensed"/>
              </a:rPr>
              <a:t> </a:t>
            </a:r>
            <a:r>
              <a:rPr lang="en-US" sz="4900" dirty="0" err="1">
                <a:solidFill>
                  <a:srgbClr val="342D2A"/>
                </a:solidFill>
                <a:latin typeface="Roboto Condensed"/>
              </a:rPr>
              <a:t>đặt</a:t>
            </a:r>
            <a:r>
              <a:rPr lang="en-US" sz="4900" dirty="0">
                <a:solidFill>
                  <a:srgbClr val="342D2A"/>
                </a:solidFill>
                <a:latin typeface="Roboto Condensed"/>
              </a:rPr>
              <a:t> </a:t>
            </a:r>
            <a:r>
              <a:rPr lang="en-US" sz="4900" dirty="0" err="1">
                <a:solidFill>
                  <a:srgbClr val="342D2A"/>
                </a:solidFill>
                <a:latin typeface="Roboto Condensed"/>
              </a:rPr>
              <a:t>đúng</a:t>
            </a:r>
            <a:r>
              <a:rPr lang="en-US" sz="4900" dirty="0">
                <a:solidFill>
                  <a:srgbClr val="342D2A"/>
                </a:solidFill>
                <a:latin typeface="Roboto Condensed"/>
              </a:rPr>
              <a:t> </a:t>
            </a:r>
            <a:r>
              <a:rPr lang="en-US" sz="4900" dirty="0" err="1">
                <a:solidFill>
                  <a:srgbClr val="342D2A"/>
                </a:solidFill>
                <a:latin typeface="Roboto Condensed"/>
              </a:rPr>
              <a:t>vào</a:t>
            </a:r>
            <a:r>
              <a:rPr lang="en-US" sz="4900" dirty="0">
                <a:solidFill>
                  <a:srgbClr val="342D2A"/>
                </a:solidFill>
                <a:latin typeface="Roboto Condensed"/>
              </a:rPr>
              <a:t> </a:t>
            </a:r>
            <a:r>
              <a:rPr lang="en-US" sz="4900" dirty="0" err="1">
                <a:solidFill>
                  <a:srgbClr val="342D2A"/>
                </a:solidFill>
                <a:latin typeface="Roboto Condensed"/>
              </a:rPr>
              <a:t>nơi</a:t>
            </a:r>
            <a:r>
              <a:rPr lang="en-US" sz="4900" dirty="0">
                <a:solidFill>
                  <a:srgbClr val="342D2A"/>
                </a:solidFill>
                <a:latin typeface="Roboto Condensed"/>
              </a:rPr>
              <a:t> </a:t>
            </a:r>
            <a:r>
              <a:rPr lang="en-US" sz="4900" dirty="0" err="1">
                <a:solidFill>
                  <a:srgbClr val="342D2A"/>
                </a:solidFill>
                <a:latin typeface="Roboto Condensed"/>
              </a:rPr>
              <a:t>của</a:t>
            </a:r>
            <a:r>
              <a:rPr lang="en-US" sz="4900" dirty="0">
                <a:solidFill>
                  <a:srgbClr val="342D2A"/>
                </a:solidFill>
                <a:latin typeface="Roboto Condensed"/>
              </a:rPr>
              <a:t> </a:t>
            </a:r>
            <a:r>
              <a:rPr lang="en-US" sz="4900" dirty="0" err="1">
                <a:solidFill>
                  <a:srgbClr val="342D2A"/>
                </a:solidFill>
                <a:latin typeface="Roboto Condensed"/>
              </a:rPr>
              <a:t>mình</a:t>
            </a:r>
            <a:endParaRPr lang="en-US" sz="4900" dirty="0">
              <a:solidFill>
                <a:srgbClr val="342D2A"/>
              </a:solidFill>
              <a:latin typeface="Roboto Condensed"/>
            </a:endParaRPr>
          </a:p>
          <a:p>
            <a:pPr algn="ctr">
              <a:lnSpc>
                <a:spcPts val="6860"/>
              </a:lnSpc>
            </a:pPr>
            <a:r>
              <a:rPr lang="en-US" sz="4900" dirty="0">
                <a:solidFill>
                  <a:srgbClr val="342D2A"/>
                </a:solidFill>
                <a:latin typeface="Roboto Condensed"/>
              </a:rPr>
              <a:t>______ </a:t>
            </a:r>
            <a:r>
              <a:rPr lang="en-US" sz="4900" dirty="0" err="1">
                <a:solidFill>
                  <a:srgbClr val="342D2A"/>
                </a:solidFill>
                <a:latin typeface="Roboto Condensed"/>
              </a:rPr>
              <a:t>thường</a:t>
            </a:r>
            <a:r>
              <a:rPr lang="en-US" sz="4900" dirty="0">
                <a:solidFill>
                  <a:srgbClr val="342D2A"/>
                </a:solidFill>
                <a:latin typeface="Roboto Condensed"/>
              </a:rPr>
              <a:t> </a:t>
            </a:r>
            <a:r>
              <a:rPr lang="en-US" sz="4900" dirty="0" err="1">
                <a:solidFill>
                  <a:srgbClr val="342D2A"/>
                </a:solidFill>
                <a:latin typeface="Roboto Condensed"/>
              </a:rPr>
              <a:t>thấy</a:t>
            </a:r>
            <a:r>
              <a:rPr lang="en-US" sz="4900" dirty="0">
                <a:solidFill>
                  <a:srgbClr val="342D2A"/>
                </a:solidFill>
                <a:latin typeface="Roboto Condensed"/>
              </a:rPr>
              <a:t> ai </a:t>
            </a:r>
            <a:r>
              <a:rPr lang="en-US" sz="4900" dirty="0" err="1">
                <a:solidFill>
                  <a:srgbClr val="342D2A"/>
                </a:solidFill>
                <a:latin typeface="Roboto Condensed"/>
              </a:rPr>
              <a:t>ơi</a:t>
            </a:r>
            <a:r>
              <a:rPr lang="en-US" sz="4900" dirty="0">
                <a:solidFill>
                  <a:srgbClr val="342D2A"/>
                </a:solidFill>
                <a:latin typeface="Roboto Condensed"/>
              </a:rPr>
              <a:t> </a:t>
            </a:r>
          </a:p>
          <a:p>
            <a:pPr algn="ctr">
              <a:lnSpc>
                <a:spcPts val="6860"/>
              </a:lnSpc>
            </a:pPr>
            <a:r>
              <a:rPr lang="en-US" sz="4900" dirty="0" err="1">
                <a:solidFill>
                  <a:srgbClr val="342D2A"/>
                </a:solidFill>
                <a:latin typeface="Roboto Condensed"/>
              </a:rPr>
              <a:t>Tách</a:t>
            </a:r>
            <a:r>
              <a:rPr lang="en-US" sz="4900" dirty="0">
                <a:solidFill>
                  <a:srgbClr val="342D2A"/>
                </a:solidFill>
                <a:latin typeface="Roboto Condensed"/>
              </a:rPr>
              <a:t> </a:t>
            </a:r>
            <a:r>
              <a:rPr lang="en-US" sz="4900" dirty="0" err="1">
                <a:solidFill>
                  <a:srgbClr val="342D2A"/>
                </a:solidFill>
                <a:latin typeface="Roboto Condensed"/>
              </a:rPr>
              <a:t>biệt</a:t>
            </a:r>
            <a:r>
              <a:rPr lang="en-US" sz="4900" dirty="0">
                <a:solidFill>
                  <a:srgbClr val="342D2A"/>
                </a:solidFill>
                <a:latin typeface="Roboto Condensed"/>
              </a:rPr>
              <a:t> </a:t>
            </a:r>
            <a:r>
              <a:rPr lang="en-US" sz="4900" dirty="0" err="1">
                <a:solidFill>
                  <a:srgbClr val="342D2A"/>
                </a:solidFill>
                <a:latin typeface="Roboto Condensed"/>
              </a:rPr>
              <a:t>từng</a:t>
            </a:r>
            <a:r>
              <a:rPr lang="en-US" sz="4900" dirty="0">
                <a:solidFill>
                  <a:srgbClr val="342D2A"/>
                </a:solidFill>
                <a:latin typeface="Roboto Condensed"/>
              </a:rPr>
              <a:t> </a:t>
            </a:r>
            <a:r>
              <a:rPr lang="en-US" sz="4900" dirty="0" err="1">
                <a:solidFill>
                  <a:srgbClr val="342D2A"/>
                </a:solidFill>
                <a:latin typeface="Roboto Condensed"/>
              </a:rPr>
              <a:t>phần</a:t>
            </a:r>
            <a:r>
              <a:rPr lang="en-US" sz="4900" dirty="0">
                <a:solidFill>
                  <a:srgbClr val="342D2A"/>
                </a:solidFill>
                <a:latin typeface="Roboto Condensed"/>
              </a:rPr>
              <a:t>, </a:t>
            </a:r>
            <a:r>
              <a:rPr lang="en-US" sz="4900" dirty="0" err="1">
                <a:solidFill>
                  <a:srgbClr val="342D2A"/>
                </a:solidFill>
                <a:latin typeface="Roboto Condensed"/>
              </a:rPr>
              <a:t>chuyển</a:t>
            </a:r>
            <a:r>
              <a:rPr lang="en-US" sz="4900" dirty="0">
                <a:solidFill>
                  <a:srgbClr val="342D2A"/>
                </a:solidFill>
                <a:latin typeface="Roboto Condensed"/>
              </a:rPr>
              <a:t> </a:t>
            </a:r>
            <a:r>
              <a:rPr lang="en-US" sz="4900" dirty="0" err="1">
                <a:solidFill>
                  <a:srgbClr val="342D2A"/>
                </a:solidFill>
                <a:latin typeface="Roboto Condensed"/>
              </a:rPr>
              <a:t>tiếp</a:t>
            </a:r>
            <a:r>
              <a:rPr lang="en-US" sz="4900" dirty="0">
                <a:solidFill>
                  <a:srgbClr val="342D2A"/>
                </a:solidFill>
                <a:latin typeface="Roboto Condensed"/>
              </a:rPr>
              <a:t> ý </a:t>
            </a:r>
            <a:r>
              <a:rPr lang="en-US" sz="4900" dirty="0" err="1">
                <a:solidFill>
                  <a:srgbClr val="342D2A"/>
                </a:solidFill>
                <a:latin typeface="Roboto Condensed"/>
              </a:rPr>
              <a:t>câu</a:t>
            </a:r>
            <a:endParaRPr lang="en-US" sz="4900" dirty="0">
              <a:solidFill>
                <a:srgbClr val="342D2A"/>
              </a:solidFill>
              <a:latin typeface="Roboto Condensed"/>
            </a:endParaRPr>
          </a:p>
          <a:p>
            <a:pPr algn="ctr">
              <a:lnSpc>
                <a:spcPts val="6860"/>
              </a:lnSpc>
            </a:pPr>
            <a:r>
              <a:rPr lang="en-US" sz="4900" dirty="0">
                <a:solidFill>
                  <a:srgbClr val="342D2A"/>
                </a:solidFill>
                <a:latin typeface="Roboto Condensed"/>
              </a:rPr>
              <a:t>______ </a:t>
            </a:r>
            <a:r>
              <a:rPr lang="en-US" sz="4900" dirty="0" err="1">
                <a:solidFill>
                  <a:srgbClr val="342D2A"/>
                </a:solidFill>
                <a:latin typeface="Roboto Condensed"/>
              </a:rPr>
              <a:t>kết</a:t>
            </a:r>
            <a:r>
              <a:rPr lang="en-US" sz="4900" dirty="0">
                <a:solidFill>
                  <a:srgbClr val="342D2A"/>
                </a:solidFill>
                <a:latin typeface="Roboto Condensed"/>
              </a:rPr>
              <a:t> </a:t>
            </a:r>
            <a:r>
              <a:rPr lang="en-US" sz="4900" dirty="0" err="1">
                <a:solidFill>
                  <a:srgbClr val="342D2A"/>
                </a:solidFill>
                <a:latin typeface="Roboto Condensed"/>
              </a:rPr>
              <a:t>thúc</a:t>
            </a:r>
            <a:r>
              <a:rPr lang="en-US" sz="4900" dirty="0">
                <a:solidFill>
                  <a:srgbClr val="342D2A"/>
                </a:solidFill>
                <a:latin typeface="Roboto Condensed"/>
              </a:rPr>
              <a:t> ý </a:t>
            </a:r>
            <a:r>
              <a:rPr lang="en-US" sz="4900" dirty="0" err="1">
                <a:solidFill>
                  <a:srgbClr val="342D2A"/>
                </a:solidFill>
                <a:latin typeface="Roboto Condensed"/>
              </a:rPr>
              <a:t>rồi</a:t>
            </a:r>
            <a:r>
              <a:rPr lang="en-US" sz="4900" dirty="0">
                <a:solidFill>
                  <a:srgbClr val="342D2A"/>
                </a:solidFill>
                <a:latin typeface="Roboto Condensed"/>
              </a:rPr>
              <a:t> </a:t>
            </a:r>
          </a:p>
          <a:p>
            <a:pPr algn="ctr">
              <a:lnSpc>
                <a:spcPts val="6860"/>
              </a:lnSpc>
            </a:pPr>
            <a:r>
              <a:rPr lang="en-US" sz="4900" dirty="0" err="1">
                <a:solidFill>
                  <a:srgbClr val="342D2A"/>
                </a:solidFill>
                <a:latin typeface="Roboto Condensed"/>
              </a:rPr>
              <a:t>Giúp</a:t>
            </a:r>
            <a:r>
              <a:rPr lang="en-US" sz="4900" dirty="0">
                <a:solidFill>
                  <a:srgbClr val="342D2A"/>
                </a:solidFill>
                <a:latin typeface="Roboto Condensed"/>
              </a:rPr>
              <a:t> </a:t>
            </a:r>
            <a:r>
              <a:rPr lang="en-US" sz="4900" dirty="0" err="1">
                <a:solidFill>
                  <a:srgbClr val="342D2A"/>
                </a:solidFill>
                <a:latin typeface="Roboto Condensed"/>
              </a:rPr>
              <a:t>cho</a:t>
            </a:r>
            <a:r>
              <a:rPr lang="en-US" sz="4900" dirty="0">
                <a:solidFill>
                  <a:srgbClr val="342D2A"/>
                </a:solidFill>
                <a:latin typeface="Roboto Condensed"/>
              </a:rPr>
              <a:t> </a:t>
            </a:r>
            <a:r>
              <a:rPr lang="en-US" sz="4900" dirty="0" err="1">
                <a:solidFill>
                  <a:srgbClr val="342D2A"/>
                </a:solidFill>
                <a:latin typeface="Roboto Condensed"/>
              </a:rPr>
              <a:t>câu</a:t>
            </a:r>
            <a:r>
              <a:rPr lang="en-US" sz="4900" dirty="0">
                <a:solidFill>
                  <a:srgbClr val="342D2A"/>
                </a:solidFill>
                <a:latin typeface="Roboto Condensed"/>
              </a:rPr>
              <a:t> </a:t>
            </a:r>
            <a:r>
              <a:rPr lang="en-US" sz="4900" dirty="0" err="1">
                <a:solidFill>
                  <a:srgbClr val="342D2A"/>
                </a:solidFill>
                <a:latin typeface="Roboto Condensed"/>
              </a:rPr>
              <a:t>viết</a:t>
            </a:r>
            <a:r>
              <a:rPr lang="en-US" sz="4900" dirty="0">
                <a:solidFill>
                  <a:srgbClr val="342D2A"/>
                </a:solidFill>
                <a:latin typeface="Roboto Condensed"/>
              </a:rPr>
              <a:t> </a:t>
            </a:r>
            <a:r>
              <a:rPr lang="en-US" sz="4900" dirty="0" err="1">
                <a:solidFill>
                  <a:srgbClr val="342D2A"/>
                </a:solidFill>
                <a:latin typeface="Roboto Condensed"/>
              </a:rPr>
              <a:t>tròn</a:t>
            </a:r>
            <a:r>
              <a:rPr lang="en-US" sz="4900" dirty="0">
                <a:solidFill>
                  <a:srgbClr val="342D2A"/>
                </a:solidFill>
                <a:latin typeface="Roboto Condensed"/>
              </a:rPr>
              <a:t> </a:t>
            </a:r>
            <a:r>
              <a:rPr lang="en-US" sz="4900" dirty="0" err="1">
                <a:solidFill>
                  <a:srgbClr val="342D2A"/>
                </a:solidFill>
                <a:latin typeface="Roboto Condensed"/>
              </a:rPr>
              <a:t>câu</a:t>
            </a:r>
            <a:r>
              <a:rPr lang="en-US" sz="4900" dirty="0">
                <a:solidFill>
                  <a:srgbClr val="342D2A"/>
                </a:solidFill>
                <a:latin typeface="Roboto Condensed"/>
              </a:rPr>
              <a:t> </a:t>
            </a:r>
            <a:r>
              <a:rPr lang="en-US" sz="4900" dirty="0" err="1">
                <a:solidFill>
                  <a:srgbClr val="342D2A"/>
                </a:solidFill>
                <a:latin typeface="Roboto Condensed"/>
              </a:rPr>
              <a:t>rõ</a:t>
            </a:r>
            <a:r>
              <a:rPr lang="en-US" sz="4900" dirty="0">
                <a:solidFill>
                  <a:srgbClr val="342D2A"/>
                </a:solidFill>
                <a:latin typeface="Roboto Condensed"/>
              </a:rPr>
              <a:t> </a:t>
            </a:r>
            <a:r>
              <a:rPr lang="en-US" sz="4900" dirty="0" err="1">
                <a:solidFill>
                  <a:srgbClr val="342D2A"/>
                </a:solidFill>
                <a:latin typeface="Roboto Condensed"/>
              </a:rPr>
              <a:t>lời</a:t>
            </a:r>
            <a:endParaRPr lang="en-US" sz="4900" dirty="0">
              <a:solidFill>
                <a:srgbClr val="342D2A"/>
              </a:solidFill>
              <a:latin typeface="Roboto Condensed"/>
            </a:endParaRPr>
          </a:p>
          <a:p>
            <a:pPr algn="ctr">
              <a:lnSpc>
                <a:spcPts val="6860"/>
              </a:lnSpc>
            </a:pPr>
            <a:r>
              <a:rPr lang="en-US" sz="4900" dirty="0">
                <a:solidFill>
                  <a:srgbClr val="342D2A"/>
                </a:solidFill>
                <a:latin typeface="Roboto Condensed"/>
              </a:rPr>
              <a:t> ______ </a:t>
            </a:r>
            <a:r>
              <a:rPr lang="en-US" sz="4900" dirty="0" err="1">
                <a:solidFill>
                  <a:srgbClr val="342D2A"/>
                </a:solidFill>
                <a:latin typeface="Roboto Condensed"/>
              </a:rPr>
              <a:t>phân</a:t>
            </a:r>
            <a:r>
              <a:rPr lang="en-US" sz="4900" dirty="0">
                <a:solidFill>
                  <a:srgbClr val="342D2A"/>
                </a:solidFill>
                <a:latin typeface="Roboto Condensed"/>
              </a:rPr>
              <a:t> </a:t>
            </a:r>
            <a:r>
              <a:rPr lang="en-US" sz="4900" dirty="0" err="1">
                <a:solidFill>
                  <a:srgbClr val="342D2A"/>
                </a:solidFill>
                <a:latin typeface="Roboto Condensed"/>
              </a:rPr>
              <a:t>cách</a:t>
            </a:r>
            <a:r>
              <a:rPr lang="en-US" sz="4900" dirty="0">
                <a:solidFill>
                  <a:srgbClr val="342D2A"/>
                </a:solidFill>
                <a:latin typeface="Roboto Condensed"/>
              </a:rPr>
              <a:t> </a:t>
            </a:r>
            <a:r>
              <a:rPr lang="en-US" sz="4900" dirty="0" err="1">
                <a:solidFill>
                  <a:srgbClr val="342D2A"/>
                </a:solidFill>
                <a:latin typeface="Roboto Condensed"/>
              </a:rPr>
              <a:t>làm</a:t>
            </a:r>
            <a:r>
              <a:rPr lang="en-US" sz="4900" dirty="0">
                <a:solidFill>
                  <a:srgbClr val="342D2A"/>
                </a:solidFill>
                <a:latin typeface="Roboto Condensed"/>
              </a:rPr>
              <a:t> </a:t>
            </a:r>
            <a:r>
              <a:rPr lang="en-US" sz="4900" dirty="0" err="1">
                <a:solidFill>
                  <a:srgbClr val="342D2A"/>
                </a:solidFill>
                <a:latin typeface="Roboto Condensed"/>
              </a:rPr>
              <a:t>hai</a:t>
            </a:r>
            <a:r>
              <a:rPr lang="en-US" sz="4900" dirty="0">
                <a:solidFill>
                  <a:srgbClr val="342D2A"/>
                </a:solidFill>
                <a:latin typeface="Roboto Condensed"/>
              </a:rPr>
              <a:t> </a:t>
            </a:r>
          </a:p>
          <a:p>
            <a:pPr algn="ctr">
              <a:lnSpc>
                <a:spcPts val="6860"/>
              </a:lnSpc>
            </a:pPr>
            <a:r>
              <a:rPr lang="en-US" sz="4900" dirty="0">
                <a:solidFill>
                  <a:srgbClr val="342D2A"/>
                </a:solidFill>
                <a:latin typeface="Roboto Condensed"/>
              </a:rPr>
              <a:t>Sau </a:t>
            </a:r>
            <a:r>
              <a:rPr lang="en-US" sz="4900" dirty="0" err="1">
                <a:solidFill>
                  <a:srgbClr val="342D2A"/>
                </a:solidFill>
                <a:latin typeface="Roboto Condensed"/>
              </a:rPr>
              <a:t>bổ</a:t>
            </a:r>
            <a:r>
              <a:rPr lang="en-US" sz="4900" dirty="0">
                <a:solidFill>
                  <a:srgbClr val="342D2A"/>
                </a:solidFill>
                <a:latin typeface="Roboto Condensed"/>
              </a:rPr>
              <a:t> sung </a:t>
            </a:r>
            <a:r>
              <a:rPr lang="en-US" sz="4900" dirty="0" err="1">
                <a:solidFill>
                  <a:srgbClr val="342D2A"/>
                </a:solidFill>
                <a:latin typeface="Roboto Condensed"/>
              </a:rPr>
              <a:t>trước</a:t>
            </a:r>
            <a:r>
              <a:rPr lang="en-US" sz="4900" dirty="0">
                <a:solidFill>
                  <a:srgbClr val="342D2A"/>
                </a:solidFill>
                <a:latin typeface="Roboto Condensed"/>
              </a:rPr>
              <a:t> </a:t>
            </a:r>
            <a:r>
              <a:rPr lang="en-US" sz="4900" dirty="0" err="1">
                <a:solidFill>
                  <a:srgbClr val="342D2A"/>
                </a:solidFill>
                <a:latin typeface="Roboto Condensed"/>
              </a:rPr>
              <a:t>mới</a:t>
            </a:r>
            <a:r>
              <a:rPr lang="en-US" sz="4900" dirty="0">
                <a:solidFill>
                  <a:srgbClr val="342D2A"/>
                </a:solidFill>
                <a:latin typeface="Roboto Condensed"/>
              </a:rPr>
              <a:t> </a:t>
            </a:r>
            <a:r>
              <a:rPr lang="en-US" sz="4900" dirty="0" err="1">
                <a:solidFill>
                  <a:srgbClr val="342D2A"/>
                </a:solidFill>
                <a:latin typeface="Roboto Condensed"/>
              </a:rPr>
              <a:t>tài</a:t>
            </a:r>
            <a:r>
              <a:rPr lang="en-US" sz="4900" dirty="0">
                <a:solidFill>
                  <a:srgbClr val="342D2A"/>
                </a:solidFill>
                <a:latin typeface="Roboto Condensed"/>
              </a:rPr>
              <a:t> </a:t>
            </a:r>
            <a:r>
              <a:rPr lang="en-US" sz="4900" dirty="0" err="1">
                <a:solidFill>
                  <a:srgbClr val="342D2A"/>
                </a:solidFill>
                <a:latin typeface="Roboto Condensed"/>
              </a:rPr>
              <a:t>làm</a:t>
            </a:r>
            <a:r>
              <a:rPr lang="en-US" sz="4900" dirty="0">
                <a:solidFill>
                  <a:srgbClr val="342D2A"/>
                </a:solidFill>
                <a:latin typeface="Roboto Condensed"/>
              </a:rPr>
              <a:t> </a:t>
            </a:r>
            <a:r>
              <a:rPr lang="en-US" sz="4900" dirty="0" err="1">
                <a:solidFill>
                  <a:srgbClr val="342D2A"/>
                </a:solidFill>
                <a:latin typeface="Roboto Condensed"/>
              </a:rPr>
              <a:t>sao</a:t>
            </a:r>
            <a:r>
              <a:rPr lang="en-US" sz="4900" dirty="0">
                <a:solidFill>
                  <a:srgbClr val="342D2A"/>
                </a:solidFill>
                <a:latin typeface="Roboto Condensed"/>
              </a:rPr>
              <a:t>.</a:t>
            </a:r>
          </a:p>
          <a:p>
            <a:pPr algn="ctr">
              <a:lnSpc>
                <a:spcPts val="6860"/>
              </a:lnSpc>
            </a:pPr>
            <a:endParaRPr lang="en-US" sz="4900" dirty="0">
              <a:solidFill>
                <a:srgbClr val="342D2A"/>
              </a:solidFill>
              <a:latin typeface="Roboto Condensed"/>
            </a:endParaRPr>
          </a:p>
        </p:txBody>
      </p:sp>
      <p:sp>
        <p:nvSpPr>
          <p:cNvPr id="8" name="TextBox 8"/>
          <p:cNvSpPr txBox="1"/>
          <p:nvPr/>
        </p:nvSpPr>
        <p:spPr>
          <a:xfrm>
            <a:off x="10518225" y="4246913"/>
            <a:ext cx="3273975" cy="896587"/>
          </a:xfrm>
          <a:prstGeom prst="rect">
            <a:avLst/>
          </a:prstGeom>
        </p:spPr>
        <p:txBody>
          <a:bodyPr wrap="square" lIns="0" tIns="0" rIns="0" bIns="0" rtlCol="0" anchor="t">
            <a:spAutoFit/>
          </a:bodyPr>
          <a:lstStyle/>
          <a:p>
            <a:pPr algn="ctr">
              <a:lnSpc>
                <a:spcPts val="7279"/>
              </a:lnSpc>
            </a:pPr>
            <a:r>
              <a:rPr lang="en-US" sz="5199" dirty="0" err="1">
                <a:solidFill>
                  <a:srgbClr val="C4783E"/>
                </a:solidFill>
                <a:latin typeface="Roboto Condensed Bold"/>
              </a:rPr>
              <a:t>Dấu</a:t>
            </a:r>
            <a:r>
              <a:rPr lang="en-US" sz="5199" dirty="0">
                <a:solidFill>
                  <a:srgbClr val="C4783E"/>
                </a:solidFill>
                <a:latin typeface="Roboto Condensed Bold"/>
              </a:rPr>
              <a:t> </a:t>
            </a:r>
            <a:r>
              <a:rPr lang="en-US" sz="5199" dirty="0" err="1">
                <a:solidFill>
                  <a:srgbClr val="C4783E"/>
                </a:solidFill>
                <a:latin typeface="Roboto Condensed Bold"/>
              </a:rPr>
              <a:t>phẩy</a:t>
            </a:r>
            <a:endParaRPr lang="en-US" sz="5199" dirty="0">
              <a:solidFill>
                <a:srgbClr val="C4783E"/>
              </a:solidFill>
              <a:latin typeface="Roboto Condensed Bold"/>
            </a:endParaRPr>
          </a:p>
        </p:txBody>
      </p:sp>
      <p:sp>
        <p:nvSpPr>
          <p:cNvPr id="9" name="TextBox 9"/>
          <p:cNvSpPr txBox="1"/>
          <p:nvPr/>
        </p:nvSpPr>
        <p:spPr>
          <a:xfrm>
            <a:off x="10432318" y="5897045"/>
            <a:ext cx="3125117" cy="896587"/>
          </a:xfrm>
          <a:prstGeom prst="rect">
            <a:avLst/>
          </a:prstGeom>
        </p:spPr>
        <p:txBody>
          <a:bodyPr wrap="square" lIns="0" tIns="0" rIns="0" bIns="0" rtlCol="0" anchor="t">
            <a:spAutoFit/>
          </a:bodyPr>
          <a:lstStyle/>
          <a:p>
            <a:pPr algn="ctr">
              <a:lnSpc>
                <a:spcPts val="7279"/>
              </a:lnSpc>
            </a:pPr>
            <a:r>
              <a:rPr lang="en-US" sz="5199" dirty="0" err="1">
                <a:solidFill>
                  <a:srgbClr val="C4783E"/>
                </a:solidFill>
                <a:latin typeface="Roboto Condensed Bold"/>
              </a:rPr>
              <a:t>Dấu</a:t>
            </a:r>
            <a:r>
              <a:rPr lang="en-US" sz="5199" dirty="0">
                <a:solidFill>
                  <a:srgbClr val="C4783E"/>
                </a:solidFill>
                <a:latin typeface="Roboto Condensed Bold"/>
              </a:rPr>
              <a:t> </a:t>
            </a:r>
            <a:r>
              <a:rPr lang="en-US" sz="5199" dirty="0" err="1">
                <a:solidFill>
                  <a:srgbClr val="C4783E"/>
                </a:solidFill>
                <a:latin typeface="Roboto Condensed Bold"/>
              </a:rPr>
              <a:t>chấm</a:t>
            </a:r>
            <a:endParaRPr lang="en-US" sz="5199" dirty="0">
              <a:solidFill>
                <a:srgbClr val="C4783E"/>
              </a:solidFill>
              <a:latin typeface="Roboto Condensed Bold"/>
            </a:endParaRPr>
          </a:p>
        </p:txBody>
      </p:sp>
      <p:sp>
        <p:nvSpPr>
          <p:cNvPr id="10" name="TextBox 10"/>
          <p:cNvSpPr txBox="1"/>
          <p:nvPr/>
        </p:nvSpPr>
        <p:spPr>
          <a:xfrm>
            <a:off x="10432318" y="7558539"/>
            <a:ext cx="3999839" cy="896587"/>
          </a:xfrm>
          <a:prstGeom prst="rect">
            <a:avLst/>
          </a:prstGeom>
        </p:spPr>
        <p:txBody>
          <a:bodyPr lIns="0" tIns="0" rIns="0" bIns="0" rtlCol="0" anchor="t">
            <a:spAutoFit/>
          </a:bodyPr>
          <a:lstStyle/>
          <a:p>
            <a:pPr algn="ctr">
              <a:lnSpc>
                <a:spcPts val="7279"/>
              </a:lnSpc>
            </a:pPr>
            <a:r>
              <a:rPr lang="en-US" sz="5199" dirty="0" err="1">
                <a:solidFill>
                  <a:srgbClr val="C4783E"/>
                </a:solidFill>
                <a:latin typeface="Roboto Condensed Bold"/>
              </a:rPr>
              <a:t>Dấu</a:t>
            </a:r>
            <a:r>
              <a:rPr lang="en-US" sz="5199" dirty="0">
                <a:solidFill>
                  <a:srgbClr val="C4783E"/>
                </a:solidFill>
                <a:latin typeface="Roboto Condensed Bold"/>
              </a:rPr>
              <a:t> </a:t>
            </a:r>
            <a:r>
              <a:rPr lang="en-US" sz="5199" dirty="0" err="1">
                <a:solidFill>
                  <a:srgbClr val="C4783E"/>
                </a:solidFill>
                <a:latin typeface="Roboto Condensed Bold"/>
              </a:rPr>
              <a:t>chấm</a:t>
            </a:r>
            <a:r>
              <a:rPr lang="en-US" sz="5199" dirty="0">
                <a:solidFill>
                  <a:srgbClr val="C4783E"/>
                </a:solidFill>
                <a:latin typeface="Roboto Condensed Bold"/>
              </a:rPr>
              <a:t> </a:t>
            </a:r>
            <a:r>
              <a:rPr lang="en-US" sz="5199" dirty="0" err="1">
                <a:solidFill>
                  <a:srgbClr val="C4783E"/>
                </a:solidFill>
                <a:latin typeface="Roboto Condensed Bold"/>
              </a:rPr>
              <a:t>phẩy</a:t>
            </a:r>
            <a:endParaRPr lang="en-US" sz="5199" dirty="0">
              <a:solidFill>
                <a:srgbClr val="C4783E"/>
              </a:solidFill>
              <a:latin typeface="Roboto Condensed Bo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305422">
            <a:off x="15191251" y="-5960600"/>
            <a:ext cx="10051930" cy="10881657"/>
          </a:xfrm>
          <a:prstGeom prst="rect">
            <a:avLst/>
          </a:prstGeom>
        </p:spPr>
      </p:pic>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1770409" y="6409034"/>
            <a:ext cx="6517591" cy="3877966"/>
          </a:xfrm>
          <a:prstGeom prst="rect">
            <a:avLst/>
          </a:prstGeom>
        </p:spPr>
      </p:pic>
      <p:sp>
        <p:nvSpPr>
          <p:cNvPr id="4" name="TextBox 4"/>
          <p:cNvSpPr txBox="1"/>
          <p:nvPr/>
        </p:nvSpPr>
        <p:spPr>
          <a:xfrm>
            <a:off x="1028700" y="164834"/>
            <a:ext cx="10308574" cy="1347471"/>
          </a:xfrm>
          <a:prstGeom prst="rect">
            <a:avLst/>
          </a:prstGeom>
        </p:spPr>
        <p:txBody>
          <a:bodyPr lIns="0" tIns="0" rIns="0" bIns="0" rtlCol="0" anchor="t">
            <a:spAutoFit/>
          </a:bodyPr>
          <a:lstStyle/>
          <a:p>
            <a:pPr algn="just">
              <a:lnSpc>
                <a:spcPts val="10779"/>
              </a:lnSpc>
              <a:spcBef>
                <a:spcPct val="0"/>
              </a:spcBef>
            </a:pPr>
            <a:r>
              <a:rPr lang="en-US" sz="7699">
                <a:solidFill>
                  <a:srgbClr val="6E9277"/>
                </a:solidFill>
                <a:latin typeface="#9Slide06 SVNWendi"/>
              </a:rPr>
              <a:t>II. DẤU CHẤM PHẨY</a:t>
            </a:r>
          </a:p>
        </p:txBody>
      </p:sp>
      <p:pic>
        <p:nvPicPr>
          <p:cNvPr id="5"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a:off x="9483687" y="573128"/>
            <a:ext cx="1050310" cy="911144"/>
          </a:xfrm>
          <a:prstGeom prst="rect">
            <a:avLst/>
          </a:prstGeom>
        </p:spPr>
      </p:pic>
      <p:pic>
        <p:nvPicPr>
          <p:cNvPr id="6" name="Picture 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2222124" flipH="1">
            <a:off x="15924562" y="-1028700"/>
            <a:ext cx="2669477" cy="4114800"/>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4928890" y="8348017"/>
            <a:ext cx="4660819" cy="2883882"/>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8100000" flipH="1">
            <a:off x="15535278" y="1998299"/>
            <a:ext cx="2024824" cy="3121116"/>
          </a:xfrm>
          <a:prstGeom prst="rect">
            <a:avLst/>
          </a:prstGeom>
        </p:spPr>
      </p:pic>
      <p:grpSp>
        <p:nvGrpSpPr>
          <p:cNvPr id="9" name="Group 9"/>
          <p:cNvGrpSpPr/>
          <p:nvPr/>
        </p:nvGrpSpPr>
        <p:grpSpPr>
          <a:xfrm>
            <a:off x="3230105" y="7172708"/>
            <a:ext cx="14607783" cy="3375424"/>
            <a:chOff x="-18202" y="-181920"/>
            <a:chExt cx="3847317" cy="889000"/>
          </a:xfrm>
        </p:grpSpPr>
        <p:sp>
          <p:nvSpPr>
            <p:cNvPr id="10" name="Freeform 10"/>
            <p:cNvSpPr/>
            <p:nvPr/>
          </p:nvSpPr>
          <p:spPr>
            <a:xfrm>
              <a:off x="0" y="0"/>
              <a:ext cx="3810914" cy="555969"/>
            </a:xfrm>
            <a:custGeom>
              <a:avLst/>
              <a:gdLst/>
              <a:ahLst/>
              <a:cxnLst/>
              <a:rect l="l" t="t" r="r" b="b"/>
              <a:pathLst>
                <a:path w="3810914" h="555969">
                  <a:moveTo>
                    <a:pt x="27287" y="0"/>
                  </a:moveTo>
                  <a:lnTo>
                    <a:pt x="3783626" y="0"/>
                  </a:lnTo>
                  <a:cubicBezTo>
                    <a:pt x="3798696" y="0"/>
                    <a:pt x="3810914" y="12217"/>
                    <a:pt x="3810914" y="27287"/>
                  </a:cubicBezTo>
                  <a:lnTo>
                    <a:pt x="3810914" y="528682"/>
                  </a:lnTo>
                  <a:cubicBezTo>
                    <a:pt x="3810914" y="543752"/>
                    <a:pt x="3798696" y="555969"/>
                    <a:pt x="3783626" y="555969"/>
                  </a:cubicBezTo>
                  <a:lnTo>
                    <a:pt x="27287" y="555969"/>
                  </a:lnTo>
                  <a:cubicBezTo>
                    <a:pt x="12217" y="555969"/>
                    <a:pt x="0" y="543752"/>
                    <a:pt x="0" y="528682"/>
                  </a:cubicBezTo>
                  <a:lnTo>
                    <a:pt x="0" y="27287"/>
                  </a:lnTo>
                  <a:cubicBezTo>
                    <a:pt x="0" y="12217"/>
                    <a:pt x="12217" y="0"/>
                    <a:pt x="27287" y="0"/>
                  </a:cubicBezTo>
                  <a:close/>
                </a:path>
              </a:pathLst>
            </a:custGeom>
            <a:solidFill>
              <a:srgbClr val="F7B077"/>
            </a:solidFill>
          </p:spPr>
        </p:sp>
        <p:sp>
          <p:nvSpPr>
            <p:cNvPr id="11" name="TextBox 11"/>
            <p:cNvSpPr txBox="1"/>
            <p:nvPr/>
          </p:nvSpPr>
          <p:spPr>
            <a:xfrm>
              <a:off x="-18202" y="-181920"/>
              <a:ext cx="3847317" cy="889000"/>
            </a:xfrm>
            <a:prstGeom prst="rect">
              <a:avLst/>
            </a:prstGeom>
          </p:spPr>
          <p:txBody>
            <a:bodyPr lIns="50800" tIns="50800" rIns="50800" bIns="50800" rtlCol="0" anchor="ctr"/>
            <a:lstStyle/>
            <a:p>
              <a:pPr algn="ctr">
                <a:lnSpc>
                  <a:spcPts val="5599"/>
                </a:lnSpc>
              </a:pPr>
              <a:r>
                <a:rPr lang="en-US" sz="3999" dirty="0" err="1">
                  <a:solidFill>
                    <a:srgbClr val="FFFFFF"/>
                  </a:solidFill>
                  <a:latin typeface="Roboto Condensed Bold"/>
                </a:rPr>
                <a:t>Đánh</a:t>
              </a:r>
              <a:r>
                <a:rPr lang="en-US" sz="3999" dirty="0">
                  <a:solidFill>
                    <a:srgbClr val="FFFFFF"/>
                  </a:solidFill>
                  <a:latin typeface="Roboto Condensed Bold"/>
                </a:rPr>
                <a:t> </a:t>
              </a:r>
              <a:r>
                <a:rPr lang="en-US" sz="3999" dirty="0" err="1">
                  <a:solidFill>
                    <a:srgbClr val="FFFFFF"/>
                  </a:solidFill>
                  <a:latin typeface="Roboto Condensed Bold"/>
                </a:rPr>
                <a:t>dấu</a:t>
              </a:r>
              <a:r>
                <a:rPr lang="en-US" sz="3999" dirty="0">
                  <a:solidFill>
                    <a:srgbClr val="FFFFFF"/>
                  </a:solidFill>
                  <a:latin typeface="Roboto Condensed Bold"/>
                </a:rPr>
                <a:t> </a:t>
              </a:r>
              <a:r>
                <a:rPr lang="en-US" sz="3999" dirty="0" err="1">
                  <a:solidFill>
                    <a:srgbClr val="FFFFFF"/>
                  </a:solidFill>
                  <a:latin typeface="Roboto Condensed Bold"/>
                </a:rPr>
                <a:t>ranh</a:t>
              </a:r>
              <a:r>
                <a:rPr lang="en-US" sz="3999" dirty="0">
                  <a:solidFill>
                    <a:srgbClr val="FFFFFF"/>
                  </a:solidFill>
                  <a:latin typeface="Roboto Condensed Bold"/>
                </a:rPr>
                <a:t> </a:t>
              </a:r>
              <a:r>
                <a:rPr lang="en-US" sz="3999" dirty="0" err="1">
                  <a:solidFill>
                    <a:srgbClr val="FFFFFF"/>
                  </a:solidFill>
                  <a:latin typeface="Roboto Condensed Bold"/>
                </a:rPr>
                <a:t>giới</a:t>
              </a:r>
              <a:r>
                <a:rPr lang="en-US" sz="3999" dirty="0">
                  <a:solidFill>
                    <a:srgbClr val="FFFFFF"/>
                  </a:solidFill>
                  <a:latin typeface="Roboto Condensed Bold"/>
                </a:rPr>
                <a:t> </a:t>
              </a:r>
              <a:r>
                <a:rPr lang="en-US" sz="3999" dirty="0" err="1">
                  <a:solidFill>
                    <a:srgbClr val="FFFFFF"/>
                  </a:solidFill>
                  <a:latin typeface="Roboto Condensed Bold"/>
                </a:rPr>
                <a:t>giữa</a:t>
              </a:r>
              <a:r>
                <a:rPr lang="en-US" sz="3999" dirty="0">
                  <a:solidFill>
                    <a:srgbClr val="FFFFFF"/>
                  </a:solidFill>
                  <a:latin typeface="Roboto Condensed Bold"/>
                </a:rPr>
                <a:t> </a:t>
              </a:r>
              <a:r>
                <a:rPr lang="en-US" sz="3999" dirty="0" err="1">
                  <a:solidFill>
                    <a:srgbClr val="FFFFFF"/>
                  </a:solidFill>
                  <a:latin typeface="Roboto Condensed Bold"/>
                </a:rPr>
                <a:t>các</a:t>
              </a:r>
              <a:r>
                <a:rPr lang="en-US" sz="3999" dirty="0">
                  <a:solidFill>
                    <a:srgbClr val="FFFFFF"/>
                  </a:solidFill>
                  <a:latin typeface="Roboto Condensed Bold"/>
                </a:rPr>
                <a:t> </a:t>
              </a:r>
              <a:r>
                <a:rPr lang="en-US" sz="3999" dirty="0" err="1">
                  <a:solidFill>
                    <a:srgbClr val="FFFFFF"/>
                  </a:solidFill>
                  <a:latin typeface="Roboto Condensed Bold"/>
                </a:rPr>
                <a:t>bộ</a:t>
              </a:r>
              <a:r>
                <a:rPr lang="en-US" sz="3999" dirty="0">
                  <a:solidFill>
                    <a:srgbClr val="FFFFFF"/>
                  </a:solidFill>
                  <a:latin typeface="Roboto Condensed Bold"/>
                </a:rPr>
                <a:t> </a:t>
              </a:r>
              <a:r>
                <a:rPr lang="en-US" sz="3999" dirty="0" err="1">
                  <a:solidFill>
                    <a:srgbClr val="FFFFFF"/>
                  </a:solidFill>
                  <a:latin typeface="Roboto Condensed Bold"/>
                </a:rPr>
                <a:t>phận</a:t>
              </a:r>
              <a:r>
                <a:rPr lang="en-US" sz="3999" dirty="0">
                  <a:solidFill>
                    <a:srgbClr val="FFFFFF"/>
                  </a:solidFill>
                  <a:latin typeface="Roboto Condensed Bold"/>
                </a:rPr>
                <a:t> </a:t>
              </a:r>
              <a:r>
                <a:rPr lang="en-US" sz="3999" dirty="0" err="1">
                  <a:solidFill>
                    <a:srgbClr val="FFFFFF"/>
                  </a:solidFill>
                  <a:latin typeface="Roboto Condensed Bold"/>
                </a:rPr>
                <a:t>trong</a:t>
              </a:r>
              <a:r>
                <a:rPr lang="en-US" sz="3999" dirty="0">
                  <a:solidFill>
                    <a:srgbClr val="FFFFFF"/>
                  </a:solidFill>
                  <a:latin typeface="Roboto Condensed Bold"/>
                </a:rPr>
                <a:t> </a:t>
              </a:r>
              <a:r>
                <a:rPr lang="en-US" sz="3999" dirty="0" err="1">
                  <a:solidFill>
                    <a:srgbClr val="FFFFFF"/>
                  </a:solidFill>
                  <a:latin typeface="Roboto Condensed Bold"/>
                </a:rPr>
                <a:t>một</a:t>
              </a:r>
              <a:r>
                <a:rPr lang="en-US" sz="3999" dirty="0">
                  <a:solidFill>
                    <a:srgbClr val="FFFFFF"/>
                  </a:solidFill>
                  <a:latin typeface="Roboto Condensed Bold"/>
                </a:rPr>
                <a:t> </a:t>
              </a:r>
              <a:r>
                <a:rPr lang="en-US" sz="3999" dirty="0" err="1">
                  <a:solidFill>
                    <a:srgbClr val="FFFFFF"/>
                  </a:solidFill>
                  <a:latin typeface="Roboto Condensed Bold"/>
                </a:rPr>
                <a:t>phép</a:t>
              </a:r>
              <a:r>
                <a:rPr lang="en-US" sz="3999" dirty="0">
                  <a:solidFill>
                    <a:srgbClr val="FFFFFF"/>
                  </a:solidFill>
                  <a:latin typeface="Roboto Condensed Bold"/>
                </a:rPr>
                <a:t> </a:t>
              </a:r>
              <a:r>
                <a:rPr lang="en-US" sz="3999" dirty="0" err="1">
                  <a:solidFill>
                    <a:srgbClr val="FFFFFF"/>
                  </a:solidFill>
                  <a:latin typeface="Roboto Condensed Bold"/>
                </a:rPr>
                <a:t>liệt</a:t>
              </a:r>
              <a:r>
                <a:rPr lang="en-US" sz="3999" dirty="0">
                  <a:solidFill>
                    <a:srgbClr val="FFFFFF"/>
                  </a:solidFill>
                  <a:latin typeface="Roboto Condensed Bold"/>
                </a:rPr>
                <a:t> </a:t>
              </a:r>
              <a:r>
                <a:rPr lang="en-US" sz="3999" dirty="0" err="1">
                  <a:solidFill>
                    <a:srgbClr val="FFFFFF"/>
                  </a:solidFill>
                  <a:latin typeface="Roboto Condensed Bold"/>
                </a:rPr>
                <a:t>kê</a:t>
              </a:r>
              <a:r>
                <a:rPr lang="en-US" sz="3999" dirty="0">
                  <a:solidFill>
                    <a:srgbClr val="FFFFFF"/>
                  </a:solidFill>
                  <a:latin typeface="Roboto Condensed Bold"/>
                </a:rPr>
                <a:t> </a:t>
              </a:r>
              <a:r>
                <a:rPr lang="en-US" sz="3999" dirty="0" err="1">
                  <a:solidFill>
                    <a:srgbClr val="FFFFFF"/>
                  </a:solidFill>
                  <a:latin typeface="Roboto Condensed Bold"/>
                </a:rPr>
                <a:t>phức</a:t>
              </a:r>
              <a:r>
                <a:rPr lang="en-US" sz="3999" dirty="0">
                  <a:solidFill>
                    <a:srgbClr val="FFFFFF"/>
                  </a:solidFill>
                  <a:latin typeface="Roboto Condensed Bold"/>
                </a:rPr>
                <a:t> </a:t>
              </a:r>
              <a:r>
                <a:rPr lang="en-US" sz="3999" dirty="0" err="1">
                  <a:solidFill>
                    <a:srgbClr val="FFFFFF"/>
                  </a:solidFill>
                  <a:latin typeface="Roboto Condensed Bold"/>
                </a:rPr>
                <a:t>tạp</a:t>
              </a:r>
              <a:r>
                <a:rPr lang="en-US" sz="3999" dirty="0">
                  <a:solidFill>
                    <a:srgbClr val="FFFFFF"/>
                  </a:solidFill>
                  <a:latin typeface="Roboto Condensed Bold"/>
                </a:rPr>
                <a:t> </a:t>
              </a:r>
            </a:p>
          </p:txBody>
        </p:sp>
      </p:grpSp>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202941" y="8210129"/>
            <a:ext cx="1704696" cy="1215406"/>
          </a:xfrm>
          <a:prstGeom prst="rect">
            <a:avLst/>
          </a:prstGeom>
        </p:spPr>
      </p:pic>
      <p:sp>
        <p:nvSpPr>
          <p:cNvPr id="13" name="TextBox 13"/>
          <p:cNvSpPr txBox="1"/>
          <p:nvPr/>
        </p:nvSpPr>
        <p:spPr>
          <a:xfrm>
            <a:off x="1303255" y="2655306"/>
            <a:ext cx="13725950" cy="1464682"/>
          </a:xfrm>
          <a:prstGeom prst="rect">
            <a:avLst/>
          </a:prstGeom>
        </p:spPr>
        <p:txBody>
          <a:bodyPr lIns="0" tIns="0" rIns="0" bIns="0" rtlCol="0" anchor="t">
            <a:spAutoFit/>
          </a:bodyPr>
          <a:lstStyle/>
          <a:p>
            <a:pPr algn="just">
              <a:lnSpc>
                <a:spcPts val="5879"/>
              </a:lnSpc>
              <a:spcBef>
                <a:spcPct val="0"/>
              </a:spcBef>
            </a:pPr>
            <a:r>
              <a:rPr lang="en-US" sz="4199" dirty="0">
                <a:solidFill>
                  <a:srgbClr val="6E9277"/>
                </a:solidFill>
                <a:latin typeface="Roboto Condensed Bold Italics"/>
              </a:rPr>
              <a:t>HS </a:t>
            </a:r>
            <a:r>
              <a:rPr lang="en-US" sz="4199" dirty="0" err="1">
                <a:solidFill>
                  <a:srgbClr val="6E9277"/>
                </a:solidFill>
                <a:latin typeface="Roboto Condensed Bold Italics"/>
              </a:rPr>
              <a:t>đọc</a:t>
            </a:r>
            <a:r>
              <a:rPr lang="en-US" sz="4199" dirty="0">
                <a:solidFill>
                  <a:srgbClr val="6E9277"/>
                </a:solidFill>
                <a:latin typeface="Roboto Condensed Bold Italics"/>
              </a:rPr>
              <a:t> tri </a:t>
            </a:r>
            <a:r>
              <a:rPr lang="en-US" sz="4199" dirty="0" err="1">
                <a:solidFill>
                  <a:srgbClr val="6E9277"/>
                </a:solidFill>
                <a:latin typeface="Roboto Condensed Bold Italics"/>
              </a:rPr>
              <a:t>thức</a:t>
            </a:r>
            <a:r>
              <a:rPr lang="en-US" sz="4199" dirty="0">
                <a:solidFill>
                  <a:srgbClr val="6E9277"/>
                </a:solidFill>
                <a:latin typeface="Roboto Condensed Bold Italics"/>
              </a:rPr>
              <a:t> </a:t>
            </a:r>
            <a:r>
              <a:rPr lang="en-US" sz="4199" dirty="0" err="1">
                <a:solidFill>
                  <a:srgbClr val="6E9277"/>
                </a:solidFill>
                <a:latin typeface="Roboto Condensed Bold Italics"/>
              </a:rPr>
              <a:t>Tiếng</a:t>
            </a:r>
            <a:r>
              <a:rPr lang="en-US" sz="4199" dirty="0">
                <a:solidFill>
                  <a:srgbClr val="6E9277"/>
                </a:solidFill>
                <a:latin typeface="Roboto Condensed Bold Italics"/>
              </a:rPr>
              <a:t> </a:t>
            </a:r>
            <a:r>
              <a:rPr lang="en-US" sz="4199" dirty="0" err="1">
                <a:solidFill>
                  <a:srgbClr val="6E9277"/>
                </a:solidFill>
                <a:latin typeface="Roboto Condensed Bold Italics"/>
              </a:rPr>
              <a:t>Việt</a:t>
            </a:r>
            <a:r>
              <a:rPr lang="en-US" sz="4199" dirty="0">
                <a:solidFill>
                  <a:srgbClr val="6E9277"/>
                </a:solidFill>
                <a:latin typeface="Roboto Condensed Bold Italics"/>
              </a:rPr>
              <a:t> ở </a:t>
            </a:r>
            <a:r>
              <a:rPr lang="en-US" sz="4199" dirty="0" err="1">
                <a:solidFill>
                  <a:srgbClr val="6E9277"/>
                </a:solidFill>
                <a:latin typeface="Roboto Condensed Bold Italics"/>
              </a:rPr>
              <a:t>trang</a:t>
            </a:r>
            <a:r>
              <a:rPr lang="en-US" sz="4199" dirty="0">
                <a:solidFill>
                  <a:srgbClr val="6E9277"/>
                </a:solidFill>
                <a:latin typeface="Roboto Condensed Bold Italics"/>
              </a:rPr>
              <a:t> 73, </a:t>
            </a:r>
            <a:r>
              <a:rPr lang="en-US" sz="4199" dirty="0" err="1">
                <a:solidFill>
                  <a:srgbClr val="6E9277"/>
                </a:solidFill>
                <a:latin typeface="Roboto Condensed Bold Italics"/>
              </a:rPr>
              <a:t>xác</a:t>
            </a:r>
            <a:r>
              <a:rPr lang="en-US" sz="4199" dirty="0">
                <a:solidFill>
                  <a:srgbClr val="6E9277"/>
                </a:solidFill>
                <a:latin typeface="Roboto Condensed Bold Italics"/>
              </a:rPr>
              <a:t> </a:t>
            </a:r>
            <a:r>
              <a:rPr lang="en-US" sz="4199" dirty="0" err="1">
                <a:solidFill>
                  <a:srgbClr val="6E9277"/>
                </a:solidFill>
                <a:latin typeface="Roboto Condensed Bold Italics"/>
              </a:rPr>
              <a:t>định</a:t>
            </a:r>
            <a:r>
              <a:rPr lang="en-US" sz="4199" dirty="0">
                <a:solidFill>
                  <a:srgbClr val="6E9277"/>
                </a:solidFill>
                <a:latin typeface="Roboto Condensed Bold Italics"/>
              </a:rPr>
              <a:t> </a:t>
            </a:r>
            <a:r>
              <a:rPr lang="en-US" sz="4199" dirty="0" err="1">
                <a:solidFill>
                  <a:srgbClr val="6E9277"/>
                </a:solidFill>
                <a:latin typeface="Roboto Condensed Bold Italics"/>
              </a:rPr>
              <a:t>tác</a:t>
            </a:r>
            <a:r>
              <a:rPr lang="en-US" sz="4199" dirty="0">
                <a:solidFill>
                  <a:srgbClr val="6E9277"/>
                </a:solidFill>
                <a:latin typeface="Roboto Condensed Bold Italics"/>
              </a:rPr>
              <a:t> </a:t>
            </a:r>
            <a:r>
              <a:rPr lang="en-US" sz="4199" dirty="0" err="1">
                <a:solidFill>
                  <a:srgbClr val="6E9277"/>
                </a:solidFill>
                <a:latin typeface="Roboto Condensed Bold Italics"/>
              </a:rPr>
              <a:t>dụng</a:t>
            </a:r>
            <a:r>
              <a:rPr lang="en-US" sz="4199" dirty="0">
                <a:solidFill>
                  <a:srgbClr val="6E9277"/>
                </a:solidFill>
                <a:latin typeface="Roboto Condensed Bold Italics"/>
              </a:rPr>
              <a:t> </a:t>
            </a:r>
            <a:r>
              <a:rPr lang="en-US" sz="4199" dirty="0" err="1">
                <a:solidFill>
                  <a:srgbClr val="6E9277"/>
                </a:solidFill>
                <a:latin typeface="Roboto Condensed Bold Italics"/>
              </a:rPr>
              <a:t>của</a:t>
            </a:r>
            <a:r>
              <a:rPr lang="en-US" sz="4199" dirty="0">
                <a:solidFill>
                  <a:srgbClr val="6E9277"/>
                </a:solidFill>
                <a:latin typeface="Roboto Condensed Bold Italics"/>
              </a:rPr>
              <a:t> </a:t>
            </a:r>
            <a:r>
              <a:rPr lang="en-US" sz="4199" dirty="0" err="1">
                <a:solidFill>
                  <a:srgbClr val="6E9277"/>
                </a:solidFill>
                <a:latin typeface="Roboto Condensed Bold Italics"/>
              </a:rPr>
              <a:t>dấu</a:t>
            </a:r>
            <a:r>
              <a:rPr lang="en-US" sz="4199" dirty="0">
                <a:solidFill>
                  <a:srgbClr val="6E9277"/>
                </a:solidFill>
                <a:latin typeface="Roboto Condensed Bold Italics"/>
              </a:rPr>
              <a:t> </a:t>
            </a:r>
            <a:r>
              <a:rPr lang="en-US" sz="4199" dirty="0" err="1">
                <a:solidFill>
                  <a:srgbClr val="6E9277"/>
                </a:solidFill>
                <a:latin typeface="Roboto Condensed Bold Italics"/>
              </a:rPr>
              <a:t>chấm</a:t>
            </a:r>
            <a:r>
              <a:rPr lang="en-US" sz="4199" dirty="0">
                <a:solidFill>
                  <a:srgbClr val="6E9277"/>
                </a:solidFill>
                <a:latin typeface="Roboto Condensed Bold Italics"/>
              </a:rPr>
              <a:t> </a:t>
            </a:r>
            <a:r>
              <a:rPr lang="en-US" sz="4199" dirty="0" err="1">
                <a:solidFill>
                  <a:srgbClr val="6E9277"/>
                </a:solidFill>
                <a:latin typeface="Roboto Condensed Bold Italics"/>
              </a:rPr>
              <a:t>phẩy</a:t>
            </a:r>
            <a:r>
              <a:rPr lang="en-US" sz="4199" dirty="0">
                <a:solidFill>
                  <a:srgbClr val="6E9277"/>
                </a:solidFill>
                <a:latin typeface="Roboto Condensed Bold Italics"/>
              </a:rPr>
              <a:t> </a:t>
            </a:r>
            <a:r>
              <a:rPr lang="en-US" sz="4199" dirty="0" err="1">
                <a:solidFill>
                  <a:srgbClr val="6E9277"/>
                </a:solidFill>
                <a:latin typeface="Roboto Condensed Bold Italics"/>
              </a:rPr>
              <a:t>trong</a:t>
            </a:r>
            <a:r>
              <a:rPr lang="en-US" sz="4199" dirty="0">
                <a:solidFill>
                  <a:srgbClr val="6E9277"/>
                </a:solidFill>
                <a:latin typeface="Roboto Condensed Bold Italics"/>
              </a:rPr>
              <a:t> </a:t>
            </a:r>
            <a:r>
              <a:rPr lang="en-US" sz="4199" dirty="0" err="1">
                <a:solidFill>
                  <a:srgbClr val="6E9277"/>
                </a:solidFill>
                <a:latin typeface="Roboto Condensed Bold Italics"/>
              </a:rPr>
              <a:t>ví</a:t>
            </a:r>
            <a:r>
              <a:rPr lang="en-US" sz="4199" dirty="0">
                <a:solidFill>
                  <a:srgbClr val="6E9277"/>
                </a:solidFill>
                <a:latin typeface="Roboto Condensed Bold Italics"/>
              </a:rPr>
              <a:t> </a:t>
            </a:r>
            <a:r>
              <a:rPr lang="en-US" sz="4199" dirty="0" err="1">
                <a:solidFill>
                  <a:srgbClr val="6E9277"/>
                </a:solidFill>
                <a:latin typeface="Roboto Condensed Bold Italics"/>
              </a:rPr>
              <a:t>dụ</a:t>
            </a:r>
            <a:r>
              <a:rPr lang="en-US" sz="4199" dirty="0">
                <a:solidFill>
                  <a:srgbClr val="6E9277"/>
                </a:solidFill>
                <a:latin typeface="Roboto Condensed Bold Italics"/>
              </a:rPr>
              <a:t> </a:t>
            </a:r>
            <a:r>
              <a:rPr lang="en-US" sz="4199" dirty="0" err="1">
                <a:solidFill>
                  <a:srgbClr val="6E9277"/>
                </a:solidFill>
                <a:latin typeface="Roboto Condensed Bold Italics"/>
              </a:rPr>
              <a:t>sau</a:t>
            </a:r>
            <a:r>
              <a:rPr lang="en-US" sz="4199" dirty="0">
                <a:solidFill>
                  <a:srgbClr val="6E9277"/>
                </a:solidFill>
                <a:latin typeface="Roboto Condensed Bold Italics"/>
              </a:rPr>
              <a:t>: </a:t>
            </a:r>
          </a:p>
        </p:txBody>
      </p:sp>
      <p:sp>
        <p:nvSpPr>
          <p:cNvPr id="14" name="TextBox 14"/>
          <p:cNvSpPr txBox="1"/>
          <p:nvPr/>
        </p:nvSpPr>
        <p:spPr>
          <a:xfrm>
            <a:off x="1028700" y="1426581"/>
            <a:ext cx="13725950" cy="721996"/>
          </a:xfrm>
          <a:prstGeom prst="rect">
            <a:avLst/>
          </a:prstGeom>
        </p:spPr>
        <p:txBody>
          <a:bodyPr lIns="0" tIns="0" rIns="0" bIns="0" rtlCol="0" anchor="t">
            <a:spAutoFit/>
          </a:bodyPr>
          <a:lstStyle/>
          <a:p>
            <a:pPr algn="just">
              <a:lnSpc>
                <a:spcPts val="5879"/>
              </a:lnSpc>
              <a:spcBef>
                <a:spcPct val="0"/>
              </a:spcBef>
            </a:pPr>
            <a:r>
              <a:rPr lang="en-US" sz="4199">
                <a:solidFill>
                  <a:srgbClr val="6E9277"/>
                </a:solidFill>
                <a:latin typeface="Roboto Condensed Bold"/>
              </a:rPr>
              <a:t>1. Công dụng của dấu chấm phẩy</a:t>
            </a:r>
          </a:p>
        </p:txBody>
      </p:sp>
      <p:sp>
        <p:nvSpPr>
          <p:cNvPr id="15" name="TextBox 15"/>
          <p:cNvSpPr txBox="1"/>
          <p:nvPr/>
        </p:nvSpPr>
        <p:spPr>
          <a:xfrm>
            <a:off x="1590955" y="5259811"/>
            <a:ext cx="14462700" cy="2950846"/>
          </a:xfrm>
          <a:prstGeom prst="rect">
            <a:avLst/>
          </a:prstGeom>
        </p:spPr>
        <p:txBody>
          <a:bodyPr lIns="0" tIns="0" rIns="0" bIns="0" rtlCol="0" anchor="t">
            <a:spAutoFit/>
          </a:bodyPr>
          <a:lstStyle/>
          <a:p>
            <a:pPr algn="just">
              <a:lnSpc>
                <a:spcPts val="5879"/>
              </a:lnSpc>
            </a:pPr>
            <a:r>
              <a:rPr lang="en-US" sz="4199" dirty="0">
                <a:solidFill>
                  <a:srgbClr val="000000"/>
                </a:solidFill>
                <a:latin typeface="Roboto Condensed Italics"/>
              </a:rPr>
              <a:t>        </a:t>
            </a:r>
            <a:r>
              <a:rPr lang="en-US" sz="4199" dirty="0" err="1">
                <a:solidFill>
                  <a:srgbClr val="000000"/>
                </a:solidFill>
                <a:latin typeface="Roboto Condensed Italics"/>
              </a:rPr>
              <a:t>Những</a:t>
            </a:r>
            <a:r>
              <a:rPr lang="en-US" sz="4199" dirty="0">
                <a:solidFill>
                  <a:srgbClr val="000000"/>
                </a:solidFill>
                <a:latin typeface="Roboto Condensed Italics"/>
              </a:rPr>
              <a:t> </a:t>
            </a:r>
            <a:r>
              <a:rPr lang="en-US" sz="4199" dirty="0" err="1">
                <a:solidFill>
                  <a:srgbClr val="000000"/>
                </a:solidFill>
                <a:latin typeface="Roboto Condensed Italics"/>
              </a:rPr>
              <a:t>bí</a:t>
            </a:r>
            <a:r>
              <a:rPr lang="en-US" sz="4199" dirty="0">
                <a:solidFill>
                  <a:srgbClr val="000000"/>
                </a:solidFill>
                <a:latin typeface="Roboto Condensed Italics"/>
              </a:rPr>
              <a:t> </a:t>
            </a:r>
            <a:r>
              <a:rPr lang="en-US" sz="4199" dirty="0" err="1">
                <a:solidFill>
                  <a:srgbClr val="000000"/>
                </a:solidFill>
                <a:latin typeface="Roboto Condensed Italics"/>
              </a:rPr>
              <a:t>quyết</a:t>
            </a:r>
            <a:r>
              <a:rPr lang="en-US" sz="4199" dirty="0">
                <a:solidFill>
                  <a:srgbClr val="000000"/>
                </a:solidFill>
                <a:latin typeface="Roboto Condensed Italics"/>
              </a:rPr>
              <a:t> </a:t>
            </a:r>
            <a:r>
              <a:rPr lang="en-US" sz="4199" dirty="0" err="1">
                <a:solidFill>
                  <a:srgbClr val="000000"/>
                </a:solidFill>
                <a:latin typeface="Roboto Condensed Italics"/>
              </a:rPr>
              <a:t>để</a:t>
            </a:r>
            <a:r>
              <a:rPr lang="en-US" sz="4199" dirty="0">
                <a:solidFill>
                  <a:srgbClr val="000000"/>
                </a:solidFill>
                <a:latin typeface="Roboto Condensed Italics"/>
              </a:rPr>
              <a:t> </a:t>
            </a:r>
            <a:r>
              <a:rPr lang="en-US" sz="4199" dirty="0" err="1">
                <a:solidFill>
                  <a:srgbClr val="000000"/>
                </a:solidFill>
                <a:latin typeface="Roboto Condensed Italics"/>
              </a:rPr>
              <a:t>sống</a:t>
            </a:r>
            <a:r>
              <a:rPr lang="en-US" sz="4199" dirty="0">
                <a:solidFill>
                  <a:srgbClr val="000000"/>
                </a:solidFill>
                <a:latin typeface="Roboto Condensed Italics"/>
              </a:rPr>
              <a:t> </a:t>
            </a:r>
            <a:r>
              <a:rPr lang="en-US" sz="4199" dirty="0" err="1">
                <a:solidFill>
                  <a:srgbClr val="000000"/>
                </a:solidFill>
                <a:latin typeface="Roboto Condensed Italics"/>
              </a:rPr>
              <a:t>lâu</a:t>
            </a:r>
            <a:r>
              <a:rPr lang="en-US" sz="4199" dirty="0">
                <a:solidFill>
                  <a:srgbClr val="000000"/>
                </a:solidFill>
                <a:latin typeface="Roboto Condensed Italics"/>
              </a:rPr>
              <a:t>: </a:t>
            </a:r>
            <a:r>
              <a:rPr lang="en-US" sz="4199" dirty="0" err="1">
                <a:solidFill>
                  <a:srgbClr val="000000"/>
                </a:solidFill>
                <a:latin typeface="Roboto Condensed Italics"/>
              </a:rPr>
              <a:t>từ</a:t>
            </a:r>
            <a:r>
              <a:rPr lang="en-US" sz="4199" dirty="0">
                <a:solidFill>
                  <a:srgbClr val="000000"/>
                </a:solidFill>
                <a:latin typeface="Roboto Condensed Italics"/>
              </a:rPr>
              <a:t>: </a:t>
            </a:r>
            <a:r>
              <a:rPr lang="en-US" sz="4199" dirty="0" err="1">
                <a:solidFill>
                  <a:srgbClr val="000000"/>
                </a:solidFill>
                <a:latin typeface="Roboto Condensed Italics"/>
              </a:rPr>
              <a:t>nhân</a:t>
            </a:r>
            <a:r>
              <a:rPr lang="en-US" sz="4199" dirty="0">
                <a:solidFill>
                  <a:srgbClr val="000000"/>
                </a:solidFill>
                <a:latin typeface="Roboto Condensed Italics"/>
              </a:rPr>
              <a:t> </a:t>
            </a:r>
            <a:r>
              <a:rPr lang="en-US" sz="4199" dirty="0" err="1">
                <a:solidFill>
                  <a:srgbClr val="000000"/>
                </a:solidFill>
                <a:latin typeface="Roboto Condensed Italics"/>
              </a:rPr>
              <a:t>đức</a:t>
            </a:r>
            <a:r>
              <a:rPr lang="en-US" sz="4199" dirty="0">
                <a:solidFill>
                  <a:srgbClr val="000000"/>
                </a:solidFill>
                <a:latin typeface="Roboto Condensed Italics"/>
              </a:rPr>
              <a:t>, </a:t>
            </a:r>
            <a:r>
              <a:rPr lang="en-US" sz="4199" dirty="0" err="1">
                <a:solidFill>
                  <a:srgbClr val="000000"/>
                </a:solidFill>
                <a:latin typeface="Roboto Condensed Italics"/>
              </a:rPr>
              <a:t>phúc</a:t>
            </a:r>
            <a:r>
              <a:rPr lang="en-US" sz="4199" dirty="0">
                <a:solidFill>
                  <a:srgbClr val="000000"/>
                </a:solidFill>
                <a:latin typeface="Roboto Condensed Italics"/>
              </a:rPr>
              <a:t> </a:t>
            </a:r>
            <a:r>
              <a:rPr lang="en-US" sz="4199" dirty="0" err="1">
                <a:solidFill>
                  <a:srgbClr val="000000"/>
                </a:solidFill>
                <a:latin typeface="Roboto Condensed Italics"/>
              </a:rPr>
              <a:t>hậu</a:t>
            </a:r>
            <a:r>
              <a:rPr lang="en-US" sz="4199" dirty="0">
                <a:solidFill>
                  <a:srgbClr val="EA6648"/>
                </a:solidFill>
                <a:latin typeface="Roboto Condensed Bold Italics"/>
              </a:rPr>
              <a:t>;</a:t>
            </a:r>
            <a:r>
              <a:rPr lang="en-US" sz="4199" dirty="0">
                <a:solidFill>
                  <a:srgbClr val="000000"/>
                </a:solidFill>
                <a:latin typeface="Roboto Condensed Italics"/>
              </a:rPr>
              <a:t> </a:t>
            </a:r>
            <a:r>
              <a:rPr lang="en-US" sz="4199" dirty="0" err="1">
                <a:solidFill>
                  <a:srgbClr val="000000"/>
                </a:solidFill>
                <a:latin typeface="Roboto Condensed Italics"/>
              </a:rPr>
              <a:t>kiệm</a:t>
            </a:r>
            <a:r>
              <a:rPr lang="en-US" sz="4199" dirty="0">
                <a:solidFill>
                  <a:srgbClr val="000000"/>
                </a:solidFill>
                <a:latin typeface="Roboto Condensed Italics"/>
              </a:rPr>
              <a:t>: </a:t>
            </a:r>
            <a:r>
              <a:rPr lang="en-US" sz="4199" dirty="0" err="1">
                <a:solidFill>
                  <a:srgbClr val="000000"/>
                </a:solidFill>
                <a:latin typeface="Roboto Condensed Italics"/>
              </a:rPr>
              <a:t>chừng</a:t>
            </a:r>
            <a:r>
              <a:rPr lang="en-US" sz="4199" dirty="0">
                <a:solidFill>
                  <a:srgbClr val="000000"/>
                </a:solidFill>
                <a:latin typeface="Roboto Condensed Italics"/>
              </a:rPr>
              <a:t> </a:t>
            </a:r>
            <a:r>
              <a:rPr lang="en-US" sz="4199" dirty="0" err="1">
                <a:solidFill>
                  <a:srgbClr val="000000"/>
                </a:solidFill>
                <a:latin typeface="Roboto Condensed Italics"/>
              </a:rPr>
              <a:t>mực</a:t>
            </a:r>
            <a:r>
              <a:rPr lang="en-US" sz="4199" dirty="0">
                <a:solidFill>
                  <a:srgbClr val="EA6648"/>
                </a:solidFill>
                <a:latin typeface="Roboto Condensed Bold Italics"/>
              </a:rPr>
              <a:t>;</a:t>
            </a:r>
            <a:r>
              <a:rPr lang="en-US" sz="4199" dirty="0">
                <a:solidFill>
                  <a:srgbClr val="EA6648"/>
                </a:solidFill>
                <a:latin typeface="Roboto Condensed Italics"/>
              </a:rPr>
              <a:t> </a:t>
            </a:r>
            <a:r>
              <a:rPr lang="en-US" sz="4199" dirty="0" err="1">
                <a:solidFill>
                  <a:srgbClr val="000000"/>
                </a:solidFill>
                <a:latin typeface="Roboto Condensed Italics"/>
              </a:rPr>
              <a:t>hòa</a:t>
            </a:r>
            <a:r>
              <a:rPr lang="en-US" sz="4199" dirty="0">
                <a:solidFill>
                  <a:srgbClr val="000000"/>
                </a:solidFill>
                <a:latin typeface="Roboto Condensed Italics"/>
              </a:rPr>
              <a:t>: </a:t>
            </a:r>
            <a:r>
              <a:rPr lang="en-US" sz="4199" dirty="0" err="1">
                <a:solidFill>
                  <a:srgbClr val="000000"/>
                </a:solidFill>
                <a:latin typeface="Roboto Condensed Italics"/>
              </a:rPr>
              <a:t>vui</a:t>
            </a:r>
            <a:r>
              <a:rPr lang="en-US" sz="4199" dirty="0">
                <a:solidFill>
                  <a:srgbClr val="000000"/>
                </a:solidFill>
                <a:latin typeface="Roboto Condensed Italics"/>
              </a:rPr>
              <a:t> </a:t>
            </a:r>
            <a:r>
              <a:rPr lang="en-US" sz="4199" dirty="0" err="1">
                <a:solidFill>
                  <a:srgbClr val="000000"/>
                </a:solidFill>
                <a:latin typeface="Roboto Condensed Italics"/>
              </a:rPr>
              <a:t>vẻ</a:t>
            </a:r>
            <a:r>
              <a:rPr lang="en-US" sz="4199" dirty="0">
                <a:solidFill>
                  <a:srgbClr val="000000"/>
                </a:solidFill>
                <a:latin typeface="Roboto Condensed Italics"/>
              </a:rPr>
              <a:t>, </a:t>
            </a:r>
            <a:r>
              <a:rPr lang="en-US" sz="4199" dirty="0" err="1">
                <a:solidFill>
                  <a:srgbClr val="000000"/>
                </a:solidFill>
                <a:latin typeface="Roboto Condensed Italics"/>
              </a:rPr>
              <a:t>khoan</a:t>
            </a:r>
            <a:r>
              <a:rPr lang="en-US" sz="4199" dirty="0">
                <a:solidFill>
                  <a:srgbClr val="000000"/>
                </a:solidFill>
                <a:latin typeface="Roboto Condensed Italics"/>
              </a:rPr>
              <a:t> dung</a:t>
            </a:r>
            <a:r>
              <a:rPr lang="en-US" sz="4199" dirty="0">
                <a:solidFill>
                  <a:srgbClr val="EA6648"/>
                </a:solidFill>
                <a:latin typeface="Roboto Condensed Bold Italics"/>
              </a:rPr>
              <a:t>;</a:t>
            </a:r>
            <a:r>
              <a:rPr lang="en-US" sz="4199" dirty="0">
                <a:solidFill>
                  <a:srgbClr val="000000"/>
                </a:solidFill>
                <a:latin typeface="Roboto Condensed Italics"/>
              </a:rPr>
              <a:t> </a:t>
            </a:r>
            <a:r>
              <a:rPr lang="en-US" sz="4199" dirty="0" err="1">
                <a:solidFill>
                  <a:srgbClr val="000000"/>
                </a:solidFill>
                <a:latin typeface="Roboto Condensed Italics"/>
              </a:rPr>
              <a:t>tĩnh</a:t>
            </a:r>
            <a:r>
              <a:rPr lang="en-US" sz="4199" dirty="0">
                <a:solidFill>
                  <a:srgbClr val="000000"/>
                </a:solidFill>
                <a:latin typeface="Roboto Condensed Italics"/>
              </a:rPr>
              <a:t>: </a:t>
            </a:r>
            <a:r>
              <a:rPr lang="en-US" sz="4199" dirty="0" err="1">
                <a:solidFill>
                  <a:srgbClr val="000000"/>
                </a:solidFill>
                <a:latin typeface="Roboto Condensed Italics"/>
              </a:rPr>
              <a:t>điềm</a:t>
            </a:r>
            <a:r>
              <a:rPr lang="en-US" sz="4199" dirty="0">
                <a:solidFill>
                  <a:srgbClr val="000000"/>
                </a:solidFill>
                <a:latin typeface="Roboto Condensed Italics"/>
              </a:rPr>
              <a:t> </a:t>
            </a:r>
            <a:r>
              <a:rPr lang="en-US" sz="4199" dirty="0" err="1">
                <a:solidFill>
                  <a:srgbClr val="000000"/>
                </a:solidFill>
                <a:latin typeface="Roboto Condensed Italics"/>
              </a:rPr>
              <a:t>đạm</a:t>
            </a:r>
            <a:r>
              <a:rPr lang="en-US" sz="4199" dirty="0">
                <a:solidFill>
                  <a:srgbClr val="000000"/>
                </a:solidFill>
                <a:latin typeface="Roboto Condensed Italics"/>
              </a:rPr>
              <a:t>, </a:t>
            </a:r>
            <a:r>
              <a:rPr lang="en-US" sz="4199" dirty="0" err="1">
                <a:solidFill>
                  <a:srgbClr val="000000"/>
                </a:solidFill>
                <a:latin typeface="Roboto Condensed Italics"/>
              </a:rPr>
              <a:t>không</a:t>
            </a:r>
            <a:r>
              <a:rPr lang="en-US" sz="4199" dirty="0">
                <a:solidFill>
                  <a:srgbClr val="000000"/>
                </a:solidFill>
                <a:latin typeface="Roboto Condensed Italics"/>
              </a:rPr>
              <a:t> </a:t>
            </a:r>
            <a:r>
              <a:rPr lang="en-US" sz="4199" dirty="0" err="1">
                <a:solidFill>
                  <a:srgbClr val="000000"/>
                </a:solidFill>
                <a:latin typeface="Roboto Condensed Italics"/>
              </a:rPr>
              <a:t>nóng</a:t>
            </a:r>
            <a:r>
              <a:rPr lang="en-US" sz="4199" dirty="0">
                <a:solidFill>
                  <a:srgbClr val="000000"/>
                </a:solidFill>
                <a:latin typeface="Roboto Condensed Italics"/>
              </a:rPr>
              <a:t> </a:t>
            </a:r>
            <a:r>
              <a:rPr lang="en-US" sz="4199" dirty="0" err="1">
                <a:solidFill>
                  <a:srgbClr val="000000"/>
                </a:solidFill>
                <a:latin typeface="Roboto Condensed Italics"/>
              </a:rPr>
              <a:t>nảy</a:t>
            </a:r>
            <a:r>
              <a:rPr lang="en-US" sz="4199" dirty="0">
                <a:solidFill>
                  <a:srgbClr val="000000"/>
                </a:solidFill>
                <a:latin typeface="Roboto Condensed Italics"/>
              </a:rPr>
              <a:t>”. </a:t>
            </a:r>
          </a:p>
          <a:p>
            <a:pPr algn="r">
              <a:lnSpc>
                <a:spcPts val="5879"/>
              </a:lnSpc>
            </a:pPr>
            <a:r>
              <a:rPr lang="en-US" sz="4199" dirty="0">
                <a:solidFill>
                  <a:srgbClr val="000000"/>
                </a:solidFill>
                <a:latin typeface="Roboto Condensed Italics"/>
              </a:rPr>
              <a:t>(</a:t>
            </a:r>
            <a:r>
              <a:rPr lang="en-US" sz="4199" dirty="0" err="1">
                <a:solidFill>
                  <a:srgbClr val="000000"/>
                </a:solidFill>
                <a:latin typeface="Roboto Condensed Italics"/>
              </a:rPr>
              <a:t>Ngạn</a:t>
            </a:r>
            <a:r>
              <a:rPr lang="en-US" sz="4199" dirty="0">
                <a:solidFill>
                  <a:srgbClr val="000000"/>
                </a:solidFill>
                <a:latin typeface="Roboto Condensed Italics"/>
              </a:rPr>
              <a:t> </a:t>
            </a:r>
            <a:r>
              <a:rPr lang="en-US" sz="4199" dirty="0" err="1">
                <a:solidFill>
                  <a:srgbClr val="000000"/>
                </a:solidFill>
                <a:latin typeface="Roboto Condensed Italics"/>
              </a:rPr>
              <a:t>ngữ</a:t>
            </a:r>
            <a:r>
              <a:rPr lang="en-US" sz="4199" dirty="0">
                <a:solidFill>
                  <a:srgbClr val="000000"/>
                </a:solidFill>
                <a:latin typeface="Roboto Condensed Italics"/>
              </a:rPr>
              <a:t> </a:t>
            </a:r>
            <a:r>
              <a:rPr lang="en-US" sz="4199" dirty="0" err="1">
                <a:solidFill>
                  <a:srgbClr val="000000"/>
                </a:solidFill>
                <a:latin typeface="Roboto Condensed Italics"/>
              </a:rPr>
              <a:t>phương</a:t>
            </a:r>
            <a:r>
              <a:rPr lang="en-US" sz="4199" dirty="0">
                <a:solidFill>
                  <a:srgbClr val="000000"/>
                </a:solidFill>
                <a:latin typeface="Roboto Condensed Italics"/>
              </a:rPr>
              <a:t> </a:t>
            </a:r>
            <a:r>
              <a:rPr lang="en-US" sz="4199" dirty="0" err="1">
                <a:solidFill>
                  <a:srgbClr val="000000"/>
                </a:solidFill>
                <a:latin typeface="Roboto Condensed Italics"/>
              </a:rPr>
              <a:t>Đông</a:t>
            </a:r>
            <a:r>
              <a:rPr lang="en-US" sz="4199" dirty="0">
                <a:solidFill>
                  <a:srgbClr val="000000"/>
                </a:solidFill>
                <a:latin typeface="Roboto Condensed Italics"/>
              </a:rPr>
              <a:t>)</a:t>
            </a:r>
          </a:p>
          <a:p>
            <a:pPr algn="just">
              <a:lnSpc>
                <a:spcPts val="5879"/>
              </a:lnSpc>
              <a:spcBef>
                <a:spcPct val="0"/>
              </a:spcBef>
            </a:pPr>
            <a:endParaRPr lang="en-US" sz="4199" dirty="0">
              <a:solidFill>
                <a:srgbClr val="000000"/>
              </a:solidFill>
              <a:latin typeface="Roboto Condensed Itali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par>
                                <p:cTn id="18" presetID="16" presetClass="entr" presetSubtype="21"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305422">
            <a:off x="15191251" y="-5960600"/>
            <a:ext cx="10051930" cy="10881657"/>
          </a:xfrm>
          <a:prstGeom prst="rect">
            <a:avLst/>
          </a:prstGeom>
        </p:spPr>
      </p:pic>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1770409" y="6409034"/>
            <a:ext cx="6517591" cy="3877966"/>
          </a:xfrm>
          <a:prstGeom prst="rect">
            <a:avLst/>
          </a:prstGeom>
        </p:spPr>
      </p:pic>
      <p:sp>
        <p:nvSpPr>
          <p:cNvPr id="4" name="TextBox 4"/>
          <p:cNvSpPr txBox="1"/>
          <p:nvPr/>
        </p:nvSpPr>
        <p:spPr>
          <a:xfrm>
            <a:off x="1202941" y="264477"/>
            <a:ext cx="10308574" cy="1347471"/>
          </a:xfrm>
          <a:prstGeom prst="rect">
            <a:avLst/>
          </a:prstGeom>
        </p:spPr>
        <p:txBody>
          <a:bodyPr lIns="0" tIns="0" rIns="0" bIns="0" rtlCol="0" anchor="t">
            <a:spAutoFit/>
          </a:bodyPr>
          <a:lstStyle/>
          <a:p>
            <a:pPr algn="just">
              <a:lnSpc>
                <a:spcPts val="10779"/>
              </a:lnSpc>
              <a:spcBef>
                <a:spcPct val="0"/>
              </a:spcBef>
            </a:pPr>
            <a:r>
              <a:rPr lang="en-US" sz="7699">
                <a:solidFill>
                  <a:srgbClr val="6E9277"/>
                </a:solidFill>
                <a:latin typeface="#9Slide06 SVNWendi"/>
              </a:rPr>
              <a:t>II. DẤU CHẤM PHẨY</a:t>
            </a:r>
          </a:p>
        </p:txBody>
      </p:sp>
      <p:pic>
        <p:nvPicPr>
          <p:cNvPr id="5"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a:off x="9483687" y="573128"/>
            <a:ext cx="1050310" cy="911144"/>
          </a:xfrm>
          <a:prstGeom prst="rect">
            <a:avLst/>
          </a:prstGeom>
        </p:spPr>
      </p:pic>
      <p:pic>
        <p:nvPicPr>
          <p:cNvPr id="6" name="Picture 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2222124" flipH="1">
            <a:off x="15924562" y="-1028700"/>
            <a:ext cx="2669477" cy="4114800"/>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4928890" y="8348017"/>
            <a:ext cx="4660819" cy="2883882"/>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8100000" flipH="1">
            <a:off x="15535278" y="1998299"/>
            <a:ext cx="2024824" cy="3121116"/>
          </a:xfrm>
          <a:prstGeom prst="rect">
            <a:avLst/>
          </a:prstGeom>
        </p:spPr>
      </p:pic>
      <p:sp>
        <p:nvSpPr>
          <p:cNvPr id="9" name="TextBox 9"/>
          <p:cNvSpPr txBox="1"/>
          <p:nvPr/>
        </p:nvSpPr>
        <p:spPr>
          <a:xfrm>
            <a:off x="1303255" y="2655306"/>
            <a:ext cx="13651383" cy="1457191"/>
          </a:xfrm>
          <a:prstGeom prst="rect">
            <a:avLst/>
          </a:prstGeom>
        </p:spPr>
        <p:txBody>
          <a:bodyPr lIns="0" tIns="0" rIns="0" bIns="0" rtlCol="0" anchor="t">
            <a:spAutoFit/>
          </a:bodyPr>
          <a:lstStyle/>
          <a:p>
            <a:pPr algn="just">
              <a:lnSpc>
                <a:spcPts val="5847"/>
              </a:lnSpc>
            </a:pPr>
            <a:r>
              <a:rPr lang="en-US" sz="4177">
                <a:solidFill>
                  <a:srgbClr val="6E9277"/>
                </a:solidFill>
                <a:latin typeface="Roboto Condensed Bold Italics"/>
              </a:rPr>
              <a:t>Nhiệm vụ 1: Điền dấu chấm phẩy và chỉ ra tác dụng của chúng.</a:t>
            </a:r>
          </a:p>
          <a:p>
            <a:pPr algn="just">
              <a:lnSpc>
                <a:spcPts val="5847"/>
              </a:lnSpc>
              <a:spcBef>
                <a:spcPct val="0"/>
              </a:spcBef>
            </a:pPr>
            <a:endParaRPr lang="en-US" sz="4177">
              <a:solidFill>
                <a:srgbClr val="6E9277"/>
              </a:solidFill>
              <a:latin typeface="Roboto Condensed Bold Italics"/>
            </a:endParaRPr>
          </a:p>
        </p:txBody>
      </p:sp>
      <p:sp>
        <p:nvSpPr>
          <p:cNvPr id="10" name="TextBox 10"/>
          <p:cNvSpPr txBox="1"/>
          <p:nvPr/>
        </p:nvSpPr>
        <p:spPr>
          <a:xfrm>
            <a:off x="1228688" y="1516698"/>
            <a:ext cx="13725950" cy="771527"/>
          </a:xfrm>
          <a:prstGeom prst="rect">
            <a:avLst/>
          </a:prstGeom>
        </p:spPr>
        <p:txBody>
          <a:bodyPr lIns="0" tIns="0" rIns="0" bIns="0" rtlCol="0" anchor="t">
            <a:spAutoFit/>
          </a:bodyPr>
          <a:lstStyle/>
          <a:p>
            <a:pPr algn="just">
              <a:lnSpc>
                <a:spcPts val="6299"/>
              </a:lnSpc>
              <a:spcBef>
                <a:spcPct val="0"/>
              </a:spcBef>
            </a:pPr>
            <a:r>
              <a:rPr lang="en-US" sz="4499">
                <a:solidFill>
                  <a:srgbClr val="6E9277"/>
                </a:solidFill>
                <a:latin typeface="Roboto Condensed Bold"/>
              </a:rPr>
              <a:t>2. Thực hành dấu chấm phẩy </a:t>
            </a:r>
          </a:p>
        </p:txBody>
      </p:sp>
      <p:sp>
        <p:nvSpPr>
          <p:cNvPr id="11" name="TextBox 11"/>
          <p:cNvSpPr txBox="1"/>
          <p:nvPr/>
        </p:nvSpPr>
        <p:spPr>
          <a:xfrm>
            <a:off x="1202941" y="3776786"/>
            <a:ext cx="14462700" cy="5922646"/>
          </a:xfrm>
          <a:prstGeom prst="rect">
            <a:avLst/>
          </a:prstGeom>
        </p:spPr>
        <p:txBody>
          <a:bodyPr lIns="0" tIns="0" rIns="0" bIns="0" rtlCol="0" anchor="t">
            <a:spAutoFit/>
          </a:bodyPr>
          <a:lstStyle/>
          <a:p>
            <a:pPr algn="just">
              <a:lnSpc>
                <a:spcPts val="5879"/>
              </a:lnSpc>
            </a:pPr>
            <a:r>
              <a:rPr lang="en-US" sz="4199" dirty="0">
                <a:solidFill>
                  <a:srgbClr val="000000"/>
                </a:solidFill>
                <a:latin typeface="Roboto Condensed Italics"/>
              </a:rPr>
              <a:t>         Ai </a:t>
            </a:r>
            <a:r>
              <a:rPr lang="en-US" sz="4199" dirty="0" err="1">
                <a:solidFill>
                  <a:srgbClr val="000000"/>
                </a:solidFill>
                <a:latin typeface="Roboto Condensed Italics"/>
              </a:rPr>
              <a:t>đã</a:t>
            </a:r>
            <a:r>
              <a:rPr lang="en-US" sz="4199" dirty="0">
                <a:solidFill>
                  <a:srgbClr val="000000"/>
                </a:solidFill>
                <a:latin typeface="Roboto Condensed Italics"/>
              </a:rPr>
              <a:t> </a:t>
            </a:r>
            <a:r>
              <a:rPr lang="en-US" sz="4199" dirty="0" err="1">
                <a:solidFill>
                  <a:srgbClr val="000000"/>
                </a:solidFill>
                <a:latin typeface="Roboto Condensed Italics"/>
              </a:rPr>
              <a:t>từng</a:t>
            </a:r>
            <a:r>
              <a:rPr lang="en-US" sz="4199" dirty="0">
                <a:solidFill>
                  <a:srgbClr val="000000"/>
                </a:solidFill>
                <a:latin typeface="Roboto Condensed Italics"/>
              </a:rPr>
              <a:t> </a:t>
            </a:r>
            <a:r>
              <a:rPr lang="en-US" sz="4199" dirty="0" err="1">
                <a:solidFill>
                  <a:srgbClr val="000000"/>
                </a:solidFill>
                <a:latin typeface="Roboto Condensed Italics"/>
              </a:rPr>
              <a:t>tiếp</a:t>
            </a:r>
            <a:r>
              <a:rPr lang="en-US" sz="4199" dirty="0">
                <a:solidFill>
                  <a:srgbClr val="000000"/>
                </a:solidFill>
                <a:latin typeface="Roboto Condensed Italics"/>
              </a:rPr>
              <a:t> </a:t>
            </a:r>
            <a:r>
              <a:rPr lang="en-US" sz="4199" dirty="0" err="1">
                <a:solidFill>
                  <a:srgbClr val="000000"/>
                </a:solidFill>
                <a:latin typeface="Roboto Condensed Italics"/>
              </a:rPr>
              <a:t>xúc</a:t>
            </a:r>
            <a:r>
              <a:rPr lang="en-US" sz="4199" dirty="0">
                <a:solidFill>
                  <a:srgbClr val="000000"/>
                </a:solidFill>
                <a:latin typeface="Roboto Condensed Italics"/>
              </a:rPr>
              <a:t> </a:t>
            </a:r>
            <a:r>
              <a:rPr lang="en-US" sz="4199" dirty="0" err="1">
                <a:solidFill>
                  <a:srgbClr val="000000"/>
                </a:solidFill>
                <a:latin typeface="Roboto Condensed Italics"/>
              </a:rPr>
              <a:t>với</a:t>
            </a:r>
            <a:r>
              <a:rPr lang="en-US" sz="4199" dirty="0">
                <a:solidFill>
                  <a:srgbClr val="000000"/>
                </a:solidFill>
                <a:latin typeface="Roboto Condensed Italics"/>
              </a:rPr>
              <a:t> </a:t>
            </a:r>
            <a:r>
              <a:rPr lang="en-US" sz="4199" dirty="0" err="1">
                <a:solidFill>
                  <a:srgbClr val="000000"/>
                </a:solidFill>
                <a:latin typeface="Roboto Condensed Italics"/>
              </a:rPr>
              <a:t>Nguyên</a:t>
            </a:r>
            <a:r>
              <a:rPr lang="en-US" sz="4199" dirty="0">
                <a:solidFill>
                  <a:srgbClr val="000000"/>
                </a:solidFill>
                <a:latin typeface="Roboto Condensed Italics"/>
              </a:rPr>
              <a:t> </a:t>
            </a:r>
            <a:r>
              <a:rPr lang="en-US" sz="4199" dirty="0" err="1">
                <a:solidFill>
                  <a:srgbClr val="000000"/>
                </a:solidFill>
                <a:latin typeface="Roboto Condensed Italics"/>
              </a:rPr>
              <a:t>Hồng</a:t>
            </a:r>
            <a:r>
              <a:rPr lang="en-US" sz="4199" dirty="0">
                <a:solidFill>
                  <a:srgbClr val="000000"/>
                </a:solidFill>
                <a:latin typeface="Roboto Condensed Italics"/>
              </a:rPr>
              <a:t> </a:t>
            </a:r>
            <a:r>
              <a:rPr lang="en-US" sz="4199" dirty="0" err="1">
                <a:solidFill>
                  <a:srgbClr val="000000"/>
                </a:solidFill>
                <a:latin typeface="Roboto Condensed Italics"/>
              </a:rPr>
              <a:t>đều</a:t>
            </a:r>
            <a:r>
              <a:rPr lang="en-US" sz="4199" dirty="0">
                <a:solidFill>
                  <a:srgbClr val="000000"/>
                </a:solidFill>
                <a:latin typeface="Roboto Condensed Italics"/>
              </a:rPr>
              <a:t> </a:t>
            </a:r>
            <a:r>
              <a:rPr lang="en-US" sz="4199" dirty="0" err="1">
                <a:solidFill>
                  <a:srgbClr val="000000"/>
                </a:solidFill>
                <a:latin typeface="Roboto Condensed Italics"/>
              </a:rPr>
              <a:t>thấy</a:t>
            </a:r>
            <a:r>
              <a:rPr lang="en-US" sz="4199" dirty="0">
                <a:solidFill>
                  <a:srgbClr val="000000"/>
                </a:solidFill>
                <a:latin typeface="Roboto Condensed Italics"/>
              </a:rPr>
              <a:t> </a:t>
            </a:r>
            <a:r>
              <a:rPr lang="en-US" sz="4199" dirty="0" err="1">
                <a:solidFill>
                  <a:srgbClr val="000000"/>
                </a:solidFill>
                <a:latin typeface="Roboto Condensed Italics"/>
              </a:rPr>
              <a:t>rõ</a:t>
            </a:r>
            <a:r>
              <a:rPr lang="en-US" sz="4199" dirty="0">
                <a:solidFill>
                  <a:srgbClr val="000000"/>
                </a:solidFill>
                <a:latin typeface="Roboto Condensed Italics"/>
              </a:rPr>
              <a:t> </a:t>
            </a:r>
            <a:r>
              <a:rPr lang="en-US" sz="4199" dirty="0" err="1">
                <a:solidFill>
                  <a:srgbClr val="000000"/>
                </a:solidFill>
                <a:latin typeface="Roboto Condensed Italics"/>
              </a:rPr>
              <a:t>điều</a:t>
            </a:r>
            <a:r>
              <a:rPr lang="en-US" sz="4199" dirty="0">
                <a:solidFill>
                  <a:srgbClr val="000000"/>
                </a:solidFill>
                <a:latin typeface="Roboto Condensed Italics"/>
              </a:rPr>
              <a:t> </a:t>
            </a:r>
            <a:r>
              <a:rPr lang="en-US" sz="4199" dirty="0" err="1">
                <a:solidFill>
                  <a:srgbClr val="000000"/>
                </a:solidFill>
                <a:latin typeface="Roboto Condensed Italics"/>
              </a:rPr>
              <a:t>này</a:t>
            </a:r>
            <a:r>
              <a:rPr lang="en-US" sz="4199" dirty="0">
                <a:solidFill>
                  <a:srgbClr val="000000"/>
                </a:solidFill>
                <a:latin typeface="Roboto Condensed Italics"/>
              </a:rPr>
              <a:t>: </a:t>
            </a:r>
            <a:r>
              <a:rPr lang="en-US" sz="4199" dirty="0" err="1">
                <a:solidFill>
                  <a:srgbClr val="000000"/>
                </a:solidFill>
                <a:latin typeface="Roboto Condensed Italics"/>
              </a:rPr>
              <a:t>ông</a:t>
            </a:r>
            <a:r>
              <a:rPr lang="en-US" sz="4199" dirty="0">
                <a:solidFill>
                  <a:srgbClr val="000000"/>
                </a:solidFill>
                <a:latin typeface="Roboto Condensed Italics"/>
              </a:rPr>
              <a:t> </a:t>
            </a:r>
            <a:r>
              <a:rPr lang="en-US" sz="4199" dirty="0" err="1">
                <a:solidFill>
                  <a:srgbClr val="000000"/>
                </a:solidFill>
                <a:latin typeface="Roboto Condensed Italics"/>
              </a:rPr>
              <a:t>rất</a:t>
            </a:r>
            <a:r>
              <a:rPr lang="en-US" sz="4199" dirty="0">
                <a:solidFill>
                  <a:srgbClr val="000000"/>
                </a:solidFill>
                <a:latin typeface="Roboto Condensed Italics"/>
              </a:rPr>
              <a:t> </a:t>
            </a:r>
            <a:r>
              <a:rPr lang="en-US" sz="4199" dirty="0" err="1">
                <a:solidFill>
                  <a:srgbClr val="000000"/>
                </a:solidFill>
                <a:latin typeface="Roboto Condensed Italics"/>
              </a:rPr>
              <a:t>dễ</a:t>
            </a:r>
            <a:r>
              <a:rPr lang="en-US" sz="4199" dirty="0">
                <a:solidFill>
                  <a:srgbClr val="000000"/>
                </a:solidFill>
                <a:latin typeface="Roboto Condensed Italics"/>
              </a:rPr>
              <a:t> </a:t>
            </a:r>
            <a:r>
              <a:rPr lang="en-US" sz="4199" dirty="0" err="1">
                <a:solidFill>
                  <a:srgbClr val="000000"/>
                </a:solidFill>
                <a:latin typeface="Roboto Condensed Italics"/>
              </a:rPr>
              <a:t>xúc</a:t>
            </a:r>
            <a:r>
              <a:rPr lang="en-US" sz="4199" dirty="0">
                <a:solidFill>
                  <a:srgbClr val="000000"/>
                </a:solidFill>
                <a:latin typeface="Roboto Condensed Italics"/>
              </a:rPr>
              <a:t> </a:t>
            </a:r>
            <a:r>
              <a:rPr lang="en-US" sz="4199" dirty="0" err="1">
                <a:solidFill>
                  <a:srgbClr val="000000"/>
                </a:solidFill>
                <a:latin typeface="Roboto Condensed Italics"/>
              </a:rPr>
              <a:t>động</a:t>
            </a:r>
            <a:r>
              <a:rPr lang="en-US" sz="4199" dirty="0">
                <a:solidFill>
                  <a:srgbClr val="000000"/>
                </a:solidFill>
                <a:latin typeface="Roboto Condensed Italics"/>
              </a:rPr>
              <a:t>, </a:t>
            </a:r>
            <a:r>
              <a:rPr lang="en-US" sz="4199" dirty="0" err="1">
                <a:solidFill>
                  <a:srgbClr val="000000"/>
                </a:solidFill>
                <a:latin typeface="Roboto Condensed Italics"/>
              </a:rPr>
              <a:t>rất</a:t>
            </a:r>
            <a:r>
              <a:rPr lang="en-US" sz="4199" dirty="0">
                <a:solidFill>
                  <a:srgbClr val="000000"/>
                </a:solidFill>
                <a:latin typeface="Roboto Condensed Italics"/>
              </a:rPr>
              <a:t> </a:t>
            </a:r>
            <a:r>
              <a:rPr lang="en-US" sz="4199" dirty="0" err="1">
                <a:solidFill>
                  <a:srgbClr val="000000"/>
                </a:solidFill>
                <a:latin typeface="Roboto Condensed Italics"/>
              </a:rPr>
              <a:t>dễ</a:t>
            </a:r>
            <a:r>
              <a:rPr lang="en-US" sz="4199" dirty="0">
                <a:solidFill>
                  <a:srgbClr val="000000"/>
                </a:solidFill>
                <a:latin typeface="Roboto Condensed Italics"/>
              </a:rPr>
              <a:t> </a:t>
            </a:r>
            <a:r>
              <a:rPr lang="en-US" sz="4199" dirty="0" err="1">
                <a:solidFill>
                  <a:srgbClr val="000000"/>
                </a:solidFill>
                <a:latin typeface="Roboto Condensed Italics"/>
              </a:rPr>
              <a:t>khóc</a:t>
            </a:r>
            <a:r>
              <a:rPr lang="en-US" sz="4199" dirty="0">
                <a:solidFill>
                  <a:srgbClr val="000000"/>
                </a:solidFill>
                <a:latin typeface="Roboto Condensed Italics"/>
              </a:rPr>
              <a:t>. </a:t>
            </a:r>
            <a:r>
              <a:rPr lang="en-US" sz="4199" dirty="0" err="1">
                <a:solidFill>
                  <a:srgbClr val="000000"/>
                </a:solidFill>
                <a:latin typeface="Roboto Condensed Italics"/>
              </a:rPr>
              <a:t>Khóc</a:t>
            </a:r>
            <a:r>
              <a:rPr lang="en-US" sz="4199" dirty="0">
                <a:solidFill>
                  <a:srgbClr val="000000"/>
                </a:solidFill>
                <a:latin typeface="Roboto Condensed Italics"/>
              </a:rPr>
              <a:t> </a:t>
            </a:r>
            <a:r>
              <a:rPr lang="en-US" sz="4199" dirty="0" err="1">
                <a:solidFill>
                  <a:srgbClr val="000000"/>
                </a:solidFill>
                <a:latin typeface="Roboto Condensed Italics"/>
              </a:rPr>
              <a:t>khi</a:t>
            </a:r>
            <a:r>
              <a:rPr lang="en-US" sz="4199" dirty="0">
                <a:solidFill>
                  <a:srgbClr val="000000"/>
                </a:solidFill>
                <a:latin typeface="Roboto Condensed Italics"/>
              </a:rPr>
              <a:t> </a:t>
            </a:r>
            <a:r>
              <a:rPr lang="en-US" sz="4199" dirty="0" err="1">
                <a:solidFill>
                  <a:srgbClr val="000000"/>
                </a:solidFill>
                <a:latin typeface="Roboto Condensed Italics"/>
              </a:rPr>
              <a:t>nhớ</a:t>
            </a:r>
            <a:r>
              <a:rPr lang="en-US" sz="4199" dirty="0">
                <a:solidFill>
                  <a:srgbClr val="000000"/>
                </a:solidFill>
                <a:latin typeface="Roboto Condensed Italics"/>
              </a:rPr>
              <a:t> </a:t>
            </a:r>
            <a:r>
              <a:rPr lang="en-US" sz="4199" dirty="0" err="1">
                <a:solidFill>
                  <a:srgbClr val="000000"/>
                </a:solidFill>
                <a:latin typeface="Roboto Condensed Italics"/>
              </a:rPr>
              <a:t>đến</a:t>
            </a:r>
            <a:r>
              <a:rPr lang="en-US" sz="4199" dirty="0">
                <a:solidFill>
                  <a:srgbClr val="000000"/>
                </a:solidFill>
                <a:latin typeface="Roboto Condensed Italics"/>
              </a:rPr>
              <a:t> </a:t>
            </a:r>
            <a:r>
              <a:rPr lang="en-US" sz="4199" dirty="0" err="1">
                <a:solidFill>
                  <a:srgbClr val="000000"/>
                </a:solidFill>
                <a:latin typeface="Roboto Condensed Italics"/>
              </a:rPr>
              <a:t>bạn</a:t>
            </a:r>
            <a:r>
              <a:rPr lang="en-US" sz="4199" dirty="0">
                <a:solidFill>
                  <a:srgbClr val="000000"/>
                </a:solidFill>
                <a:latin typeface="Roboto Condensed Italics"/>
              </a:rPr>
              <a:t> </a:t>
            </a:r>
            <a:r>
              <a:rPr lang="en-US" sz="4199" dirty="0" err="1">
                <a:solidFill>
                  <a:srgbClr val="000000"/>
                </a:solidFill>
                <a:latin typeface="Roboto Condensed Italics"/>
              </a:rPr>
              <a:t>bè</a:t>
            </a:r>
            <a:r>
              <a:rPr lang="en-US" sz="4199" dirty="0">
                <a:solidFill>
                  <a:srgbClr val="000000"/>
                </a:solidFill>
                <a:latin typeface="Roboto Condensed Italics"/>
              </a:rPr>
              <a:t>, </a:t>
            </a:r>
            <a:r>
              <a:rPr lang="en-US" sz="4199" dirty="0" err="1">
                <a:solidFill>
                  <a:srgbClr val="000000"/>
                </a:solidFill>
                <a:latin typeface="Roboto Condensed Italics"/>
              </a:rPr>
              <a:t>đồng</a:t>
            </a:r>
            <a:r>
              <a:rPr lang="en-US" sz="4199" dirty="0">
                <a:solidFill>
                  <a:srgbClr val="000000"/>
                </a:solidFill>
                <a:latin typeface="Roboto Condensed Italics"/>
              </a:rPr>
              <a:t> </a:t>
            </a:r>
            <a:r>
              <a:rPr lang="en-US" sz="4199" dirty="0" err="1">
                <a:solidFill>
                  <a:srgbClr val="000000"/>
                </a:solidFill>
                <a:latin typeface="Roboto Condensed Italics"/>
              </a:rPr>
              <a:t>chí</a:t>
            </a:r>
            <a:r>
              <a:rPr lang="en-US" sz="4199" dirty="0">
                <a:solidFill>
                  <a:srgbClr val="000000"/>
                </a:solidFill>
                <a:latin typeface="Roboto Condensed Italics"/>
              </a:rPr>
              <a:t> </a:t>
            </a:r>
            <a:r>
              <a:rPr lang="en-US" sz="4199" dirty="0" err="1">
                <a:solidFill>
                  <a:srgbClr val="000000"/>
                </a:solidFill>
                <a:latin typeface="Roboto Condensed Italics"/>
              </a:rPr>
              <a:t>từng</a:t>
            </a:r>
            <a:r>
              <a:rPr lang="en-US" sz="4199" dirty="0">
                <a:solidFill>
                  <a:srgbClr val="000000"/>
                </a:solidFill>
                <a:latin typeface="Roboto Condensed Italics"/>
              </a:rPr>
              <a:t> chia </a:t>
            </a:r>
            <a:r>
              <a:rPr lang="en-US" sz="4199" dirty="0" err="1">
                <a:solidFill>
                  <a:srgbClr val="000000"/>
                </a:solidFill>
                <a:latin typeface="Roboto Condensed Italics"/>
              </a:rPr>
              <a:t>bùi</a:t>
            </a:r>
            <a:r>
              <a:rPr lang="en-US" sz="4199" dirty="0">
                <a:solidFill>
                  <a:srgbClr val="000000"/>
                </a:solidFill>
                <a:latin typeface="Roboto Condensed Italics"/>
              </a:rPr>
              <a:t> </a:t>
            </a:r>
            <a:r>
              <a:rPr lang="en-US" sz="4199" dirty="0" err="1">
                <a:solidFill>
                  <a:srgbClr val="000000"/>
                </a:solidFill>
                <a:latin typeface="Roboto Condensed Italics"/>
              </a:rPr>
              <a:t>sẻ</a:t>
            </a:r>
            <a:r>
              <a:rPr lang="en-US" sz="4199" dirty="0">
                <a:solidFill>
                  <a:srgbClr val="000000"/>
                </a:solidFill>
                <a:latin typeface="Roboto Condensed Italics"/>
              </a:rPr>
              <a:t> </a:t>
            </a:r>
            <a:r>
              <a:rPr lang="en-US" sz="4199" dirty="0" err="1">
                <a:solidFill>
                  <a:srgbClr val="000000"/>
                </a:solidFill>
                <a:latin typeface="Roboto Condensed Italics"/>
              </a:rPr>
              <a:t>ngọt</a:t>
            </a:r>
            <a:r>
              <a:rPr lang="en-US" sz="4199" dirty="0">
                <a:solidFill>
                  <a:srgbClr val="000000"/>
                </a:solidFill>
                <a:latin typeface="Roboto Condensed Italics"/>
              </a:rPr>
              <a:t> </a:t>
            </a:r>
            <a:r>
              <a:rPr lang="en-US" sz="4199" dirty="0" err="1">
                <a:solidFill>
                  <a:srgbClr val="000000"/>
                </a:solidFill>
                <a:latin typeface="Roboto Condensed Italics"/>
              </a:rPr>
              <a:t>khóc</a:t>
            </a:r>
            <a:r>
              <a:rPr lang="en-US" sz="4199" dirty="0">
                <a:solidFill>
                  <a:srgbClr val="000000"/>
                </a:solidFill>
                <a:latin typeface="Roboto Condensed Italics"/>
              </a:rPr>
              <a:t> </a:t>
            </a:r>
            <a:r>
              <a:rPr lang="en-US" sz="4199" dirty="0" err="1">
                <a:solidFill>
                  <a:srgbClr val="000000"/>
                </a:solidFill>
                <a:latin typeface="Roboto Condensed Italics"/>
              </a:rPr>
              <a:t>khi</a:t>
            </a:r>
            <a:r>
              <a:rPr lang="en-US" sz="4199" dirty="0">
                <a:solidFill>
                  <a:srgbClr val="000000"/>
                </a:solidFill>
                <a:latin typeface="Roboto Condensed Italics"/>
              </a:rPr>
              <a:t> </a:t>
            </a:r>
            <a:r>
              <a:rPr lang="en-US" sz="4199" dirty="0" err="1">
                <a:solidFill>
                  <a:srgbClr val="000000"/>
                </a:solidFill>
                <a:latin typeface="Roboto Condensed Italics"/>
              </a:rPr>
              <a:t>nghĩ</a:t>
            </a:r>
            <a:r>
              <a:rPr lang="en-US" sz="4199" dirty="0">
                <a:solidFill>
                  <a:srgbClr val="000000"/>
                </a:solidFill>
                <a:latin typeface="Roboto Condensed Italics"/>
              </a:rPr>
              <a:t> </a:t>
            </a:r>
            <a:r>
              <a:rPr lang="en-US" sz="4199" dirty="0" err="1">
                <a:solidFill>
                  <a:srgbClr val="000000"/>
                </a:solidFill>
                <a:latin typeface="Roboto Condensed Italics"/>
              </a:rPr>
              <a:t>đến</a:t>
            </a:r>
            <a:r>
              <a:rPr lang="en-US" sz="4199" dirty="0">
                <a:solidFill>
                  <a:srgbClr val="000000"/>
                </a:solidFill>
                <a:latin typeface="Roboto Condensed Italics"/>
              </a:rPr>
              <a:t> </a:t>
            </a:r>
            <a:r>
              <a:rPr lang="en-US" sz="4199" dirty="0" err="1">
                <a:solidFill>
                  <a:srgbClr val="000000"/>
                </a:solidFill>
                <a:latin typeface="Roboto Condensed Italics"/>
              </a:rPr>
              <a:t>đời</a:t>
            </a:r>
            <a:r>
              <a:rPr lang="en-US" sz="4199" dirty="0">
                <a:solidFill>
                  <a:srgbClr val="000000"/>
                </a:solidFill>
                <a:latin typeface="Roboto Condensed Italics"/>
              </a:rPr>
              <a:t> </a:t>
            </a:r>
            <a:r>
              <a:rPr lang="en-US" sz="4199" dirty="0" err="1">
                <a:solidFill>
                  <a:srgbClr val="000000"/>
                </a:solidFill>
                <a:latin typeface="Roboto Condensed Italics"/>
              </a:rPr>
              <a:t>sống</a:t>
            </a:r>
            <a:r>
              <a:rPr lang="en-US" sz="4199" dirty="0">
                <a:solidFill>
                  <a:srgbClr val="000000"/>
                </a:solidFill>
                <a:latin typeface="Roboto Condensed Italics"/>
              </a:rPr>
              <a:t> </a:t>
            </a:r>
            <a:r>
              <a:rPr lang="en-US" sz="4199" dirty="0" err="1">
                <a:solidFill>
                  <a:srgbClr val="000000"/>
                </a:solidFill>
                <a:latin typeface="Roboto Condensed Italics"/>
              </a:rPr>
              <a:t>khổ</a:t>
            </a:r>
            <a:r>
              <a:rPr lang="en-US" sz="4199" dirty="0">
                <a:solidFill>
                  <a:srgbClr val="000000"/>
                </a:solidFill>
                <a:latin typeface="Roboto Condensed Italics"/>
              </a:rPr>
              <a:t> </a:t>
            </a:r>
            <a:r>
              <a:rPr lang="en-US" sz="4199" dirty="0" err="1">
                <a:solidFill>
                  <a:srgbClr val="000000"/>
                </a:solidFill>
                <a:latin typeface="Roboto Condensed Italics"/>
              </a:rPr>
              <a:t>cực</a:t>
            </a:r>
            <a:r>
              <a:rPr lang="en-US" sz="4199" dirty="0">
                <a:solidFill>
                  <a:srgbClr val="000000"/>
                </a:solidFill>
                <a:latin typeface="Roboto Condensed Italics"/>
              </a:rPr>
              <a:t> </a:t>
            </a:r>
            <a:r>
              <a:rPr lang="en-US" sz="4199" dirty="0" err="1">
                <a:solidFill>
                  <a:srgbClr val="000000"/>
                </a:solidFill>
                <a:latin typeface="Roboto Condensed Italics"/>
              </a:rPr>
              <a:t>của</a:t>
            </a:r>
            <a:r>
              <a:rPr lang="en-US" sz="4199" dirty="0">
                <a:solidFill>
                  <a:srgbClr val="000000"/>
                </a:solidFill>
                <a:latin typeface="Roboto Condensed Italics"/>
              </a:rPr>
              <a:t> </a:t>
            </a:r>
            <a:r>
              <a:rPr lang="en-US" sz="4199" dirty="0" err="1">
                <a:solidFill>
                  <a:srgbClr val="000000"/>
                </a:solidFill>
                <a:latin typeface="Roboto Condensed Italics"/>
              </a:rPr>
              <a:t>nhân</a:t>
            </a:r>
            <a:r>
              <a:rPr lang="en-US" sz="4199" dirty="0">
                <a:solidFill>
                  <a:srgbClr val="000000"/>
                </a:solidFill>
                <a:latin typeface="Roboto Condensed Italics"/>
              </a:rPr>
              <a:t> </a:t>
            </a:r>
            <a:r>
              <a:rPr lang="en-US" sz="4199" dirty="0" err="1">
                <a:solidFill>
                  <a:srgbClr val="000000"/>
                </a:solidFill>
                <a:latin typeface="Roboto Condensed Italics"/>
              </a:rPr>
              <a:t>dân</a:t>
            </a:r>
            <a:r>
              <a:rPr lang="en-US" sz="4199" dirty="0">
                <a:solidFill>
                  <a:srgbClr val="000000"/>
                </a:solidFill>
                <a:latin typeface="Roboto Condensed Italics"/>
              </a:rPr>
              <a:t> </a:t>
            </a:r>
            <a:r>
              <a:rPr lang="en-US" sz="4199" dirty="0" err="1">
                <a:solidFill>
                  <a:srgbClr val="000000"/>
                </a:solidFill>
                <a:latin typeface="Roboto Condensed Italics"/>
              </a:rPr>
              <a:t>mình</a:t>
            </a:r>
            <a:r>
              <a:rPr lang="en-US" sz="4199" dirty="0">
                <a:solidFill>
                  <a:srgbClr val="000000"/>
                </a:solidFill>
                <a:latin typeface="Roboto Condensed Italics"/>
              </a:rPr>
              <a:t> </a:t>
            </a:r>
            <a:r>
              <a:rPr lang="en-US" sz="4199" dirty="0" err="1">
                <a:solidFill>
                  <a:srgbClr val="000000"/>
                </a:solidFill>
                <a:latin typeface="Roboto Condensed Italics"/>
              </a:rPr>
              <a:t>ngày</a:t>
            </a:r>
            <a:r>
              <a:rPr lang="en-US" sz="4199" dirty="0">
                <a:solidFill>
                  <a:srgbClr val="000000"/>
                </a:solidFill>
                <a:latin typeface="Roboto Condensed Italics"/>
              </a:rPr>
              <a:t> </a:t>
            </a:r>
            <a:r>
              <a:rPr lang="en-US" sz="4199" dirty="0" err="1">
                <a:solidFill>
                  <a:srgbClr val="000000"/>
                </a:solidFill>
                <a:latin typeface="Roboto Condensed Italics"/>
              </a:rPr>
              <a:t>trước</a:t>
            </a:r>
            <a:r>
              <a:rPr lang="en-US" sz="4199" dirty="0">
                <a:solidFill>
                  <a:srgbClr val="000000"/>
                </a:solidFill>
                <a:latin typeface="Roboto Condensed Italics"/>
              </a:rPr>
              <a:t> </a:t>
            </a:r>
            <a:r>
              <a:rPr lang="en-US" sz="4199" dirty="0" err="1">
                <a:solidFill>
                  <a:srgbClr val="000000"/>
                </a:solidFill>
                <a:latin typeface="Roboto Condensed Italics"/>
              </a:rPr>
              <a:t>khóc</a:t>
            </a:r>
            <a:r>
              <a:rPr lang="en-US" sz="4199" dirty="0">
                <a:solidFill>
                  <a:srgbClr val="000000"/>
                </a:solidFill>
                <a:latin typeface="Roboto Condensed Italics"/>
              </a:rPr>
              <a:t> </a:t>
            </a:r>
            <a:r>
              <a:rPr lang="en-US" sz="4199" dirty="0" err="1">
                <a:solidFill>
                  <a:srgbClr val="000000"/>
                </a:solidFill>
                <a:latin typeface="Roboto Condensed Italics"/>
              </a:rPr>
              <a:t>khi</a:t>
            </a:r>
            <a:r>
              <a:rPr lang="en-US" sz="4199" dirty="0">
                <a:solidFill>
                  <a:srgbClr val="000000"/>
                </a:solidFill>
                <a:latin typeface="Roboto Condensed Italics"/>
              </a:rPr>
              <a:t> </a:t>
            </a:r>
            <a:r>
              <a:rPr lang="en-US" sz="4199" dirty="0" err="1">
                <a:solidFill>
                  <a:srgbClr val="000000"/>
                </a:solidFill>
                <a:latin typeface="Roboto Condensed Italics"/>
              </a:rPr>
              <a:t>nói</a:t>
            </a:r>
            <a:r>
              <a:rPr lang="en-US" sz="4199" dirty="0">
                <a:solidFill>
                  <a:srgbClr val="000000"/>
                </a:solidFill>
                <a:latin typeface="Roboto Condensed Italics"/>
              </a:rPr>
              <a:t> </a:t>
            </a:r>
            <a:r>
              <a:rPr lang="en-US" sz="4199" dirty="0" err="1">
                <a:solidFill>
                  <a:srgbClr val="000000"/>
                </a:solidFill>
                <a:latin typeface="Roboto Condensed Italics"/>
              </a:rPr>
              <a:t>đến</a:t>
            </a:r>
            <a:r>
              <a:rPr lang="en-US" sz="4199" dirty="0">
                <a:solidFill>
                  <a:srgbClr val="000000"/>
                </a:solidFill>
                <a:latin typeface="Roboto Condensed Italics"/>
              </a:rPr>
              <a:t> </a:t>
            </a:r>
            <a:r>
              <a:rPr lang="en-US" sz="4199" dirty="0" err="1">
                <a:solidFill>
                  <a:srgbClr val="000000"/>
                </a:solidFill>
                <a:latin typeface="Roboto Condensed Italics"/>
              </a:rPr>
              <a:t>công</a:t>
            </a:r>
            <a:r>
              <a:rPr lang="en-US" sz="4199" dirty="0">
                <a:solidFill>
                  <a:srgbClr val="000000"/>
                </a:solidFill>
                <a:latin typeface="Roboto Condensed Italics"/>
              </a:rPr>
              <a:t> </a:t>
            </a:r>
            <a:r>
              <a:rPr lang="en-US" sz="4199" dirty="0" err="1">
                <a:solidFill>
                  <a:srgbClr val="000000"/>
                </a:solidFill>
                <a:latin typeface="Roboto Condensed Italics"/>
              </a:rPr>
              <a:t>ơn</a:t>
            </a:r>
            <a:r>
              <a:rPr lang="en-US" sz="4199" dirty="0">
                <a:solidFill>
                  <a:srgbClr val="000000"/>
                </a:solidFill>
                <a:latin typeface="Roboto Condensed Italics"/>
              </a:rPr>
              <a:t> </a:t>
            </a:r>
            <a:r>
              <a:rPr lang="en-US" sz="4199" dirty="0" err="1">
                <a:solidFill>
                  <a:srgbClr val="000000"/>
                </a:solidFill>
                <a:latin typeface="Roboto Condensed Italics"/>
              </a:rPr>
              <a:t>của</a:t>
            </a:r>
            <a:r>
              <a:rPr lang="en-US" sz="4199" dirty="0">
                <a:solidFill>
                  <a:srgbClr val="000000"/>
                </a:solidFill>
                <a:latin typeface="Roboto Condensed Italics"/>
              </a:rPr>
              <a:t> </a:t>
            </a:r>
            <a:r>
              <a:rPr lang="en-US" sz="4199" dirty="0" err="1">
                <a:solidFill>
                  <a:srgbClr val="000000"/>
                </a:solidFill>
                <a:latin typeface="Roboto Condensed Italics"/>
              </a:rPr>
              <a:t>Tổ</a:t>
            </a:r>
            <a:r>
              <a:rPr lang="en-US" sz="4199" dirty="0">
                <a:solidFill>
                  <a:srgbClr val="000000"/>
                </a:solidFill>
                <a:latin typeface="Roboto Condensed Italics"/>
              </a:rPr>
              <a:t> </a:t>
            </a:r>
            <a:r>
              <a:rPr lang="en-US" sz="4199" dirty="0" err="1">
                <a:solidFill>
                  <a:srgbClr val="000000"/>
                </a:solidFill>
                <a:latin typeface="Roboto Condensed Italics"/>
              </a:rPr>
              <a:t>quốc</a:t>
            </a:r>
            <a:r>
              <a:rPr lang="en-US" sz="4199" dirty="0">
                <a:solidFill>
                  <a:srgbClr val="000000"/>
                </a:solidFill>
                <a:latin typeface="Roboto Condensed Italics"/>
              </a:rPr>
              <a:t>, </a:t>
            </a:r>
            <a:r>
              <a:rPr lang="en-US" sz="4199" dirty="0" err="1">
                <a:solidFill>
                  <a:srgbClr val="000000"/>
                </a:solidFill>
                <a:latin typeface="Roboto Condensed Italics"/>
              </a:rPr>
              <a:t>quê</a:t>
            </a:r>
            <a:r>
              <a:rPr lang="en-US" sz="4199" dirty="0">
                <a:solidFill>
                  <a:srgbClr val="000000"/>
                </a:solidFill>
                <a:latin typeface="Roboto Condensed Italics"/>
              </a:rPr>
              <a:t> </a:t>
            </a:r>
            <a:r>
              <a:rPr lang="en-US" sz="4199" dirty="0" err="1">
                <a:solidFill>
                  <a:srgbClr val="000000"/>
                </a:solidFill>
                <a:latin typeface="Roboto Condensed Italics"/>
              </a:rPr>
              <a:t>hương</a:t>
            </a:r>
            <a:r>
              <a:rPr lang="en-US" sz="4199" dirty="0">
                <a:solidFill>
                  <a:srgbClr val="000000"/>
                </a:solidFill>
                <a:latin typeface="Roboto Condensed Italics"/>
              </a:rPr>
              <a:t> </a:t>
            </a:r>
            <a:r>
              <a:rPr lang="en-US" sz="4199" dirty="0" err="1">
                <a:solidFill>
                  <a:srgbClr val="000000"/>
                </a:solidFill>
                <a:latin typeface="Roboto Condensed Italics"/>
              </a:rPr>
              <a:t>đã</a:t>
            </a:r>
            <a:r>
              <a:rPr lang="en-US" sz="4199" dirty="0">
                <a:solidFill>
                  <a:srgbClr val="000000"/>
                </a:solidFill>
                <a:latin typeface="Roboto Condensed Italics"/>
              </a:rPr>
              <a:t> </a:t>
            </a:r>
            <a:r>
              <a:rPr lang="en-US" sz="4199" dirty="0" err="1">
                <a:solidFill>
                  <a:srgbClr val="000000"/>
                </a:solidFill>
                <a:latin typeface="Roboto Condensed Italics"/>
              </a:rPr>
              <a:t>sinh</a:t>
            </a:r>
            <a:r>
              <a:rPr lang="en-US" sz="4199" dirty="0">
                <a:solidFill>
                  <a:srgbClr val="000000"/>
                </a:solidFill>
                <a:latin typeface="Roboto Condensed Italics"/>
              </a:rPr>
              <a:t> </a:t>
            </a:r>
            <a:r>
              <a:rPr lang="en-US" sz="4199" dirty="0" err="1">
                <a:solidFill>
                  <a:srgbClr val="000000"/>
                </a:solidFill>
                <a:latin typeface="Roboto Condensed Italics"/>
              </a:rPr>
              <a:t>ra</a:t>
            </a:r>
            <a:r>
              <a:rPr lang="en-US" sz="4199" dirty="0">
                <a:solidFill>
                  <a:srgbClr val="000000"/>
                </a:solidFill>
                <a:latin typeface="Roboto Condensed Italics"/>
              </a:rPr>
              <a:t> </a:t>
            </a:r>
            <a:r>
              <a:rPr lang="en-US" sz="4199" dirty="0" err="1">
                <a:solidFill>
                  <a:srgbClr val="000000"/>
                </a:solidFill>
                <a:latin typeface="Roboto Condensed Italics"/>
              </a:rPr>
              <a:t>mình</a:t>
            </a:r>
            <a:r>
              <a:rPr lang="en-US" sz="4199" dirty="0">
                <a:solidFill>
                  <a:srgbClr val="000000"/>
                </a:solidFill>
                <a:latin typeface="Roboto Condensed Italics"/>
              </a:rPr>
              <a:t>, </a:t>
            </a:r>
            <a:r>
              <a:rPr lang="en-US" sz="4199" dirty="0" err="1">
                <a:solidFill>
                  <a:srgbClr val="000000"/>
                </a:solidFill>
                <a:latin typeface="Roboto Condensed Italics"/>
              </a:rPr>
              <a:t>đến</a:t>
            </a:r>
            <a:r>
              <a:rPr lang="en-US" sz="4199" dirty="0">
                <a:solidFill>
                  <a:srgbClr val="000000"/>
                </a:solidFill>
                <a:latin typeface="Roboto Condensed Italics"/>
              </a:rPr>
              <a:t> </a:t>
            </a:r>
            <a:r>
              <a:rPr lang="en-US" sz="4199" dirty="0" err="1">
                <a:solidFill>
                  <a:srgbClr val="000000"/>
                </a:solidFill>
                <a:latin typeface="Roboto Condensed Italics"/>
              </a:rPr>
              <a:t>công</a:t>
            </a:r>
            <a:r>
              <a:rPr lang="en-US" sz="4199" dirty="0">
                <a:solidFill>
                  <a:srgbClr val="000000"/>
                </a:solidFill>
                <a:latin typeface="Roboto Condensed Italics"/>
              </a:rPr>
              <a:t> </a:t>
            </a:r>
            <a:r>
              <a:rPr lang="en-US" sz="4199" dirty="0" err="1">
                <a:solidFill>
                  <a:srgbClr val="000000"/>
                </a:solidFill>
                <a:latin typeface="Roboto Condensed Italics"/>
              </a:rPr>
              <a:t>ơn</a:t>
            </a:r>
            <a:r>
              <a:rPr lang="en-US" sz="4199" dirty="0">
                <a:solidFill>
                  <a:srgbClr val="000000"/>
                </a:solidFill>
                <a:latin typeface="Roboto Condensed Italics"/>
              </a:rPr>
              <a:t> </a:t>
            </a:r>
            <a:r>
              <a:rPr lang="en-US" sz="4199" dirty="0" err="1">
                <a:solidFill>
                  <a:srgbClr val="000000"/>
                </a:solidFill>
                <a:latin typeface="Roboto Condensed Italics"/>
              </a:rPr>
              <a:t>của</a:t>
            </a:r>
            <a:r>
              <a:rPr lang="en-US" sz="4199" dirty="0">
                <a:solidFill>
                  <a:srgbClr val="000000"/>
                </a:solidFill>
                <a:latin typeface="Roboto Condensed Italics"/>
              </a:rPr>
              <a:t> </a:t>
            </a:r>
            <a:r>
              <a:rPr lang="en-US" sz="4199" dirty="0" err="1">
                <a:solidFill>
                  <a:srgbClr val="000000"/>
                </a:solidFill>
                <a:latin typeface="Roboto Condensed Italics"/>
              </a:rPr>
              <a:t>Đảng</a:t>
            </a:r>
            <a:r>
              <a:rPr lang="en-US" sz="4199" dirty="0">
                <a:solidFill>
                  <a:srgbClr val="000000"/>
                </a:solidFill>
                <a:latin typeface="Roboto Condensed Italics"/>
              </a:rPr>
              <a:t>, </a:t>
            </a:r>
            <a:r>
              <a:rPr lang="en-US" sz="4199" dirty="0" err="1">
                <a:solidFill>
                  <a:srgbClr val="000000"/>
                </a:solidFill>
                <a:latin typeface="Roboto Condensed Italics"/>
              </a:rPr>
              <a:t>của</a:t>
            </a:r>
            <a:r>
              <a:rPr lang="en-US" sz="4199" dirty="0">
                <a:solidFill>
                  <a:srgbClr val="000000"/>
                </a:solidFill>
                <a:latin typeface="Roboto Condensed Italics"/>
              </a:rPr>
              <a:t> </a:t>
            </a:r>
            <a:r>
              <a:rPr lang="en-US" sz="4199" dirty="0" err="1">
                <a:solidFill>
                  <a:srgbClr val="000000"/>
                </a:solidFill>
                <a:latin typeface="Roboto Condensed Italics"/>
              </a:rPr>
              <a:t>Bác</a:t>
            </a:r>
            <a:r>
              <a:rPr lang="en-US" sz="4199" dirty="0">
                <a:solidFill>
                  <a:srgbClr val="000000"/>
                </a:solidFill>
                <a:latin typeface="Roboto Condensed Italics"/>
              </a:rPr>
              <a:t> </a:t>
            </a:r>
            <a:r>
              <a:rPr lang="en-US" sz="4199" dirty="0" err="1">
                <a:solidFill>
                  <a:srgbClr val="000000"/>
                </a:solidFill>
                <a:latin typeface="Roboto Condensed Italics"/>
              </a:rPr>
              <a:t>Hồ</a:t>
            </a:r>
            <a:r>
              <a:rPr lang="en-US" sz="4199" dirty="0">
                <a:solidFill>
                  <a:srgbClr val="000000"/>
                </a:solidFill>
                <a:latin typeface="Roboto Condensed Italics"/>
              </a:rPr>
              <a:t> </a:t>
            </a:r>
            <a:r>
              <a:rPr lang="en-US" sz="4199" dirty="0" err="1">
                <a:solidFill>
                  <a:srgbClr val="000000"/>
                </a:solidFill>
                <a:latin typeface="Roboto Condensed Italics"/>
              </a:rPr>
              <a:t>đã</a:t>
            </a:r>
            <a:r>
              <a:rPr lang="en-US" sz="4199" dirty="0">
                <a:solidFill>
                  <a:srgbClr val="000000"/>
                </a:solidFill>
                <a:latin typeface="Roboto Condensed Italics"/>
              </a:rPr>
              <a:t> </a:t>
            </a:r>
            <a:r>
              <a:rPr lang="en-US" sz="4199" dirty="0" err="1">
                <a:solidFill>
                  <a:srgbClr val="000000"/>
                </a:solidFill>
                <a:latin typeface="Roboto Condensed Italics"/>
              </a:rPr>
              <a:t>đem</a:t>
            </a:r>
            <a:r>
              <a:rPr lang="en-US" sz="4199" dirty="0">
                <a:solidFill>
                  <a:srgbClr val="000000"/>
                </a:solidFill>
                <a:latin typeface="Roboto Condensed Italics"/>
              </a:rPr>
              <a:t> </a:t>
            </a:r>
            <a:r>
              <a:rPr lang="en-US" sz="4199" dirty="0" err="1">
                <a:solidFill>
                  <a:srgbClr val="000000"/>
                </a:solidFill>
                <a:latin typeface="Roboto Condensed Italics"/>
              </a:rPr>
              <a:t>đến</a:t>
            </a:r>
            <a:r>
              <a:rPr lang="en-US" sz="4199" dirty="0">
                <a:solidFill>
                  <a:srgbClr val="000000"/>
                </a:solidFill>
                <a:latin typeface="Roboto Condensed Italics"/>
              </a:rPr>
              <a:t> </a:t>
            </a:r>
            <a:r>
              <a:rPr lang="en-US" sz="4199" dirty="0" err="1">
                <a:solidFill>
                  <a:srgbClr val="000000"/>
                </a:solidFill>
                <a:latin typeface="Roboto Condensed Italics"/>
              </a:rPr>
              <a:t>cho</a:t>
            </a:r>
            <a:r>
              <a:rPr lang="en-US" sz="4199" dirty="0">
                <a:solidFill>
                  <a:srgbClr val="000000"/>
                </a:solidFill>
                <a:latin typeface="Roboto Condensed Italics"/>
              </a:rPr>
              <a:t> </a:t>
            </a:r>
            <a:r>
              <a:rPr lang="en-US" sz="4199" dirty="0" err="1">
                <a:solidFill>
                  <a:srgbClr val="000000"/>
                </a:solidFill>
                <a:latin typeface="Roboto Condensed Italics"/>
              </a:rPr>
              <a:t>mình</a:t>
            </a:r>
            <a:r>
              <a:rPr lang="en-US" sz="4199" dirty="0">
                <a:solidFill>
                  <a:srgbClr val="000000"/>
                </a:solidFill>
                <a:latin typeface="Roboto Condensed Italics"/>
              </a:rPr>
              <a:t> </a:t>
            </a:r>
            <a:r>
              <a:rPr lang="en-US" sz="4199" dirty="0" err="1">
                <a:solidFill>
                  <a:srgbClr val="000000"/>
                </a:solidFill>
                <a:latin typeface="Roboto Condensed Italics"/>
              </a:rPr>
              <a:t>lí</a:t>
            </a:r>
            <a:r>
              <a:rPr lang="en-US" sz="4199" dirty="0">
                <a:solidFill>
                  <a:srgbClr val="000000"/>
                </a:solidFill>
                <a:latin typeface="Roboto Condensed Italics"/>
              </a:rPr>
              <a:t> </a:t>
            </a:r>
            <a:r>
              <a:rPr lang="en-US" sz="4199" dirty="0" err="1">
                <a:solidFill>
                  <a:srgbClr val="000000"/>
                </a:solidFill>
                <a:latin typeface="Roboto Condensed Italics"/>
              </a:rPr>
              <a:t>tưởng</a:t>
            </a:r>
            <a:r>
              <a:rPr lang="en-US" sz="4199" dirty="0">
                <a:solidFill>
                  <a:srgbClr val="000000"/>
                </a:solidFill>
                <a:latin typeface="Roboto Condensed Italics"/>
              </a:rPr>
              <a:t> </a:t>
            </a:r>
            <a:r>
              <a:rPr lang="en-US" sz="4199" dirty="0" err="1">
                <a:solidFill>
                  <a:srgbClr val="000000"/>
                </a:solidFill>
                <a:latin typeface="Roboto Condensed Italics"/>
              </a:rPr>
              <a:t>cao</a:t>
            </a:r>
            <a:r>
              <a:rPr lang="en-US" sz="4199" dirty="0">
                <a:solidFill>
                  <a:srgbClr val="000000"/>
                </a:solidFill>
                <a:latin typeface="Roboto Condensed Italics"/>
              </a:rPr>
              <a:t> </a:t>
            </a:r>
            <a:r>
              <a:rPr lang="en-US" sz="4199" dirty="0" err="1">
                <a:solidFill>
                  <a:srgbClr val="000000"/>
                </a:solidFill>
                <a:latin typeface="Roboto Condensed Italics"/>
              </a:rPr>
              <a:t>đẹp</a:t>
            </a:r>
            <a:r>
              <a:rPr lang="en-US" sz="4199" dirty="0">
                <a:solidFill>
                  <a:srgbClr val="000000"/>
                </a:solidFill>
                <a:latin typeface="Roboto Condensed Italics"/>
              </a:rPr>
              <a:t> </a:t>
            </a:r>
            <a:r>
              <a:rPr lang="en-US" sz="4199" dirty="0" err="1">
                <a:solidFill>
                  <a:srgbClr val="000000"/>
                </a:solidFill>
                <a:latin typeface="Roboto Condensed Italics"/>
              </a:rPr>
              <a:t>của</a:t>
            </a:r>
            <a:r>
              <a:rPr lang="en-US" sz="4199" dirty="0">
                <a:solidFill>
                  <a:srgbClr val="000000"/>
                </a:solidFill>
                <a:latin typeface="Roboto Condensed Italics"/>
              </a:rPr>
              <a:t> </a:t>
            </a:r>
            <a:r>
              <a:rPr lang="en-US" sz="4199" dirty="0" err="1">
                <a:solidFill>
                  <a:srgbClr val="000000"/>
                </a:solidFill>
                <a:latin typeface="Roboto Condensed Italics"/>
              </a:rPr>
              <a:t>thời</a:t>
            </a:r>
            <a:r>
              <a:rPr lang="en-US" sz="4199" dirty="0">
                <a:solidFill>
                  <a:srgbClr val="000000"/>
                </a:solidFill>
                <a:latin typeface="Roboto Condensed Italics"/>
              </a:rPr>
              <a:t> </a:t>
            </a:r>
            <a:r>
              <a:rPr lang="en-US" sz="4199" dirty="0" err="1">
                <a:solidFill>
                  <a:srgbClr val="000000"/>
                </a:solidFill>
                <a:latin typeface="Roboto Condensed Italics"/>
              </a:rPr>
              <a:t>đại</a:t>
            </a:r>
            <a:r>
              <a:rPr lang="en-US" sz="4199" dirty="0">
                <a:solidFill>
                  <a:srgbClr val="000000"/>
                </a:solidFill>
                <a:latin typeface="Roboto Condensed Italics"/>
              </a:rPr>
              <a:t>. </a:t>
            </a:r>
          </a:p>
          <a:p>
            <a:pPr algn="r">
              <a:lnSpc>
                <a:spcPts val="5879"/>
              </a:lnSpc>
            </a:pPr>
            <a:r>
              <a:rPr lang="en-US" sz="4199" dirty="0">
                <a:solidFill>
                  <a:srgbClr val="000000"/>
                </a:solidFill>
                <a:latin typeface="Roboto Condensed Italics"/>
              </a:rPr>
              <a:t>(</a:t>
            </a:r>
            <a:r>
              <a:rPr lang="en-US" sz="4199" dirty="0" err="1">
                <a:solidFill>
                  <a:srgbClr val="000000"/>
                </a:solidFill>
                <a:latin typeface="Roboto Condensed Italics"/>
              </a:rPr>
              <a:t>Nguyễn</a:t>
            </a:r>
            <a:r>
              <a:rPr lang="en-US" sz="4199" dirty="0">
                <a:solidFill>
                  <a:srgbClr val="000000"/>
                </a:solidFill>
                <a:latin typeface="Roboto Condensed Italics"/>
              </a:rPr>
              <a:t> </a:t>
            </a:r>
            <a:r>
              <a:rPr lang="en-US" sz="4199" dirty="0" err="1">
                <a:solidFill>
                  <a:srgbClr val="000000"/>
                </a:solidFill>
                <a:latin typeface="Roboto Condensed Italics"/>
              </a:rPr>
              <a:t>Đăng</a:t>
            </a:r>
            <a:r>
              <a:rPr lang="en-US" sz="4199" dirty="0">
                <a:solidFill>
                  <a:srgbClr val="000000"/>
                </a:solidFill>
                <a:latin typeface="Roboto Condensed Italics"/>
              </a:rPr>
              <a:t> </a:t>
            </a:r>
            <a:r>
              <a:rPr lang="en-US" sz="4199" dirty="0" err="1">
                <a:solidFill>
                  <a:srgbClr val="000000"/>
                </a:solidFill>
                <a:latin typeface="Roboto Condensed Italics"/>
              </a:rPr>
              <a:t>Mạnh</a:t>
            </a:r>
            <a:r>
              <a:rPr lang="en-US" sz="4199" dirty="0">
                <a:solidFill>
                  <a:srgbClr val="000000"/>
                </a:solidFill>
                <a:latin typeface="Roboto Condensed Italics"/>
              </a:rPr>
              <a:t>)</a:t>
            </a:r>
          </a:p>
          <a:p>
            <a:pPr algn="just">
              <a:lnSpc>
                <a:spcPts val="5879"/>
              </a:lnSpc>
              <a:spcBef>
                <a:spcPct val="0"/>
              </a:spcBef>
            </a:pPr>
            <a:endParaRPr lang="en-US" sz="4199" dirty="0">
              <a:solidFill>
                <a:srgbClr val="000000"/>
              </a:solidFill>
              <a:latin typeface="Roboto Condensed Itali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5666422" cy="10287000"/>
          </a:xfrm>
          <a:prstGeom prst="rect">
            <a:avLst/>
          </a:prstGeom>
        </p:spPr>
      </p:pic>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8618845" y="7183897"/>
            <a:ext cx="1050310" cy="911144"/>
          </a:xfrm>
          <a:prstGeom prst="rect">
            <a:avLst/>
          </a:prstGeom>
        </p:spPr>
      </p:pic>
      <p:pic>
        <p:nvPicPr>
          <p:cNvPr id="4" name="Picture 4"/>
          <p:cNvPicPr>
            <a:picLocks noChangeAspect="1"/>
          </p:cNvPicPr>
          <p:nvPr/>
        </p:nvPicPr>
        <p:blipFill>
          <a:blip r:embed="rId5"/>
          <a:srcRect/>
          <a:stretch>
            <a:fillRect/>
          </a:stretch>
        </p:blipFill>
        <p:spPr>
          <a:xfrm>
            <a:off x="-588471" y="9258300"/>
            <a:ext cx="7602093" cy="8229600"/>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611719" y="6441343"/>
            <a:ext cx="5441058" cy="4114800"/>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972018" y="-1028700"/>
            <a:ext cx="5441058" cy="4114800"/>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331776" y="634573"/>
            <a:ext cx="1501435" cy="394127"/>
          </a:xfrm>
          <a:prstGeom prst="rect">
            <a:avLst/>
          </a:prstGeom>
        </p:spPr>
      </p:pic>
      <p:sp>
        <p:nvSpPr>
          <p:cNvPr id="8" name="TextBox 8"/>
          <p:cNvSpPr txBox="1"/>
          <p:nvPr/>
        </p:nvSpPr>
        <p:spPr>
          <a:xfrm>
            <a:off x="7652216" y="933450"/>
            <a:ext cx="8145838" cy="885864"/>
          </a:xfrm>
          <a:prstGeom prst="rect">
            <a:avLst/>
          </a:prstGeom>
        </p:spPr>
        <p:txBody>
          <a:bodyPr lIns="0" tIns="0" rIns="0" bIns="0" rtlCol="0" anchor="t">
            <a:spAutoFit/>
          </a:bodyPr>
          <a:lstStyle/>
          <a:p>
            <a:pPr algn="ctr">
              <a:lnSpc>
                <a:spcPts val="7346"/>
              </a:lnSpc>
              <a:spcBef>
                <a:spcPct val="0"/>
              </a:spcBef>
            </a:pPr>
            <a:r>
              <a:rPr lang="en-US" sz="5247">
                <a:solidFill>
                  <a:srgbClr val="6E9277"/>
                </a:solidFill>
                <a:latin typeface="Fraunces Bold"/>
              </a:rPr>
              <a:t>BÀI 4: VĂN NGHỊ LUẬN </a:t>
            </a:r>
          </a:p>
        </p:txBody>
      </p:sp>
      <p:sp>
        <p:nvSpPr>
          <p:cNvPr id="9" name="TextBox 9"/>
          <p:cNvSpPr txBox="1"/>
          <p:nvPr/>
        </p:nvSpPr>
        <p:spPr>
          <a:xfrm>
            <a:off x="6832743" y="2511291"/>
            <a:ext cx="9784784" cy="885864"/>
          </a:xfrm>
          <a:prstGeom prst="rect">
            <a:avLst/>
          </a:prstGeom>
        </p:spPr>
        <p:txBody>
          <a:bodyPr lIns="0" tIns="0" rIns="0" bIns="0" rtlCol="0" anchor="t">
            <a:spAutoFit/>
          </a:bodyPr>
          <a:lstStyle/>
          <a:p>
            <a:pPr algn="ctr">
              <a:lnSpc>
                <a:spcPts val="7346"/>
              </a:lnSpc>
              <a:spcBef>
                <a:spcPct val="0"/>
              </a:spcBef>
            </a:pPr>
            <a:r>
              <a:rPr lang="en-US" sz="5247" dirty="0">
                <a:solidFill>
                  <a:srgbClr val="6E9277"/>
                </a:solidFill>
                <a:latin typeface="Fraunces Bold"/>
              </a:rPr>
              <a:t>THỰC HÀNH TIẾNG VIỆT </a:t>
            </a:r>
          </a:p>
        </p:txBody>
      </p:sp>
      <p:sp>
        <p:nvSpPr>
          <p:cNvPr id="10" name="TextBox 10"/>
          <p:cNvSpPr txBox="1"/>
          <p:nvPr/>
        </p:nvSpPr>
        <p:spPr>
          <a:xfrm>
            <a:off x="5914504" y="3654103"/>
            <a:ext cx="11344796" cy="3529992"/>
          </a:xfrm>
          <a:prstGeom prst="rect">
            <a:avLst/>
          </a:prstGeom>
        </p:spPr>
        <p:txBody>
          <a:bodyPr lIns="0" tIns="0" rIns="0" bIns="0" rtlCol="0" anchor="t">
            <a:spAutoFit/>
          </a:bodyPr>
          <a:lstStyle/>
          <a:p>
            <a:pPr algn="ctr">
              <a:lnSpc>
                <a:spcPts val="14035"/>
              </a:lnSpc>
            </a:pPr>
            <a:r>
              <a:rPr lang="en-US" sz="10025" dirty="0">
                <a:solidFill>
                  <a:srgbClr val="6E9277"/>
                </a:solidFill>
                <a:latin typeface="#9Slide06 SVNWendi Bold"/>
              </a:rPr>
              <a:t>THÀNH NGỮ</a:t>
            </a:r>
          </a:p>
          <a:p>
            <a:pPr algn="ctr">
              <a:lnSpc>
                <a:spcPts val="14035"/>
              </a:lnSpc>
              <a:spcBef>
                <a:spcPct val="0"/>
              </a:spcBef>
            </a:pPr>
            <a:r>
              <a:rPr lang="en-US" sz="10025" dirty="0">
                <a:solidFill>
                  <a:srgbClr val="6E9277"/>
                </a:solidFill>
                <a:latin typeface="#9Slide06 SVNWendi Bold"/>
              </a:rPr>
              <a:t>DẤU CHẤM PHẨY</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305422">
            <a:off x="16610177" y="-6670063"/>
            <a:ext cx="10051930" cy="10881657"/>
          </a:xfrm>
          <a:prstGeom prst="rect">
            <a:avLst/>
          </a:prstGeom>
        </p:spPr>
      </p:pic>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1770409" y="6409034"/>
            <a:ext cx="6517591" cy="3877966"/>
          </a:xfrm>
          <a:prstGeom prst="rect">
            <a:avLst/>
          </a:prstGeom>
        </p:spPr>
      </p:pic>
      <p:sp>
        <p:nvSpPr>
          <p:cNvPr id="4" name="TextBox 4"/>
          <p:cNvSpPr txBox="1"/>
          <p:nvPr/>
        </p:nvSpPr>
        <p:spPr>
          <a:xfrm>
            <a:off x="1303255" y="377605"/>
            <a:ext cx="10308574" cy="1347471"/>
          </a:xfrm>
          <a:prstGeom prst="rect">
            <a:avLst/>
          </a:prstGeom>
        </p:spPr>
        <p:txBody>
          <a:bodyPr lIns="0" tIns="0" rIns="0" bIns="0" rtlCol="0" anchor="t">
            <a:spAutoFit/>
          </a:bodyPr>
          <a:lstStyle/>
          <a:p>
            <a:pPr algn="just">
              <a:lnSpc>
                <a:spcPts val="10779"/>
              </a:lnSpc>
              <a:spcBef>
                <a:spcPct val="0"/>
              </a:spcBef>
            </a:pPr>
            <a:r>
              <a:rPr lang="en-US" sz="7699">
                <a:solidFill>
                  <a:srgbClr val="6E9277"/>
                </a:solidFill>
                <a:latin typeface="#9Slide06 SVNWendi"/>
              </a:rPr>
              <a:t>II. DẤU CHẤM PHẨY</a:t>
            </a:r>
          </a:p>
        </p:txBody>
      </p:sp>
      <p:pic>
        <p:nvPicPr>
          <p:cNvPr id="5"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a:off x="9483687" y="573128"/>
            <a:ext cx="1050310" cy="911144"/>
          </a:xfrm>
          <a:prstGeom prst="rect">
            <a:avLst/>
          </a:prstGeom>
        </p:spPr>
      </p:pic>
      <p:pic>
        <p:nvPicPr>
          <p:cNvPr id="6" name="Picture 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2222124" flipH="1">
            <a:off x="15924562" y="-1028700"/>
            <a:ext cx="2669477" cy="4114800"/>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4928890" y="8348017"/>
            <a:ext cx="4660819" cy="2883882"/>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8100000" flipH="1">
            <a:off x="16732185" y="2301953"/>
            <a:ext cx="2024824" cy="3121116"/>
          </a:xfrm>
          <a:prstGeom prst="rect">
            <a:avLst/>
          </a:prstGeom>
        </p:spPr>
      </p:pic>
      <p:sp>
        <p:nvSpPr>
          <p:cNvPr id="9" name="TextBox 9"/>
          <p:cNvSpPr txBox="1"/>
          <p:nvPr/>
        </p:nvSpPr>
        <p:spPr>
          <a:xfrm>
            <a:off x="1303255" y="2655306"/>
            <a:ext cx="13651383" cy="1457191"/>
          </a:xfrm>
          <a:prstGeom prst="rect">
            <a:avLst/>
          </a:prstGeom>
        </p:spPr>
        <p:txBody>
          <a:bodyPr lIns="0" tIns="0" rIns="0" bIns="0" rtlCol="0" anchor="t">
            <a:spAutoFit/>
          </a:bodyPr>
          <a:lstStyle/>
          <a:p>
            <a:pPr algn="just">
              <a:lnSpc>
                <a:spcPts val="5847"/>
              </a:lnSpc>
            </a:pPr>
            <a:r>
              <a:rPr lang="en-US" sz="4177">
                <a:solidFill>
                  <a:srgbClr val="6E9277"/>
                </a:solidFill>
                <a:latin typeface="Roboto Condensed Bold Italics"/>
              </a:rPr>
              <a:t>Nhiệm vụ 1: Điền dấu chấm phẩy và chỉ ra tác dụng của chúng.</a:t>
            </a:r>
          </a:p>
          <a:p>
            <a:pPr algn="just">
              <a:lnSpc>
                <a:spcPts val="5847"/>
              </a:lnSpc>
              <a:spcBef>
                <a:spcPct val="0"/>
              </a:spcBef>
            </a:pPr>
            <a:endParaRPr lang="en-US" sz="4177">
              <a:solidFill>
                <a:srgbClr val="6E9277"/>
              </a:solidFill>
              <a:latin typeface="Roboto Condensed Bold Italics"/>
            </a:endParaRPr>
          </a:p>
        </p:txBody>
      </p:sp>
      <p:sp>
        <p:nvSpPr>
          <p:cNvPr id="10" name="TextBox 10"/>
          <p:cNvSpPr txBox="1"/>
          <p:nvPr/>
        </p:nvSpPr>
        <p:spPr>
          <a:xfrm>
            <a:off x="1202941" y="1629826"/>
            <a:ext cx="13725950" cy="788037"/>
          </a:xfrm>
          <a:prstGeom prst="rect">
            <a:avLst/>
          </a:prstGeom>
        </p:spPr>
        <p:txBody>
          <a:bodyPr lIns="0" tIns="0" rIns="0" bIns="0" rtlCol="0" anchor="t">
            <a:spAutoFit/>
          </a:bodyPr>
          <a:lstStyle/>
          <a:p>
            <a:pPr algn="just">
              <a:lnSpc>
                <a:spcPts val="6439"/>
              </a:lnSpc>
              <a:spcBef>
                <a:spcPct val="0"/>
              </a:spcBef>
            </a:pPr>
            <a:r>
              <a:rPr lang="en-US" sz="4599">
                <a:solidFill>
                  <a:srgbClr val="6E9277"/>
                </a:solidFill>
                <a:latin typeface="Roboto Condensed Bold"/>
              </a:rPr>
              <a:t>2. Thực hành dấu chấm phẩy </a:t>
            </a:r>
          </a:p>
        </p:txBody>
      </p:sp>
      <p:sp>
        <p:nvSpPr>
          <p:cNvPr id="11" name="TextBox 11"/>
          <p:cNvSpPr txBox="1"/>
          <p:nvPr/>
        </p:nvSpPr>
        <p:spPr>
          <a:xfrm>
            <a:off x="1202941" y="3786311"/>
            <a:ext cx="15672194" cy="5039361"/>
          </a:xfrm>
          <a:prstGeom prst="rect">
            <a:avLst/>
          </a:prstGeom>
        </p:spPr>
        <p:txBody>
          <a:bodyPr lIns="0" tIns="0" rIns="0" bIns="0" rtlCol="0" anchor="t">
            <a:spAutoFit/>
          </a:bodyPr>
          <a:lstStyle/>
          <a:p>
            <a:pPr algn="just">
              <a:lnSpc>
                <a:spcPts val="5739"/>
              </a:lnSpc>
            </a:pPr>
            <a:r>
              <a:rPr lang="en-US" sz="4099">
                <a:solidFill>
                  <a:srgbClr val="000000"/>
                </a:solidFill>
                <a:latin typeface="Roboto Condensed Italics"/>
              </a:rPr>
              <a:t>         Ai đã từng tiếp xúc với Nguyên Hồng đều thấy rõ điều này: ông rất dễ xúc động, rất dễ khóc. Khóc khi nhớ đến bạn bè, đồng chí từng chia bùi sẻ ngọt</a:t>
            </a:r>
            <a:r>
              <a:rPr lang="en-US" sz="4099">
                <a:solidFill>
                  <a:srgbClr val="EA6648"/>
                </a:solidFill>
                <a:latin typeface="Roboto Condensed Bold Italics"/>
              </a:rPr>
              <a:t>;</a:t>
            </a:r>
            <a:r>
              <a:rPr lang="en-US" sz="4099">
                <a:solidFill>
                  <a:srgbClr val="000000"/>
                </a:solidFill>
                <a:latin typeface="Roboto Condensed Bold Italics"/>
              </a:rPr>
              <a:t> </a:t>
            </a:r>
            <a:r>
              <a:rPr lang="en-US" sz="4099">
                <a:solidFill>
                  <a:srgbClr val="000000"/>
                </a:solidFill>
                <a:latin typeface="Roboto Condensed Italics"/>
              </a:rPr>
              <a:t>khóc khi nghĩ đến đời sống khổ cực của nhân dân mình ngày trước</a:t>
            </a:r>
            <a:r>
              <a:rPr lang="en-US" sz="4099">
                <a:solidFill>
                  <a:srgbClr val="EA6648"/>
                </a:solidFill>
                <a:latin typeface="Roboto Condensed Bold Italics"/>
              </a:rPr>
              <a:t>;</a:t>
            </a:r>
            <a:r>
              <a:rPr lang="en-US" sz="4099">
                <a:solidFill>
                  <a:srgbClr val="000000"/>
                </a:solidFill>
                <a:latin typeface="Roboto Condensed Italics"/>
              </a:rPr>
              <a:t> khóc khi nói đến công ơn của Tổ quốc, quê hương đã sinh ra mình, đến công ơn của Đảng, của Bác Hồ đã đem đến cho mình lí tưởng cao đẹp của thời đại. </a:t>
            </a:r>
          </a:p>
          <a:p>
            <a:pPr algn="r">
              <a:lnSpc>
                <a:spcPts val="5739"/>
              </a:lnSpc>
            </a:pPr>
            <a:r>
              <a:rPr lang="en-US" sz="4099">
                <a:solidFill>
                  <a:srgbClr val="000000"/>
                </a:solidFill>
                <a:latin typeface="Roboto Condensed Italics"/>
              </a:rPr>
              <a:t>(Nguyễn Đăng Mạnh)</a:t>
            </a:r>
          </a:p>
          <a:p>
            <a:pPr algn="just">
              <a:lnSpc>
                <a:spcPts val="5739"/>
              </a:lnSpc>
              <a:spcBef>
                <a:spcPct val="0"/>
              </a:spcBef>
            </a:pPr>
            <a:endParaRPr lang="en-US" sz="4099">
              <a:solidFill>
                <a:srgbClr val="000000"/>
              </a:solidFill>
              <a:latin typeface="Roboto Condensed Italics"/>
            </a:endParaRPr>
          </a:p>
        </p:txBody>
      </p:sp>
      <p:grpSp>
        <p:nvGrpSpPr>
          <p:cNvPr id="12" name="Group 12"/>
          <p:cNvGrpSpPr/>
          <p:nvPr/>
        </p:nvGrpSpPr>
        <p:grpSpPr>
          <a:xfrm>
            <a:off x="4175030" y="7318004"/>
            <a:ext cx="12739520" cy="3447754"/>
            <a:chOff x="0" y="-271279"/>
            <a:chExt cx="3355264" cy="908050"/>
          </a:xfrm>
        </p:grpSpPr>
        <p:sp>
          <p:nvSpPr>
            <p:cNvPr id="13" name="Freeform 13"/>
            <p:cNvSpPr/>
            <p:nvPr/>
          </p:nvSpPr>
          <p:spPr>
            <a:xfrm>
              <a:off x="0" y="0"/>
              <a:ext cx="3344883" cy="442716"/>
            </a:xfrm>
            <a:custGeom>
              <a:avLst/>
              <a:gdLst/>
              <a:ahLst/>
              <a:cxnLst/>
              <a:rect l="l" t="t" r="r" b="b"/>
              <a:pathLst>
                <a:path w="3344883" h="442716">
                  <a:moveTo>
                    <a:pt x="31089" y="0"/>
                  </a:moveTo>
                  <a:lnTo>
                    <a:pt x="3313794" y="0"/>
                  </a:lnTo>
                  <a:cubicBezTo>
                    <a:pt x="3322039" y="0"/>
                    <a:pt x="3329947" y="3275"/>
                    <a:pt x="3335777" y="9106"/>
                  </a:cubicBezTo>
                  <a:cubicBezTo>
                    <a:pt x="3341608" y="14936"/>
                    <a:pt x="3344883" y="22844"/>
                    <a:pt x="3344883" y="31089"/>
                  </a:cubicBezTo>
                  <a:lnTo>
                    <a:pt x="3344883" y="411627"/>
                  </a:lnTo>
                  <a:cubicBezTo>
                    <a:pt x="3344883" y="428797"/>
                    <a:pt x="3330964" y="442716"/>
                    <a:pt x="3313794" y="442716"/>
                  </a:cubicBezTo>
                  <a:lnTo>
                    <a:pt x="31089" y="442716"/>
                  </a:lnTo>
                  <a:cubicBezTo>
                    <a:pt x="22844" y="442716"/>
                    <a:pt x="14936" y="439441"/>
                    <a:pt x="9106" y="433610"/>
                  </a:cubicBezTo>
                  <a:cubicBezTo>
                    <a:pt x="3275" y="427780"/>
                    <a:pt x="0" y="419872"/>
                    <a:pt x="0" y="411627"/>
                  </a:cubicBezTo>
                  <a:lnTo>
                    <a:pt x="0" y="31089"/>
                  </a:lnTo>
                  <a:cubicBezTo>
                    <a:pt x="0" y="22844"/>
                    <a:pt x="3275" y="14936"/>
                    <a:pt x="9106" y="9106"/>
                  </a:cubicBezTo>
                  <a:cubicBezTo>
                    <a:pt x="14936" y="3275"/>
                    <a:pt x="22844" y="0"/>
                    <a:pt x="31089" y="0"/>
                  </a:cubicBezTo>
                  <a:close/>
                </a:path>
              </a:pathLst>
            </a:custGeom>
            <a:solidFill>
              <a:srgbClr val="F7B077"/>
            </a:solidFill>
          </p:spPr>
        </p:sp>
        <p:sp>
          <p:nvSpPr>
            <p:cNvPr id="14" name="TextBox 14"/>
            <p:cNvSpPr txBox="1"/>
            <p:nvPr/>
          </p:nvSpPr>
          <p:spPr>
            <a:xfrm>
              <a:off x="10381" y="-271279"/>
              <a:ext cx="3344883" cy="908050"/>
            </a:xfrm>
            <a:prstGeom prst="rect">
              <a:avLst/>
            </a:prstGeom>
          </p:spPr>
          <p:txBody>
            <a:bodyPr lIns="50800" tIns="50800" rIns="50800" bIns="50800" rtlCol="0" anchor="ctr"/>
            <a:lstStyle/>
            <a:p>
              <a:pPr algn="ctr">
                <a:lnSpc>
                  <a:spcPts val="6579"/>
                </a:lnSpc>
              </a:pPr>
              <a:r>
                <a:rPr lang="en-US" sz="4699" dirty="0" err="1">
                  <a:solidFill>
                    <a:srgbClr val="FFFFFF"/>
                  </a:solidFill>
                  <a:latin typeface="Roboto Condensed Bold"/>
                </a:rPr>
                <a:t>Đánh</a:t>
              </a:r>
              <a:r>
                <a:rPr lang="en-US" sz="4699" dirty="0">
                  <a:solidFill>
                    <a:srgbClr val="FFFFFF"/>
                  </a:solidFill>
                  <a:latin typeface="Roboto Condensed Bold"/>
                </a:rPr>
                <a:t> </a:t>
              </a:r>
              <a:r>
                <a:rPr lang="en-US" sz="4699" dirty="0" err="1">
                  <a:solidFill>
                    <a:srgbClr val="FFFFFF"/>
                  </a:solidFill>
                  <a:latin typeface="Roboto Condensed Bold"/>
                </a:rPr>
                <a:t>dấu</a:t>
              </a:r>
              <a:r>
                <a:rPr lang="en-US" sz="4699" dirty="0">
                  <a:solidFill>
                    <a:srgbClr val="FFFFFF"/>
                  </a:solidFill>
                  <a:latin typeface="Roboto Condensed Bold"/>
                </a:rPr>
                <a:t> </a:t>
              </a:r>
              <a:r>
                <a:rPr lang="en-US" sz="4699" dirty="0" err="1">
                  <a:solidFill>
                    <a:srgbClr val="FFFFFF"/>
                  </a:solidFill>
                  <a:latin typeface="Roboto Condensed Bold"/>
                </a:rPr>
                <a:t>các</a:t>
              </a:r>
              <a:r>
                <a:rPr lang="en-US" sz="4699" dirty="0">
                  <a:solidFill>
                    <a:srgbClr val="FFFFFF"/>
                  </a:solidFill>
                  <a:latin typeface="Roboto Condensed Bold"/>
                </a:rPr>
                <a:t> </a:t>
              </a:r>
              <a:r>
                <a:rPr lang="en-US" sz="4699" dirty="0" err="1">
                  <a:solidFill>
                    <a:srgbClr val="FFFFFF"/>
                  </a:solidFill>
                  <a:latin typeface="Roboto Condensed Bold"/>
                </a:rPr>
                <a:t>vế</a:t>
              </a:r>
              <a:r>
                <a:rPr lang="en-US" sz="4699" dirty="0">
                  <a:solidFill>
                    <a:srgbClr val="FFFFFF"/>
                  </a:solidFill>
                  <a:latin typeface="Roboto Condensed Bold"/>
                </a:rPr>
                <a:t> </a:t>
              </a:r>
              <a:r>
                <a:rPr lang="en-US" sz="4699" dirty="0" err="1">
                  <a:solidFill>
                    <a:srgbClr val="FFFFFF"/>
                  </a:solidFill>
                  <a:latin typeface="Roboto Condensed Bold"/>
                </a:rPr>
                <a:t>trong</a:t>
              </a:r>
              <a:r>
                <a:rPr lang="en-US" sz="4699" dirty="0">
                  <a:solidFill>
                    <a:srgbClr val="FFFFFF"/>
                  </a:solidFill>
                  <a:latin typeface="Roboto Condensed Bold"/>
                </a:rPr>
                <a:t> </a:t>
              </a:r>
              <a:r>
                <a:rPr lang="en-US" sz="4699" dirty="0" err="1">
                  <a:solidFill>
                    <a:srgbClr val="FFFFFF"/>
                  </a:solidFill>
                  <a:latin typeface="Roboto Condensed Bold"/>
                </a:rPr>
                <a:t>bộ</a:t>
              </a:r>
              <a:r>
                <a:rPr lang="en-US" sz="4699" dirty="0">
                  <a:solidFill>
                    <a:srgbClr val="FFFFFF"/>
                  </a:solidFill>
                  <a:latin typeface="Roboto Condensed Bold"/>
                </a:rPr>
                <a:t> </a:t>
              </a:r>
              <a:r>
                <a:rPr lang="en-US" sz="4699" dirty="0" err="1">
                  <a:solidFill>
                    <a:srgbClr val="FFFFFF"/>
                  </a:solidFill>
                  <a:latin typeface="Roboto Condensed Bold"/>
                </a:rPr>
                <a:t>phận</a:t>
              </a:r>
              <a:r>
                <a:rPr lang="en-US" sz="4699" dirty="0">
                  <a:solidFill>
                    <a:srgbClr val="FFFFFF"/>
                  </a:solidFill>
                  <a:latin typeface="Roboto Condensed Bold"/>
                </a:rPr>
                <a:t> </a:t>
              </a:r>
              <a:r>
                <a:rPr lang="en-US" sz="4699" dirty="0" err="1">
                  <a:solidFill>
                    <a:srgbClr val="FFFFFF"/>
                  </a:solidFill>
                  <a:latin typeface="Roboto Condensed Bold"/>
                </a:rPr>
                <a:t>vị</a:t>
              </a:r>
              <a:r>
                <a:rPr lang="en-US" sz="4699" dirty="0">
                  <a:solidFill>
                    <a:srgbClr val="FFFFFF"/>
                  </a:solidFill>
                  <a:latin typeface="Roboto Condensed Bold"/>
                </a:rPr>
                <a:t> </a:t>
              </a:r>
              <a:r>
                <a:rPr lang="en-US" sz="4699" dirty="0" err="1">
                  <a:solidFill>
                    <a:srgbClr val="FFFFFF"/>
                  </a:solidFill>
                  <a:latin typeface="Roboto Condensed Bold"/>
                </a:rPr>
                <a:t>ngữ</a:t>
              </a:r>
              <a:r>
                <a:rPr lang="en-US" sz="4699" dirty="0">
                  <a:solidFill>
                    <a:srgbClr val="FFFFFF"/>
                  </a:solidFill>
                  <a:latin typeface="Roboto Condensed Bold"/>
                </a:rPr>
                <a:t> </a:t>
              </a:r>
              <a:r>
                <a:rPr lang="en-US" sz="4699" dirty="0" err="1">
                  <a:solidFill>
                    <a:srgbClr val="FFFFFF"/>
                  </a:solidFill>
                  <a:latin typeface="Roboto Condensed Bold"/>
                </a:rPr>
                <a:t>của</a:t>
              </a:r>
              <a:r>
                <a:rPr lang="en-US" sz="4699" dirty="0">
                  <a:solidFill>
                    <a:srgbClr val="FFFFFF"/>
                  </a:solidFill>
                  <a:latin typeface="Roboto Condensed Bold"/>
                </a:rPr>
                <a:t> </a:t>
              </a:r>
              <a:r>
                <a:rPr lang="en-US" sz="4699" dirty="0" err="1">
                  <a:solidFill>
                    <a:srgbClr val="FFFFFF"/>
                  </a:solidFill>
                  <a:latin typeface="Roboto Condensed Bold"/>
                </a:rPr>
                <a:t>câu</a:t>
              </a:r>
              <a:r>
                <a:rPr lang="en-US" sz="4699" dirty="0">
                  <a:solidFill>
                    <a:srgbClr val="FFFFFF"/>
                  </a:solidFill>
                  <a:latin typeface="Roboto Condensed Bold"/>
                </a:rPr>
                <a:t>.</a:t>
              </a:r>
            </a:p>
          </p:txBody>
        </p:sp>
      </p:grpSp>
      <p:pic>
        <p:nvPicPr>
          <p:cNvPr id="15" name="Picture 1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951341" y="8574552"/>
            <a:ext cx="1704696" cy="121540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305422">
            <a:off x="15191251" y="-5960600"/>
            <a:ext cx="10051930" cy="10881657"/>
          </a:xfrm>
          <a:prstGeom prst="rect">
            <a:avLst/>
          </a:prstGeom>
        </p:spPr>
      </p:pic>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1770409" y="6409034"/>
            <a:ext cx="6517591" cy="3877966"/>
          </a:xfrm>
          <a:prstGeom prst="rect">
            <a:avLst/>
          </a:prstGeom>
        </p:spPr>
      </p:pic>
      <p:sp>
        <p:nvSpPr>
          <p:cNvPr id="4" name="TextBox 4"/>
          <p:cNvSpPr txBox="1"/>
          <p:nvPr/>
        </p:nvSpPr>
        <p:spPr>
          <a:xfrm>
            <a:off x="1076942" y="272416"/>
            <a:ext cx="10308574" cy="1347471"/>
          </a:xfrm>
          <a:prstGeom prst="rect">
            <a:avLst/>
          </a:prstGeom>
        </p:spPr>
        <p:txBody>
          <a:bodyPr lIns="0" tIns="0" rIns="0" bIns="0" rtlCol="0" anchor="t">
            <a:spAutoFit/>
          </a:bodyPr>
          <a:lstStyle/>
          <a:p>
            <a:pPr algn="just">
              <a:lnSpc>
                <a:spcPts val="10779"/>
              </a:lnSpc>
              <a:spcBef>
                <a:spcPct val="0"/>
              </a:spcBef>
            </a:pPr>
            <a:r>
              <a:rPr lang="en-US" sz="7699">
                <a:solidFill>
                  <a:srgbClr val="6E9277"/>
                </a:solidFill>
                <a:latin typeface="#9Slide06 SVNWendi"/>
              </a:rPr>
              <a:t>II. DẤU CHẤM PHẨY</a:t>
            </a:r>
          </a:p>
        </p:txBody>
      </p:sp>
      <p:pic>
        <p:nvPicPr>
          <p:cNvPr id="5"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a:off x="9483687" y="573128"/>
            <a:ext cx="1050310" cy="911144"/>
          </a:xfrm>
          <a:prstGeom prst="rect">
            <a:avLst/>
          </a:prstGeom>
        </p:spPr>
      </p:pic>
      <p:pic>
        <p:nvPicPr>
          <p:cNvPr id="6" name="Picture 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2222124" flipH="1">
            <a:off x="15924562" y="-1028700"/>
            <a:ext cx="2669477" cy="4114800"/>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4928890" y="8348017"/>
            <a:ext cx="4660819" cy="2883882"/>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8100000" flipH="1">
            <a:off x="15535278" y="1998299"/>
            <a:ext cx="2024824" cy="3121116"/>
          </a:xfrm>
          <a:prstGeom prst="rect">
            <a:avLst/>
          </a:prstGeom>
        </p:spPr>
      </p:pic>
      <p:sp>
        <p:nvSpPr>
          <p:cNvPr id="9" name="TextBox 9"/>
          <p:cNvSpPr txBox="1"/>
          <p:nvPr/>
        </p:nvSpPr>
        <p:spPr>
          <a:xfrm>
            <a:off x="1076942" y="2836706"/>
            <a:ext cx="13651383" cy="1457191"/>
          </a:xfrm>
          <a:prstGeom prst="rect">
            <a:avLst/>
          </a:prstGeom>
        </p:spPr>
        <p:txBody>
          <a:bodyPr lIns="0" tIns="0" rIns="0" bIns="0" rtlCol="0" anchor="t">
            <a:spAutoFit/>
          </a:bodyPr>
          <a:lstStyle/>
          <a:p>
            <a:pPr algn="just">
              <a:lnSpc>
                <a:spcPts val="5847"/>
              </a:lnSpc>
            </a:pPr>
            <a:r>
              <a:rPr lang="en-US" sz="4177">
                <a:solidFill>
                  <a:srgbClr val="6E9277"/>
                </a:solidFill>
                <a:latin typeface="Roboto Condensed Bold Italics"/>
              </a:rPr>
              <a:t>Nhiệm vụ 1: Điền dấu chấm phẩy và chỉ ra tác dụng của chúng.</a:t>
            </a:r>
          </a:p>
          <a:p>
            <a:pPr algn="just">
              <a:lnSpc>
                <a:spcPts val="5847"/>
              </a:lnSpc>
              <a:spcBef>
                <a:spcPct val="0"/>
              </a:spcBef>
            </a:pPr>
            <a:endParaRPr lang="en-US" sz="4177">
              <a:solidFill>
                <a:srgbClr val="6E9277"/>
              </a:solidFill>
              <a:latin typeface="Roboto Condensed Bold Italics"/>
            </a:endParaRPr>
          </a:p>
        </p:txBody>
      </p:sp>
      <p:sp>
        <p:nvSpPr>
          <p:cNvPr id="10" name="TextBox 10"/>
          <p:cNvSpPr txBox="1"/>
          <p:nvPr/>
        </p:nvSpPr>
        <p:spPr>
          <a:xfrm>
            <a:off x="1028700" y="1762920"/>
            <a:ext cx="13725950" cy="788037"/>
          </a:xfrm>
          <a:prstGeom prst="rect">
            <a:avLst/>
          </a:prstGeom>
        </p:spPr>
        <p:txBody>
          <a:bodyPr lIns="0" tIns="0" rIns="0" bIns="0" rtlCol="0" anchor="t">
            <a:spAutoFit/>
          </a:bodyPr>
          <a:lstStyle/>
          <a:p>
            <a:pPr algn="just">
              <a:lnSpc>
                <a:spcPts val="6439"/>
              </a:lnSpc>
              <a:spcBef>
                <a:spcPct val="0"/>
              </a:spcBef>
            </a:pPr>
            <a:r>
              <a:rPr lang="en-US" sz="4599">
                <a:solidFill>
                  <a:srgbClr val="6E9277"/>
                </a:solidFill>
                <a:latin typeface="Roboto Condensed Bold"/>
              </a:rPr>
              <a:t>2. Thực hành dấu chấm phẩy </a:t>
            </a:r>
          </a:p>
        </p:txBody>
      </p:sp>
      <p:sp>
        <p:nvSpPr>
          <p:cNvPr id="11" name="TextBox 11"/>
          <p:cNvSpPr txBox="1"/>
          <p:nvPr/>
        </p:nvSpPr>
        <p:spPr>
          <a:xfrm>
            <a:off x="1028700" y="4026771"/>
            <a:ext cx="14462700" cy="3693796"/>
          </a:xfrm>
          <a:prstGeom prst="rect">
            <a:avLst/>
          </a:prstGeom>
        </p:spPr>
        <p:txBody>
          <a:bodyPr lIns="0" tIns="0" rIns="0" bIns="0" rtlCol="0" anchor="t">
            <a:spAutoFit/>
          </a:bodyPr>
          <a:lstStyle/>
          <a:p>
            <a:pPr algn="just">
              <a:lnSpc>
                <a:spcPts val="5879"/>
              </a:lnSpc>
            </a:pPr>
            <a:r>
              <a:rPr lang="en-US" sz="4199" dirty="0">
                <a:solidFill>
                  <a:srgbClr val="000000"/>
                </a:solidFill>
                <a:latin typeface="Roboto Condensed Italics"/>
              </a:rPr>
              <a:t>         </a:t>
            </a:r>
            <a:r>
              <a:rPr lang="en-US" sz="4199" dirty="0" err="1">
                <a:solidFill>
                  <a:srgbClr val="000000"/>
                </a:solidFill>
                <a:latin typeface="Roboto Condensed Italics"/>
              </a:rPr>
              <a:t>Chẳng</a:t>
            </a:r>
            <a:r>
              <a:rPr lang="en-US" sz="4199" dirty="0">
                <a:solidFill>
                  <a:srgbClr val="000000"/>
                </a:solidFill>
                <a:latin typeface="Roboto Condensed Italics"/>
              </a:rPr>
              <a:t> </a:t>
            </a:r>
            <a:r>
              <a:rPr lang="en-US" sz="4199" dirty="0" err="1">
                <a:solidFill>
                  <a:srgbClr val="000000"/>
                </a:solidFill>
                <a:latin typeface="Roboto Condensed Italics"/>
              </a:rPr>
              <a:t>hạn</a:t>
            </a:r>
            <a:r>
              <a:rPr lang="en-US" sz="4199" dirty="0">
                <a:solidFill>
                  <a:srgbClr val="000000"/>
                </a:solidFill>
                <a:latin typeface="Roboto Condensed Italics"/>
              </a:rPr>
              <a:t>, </a:t>
            </a:r>
            <a:r>
              <a:rPr lang="en-US" sz="4199" dirty="0" err="1">
                <a:solidFill>
                  <a:srgbClr val="000000"/>
                </a:solidFill>
                <a:latin typeface="Roboto Condensed Italics"/>
              </a:rPr>
              <a:t>truyện</a:t>
            </a:r>
            <a:r>
              <a:rPr lang="en-US" sz="4199" dirty="0">
                <a:solidFill>
                  <a:srgbClr val="000000"/>
                </a:solidFill>
                <a:latin typeface="Roboto Condensed Italics"/>
              </a:rPr>
              <a:t> </a:t>
            </a:r>
            <a:r>
              <a:rPr lang="en-US" sz="4199" dirty="0" err="1">
                <a:solidFill>
                  <a:srgbClr val="000000"/>
                </a:solidFill>
                <a:latin typeface="Roboto Condensed Italics"/>
              </a:rPr>
              <a:t>dân</a:t>
            </a:r>
            <a:r>
              <a:rPr lang="en-US" sz="4199" dirty="0">
                <a:solidFill>
                  <a:srgbClr val="000000"/>
                </a:solidFill>
                <a:latin typeface="Roboto Condensed Italics"/>
              </a:rPr>
              <a:t> </a:t>
            </a:r>
            <a:r>
              <a:rPr lang="en-US" sz="4199" dirty="0" err="1">
                <a:solidFill>
                  <a:srgbClr val="000000"/>
                </a:solidFill>
                <a:latin typeface="Roboto Condensed Italics"/>
              </a:rPr>
              <a:t>gian</a:t>
            </a:r>
            <a:r>
              <a:rPr lang="en-US" sz="4199" dirty="0">
                <a:solidFill>
                  <a:srgbClr val="000000"/>
                </a:solidFill>
                <a:latin typeface="Roboto Condensed Italics"/>
              </a:rPr>
              <a:t> </a:t>
            </a:r>
            <a:r>
              <a:rPr lang="en-US" sz="4199" dirty="0" err="1">
                <a:solidFill>
                  <a:srgbClr val="000000"/>
                </a:solidFill>
                <a:latin typeface="Roboto Condensed Italics"/>
              </a:rPr>
              <a:t>kể</a:t>
            </a:r>
            <a:r>
              <a:rPr lang="en-US" sz="4199" dirty="0">
                <a:solidFill>
                  <a:srgbClr val="000000"/>
                </a:solidFill>
                <a:latin typeface="Roboto Condensed Italics"/>
              </a:rPr>
              <a:t>, </a:t>
            </a:r>
            <a:r>
              <a:rPr lang="en-US" sz="4199" dirty="0" err="1">
                <a:solidFill>
                  <a:srgbClr val="000000"/>
                </a:solidFill>
                <a:latin typeface="Roboto Condensed Italics"/>
              </a:rPr>
              <a:t>lúc</a:t>
            </a:r>
            <a:r>
              <a:rPr lang="en-US" sz="4199" dirty="0">
                <a:solidFill>
                  <a:srgbClr val="000000"/>
                </a:solidFill>
                <a:latin typeface="Roboto Condensed Italics"/>
              </a:rPr>
              <a:t> Lê </a:t>
            </a:r>
            <a:r>
              <a:rPr lang="en-US" sz="4199" dirty="0" err="1">
                <a:solidFill>
                  <a:srgbClr val="000000"/>
                </a:solidFill>
                <a:latin typeface="Roboto Condensed Italics"/>
              </a:rPr>
              <a:t>Lợi</a:t>
            </a:r>
            <a:r>
              <a:rPr lang="en-US" sz="4199" dirty="0">
                <a:solidFill>
                  <a:srgbClr val="000000"/>
                </a:solidFill>
                <a:latin typeface="Roboto Condensed Italics"/>
              </a:rPr>
              <a:t> </a:t>
            </a:r>
            <a:r>
              <a:rPr lang="en-US" sz="4199" dirty="0" err="1">
                <a:solidFill>
                  <a:srgbClr val="000000"/>
                </a:solidFill>
                <a:latin typeface="Roboto Condensed Italics"/>
              </a:rPr>
              <a:t>sinh</a:t>
            </a:r>
            <a:r>
              <a:rPr lang="en-US" sz="4199" dirty="0">
                <a:solidFill>
                  <a:srgbClr val="000000"/>
                </a:solidFill>
                <a:latin typeface="Roboto Condensed Italics"/>
              </a:rPr>
              <a:t> </a:t>
            </a:r>
            <a:r>
              <a:rPr lang="en-US" sz="4199" dirty="0" err="1">
                <a:solidFill>
                  <a:srgbClr val="000000"/>
                </a:solidFill>
                <a:latin typeface="Roboto Condensed Italics"/>
              </a:rPr>
              <a:t>ra</a:t>
            </a:r>
            <a:r>
              <a:rPr lang="en-US" sz="4199" dirty="0">
                <a:solidFill>
                  <a:srgbClr val="000000"/>
                </a:solidFill>
                <a:latin typeface="Roboto Condensed Italics"/>
              </a:rPr>
              <a:t> </a:t>
            </a:r>
            <a:r>
              <a:rPr lang="en-US" sz="4199" dirty="0" err="1">
                <a:solidFill>
                  <a:srgbClr val="000000"/>
                </a:solidFill>
                <a:latin typeface="Roboto Condensed Italics"/>
              </a:rPr>
              <a:t>có</a:t>
            </a:r>
            <a:r>
              <a:rPr lang="en-US" sz="4199" dirty="0">
                <a:solidFill>
                  <a:srgbClr val="000000"/>
                </a:solidFill>
                <a:latin typeface="Roboto Condensed Italics"/>
              </a:rPr>
              <a:t> </a:t>
            </a:r>
            <a:r>
              <a:rPr lang="en-US" sz="4199" dirty="0" err="1">
                <a:solidFill>
                  <a:srgbClr val="000000"/>
                </a:solidFill>
                <a:latin typeface="Roboto Condensed Italics"/>
              </a:rPr>
              <a:t>ánh</a:t>
            </a:r>
            <a:r>
              <a:rPr lang="en-US" sz="4199" dirty="0">
                <a:solidFill>
                  <a:srgbClr val="000000"/>
                </a:solidFill>
                <a:latin typeface="Roboto Condensed Italics"/>
              </a:rPr>
              <a:t> </a:t>
            </a:r>
            <a:r>
              <a:rPr lang="en-US" sz="4199" dirty="0" err="1">
                <a:solidFill>
                  <a:srgbClr val="000000"/>
                </a:solidFill>
                <a:latin typeface="Roboto Condensed Italics"/>
              </a:rPr>
              <a:t>sáng</a:t>
            </a:r>
            <a:r>
              <a:rPr lang="en-US" sz="4199" dirty="0">
                <a:solidFill>
                  <a:srgbClr val="000000"/>
                </a:solidFill>
                <a:latin typeface="Roboto Condensed Italics"/>
              </a:rPr>
              <a:t> </a:t>
            </a:r>
            <a:r>
              <a:rPr lang="en-US" sz="4199" dirty="0" err="1">
                <a:solidFill>
                  <a:srgbClr val="000000"/>
                </a:solidFill>
                <a:latin typeface="Roboto Condensed Italics"/>
              </a:rPr>
              <a:t>đỏ</a:t>
            </a:r>
            <a:r>
              <a:rPr lang="en-US" sz="4199" dirty="0">
                <a:solidFill>
                  <a:srgbClr val="000000"/>
                </a:solidFill>
                <a:latin typeface="Roboto Condensed Italics"/>
              </a:rPr>
              <a:t> </a:t>
            </a:r>
            <a:r>
              <a:rPr lang="en-US" sz="4199" dirty="0" err="1">
                <a:solidFill>
                  <a:srgbClr val="000000"/>
                </a:solidFill>
                <a:latin typeface="Roboto Condensed Italics"/>
              </a:rPr>
              <a:t>đầy</a:t>
            </a:r>
            <a:r>
              <a:rPr lang="en-US" sz="4199" dirty="0">
                <a:solidFill>
                  <a:srgbClr val="000000"/>
                </a:solidFill>
                <a:latin typeface="Roboto Condensed Italics"/>
              </a:rPr>
              <a:t> </a:t>
            </a:r>
            <a:r>
              <a:rPr lang="en-US" sz="4199" dirty="0" err="1">
                <a:solidFill>
                  <a:srgbClr val="000000"/>
                </a:solidFill>
                <a:latin typeface="Roboto Condensed Italics"/>
              </a:rPr>
              <a:t>nhà</a:t>
            </a:r>
            <a:r>
              <a:rPr lang="en-US" sz="4199" dirty="0">
                <a:solidFill>
                  <a:srgbClr val="000000"/>
                </a:solidFill>
                <a:latin typeface="Roboto Condensed Italics"/>
              </a:rPr>
              <a:t>, </a:t>
            </a:r>
            <a:r>
              <a:rPr lang="en-US" sz="4199" dirty="0" err="1">
                <a:solidFill>
                  <a:srgbClr val="000000"/>
                </a:solidFill>
                <a:latin typeface="Roboto Condensed Italics"/>
              </a:rPr>
              <a:t>mùi</a:t>
            </a:r>
            <a:r>
              <a:rPr lang="en-US" sz="4199" dirty="0">
                <a:solidFill>
                  <a:srgbClr val="000000"/>
                </a:solidFill>
                <a:latin typeface="Roboto Condensed Italics"/>
              </a:rPr>
              <a:t> </a:t>
            </a:r>
            <a:r>
              <a:rPr lang="en-US" sz="4199" dirty="0" err="1">
                <a:solidFill>
                  <a:srgbClr val="000000"/>
                </a:solidFill>
                <a:latin typeface="Roboto Condensed Italics"/>
              </a:rPr>
              <a:t>hương</a:t>
            </a:r>
            <a:r>
              <a:rPr lang="en-US" sz="4199" dirty="0">
                <a:solidFill>
                  <a:srgbClr val="000000"/>
                </a:solidFill>
                <a:latin typeface="Roboto Condensed Italics"/>
              </a:rPr>
              <a:t> </a:t>
            </a:r>
            <a:r>
              <a:rPr lang="en-US" sz="4199" dirty="0" err="1">
                <a:solidFill>
                  <a:srgbClr val="000000"/>
                </a:solidFill>
                <a:latin typeface="Roboto Condensed Italics"/>
              </a:rPr>
              <a:t>lạ</a:t>
            </a:r>
            <a:r>
              <a:rPr lang="en-US" sz="4199" dirty="0">
                <a:solidFill>
                  <a:srgbClr val="000000"/>
                </a:solidFill>
                <a:latin typeface="Roboto Condensed Italics"/>
              </a:rPr>
              <a:t> </a:t>
            </a:r>
            <a:r>
              <a:rPr lang="en-US" sz="4199" dirty="0" err="1">
                <a:solidFill>
                  <a:srgbClr val="000000"/>
                </a:solidFill>
                <a:latin typeface="Roboto Condensed Italics"/>
              </a:rPr>
              <a:t>khắp</a:t>
            </a:r>
            <a:r>
              <a:rPr lang="en-US" sz="4199" dirty="0">
                <a:solidFill>
                  <a:srgbClr val="000000"/>
                </a:solidFill>
                <a:latin typeface="Roboto Condensed Italics"/>
              </a:rPr>
              <a:t> </a:t>
            </a:r>
            <a:r>
              <a:rPr lang="en-US" sz="4199" dirty="0" err="1">
                <a:solidFill>
                  <a:srgbClr val="000000"/>
                </a:solidFill>
                <a:latin typeface="Roboto Condensed Italics"/>
              </a:rPr>
              <a:t>xóm</a:t>
            </a:r>
            <a:r>
              <a:rPr lang="en-US" sz="4199" dirty="0">
                <a:solidFill>
                  <a:srgbClr val="000000"/>
                </a:solidFill>
                <a:latin typeface="Roboto Condensed Bold Italics"/>
              </a:rPr>
              <a:t> </a:t>
            </a:r>
            <a:r>
              <a:rPr lang="en-US" sz="4199" dirty="0" err="1">
                <a:solidFill>
                  <a:srgbClr val="000000"/>
                </a:solidFill>
                <a:latin typeface="Roboto Condensed Italics"/>
              </a:rPr>
              <a:t>còn</a:t>
            </a:r>
            <a:r>
              <a:rPr lang="en-US" sz="4199" dirty="0">
                <a:solidFill>
                  <a:srgbClr val="000000"/>
                </a:solidFill>
                <a:latin typeface="Roboto Condensed Italics"/>
              </a:rPr>
              <a:t> </a:t>
            </a:r>
            <a:r>
              <a:rPr lang="en-US" sz="4199" dirty="0" err="1">
                <a:solidFill>
                  <a:srgbClr val="000000"/>
                </a:solidFill>
                <a:latin typeface="Roboto Condensed Italics"/>
              </a:rPr>
              <a:t>Nguyễn</a:t>
            </a:r>
            <a:r>
              <a:rPr lang="en-US" sz="4199" dirty="0">
                <a:solidFill>
                  <a:srgbClr val="000000"/>
                </a:solidFill>
                <a:latin typeface="Roboto Condensed Italics"/>
              </a:rPr>
              <a:t> </a:t>
            </a:r>
            <a:r>
              <a:rPr lang="en-US" sz="4199" dirty="0" err="1">
                <a:solidFill>
                  <a:srgbClr val="000000"/>
                </a:solidFill>
                <a:latin typeface="Roboto Condensed Italics"/>
              </a:rPr>
              <a:t>Huệ</a:t>
            </a:r>
            <a:r>
              <a:rPr lang="en-US" sz="4199" dirty="0">
                <a:solidFill>
                  <a:srgbClr val="000000"/>
                </a:solidFill>
                <a:latin typeface="Roboto Condensed Italics"/>
              </a:rPr>
              <a:t>, </a:t>
            </a:r>
            <a:r>
              <a:rPr lang="en-US" sz="4199" dirty="0" err="1">
                <a:solidFill>
                  <a:srgbClr val="000000"/>
                </a:solidFill>
                <a:latin typeface="Roboto Condensed Italics"/>
              </a:rPr>
              <a:t>khi</a:t>
            </a:r>
            <a:r>
              <a:rPr lang="en-US" sz="4199" dirty="0">
                <a:solidFill>
                  <a:srgbClr val="000000"/>
                </a:solidFill>
                <a:latin typeface="Roboto Condensed Italics"/>
              </a:rPr>
              <a:t> </a:t>
            </a:r>
            <a:r>
              <a:rPr lang="en-US" sz="4199" dirty="0" err="1">
                <a:solidFill>
                  <a:srgbClr val="000000"/>
                </a:solidFill>
                <a:latin typeface="Roboto Condensed Italics"/>
              </a:rPr>
              <a:t>ra</a:t>
            </a:r>
            <a:r>
              <a:rPr lang="en-US" sz="4199" dirty="0">
                <a:solidFill>
                  <a:srgbClr val="000000"/>
                </a:solidFill>
                <a:latin typeface="Roboto Condensed Italics"/>
              </a:rPr>
              <a:t> </a:t>
            </a:r>
            <a:r>
              <a:rPr lang="en-US" sz="4199" dirty="0" err="1">
                <a:solidFill>
                  <a:srgbClr val="000000"/>
                </a:solidFill>
                <a:latin typeface="Roboto Condensed Italics"/>
              </a:rPr>
              <a:t>đời</a:t>
            </a:r>
            <a:r>
              <a:rPr lang="en-US" sz="4199" dirty="0">
                <a:solidFill>
                  <a:srgbClr val="000000"/>
                </a:solidFill>
                <a:latin typeface="Roboto Condensed Italics"/>
              </a:rPr>
              <a:t>, </a:t>
            </a:r>
            <a:r>
              <a:rPr lang="en-US" sz="4199" dirty="0" err="1">
                <a:solidFill>
                  <a:srgbClr val="000000"/>
                </a:solidFill>
                <a:latin typeface="Roboto Condensed Italics"/>
              </a:rPr>
              <a:t>có</a:t>
            </a:r>
            <a:r>
              <a:rPr lang="en-US" sz="4199" dirty="0">
                <a:solidFill>
                  <a:srgbClr val="000000"/>
                </a:solidFill>
                <a:latin typeface="Roboto Condensed Italics"/>
              </a:rPr>
              <a:t> </a:t>
            </a:r>
            <a:r>
              <a:rPr lang="en-US" sz="4199" dirty="0" err="1">
                <a:solidFill>
                  <a:srgbClr val="000000"/>
                </a:solidFill>
                <a:latin typeface="Roboto Condensed Italics"/>
              </a:rPr>
              <a:t>hai</a:t>
            </a:r>
            <a:r>
              <a:rPr lang="en-US" sz="4199" dirty="0">
                <a:solidFill>
                  <a:srgbClr val="000000"/>
                </a:solidFill>
                <a:latin typeface="Roboto Condensed Italics"/>
              </a:rPr>
              <a:t> con </a:t>
            </a:r>
            <a:r>
              <a:rPr lang="en-US" sz="4199" dirty="0" err="1">
                <a:solidFill>
                  <a:srgbClr val="000000"/>
                </a:solidFill>
                <a:latin typeface="Roboto Condensed Italics"/>
              </a:rPr>
              <a:t>hổ</a:t>
            </a:r>
            <a:r>
              <a:rPr lang="en-US" sz="4199" dirty="0">
                <a:solidFill>
                  <a:srgbClr val="000000"/>
                </a:solidFill>
                <a:latin typeface="Roboto Condensed Italics"/>
              </a:rPr>
              <a:t> </a:t>
            </a:r>
            <a:r>
              <a:rPr lang="en-US" sz="4199" dirty="0" err="1">
                <a:solidFill>
                  <a:srgbClr val="000000"/>
                </a:solidFill>
                <a:latin typeface="Roboto Condensed Italics"/>
              </a:rPr>
              <a:t>chầu</a:t>
            </a:r>
            <a:r>
              <a:rPr lang="en-US" sz="4199" dirty="0">
                <a:solidFill>
                  <a:srgbClr val="000000"/>
                </a:solidFill>
                <a:latin typeface="Roboto Condensed Italics"/>
              </a:rPr>
              <a:t> </a:t>
            </a:r>
            <a:r>
              <a:rPr lang="en-US" sz="4199" dirty="0" err="1">
                <a:solidFill>
                  <a:srgbClr val="000000"/>
                </a:solidFill>
                <a:latin typeface="Roboto Condensed Italics"/>
              </a:rPr>
              <a:t>hai</a:t>
            </a:r>
            <a:r>
              <a:rPr lang="en-US" sz="4199" dirty="0">
                <a:solidFill>
                  <a:srgbClr val="000000"/>
                </a:solidFill>
                <a:latin typeface="Roboto Condensed Italics"/>
              </a:rPr>
              <a:t> </a:t>
            </a:r>
            <a:r>
              <a:rPr lang="en-US" sz="4199" dirty="0" err="1">
                <a:solidFill>
                  <a:srgbClr val="000000"/>
                </a:solidFill>
                <a:latin typeface="Roboto Condensed Italics"/>
              </a:rPr>
              <a:t>bên</a:t>
            </a:r>
            <a:r>
              <a:rPr lang="en-US" sz="4199" dirty="0">
                <a:solidFill>
                  <a:srgbClr val="000000"/>
                </a:solidFill>
                <a:latin typeface="Roboto Condensed Italics"/>
              </a:rPr>
              <a:t>. </a:t>
            </a:r>
          </a:p>
          <a:p>
            <a:pPr algn="r">
              <a:lnSpc>
                <a:spcPts val="5879"/>
              </a:lnSpc>
            </a:pPr>
            <a:r>
              <a:rPr lang="en-US" sz="4199" dirty="0">
                <a:solidFill>
                  <a:srgbClr val="000000"/>
                </a:solidFill>
                <a:latin typeface="Roboto Condensed Italics"/>
              </a:rPr>
              <a:t>(</a:t>
            </a:r>
            <a:r>
              <a:rPr lang="en-US" sz="4199" dirty="0" err="1">
                <a:solidFill>
                  <a:srgbClr val="000000"/>
                </a:solidFill>
                <a:latin typeface="Roboto Condensed Italics"/>
              </a:rPr>
              <a:t>Bùi</a:t>
            </a:r>
            <a:r>
              <a:rPr lang="en-US" sz="4199" dirty="0">
                <a:solidFill>
                  <a:srgbClr val="000000"/>
                </a:solidFill>
                <a:latin typeface="Roboto Condensed Italics"/>
              </a:rPr>
              <a:t> </a:t>
            </a:r>
            <a:r>
              <a:rPr lang="en-US" sz="4199" dirty="0" err="1">
                <a:solidFill>
                  <a:srgbClr val="000000"/>
                </a:solidFill>
                <a:latin typeface="Roboto Condensed Italics"/>
              </a:rPr>
              <a:t>Mạnh</a:t>
            </a:r>
            <a:r>
              <a:rPr lang="en-US" sz="4199" dirty="0">
                <a:solidFill>
                  <a:srgbClr val="000000"/>
                </a:solidFill>
                <a:latin typeface="Roboto Condensed Italics"/>
              </a:rPr>
              <a:t> </a:t>
            </a:r>
            <a:r>
              <a:rPr lang="en-US" sz="4199" dirty="0" err="1">
                <a:solidFill>
                  <a:srgbClr val="000000"/>
                </a:solidFill>
                <a:latin typeface="Roboto Condensed Italics"/>
              </a:rPr>
              <a:t>Nhị</a:t>
            </a:r>
            <a:r>
              <a:rPr lang="en-US" sz="4199" dirty="0">
                <a:solidFill>
                  <a:srgbClr val="000000"/>
                </a:solidFill>
                <a:latin typeface="Roboto Condensed Italics"/>
              </a:rPr>
              <a:t>)</a:t>
            </a:r>
          </a:p>
          <a:p>
            <a:pPr algn="just">
              <a:lnSpc>
                <a:spcPts val="5879"/>
              </a:lnSpc>
              <a:spcBef>
                <a:spcPct val="0"/>
              </a:spcBef>
            </a:pPr>
            <a:endParaRPr lang="en-US" sz="4199" dirty="0">
              <a:solidFill>
                <a:srgbClr val="000000"/>
              </a:solidFill>
              <a:latin typeface="Roboto Condensed Itali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305422">
            <a:off x="15191251" y="-5960600"/>
            <a:ext cx="10051930" cy="10881657"/>
          </a:xfrm>
          <a:prstGeom prst="rect">
            <a:avLst/>
          </a:prstGeom>
        </p:spPr>
      </p:pic>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1770409" y="6409034"/>
            <a:ext cx="6517591" cy="3877966"/>
          </a:xfrm>
          <a:prstGeom prst="rect">
            <a:avLst/>
          </a:prstGeom>
        </p:spPr>
      </p:pic>
      <p:sp>
        <p:nvSpPr>
          <p:cNvPr id="4" name="TextBox 4"/>
          <p:cNvSpPr txBox="1"/>
          <p:nvPr/>
        </p:nvSpPr>
        <p:spPr>
          <a:xfrm>
            <a:off x="1202941" y="309613"/>
            <a:ext cx="10308574" cy="1347471"/>
          </a:xfrm>
          <a:prstGeom prst="rect">
            <a:avLst/>
          </a:prstGeom>
        </p:spPr>
        <p:txBody>
          <a:bodyPr lIns="0" tIns="0" rIns="0" bIns="0" rtlCol="0" anchor="t">
            <a:spAutoFit/>
          </a:bodyPr>
          <a:lstStyle/>
          <a:p>
            <a:pPr algn="just">
              <a:lnSpc>
                <a:spcPts val="10779"/>
              </a:lnSpc>
              <a:spcBef>
                <a:spcPct val="0"/>
              </a:spcBef>
            </a:pPr>
            <a:r>
              <a:rPr lang="en-US" sz="7699">
                <a:solidFill>
                  <a:srgbClr val="6E9277"/>
                </a:solidFill>
                <a:latin typeface="#9Slide06 SVNWendi"/>
              </a:rPr>
              <a:t>II. DẤU CHẤM PHẨY</a:t>
            </a:r>
          </a:p>
        </p:txBody>
      </p:sp>
      <p:pic>
        <p:nvPicPr>
          <p:cNvPr id="5"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a:off x="9483687" y="573128"/>
            <a:ext cx="1050310" cy="911144"/>
          </a:xfrm>
          <a:prstGeom prst="rect">
            <a:avLst/>
          </a:prstGeom>
        </p:spPr>
      </p:pic>
      <p:pic>
        <p:nvPicPr>
          <p:cNvPr id="6" name="Picture 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2222124" flipH="1">
            <a:off x="15924562" y="-1028700"/>
            <a:ext cx="2669477" cy="4114800"/>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4928890" y="8348017"/>
            <a:ext cx="4660819" cy="2883882"/>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8100000" flipH="1">
            <a:off x="15535278" y="1998299"/>
            <a:ext cx="2024824" cy="3121116"/>
          </a:xfrm>
          <a:prstGeom prst="rect">
            <a:avLst/>
          </a:prstGeom>
        </p:spPr>
      </p:pic>
      <p:sp>
        <p:nvSpPr>
          <p:cNvPr id="9" name="TextBox 9"/>
          <p:cNvSpPr txBox="1"/>
          <p:nvPr/>
        </p:nvSpPr>
        <p:spPr>
          <a:xfrm>
            <a:off x="1303255" y="2655306"/>
            <a:ext cx="13651383" cy="1457191"/>
          </a:xfrm>
          <a:prstGeom prst="rect">
            <a:avLst/>
          </a:prstGeom>
        </p:spPr>
        <p:txBody>
          <a:bodyPr lIns="0" tIns="0" rIns="0" bIns="0" rtlCol="0" anchor="t">
            <a:spAutoFit/>
          </a:bodyPr>
          <a:lstStyle/>
          <a:p>
            <a:pPr algn="just">
              <a:lnSpc>
                <a:spcPts val="5847"/>
              </a:lnSpc>
            </a:pPr>
            <a:r>
              <a:rPr lang="en-US" sz="4177">
                <a:solidFill>
                  <a:srgbClr val="6E9277"/>
                </a:solidFill>
                <a:latin typeface="Roboto Condensed Bold Italics"/>
              </a:rPr>
              <a:t>Nhiệm vụ 1: Điền dấu chấm phẩy và chỉ ra tác dụng của chúng.</a:t>
            </a:r>
          </a:p>
          <a:p>
            <a:pPr algn="just">
              <a:lnSpc>
                <a:spcPts val="5847"/>
              </a:lnSpc>
              <a:spcBef>
                <a:spcPct val="0"/>
              </a:spcBef>
            </a:pPr>
            <a:endParaRPr lang="en-US" sz="4177">
              <a:solidFill>
                <a:srgbClr val="6E9277"/>
              </a:solidFill>
              <a:latin typeface="Roboto Condensed Bold Italics"/>
            </a:endParaRPr>
          </a:p>
        </p:txBody>
      </p:sp>
      <p:sp>
        <p:nvSpPr>
          <p:cNvPr id="10" name="TextBox 10"/>
          <p:cNvSpPr txBox="1"/>
          <p:nvPr/>
        </p:nvSpPr>
        <p:spPr>
          <a:xfrm>
            <a:off x="1303255" y="1666609"/>
            <a:ext cx="13725950" cy="771527"/>
          </a:xfrm>
          <a:prstGeom prst="rect">
            <a:avLst/>
          </a:prstGeom>
        </p:spPr>
        <p:txBody>
          <a:bodyPr lIns="0" tIns="0" rIns="0" bIns="0" rtlCol="0" anchor="t">
            <a:spAutoFit/>
          </a:bodyPr>
          <a:lstStyle/>
          <a:p>
            <a:pPr algn="just">
              <a:lnSpc>
                <a:spcPts val="6299"/>
              </a:lnSpc>
              <a:spcBef>
                <a:spcPct val="0"/>
              </a:spcBef>
            </a:pPr>
            <a:r>
              <a:rPr lang="en-US" sz="4499">
                <a:solidFill>
                  <a:srgbClr val="6E9277"/>
                </a:solidFill>
                <a:latin typeface="Roboto Condensed Bold"/>
              </a:rPr>
              <a:t>2. Thực hành dấu chấm phẩy </a:t>
            </a:r>
          </a:p>
        </p:txBody>
      </p:sp>
      <p:sp>
        <p:nvSpPr>
          <p:cNvPr id="11" name="TextBox 11"/>
          <p:cNvSpPr txBox="1"/>
          <p:nvPr/>
        </p:nvSpPr>
        <p:spPr>
          <a:xfrm>
            <a:off x="1202941" y="3776786"/>
            <a:ext cx="14462700" cy="3693796"/>
          </a:xfrm>
          <a:prstGeom prst="rect">
            <a:avLst/>
          </a:prstGeom>
        </p:spPr>
        <p:txBody>
          <a:bodyPr lIns="0" tIns="0" rIns="0" bIns="0" rtlCol="0" anchor="t">
            <a:spAutoFit/>
          </a:bodyPr>
          <a:lstStyle/>
          <a:p>
            <a:pPr algn="just">
              <a:lnSpc>
                <a:spcPts val="5879"/>
              </a:lnSpc>
            </a:pPr>
            <a:r>
              <a:rPr lang="en-US" sz="4199">
                <a:solidFill>
                  <a:srgbClr val="000000"/>
                </a:solidFill>
                <a:latin typeface="Roboto Condensed Italics"/>
              </a:rPr>
              <a:t>         Chẳng hạn, truyện dân gian kể, lúc Lê Lợi sinh ra có ánh sáng đỏ đầy nhà, mùi hương lạ khắp xóm</a:t>
            </a:r>
            <a:r>
              <a:rPr lang="en-US" sz="4199">
                <a:solidFill>
                  <a:srgbClr val="EA6648"/>
                </a:solidFill>
                <a:latin typeface="Roboto Condensed Bold Italics"/>
              </a:rPr>
              <a:t>;</a:t>
            </a:r>
            <a:r>
              <a:rPr lang="en-US" sz="4199">
                <a:solidFill>
                  <a:srgbClr val="000000"/>
                </a:solidFill>
                <a:latin typeface="Roboto Condensed Bold Italics"/>
              </a:rPr>
              <a:t> </a:t>
            </a:r>
            <a:r>
              <a:rPr lang="en-US" sz="4199">
                <a:solidFill>
                  <a:srgbClr val="000000"/>
                </a:solidFill>
                <a:latin typeface="Roboto Condensed Italics"/>
              </a:rPr>
              <a:t>còn Nguyễn Huệ, khi ra đời, có hai con hổ chầu hai bên. </a:t>
            </a:r>
          </a:p>
          <a:p>
            <a:pPr algn="r">
              <a:lnSpc>
                <a:spcPts val="5879"/>
              </a:lnSpc>
            </a:pPr>
            <a:r>
              <a:rPr lang="en-US" sz="4199">
                <a:solidFill>
                  <a:srgbClr val="000000"/>
                </a:solidFill>
                <a:latin typeface="Roboto Condensed Italics"/>
              </a:rPr>
              <a:t>(Bùi Mạnh Nhị)</a:t>
            </a:r>
          </a:p>
          <a:p>
            <a:pPr algn="just">
              <a:lnSpc>
                <a:spcPts val="5879"/>
              </a:lnSpc>
              <a:spcBef>
                <a:spcPct val="0"/>
              </a:spcBef>
            </a:pPr>
            <a:endParaRPr lang="en-US" sz="4199">
              <a:solidFill>
                <a:srgbClr val="000000"/>
              </a:solidFill>
              <a:latin typeface="Roboto Condensed Italics"/>
            </a:endParaRPr>
          </a:p>
        </p:txBody>
      </p:sp>
      <p:grpSp>
        <p:nvGrpSpPr>
          <p:cNvPr id="12" name="Group 12"/>
          <p:cNvGrpSpPr/>
          <p:nvPr/>
        </p:nvGrpSpPr>
        <p:grpSpPr>
          <a:xfrm>
            <a:off x="4175030" y="6920426"/>
            <a:ext cx="12372660" cy="3447756"/>
            <a:chOff x="0" y="-173020"/>
            <a:chExt cx="3258643" cy="908050"/>
          </a:xfrm>
        </p:grpSpPr>
        <p:sp>
          <p:nvSpPr>
            <p:cNvPr id="13" name="Freeform 13"/>
            <p:cNvSpPr/>
            <p:nvPr/>
          </p:nvSpPr>
          <p:spPr>
            <a:xfrm>
              <a:off x="0" y="0"/>
              <a:ext cx="3258643" cy="512410"/>
            </a:xfrm>
            <a:custGeom>
              <a:avLst/>
              <a:gdLst/>
              <a:ahLst/>
              <a:cxnLst/>
              <a:rect l="l" t="t" r="r" b="b"/>
              <a:pathLst>
                <a:path w="3258643" h="512410">
                  <a:moveTo>
                    <a:pt x="31912" y="0"/>
                  </a:moveTo>
                  <a:lnTo>
                    <a:pt x="3226731" y="0"/>
                  </a:lnTo>
                  <a:cubicBezTo>
                    <a:pt x="3244355" y="0"/>
                    <a:pt x="3258643" y="14288"/>
                    <a:pt x="3258643" y="31912"/>
                  </a:cubicBezTo>
                  <a:lnTo>
                    <a:pt x="3258643" y="480498"/>
                  </a:lnTo>
                  <a:cubicBezTo>
                    <a:pt x="3258643" y="488962"/>
                    <a:pt x="3255281" y="497079"/>
                    <a:pt x="3249296" y="503064"/>
                  </a:cubicBezTo>
                  <a:cubicBezTo>
                    <a:pt x="3243312" y="509048"/>
                    <a:pt x="3235194" y="512410"/>
                    <a:pt x="3226731" y="512410"/>
                  </a:cubicBezTo>
                  <a:lnTo>
                    <a:pt x="31912" y="512410"/>
                  </a:lnTo>
                  <a:cubicBezTo>
                    <a:pt x="14288" y="512410"/>
                    <a:pt x="0" y="498123"/>
                    <a:pt x="0" y="480498"/>
                  </a:cubicBezTo>
                  <a:lnTo>
                    <a:pt x="0" y="31912"/>
                  </a:lnTo>
                  <a:cubicBezTo>
                    <a:pt x="0" y="14288"/>
                    <a:pt x="14288" y="0"/>
                    <a:pt x="31912" y="0"/>
                  </a:cubicBezTo>
                  <a:close/>
                </a:path>
              </a:pathLst>
            </a:custGeom>
            <a:solidFill>
              <a:srgbClr val="F7B077"/>
            </a:solidFill>
          </p:spPr>
        </p:sp>
        <p:sp>
          <p:nvSpPr>
            <p:cNvPr id="14" name="TextBox 14"/>
            <p:cNvSpPr txBox="1"/>
            <p:nvPr/>
          </p:nvSpPr>
          <p:spPr>
            <a:xfrm>
              <a:off x="0" y="-173020"/>
              <a:ext cx="3258643" cy="908050"/>
            </a:xfrm>
            <a:prstGeom prst="rect">
              <a:avLst/>
            </a:prstGeom>
          </p:spPr>
          <p:txBody>
            <a:bodyPr lIns="50800" tIns="50800" rIns="50800" bIns="50800" rtlCol="0" anchor="ctr"/>
            <a:lstStyle/>
            <a:p>
              <a:pPr algn="just">
                <a:lnSpc>
                  <a:spcPts val="6299"/>
                </a:lnSpc>
              </a:pPr>
              <a:r>
                <a:rPr lang="en-US" sz="4499" dirty="0" err="1">
                  <a:solidFill>
                    <a:srgbClr val="FFFFFF"/>
                  </a:solidFill>
                  <a:latin typeface="Roboto Condensed Bold"/>
                </a:rPr>
                <a:t>Đánh</a:t>
              </a:r>
              <a:r>
                <a:rPr lang="en-US" sz="4499" dirty="0">
                  <a:solidFill>
                    <a:srgbClr val="FFFFFF"/>
                  </a:solidFill>
                  <a:latin typeface="Roboto Condensed Bold"/>
                </a:rPr>
                <a:t> </a:t>
              </a:r>
              <a:r>
                <a:rPr lang="en-US" sz="4499" dirty="0" err="1">
                  <a:solidFill>
                    <a:srgbClr val="FFFFFF"/>
                  </a:solidFill>
                  <a:latin typeface="Roboto Condensed Bold"/>
                </a:rPr>
                <a:t>dấu</a:t>
              </a:r>
              <a:r>
                <a:rPr lang="en-US" sz="4499" dirty="0">
                  <a:solidFill>
                    <a:srgbClr val="FFFFFF"/>
                  </a:solidFill>
                  <a:latin typeface="Roboto Condensed Bold"/>
                </a:rPr>
                <a:t> </a:t>
              </a:r>
              <a:r>
                <a:rPr lang="en-US" sz="4499" dirty="0" err="1">
                  <a:solidFill>
                    <a:srgbClr val="FFFFFF"/>
                  </a:solidFill>
                  <a:latin typeface="Roboto Condensed Bold"/>
                </a:rPr>
                <a:t>các</a:t>
              </a:r>
              <a:r>
                <a:rPr lang="en-US" sz="4499" dirty="0">
                  <a:solidFill>
                    <a:srgbClr val="FFFFFF"/>
                  </a:solidFill>
                  <a:latin typeface="Roboto Condensed Bold"/>
                </a:rPr>
                <a:t> </a:t>
              </a:r>
              <a:r>
                <a:rPr lang="en-US" sz="4499" dirty="0" err="1">
                  <a:solidFill>
                    <a:srgbClr val="FFFFFF"/>
                  </a:solidFill>
                  <a:latin typeface="Roboto Condensed Bold"/>
                </a:rPr>
                <a:t>vế</a:t>
              </a:r>
              <a:r>
                <a:rPr lang="en-US" sz="4499" dirty="0">
                  <a:solidFill>
                    <a:srgbClr val="FFFFFF"/>
                  </a:solidFill>
                  <a:latin typeface="Roboto Condensed Bold"/>
                </a:rPr>
                <a:t> </a:t>
              </a:r>
              <a:r>
                <a:rPr lang="en-US" sz="4499" dirty="0" err="1">
                  <a:solidFill>
                    <a:srgbClr val="FFFFFF"/>
                  </a:solidFill>
                  <a:latin typeface="Roboto Condensed Bold"/>
                </a:rPr>
                <a:t>trong</a:t>
              </a:r>
              <a:r>
                <a:rPr lang="en-US" sz="4499" dirty="0">
                  <a:solidFill>
                    <a:srgbClr val="FFFFFF"/>
                  </a:solidFill>
                  <a:latin typeface="Roboto Condensed Bold"/>
                </a:rPr>
                <a:t> </a:t>
              </a:r>
              <a:r>
                <a:rPr lang="en-US" sz="4499" dirty="0" err="1">
                  <a:solidFill>
                    <a:srgbClr val="FFFFFF"/>
                  </a:solidFill>
                  <a:latin typeface="Roboto Condensed Bold"/>
                </a:rPr>
                <a:t>một</a:t>
              </a:r>
              <a:r>
                <a:rPr lang="en-US" sz="4499" dirty="0">
                  <a:solidFill>
                    <a:srgbClr val="FFFFFF"/>
                  </a:solidFill>
                  <a:latin typeface="Roboto Condensed Bold"/>
                </a:rPr>
                <a:t> </a:t>
              </a:r>
              <a:r>
                <a:rPr lang="en-US" sz="4499" dirty="0" err="1">
                  <a:solidFill>
                    <a:srgbClr val="FFFFFF"/>
                  </a:solidFill>
                  <a:latin typeface="Roboto Condensed Bold"/>
                </a:rPr>
                <a:t>câu</a:t>
              </a:r>
              <a:r>
                <a:rPr lang="en-US" sz="4499" dirty="0">
                  <a:solidFill>
                    <a:srgbClr val="FFFFFF"/>
                  </a:solidFill>
                  <a:latin typeface="Roboto Condensed Bold"/>
                </a:rPr>
                <a:t>, </a:t>
              </a:r>
              <a:r>
                <a:rPr lang="en-US" sz="4499" dirty="0" err="1">
                  <a:solidFill>
                    <a:srgbClr val="FFFFFF"/>
                  </a:solidFill>
                  <a:latin typeface="Roboto Condensed Bold"/>
                </a:rPr>
                <a:t>vế</a:t>
              </a:r>
              <a:r>
                <a:rPr lang="en-US" sz="4499" dirty="0">
                  <a:solidFill>
                    <a:srgbClr val="FFFFFF"/>
                  </a:solidFill>
                  <a:latin typeface="Roboto Condensed Bold"/>
                </a:rPr>
                <a:t> </a:t>
              </a:r>
              <a:r>
                <a:rPr lang="en-US" sz="4499" dirty="0" err="1">
                  <a:solidFill>
                    <a:srgbClr val="FFFFFF"/>
                  </a:solidFill>
                  <a:latin typeface="Roboto Condensed Bold"/>
                </a:rPr>
                <a:t>nói</a:t>
              </a:r>
              <a:r>
                <a:rPr lang="en-US" sz="4499" dirty="0">
                  <a:solidFill>
                    <a:srgbClr val="FFFFFF"/>
                  </a:solidFill>
                  <a:latin typeface="Roboto Condensed Bold"/>
                </a:rPr>
                <a:t> </a:t>
              </a:r>
              <a:r>
                <a:rPr lang="en-US" sz="4499" dirty="0" err="1">
                  <a:solidFill>
                    <a:srgbClr val="FFFFFF"/>
                  </a:solidFill>
                  <a:latin typeface="Roboto Condensed Bold"/>
                </a:rPr>
                <a:t>về</a:t>
              </a:r>
              <a:r>
                <a:rPr lang="en-US" sz="4499" dirty="0">
                  <a:solidFill>
                    <a:srgbClr val="FFFFFF"/>
                  </a:solidFill>
                  <a:latin typeface="Roboto Condensed Bold"/>
                </a:rPr>
                <a:t> Lê </a:t>
              </a:r>
              <a:r>
                <a:rPr lang="en-US" sz="4499" dirty="0" err="1">
                  <a:solidFill>
                    <a:srgbClr val="FFFFFF"/>
                  </a:solidFill>
                  <a:latin typeface="Roboto Condensed Bold"/>
                </a:rPr>
                <a:t>Lợi</a:t>
              </a:r>
              <a:r>
                <a:rPr lang="en-US" sz="4499" dirty="0">
                  <a:solidFill>
                    <a:srgbClr val="FFFFFF"/>
                  </a:solidFill>
                  <a:latin typeface="Roboto Condensed Bold"/>
                </a:rPr>
                <a:t>, </a:t>
              </a:r>
              <a:r>
                <a:rPr lang="en-US" sz="4499" dirty="0" err="1">
                  <a:solidFill>
                    <a:srgbClr val="FFFFFF"/>
                  </a:solidFill>
                  <a:latin typeface="Roboto Condensed Bold"/>
                </a:rPr>
                <a:t>vế</a:t>
              </a:r>
              <a:r>
                <a:rPr lang="en-US" sz="4499" dirty="0">
                  <a:solidFill>
                    <a:srgbClr val="FFFFFF"/>
                  </a:solidFill>
                  <a:latin typeface="Roboto Condensed Bold"/>
                </a:rPr>
                <a:t> </a:t>
              </a:r>
              <a:r>
                <a:rPr lang="en-US" sz="4499" dirty="0" err="1">
                  <a:solidFill>
                    <a:srgbClr val="FFFFFF"/>
                  </a:solidFill>
                  <a:latin typeface="Roboto Condensed Bold"/>
                </a:rPr>
                <a:t>nói</a:t>
              </a:r>
              <a:r>
                <a:rPr lang="en-US" sz="4499" dirty="0">
                  <a:solidFill>
                    <a:srgbClr val="FFFFFF"/>
                  </a:solidFill>
                  <a:latin typeface="Roboto Condensed Bold"/>
                </a:rPr>
                <a:t> </a:t>
              </a:r>
              <a:r>
                <a:rPr lang="en-US" sz="4499" dirty="0" err="1">
                  <a:solidFill>
                    <a:srgbClr val="FFFFFF"/>
                  </a:solidFill>
                  <a:latin typeface="Roboto Condensed Bold"/>
                </a:rPr>
                <a:t>về</a:t>
              </a:r>
              <a:r>
                <a:rPr lang="en-US" sz="4499" dirty="0">
                  <a:solidFill>
                    <a:srgbClr val="FFFFFF"/>
                  </a:solidFill>
                  <a:latin typeface="Roboto Condensed Bold"/>
                </a:rPr>
                <a:t> </a:t>
              </a:r>
              <a:r>
                <a:rPr lang="en-US" sz="4499" dirty="0" err="1">
                  <a:solidFill>
                    <a:srgbClr val="FFFFFF"/>
                  </a:solidFill>
                  <a:latin typeface="Roboto Condensed Bold"/>
                </a:rPr>
                <a:t>Nguyễn</a:t>
              </a:r>
              <a:r>
                <a:rPr lang="en-US" sz="4499" dirty="0">
                  <a:solidFill>
                    <a:srgbClr val="FFFFFF"/>
                  </a:solidFill>
                  <a:latin typeface="Roboto Condensed Bold"/>
                </a:rPr>
                <a:t> </a:t>
              </a:r>
              <a:r>
                <a:rPr lang="en-US" sz="4499" dirty="0" err="1">
                  <a:solidFill>
                    <a:srgbClr val="FFFFFF"/>
                  </a:solidFill>
                  <a:latin typeface="Roboto Condensed Bold"/>
                </a:rPr>
                <a:t>Huệ</a:t>
              </a:r>
              <a:r>
                <a:rPr lang="en-US" sz="4499" dirty="0">
                  <a:solidFill>
                    <a:srgbClr val="FFFFFF"/>
                  </a:solidFill>
                  <a:latin typeface="Roboto Condensed Bold"/>
                </a:rPr>
                <a:t>.</a:t>
              </a:r>
            </a:p>
          </p:txBody>
        </p:sp>
      </p:grpSp>
      <p:pic>
        <p:nvPicPr>
          <p:cNvPr id="15" name="Picture 1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896767" y="7810128"/>
            <a:ext cx="1704696" cy="121540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305422">
            <a:off x="15191251" y="-5960600"/>
            <a:ext cx="10051930" cy="10881657"/>
          </a:xfrm>
          <a:prstGeom prst="rect">
            <a:avLst/>
          </a:prstGeom>
        </p:spPr>
      </p:pic>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1770409" y="6409034"/>
            <a:ext cx="6517591" cy="3877966"/>
          </a:xfrm>
          <a:prstGeom prst="rect">
            <a:avLst/>
          </a:prstGeom>
        </p:spPr>
      </p:pic>
      <p:sp>
        <p:nvSpPr>
          <p:cNvPr id="4" name="TextBox 4"/>
          <p:cNvSpPr txBox="1"/>
          <p:nvPr/>
        </p:nvSpPr>
        <p:spPr>
          <a:xfrm>
            <a:off x="2004487" y="540254"/>
            <a:ext cx="10308574" cy="1347471"/>
          </a:xfrm>
          <a:prstGeom prst="rect">
            <a:avLst/>
          </a:prstGeom>
        </p:spPr>
        <p:txBody>
          <a:bodyPr lIns="0" tIns="0" rIns="0" bIns="0" rtlCol="0" anchor="t">
            <a:spAutoFit/>
          </a:bodyPr>
          <a:lstStyle/>
          <a:p>
            <a:pPr>
              <a:lnSpc>
                <a:spcPts val="10779"/>
              </a:lnSpc>
              <a:spcBef>
                <a:spcPct val="0"/>
              </a:spcBef>
            </a:pPr>
            <a:r>
              <a:rPr lang="en-US" sz="7699">
                <a:solidFill>
                  <a:srgbClr val="6E9277"/>
                </a:solidFill>
                <a:latin typeface="#9Slide06 SVNWendi"/>
              </a:rPr>
              <a:t>III. VIẾT NGẮN</a:t>
            </a:r>
          </a:p>
        </p:txBody>
      </p:sp>
      <p:pic>
        <p:nvPicPr>
          <p:cNvPr id="5"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a:off x="9483687" y="573128"/>
            <a:ext cx="1050310" cy="911144"/>
          </a:xfrm>
          <a:prstGeom prst="rect">
            <a:avLst/>
          </a:prstGeom>
        </p:spPr>
      </p:pic>
      <p:pic>
        <p:nvPicPr>
          <p:cNvPr id="6" name="Picture 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66158" y="6497638"/>
            <a:ext cx="3363849" cy="4114800"/>
          </a:xfrm>
          <a:prstGeom prst="rect">
            <a:avLst/>
          </a:prstGeom>
        </p:spPr>
      </p:pic>
      <p:pic>
        <p:nvPicPr>
          <p:cNvPr id="7" name="Picture 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flipH="1" flipV="1">
            <a:off x="13549512" y="-169675"/>
            <a:ext cx="3363849" cy="4114800"/>
          </a:xfrm>
          <a:prstGeom prst="rect">
            <a:avLst/>
          </a:prstGeom>
        </p:spPr>
      </p:pic>
      <p:pic>
        <p:nvPicPr>
          <p:cNvPr id="8" name="Picture 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H="1">
            <a:off x="15231436" y="6888106"/>
            <a:ext cx="2083117" cy="4114800"/>
          </a:xfrm>
          <a:prstGeom prst="rect">
            <a:avLst/>
          </a:prstGeom>
        </p:spPr>
      </p:pic>
      <p:pic>
        <p:nvPicPr>
          <p:cNvPr id="9" name="Picture 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V="1">
            <a:off x="-567351" y="-175379"/>
            <a:ext cx="2083117" cy="4114800"/>
          </a:xfrm>
          <a:prstGeom prst="rect">
            <a:avLst/>
          </a:prstGeom>
        </p:spPr>
      </p:pic>
      <p:pic>
        <p:nvPicPr>
          <p:cNvPr id="10" name="Picture 10"/>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2872177" y="1887725"/>
            <a:ext cx="11345588" cy="8069550"/>
          </a:xfrm>
          <a:prstGeom prst="rect">
            <a:avLst/>
          </a:prstGeom>
        </p:spPr>
      </p:pic>
      <p:sp>
        <p:nvSpPr>
          <p:cNvPr id="11" name="TextBox 11"/>
          <p:cNvSpPr txBox="1"/>
          <p:nvPr/>
        </p:nvSpPr>
        <p:spPr>
          <a:xfrm>
            <a:off x="4159570" y="3430530"/>
            <a:ext cx="8428063" cy="5514977"/>
          </a:xfrm>
          <a:prstGeom prst="rect">
            <a:avLst/>
          </a:prstGeom>
        </p:spPr>
        <p:txBody>
          <a:bodyPr lIns="0" tIns="0" rIns="0" bIns="0" rtlCol="0" anchor="t">
            <a:spAutoFit/>
          </a:bodyPr>
          <a:lstStyle/>
          <a:p>
            <a:pPr algn="just">
              <a:lnSpc>
                <a:spcPts val="6299"/>
              </a:lnSpc>
              <a:spcBef>
                <a:spcPct val="0"/>
              </a:spcBef>
            </a:pPr>
            <a:r>
              <a:rPr lang="en-US" sz="4499">
                <a:solidFill>
                  <a:srgbClr val="545454"/>
                </a:solidFill>
                <a:latin typeface="Roboto Condensed Bold Italics"/>
              </a:rPr>
              <a:t>Viết một đoạn văn (khoảng 8-10 dòng) về một nhân vật trong tác phẩm văn học em đã học; trong đoạn văn sử dụng hợp lí một thành ngữ và một dấu chấm phẩy. Chỉ rõ thành ngữ được sử dụng và câu văn có dấu chấm phẩy.</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305422">
            <a:off x="16850841" y="-9312179"/>
            <a:ext cx="10051930" cy="10881657"/>
          </a:xfrm>
          <a:prstGeom prst="rect">
            <a:avLst/>
          </a:prstGeom>
        </p:spPr>
      </p:pic>
      <p:sp>
        <p:nvSpPr>
          <p:cNvPr id="3" name="TextBox 3"/>
          <p:cNvSpPr txBox="1"/>
          <p:nvPr/>
        </p:nvSpPr>
        <p:spPr>
          <a:xfrm>
            <a:off x="1028700" y="136933"/>
            <a:ext cx="10308574" cy="1347471"/>
          </a:xfrm>
          <a:prstGeom prst="rect">
            <a:avLst/>
          </a:prstGeom>
        </p:spPr>
        <p:txBody>
          <a:bodyPr lIns="0" tIns="0" rIns="0" bIns="0" rtlCol="0" anchor="t">
            <a:spAutoFit/>
          </a:bodyPr>
          <a:lstStyle/>
          <a:p>
            <a:pPr>
              <a:lnSpc>
                <a:spcPts val="10779"/>
              </a:lnSpc>
              <a:spcBef>
                <a:spcPct val="0"/>
              </a:spcBef>
            </a:pPr>
            <a:r>
              <a:rPr lang="en-US" sz="7699">
                <a:solidFill>
                  <a:srgbClr val="6E9277"/>
                </a:solidFill>
                <a:latin typeface="#9Slide06 SVNWendi"/>
              </a:rPr>
              <a:t>III. VIẾT NGẮN</a:t>
            </a:r>
          </a:p>
        </p:txBody>
      </p:sp>
      <p:pic>
        <p:nvPicPr>
          <p:cNvPr id="4" name="Picture 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9483687" y="573128"/>
            <a:ext cx="1050310" cy="911144"/>
          </a:xfrm>
          <a:prstGeom prst="rect">
            <a:avLst/>
          </a:prstGeom>
        </p:spPr>
      </p:pic>
      <p:pic>
        <p:nvPicPr>
          <p:cNvPr id="5"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V="1">
            <a:off x="-1054418" y="-2057400"/>
            <a:ext cx="2083117" cy="4114800"/>
          </a:xfrm>
          <a:prstGeom prst="rect">
            <a:avLst/>
          </a:prstGeom>
        </p:spPr>
      </p:pic>
      <p:graphicFrame>
        <p:nvGraphicFramePr>
          <p:cNvPr id="6" name="Table 6"/>
          <p:cNvGraphicFramePr>
            <a:graphicFrameLocks noGrp="1"/>
          </p:cNvGraphicFramePr>
          <p:nvPr>
            <p:extLst>
              <p:ext uri="{D42A27DB-BD31-4B8C-83A1-F6EECF244321}">
                <p14:modId xmlns:p14="http://schemas.microsoft.com/office/powerpoint/2010/main" val="2686899694"/>
              </p:ext>
            </p:extLst>
          </p:nvPr>
        </p:nvGraphicFramePr>
        <p:xfrm>
          <a:off x="922216" y="4706002"/>
          <a:ext cx="16676396" cy="5234916"/>
        </p:xfrm>
        <a:graphic>
          <a:graphicData uri="http://schemas.openxmlformats.org/drawingml/2006/table">
            <a:tbl>
              <a:tblPr/>
              <a:tblGrid>
                <a:gridCol w="4788513">
                  <a:extLst>
                    <a:ext uri="{9D8B030D-6E8A-4147-A177-3AD203B41FA5}">
                      <a16:colId xmlns:a16="http://schemas.microsoft.com/office/drawing/2014/main" val="20000"/>
                    </a:ext>
                  </a:extLst>
                </a:gridCol>
                <a:gridCol w="11887883">
                  <a:extLst>
                    <a:ext uri="{9D8B030D-6E8A-4147-A177-3AD203B41FA5}">
                      <a16:colId xmlns:a16="http://schemas.microsoft.com/office/drawing/2014/main" val="20001"/>
                    </a:ext>
                  </a:extLst>
                </a:gridCol>
              </a:tblGrid>
              <a:tr h="1684657">
                <a:tc>
                  <a:txBody>
                    <a:bodyPr/>
                    <a:lstStyle/>
                    <a:p>
                      <a:pPr algn="ctr">
                        <a:defRPr/>
                      </a:pPr>
                      <a:r>
                        <a:rPr lang="en-US" sz="3500" dirty="0" err="1">
                          <a:solidFill>
                            <a:schemeClr val="tx1">
                              <a:lumMod val="85000"/>
                              <a:lumOff val="15000"/>
                            </a:schemeClr>
                          </a:solidFill>
                          <a:latin typeface="Roboto Condensed" panose="02000000000000000000" pitchFamily="2" charset="0"/>
                          <a:ea typeface="Roboto Condensed" panose="02000000000000000000" pitchFamily="2" charset="0"/>
                        </a:rPr>
                        <a:t>Mở</a:t>
                      </a:r>
                      <a:r>
                        <a:rPr lang="en-US" sz="3500" dirty="0">
                          <a:solidFill>
                            <a:schemeClr val="tx1">
                              <a:lumMod val="85000"/>
                              <a:lumOff val="15000"/>
                            </a:schemeClr>
                          </a:solidFill>
                          <a:latin typeface="Roboto Condensed" panose="02000000000000000000" pitchFamily="2" charset="0"/>
                          <a:ea typeface="Roboto Condensed" panose="02000000000000000000" pitchFamily="2" charset="0"/>
                        </a:rPr>
                        <a:t> </a:t>
                      </a:r>
                      <a:r>
                        <a:rPr lang="en-US" sz="3500" dirty="0" err="1">
                          <a:solidFill>
                            <a:schemeClr val="tx1">
                              <a:lumMod val="85000"/>
                              <a:lumOff val="15000"/>
                            </a:schemeClr>
                          </a:solidFill>
                          <a:latin typeface="Roboto Condensed" panose="02000000000000000000" pitchFamily="2" charset="0"/>
                          <a:ea typeface="Roboto Condensed" panose="02000000000000000000" pitchFamily="2" charset="0"/>
                        </a:rPr>
                        <a:t>đoạn</a:t>
                      </a:r>
                      <a:r>
                        <a:rPr lang="en-US" sz="3500" dirty="0">
                          <a:solidFill>
                            <a:schemeClr val="tx1">
                              <a:lumMod val="85000"/>
                              <a:lumOff val="15000"/>
                            </a:schemeClr>
                          </a:solidFill>
                          <a:latin typeface="Roboto Condensed" panose="02000000000000000000" pitchFamily="2" charset="0"/>
                          <a:ea typeface="Roboto Condensed" panose="02000000000000000000" pitchFamily="2" charset="0"/>
                        </a:rPr>
                        <a:t> (1 </a:t>
                      </a:r>
                      <a:r>
                        <a:rPr lang="en-US" sz="3500" dirty="0" err="1">
                          <a:solidFill>
                            <a:schemeClr val="tx1">
                              <a:lumMod val="85000"/>
                              <a:lumOff val="15000"/>
                            </a:schemeClr>
                          </a:solidFill>
                          <a:latin typeface="Roboto Condensed" panose="02000000000000000000" pitchFamily="2" charset="0"/>
                          <a:ea typeface="Roboto Condensed" panose="02000000000000000000" pitchFamily="2" charset="0"/>
                        </a:rPr>
                        <a:t>câu</a:t>
                      </a:r>
                      <a:r>
                        <a:rPr lang="en-US" sz="3500" dirty="0">
                          <a:solidFill>
                            <a:schemeClr val="tx1">
                              <a:lumMod val="85000"/>
                              <a:lumOff val="15000"/>
                            </a:schemeClr>
                          </a:solidFill>
                          <a:latin typeface="Roboto Condensed" panose="02000000000000000000" pitchFamily="2" charset="0"/>
                          <a:ea typeface="Roboto Condensed" panose="02000000000000000000" pitchFamily="2" charset="0"/>
                        </a:rPr>
                        <a:t>)</a:t>
                      </a:r>
                    </a:p>
                  </a:txBody>
                  <a:tcPr anchor="ctr">
                    <a:lnL w="0" cap="flat" cmpd="sng" algn="ctr">
                      <a:solidFill>
                        <a:srgbClr val="99ACFF"/>
                      </a:solidFill>
                      <a:prstDash val="solid"/>
                      <a:round/>
                      <a:headEnd type="none" w="med" len="med"/>
                      <a:tailEnd type="none" w="med" len="med"/>
                    </a:lnL>
                    <a:lnR w="76200" cap="flat" cmpd="sng" algn="ctr">
                      <a:solidFill>
                        <a:schemeClr val="bg1"/>
                      </a:solidFill>
                      <a:prstDash val="solid"/>
                      <a:round/>
                      <a:headEnd type="none" w="med" len="med"/>
                      <a:tailEnd type="none" w="med" len="med"/>
                    </a:lnR>
                    <a:lnT w="0" cap="flat" cmpd="sng" algn="ctr">
                      <a:solidFill>
                        <a:srgbClr val="99ACFF"/>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8ABF97"/>
                    </a:solidFill>
                  </a:tcPr>
                </a:tc>
                <a:tc>
                  <a:txBody>
                    <a:bodyPr/>
                    <a:lstStyle/>
                    <a:p>
                      <a:pPr marL="457200" indent="-457200" algn="l">
                        <a:lnSpc>
                          <a:spcPct val="120000"/>
                        </a:lnSpc>
                        <a:buFont typeface="Arial" panose="020B0604020202020204" pitchFamily="34" charset="0"/>
                        <a:buChar char="•"/>
                        <a:defRPr/>
                      </a:pPr>
                      <a:r>
                        <a:rPr lang="en-US" sz="3500" dirty="0" err="1">
                          <a:solidFill>
                            <a:schemeClr val="tx1">
                              <a:lumMod val="85000"/>
                              <a:lumOff val="15000"/>
                            </a:schemeClr>
                          </a:solidFill>
                          <a:latin typeface="Roboto Condensed" panose="02000000000000000000" pitchFamily="2" charset="0"/>
                          <a:ea typeface="Roboto Condensed" panose="02000000000000000000" pitchFamily="2" charset="0"/>
                        </a:rPr>
                        <a:t>Giới</a:t>
                      </a:r>
                      <a:r>
                        <a:rPr lang="en-US" sz="3500" dirty="0">
                          <a:solidFill>
                            <a:schemeClr val="tx1">
                              <a:lumMod val="85000"/>
                              <a:lumOff val="15000"/>
                            </a:schemeClr>
                          </a:solidFill>
                          <a:latin typeface="Roboto Condensed" panose="02000000000000000000" pitchFamily="2" charset="0"/>
                          <a:ea typeface="Roboto Condensed" panose="02000000000000000000" pitchFamily="2" charset="0"/>
                        </a:rPr>
                        <a:t> </a:t>
                      </a:r>
                      <a:r>
                        <a:rPr lang="en-US" sz="3500" dirty="0" err="1">
                          <a:solidFill>
                            <a:schemeClr val="tx1">
                              <a:lumMod val="85000"/>
                              <a:lumOff val="15000"/>
                            </a:schemeClr>
                          </a:solidFill>
                          <a:latin typeface="Roboto Condensed" panose="02000000000000000000" pitchFamily="2" charset="0"/>
                          <a:ea typeface="Roboto Condensed" panose="02000000000000000000" pitchFamily="2" charset="0"/>
                        </a:rPr>
                        <a:t>thiệu</a:t>
                      </a:r>
                      <a:r>
                        <a:rPr lang="en-US" sz="3500" dirty="0">
                          <a:solidFill>
                            <a:schemeClr val="tx1">
                              <a:lumMod val="85000"/>
                              <a:lumOff val="15000"/>
                            </a:schemeClr>
                          </a:solidFill>
                          <a:latin typeface="Roboto Condensed" panose="02000000000000000000" pitchFamily="2" charset="0"/>
                          <a:ea typeface="Roboto Condensed" panose="02000000000000000000" pitchFamily="2" charset="0"/>
                        </a:rPr>
                        <a:t> </a:t>
                      </a:r>
                      <a:r>
                        <a:rPr lang="en-US" sz="3500" dirty="0" err="1">
                          <a:solidFill>
                            <a:schemeClr val="tx1">
                              <a:lumMod val="85000"/>
                              <a:lumOff val="15000"/>
                            </a:schemeClr>
                          </a:solidFill>
                          <a:latin typeface="Roboto Condensed" panose="02000000000000000000" pitchFamily="2" charset="0"/>
                          <a:ea typeface="Roboto Condensed" panose="02000000000000000000" pitchFamily="2" charset="0"/>
                        </a:rPr>
                        <a:t>về</a:t>
                      </a:r>
                      <a:r>
                        <a:rPr lang="en-US" sz="3500" dirty="0">
                          <a:solidFill>
                            <a:schemeClr val="tx1">
                              <a:lumMod val="85000"/>
                              <a:lumOff val="15000"/>
                            </a:schemeClr>
                          </a:solidFill>
                          <a:latin typeface="Roboto Condensed" panose="02000000000000000000" pitchFamily="2" charset="0"/>
                          <a:ea typeface="Roboto Condensed" panose="02000000000000000000" pitchFamily="2" charset="0"/>
                        </a:rPr>
                        <a:t> </a:t>
                      </a:r>
                      <a:r>
                        <a:rPr lang="en-US" sz="3500" dirty="0" err="1">
                          <a:solidFill>
                            <a:schemeClr val="tx1">
                              <a:lumMod val="85000"/>
                              <a:lumOff val="15000"/>
                            </a:schemeClr>
                          </a:solidFill>
                          <a:latin typeface="Roboto Condensed" panose="02000000000000000000" pitchFamily="2" charset="0"/>
                          <a:ea typeface="Roboto Condensed" panose="02000000000000000000" pitchFamily="2" charset="0"/>
                        </a:rPr>
                        <a:t>nhân</a:t>
                      </a:r>
                      <a:r>
                        <a:rPr lang="en-US" sz="3500" dirty="0">
                          <a:solidFill>
                            <a:schemeClr val="tx1">
                              <a:lumMod val="85000"/>
                              <a:lumOff val="15000"/>
                            </a:schemeClr>
                          </a:solidFill>
                          <a:latin typeface="Roboto Condensed" panose="02000000000000000000" pitchFamily="2" charset="0"/>
                          <a:ea typeface="Roboto Condensed" panose="02000000000000000000" pitchFamily="2" charset="0"/>
                        </a:rPr>
                        <a:t> </a:t>
                      </a:r>
                      <a:r>
                        <a:rPr lang="en-US" sz="3500" dirty="0" err="1">
                          <a:solidFill>
                            <a:schemeClr val="tx1">
                              <a:lumMod val="85000"/>
                              <a:lumOff val="15000"/>
                            </a:schemeClr>
                          </a:solidFill>
                          <a:latin typeface="Roboto Condensed" panose="02000000000000000000" pitchFamily="2" charset="0"/>
                          <a:ea typeface="Roboto Condensed" panose="02000000000000000000" pitchFamily="2" charset="0"/>
                        </a:rPr>
                        <a:t>vật</a:t>
                      </a:r>
                      <a:r>
                        <a:rPr lang="en-US" sz="3500" dirty="0">
                          <a:solidFill>
                            <a:schemeClr val="tx1">
                              <a:lumMod val="85000"/>
                              <a:lumOff val="15000"/>
                            </a:schemeClr>
                          </a:solidFill>
                          <a:latin typeface="Roboto Condensed" panose="02000000000000000000" pitchFamily="2" charset="0"/>
                          <a:ea typeface="Roboto Condensed" panose="02000000000000000000" pitchFamily="2" charset="0"/>
                        </a:rPr>
                        <a:t> </a:t>
                      </a:r>
                      <a:r>
                        <a:rPr lang="en-US" sz="3500" dirty="0" err="1">
                          <a:solidFill>
                            <a:schemeClr val="tx1">
                              <a:lumMod val="85000"/>
                              <a:lumOff val="15000"/>
                            </a:schemeClr>
                          </a:solidFill>
                          <a:latin typeface="Roboto Condensed" panose="02000000000000000000" pitchFamily="2" charset="0"/>
                          <a:ea typeface="Roboto Condensed" panose="02000000000000000000" pitchFamily="2" charset="0"/>
                        </a:rPr>
                        <a:t>trong</a:t>
                      </a:r>
                      <a:r>
                        <a:rPr lang="en-US" sz="3500" dirty="0">
                          <a:solidFill>
                            <a:schemeClr val="tx1">
                              <a:lumMod val="85000"/>
                              <a:lumOff val="15000"/>
                            </a:schemeClr>
                          </a:solidFill>
                          <a:latin typeface="Roboto Condensed" panose="02000000000000000000" pitchFamily="2" charset="0"/>
                          <a:ea typeface="Roboto Condensed" panose="02000000000000000000" pitchFamily="2" charset="0"/>
                        </a:rPr>
                        <a:t> </a:t>
                      </a:r>
                      <a:r>
                        <a:rPr lang="en-US" sz="3500" dirty="0" err="1">
                          <a:solidFill>
                            <a:schemeClr val="tx1">
                              <a:lumMod val="85000"/>
                              <a:lumOff val="15000"/>
                            </a:schemeClr>
                          </a:solidFill>
                          <a:latin typeface="Roboto Condensed" panose="02000000000000000000" pitchFamily="2" charset="0"/>
                          <a:ea typeface="Roboto Condensed" panose="02000000000000000000" pitchFamily="2" charset="0"/>
                        </a:rPr>
                        <a:t>tác</a:t>
                      </a:r>
                      <a:r>
                        <a:rPr lang="en-US" sz="3500" dirty="0">
                          <a:solidFill>
                            <a:schemeClr val="tx1">
                              <a:lumMod val="85000"/>
                              <a:lumOff val="15000"/>
                            </a:schemeClr>
                          </a:solidFill>
                          <a:latin typeface="Roboto Condensed" panose="02000000000000000000" pitchFamily="2" charset="0"/>
                          <a:ea typeface="Roboto Condensed" panose="02000000000000000000" pitchFamily="2" charset="0"/>
                        </a:rPr>
                        <a:t> </a:t>
                      </a:r>
                      <a:r>
                        <a:rPr lang="en-US" sz="3500" dirty="0" err="1">
                          <a:solidFill>
                            <a:schemeClr val="tx1">
                              <a:lumMod val="85000"/>
                              <a:lumOff val="15000"/>
                            </a:schemeClr>
                          </a:solidFill>
                          <a:latin typeface="Roboto Condensed" panose="02000000000000000000" pitchFamily="2" charset="0"/>
                          <a:ea typeface="Roboto Condensed" panose="02000000000000000000" pitchFamily="2" charset="0"/>
                        </a:rPr>
                        <a:t>phẩm</a:t>
                      </a:r>
                      <a:r>
                        <a:rPr lang="en-US" sz="3500" dirty="0">
                          <a:solidFill>
                            <a:schemeClr val="tx1">
                              <a:lumMod val="85000"/>
                              <a:lumOff val="15000"/>
                            </a:schemeClr>
                          </a:solidFill>
                          <a:latin typeface="Roboto Condensed" panose="02000000000000000000" pitchFamily="2" charset="0"/>
                          <a:ea typeface="Roboto Condensed" panose="02000000000000000000" pitchFamily="2" charset="0"/>
                        </a:rPr>
                        <a:t> </a:t>
                      </a:r>
                      <a:r>
                        <a:rPr lang="en-US" sz="3500" dirty="0" err="1">
                          <a:solidFill>
                            <a:schemeClr val="tx1">
                              <a:lumMod val="85000"/>
                              <a:lumOff val="15000"/>
                            </a:schemeClr>
                          </a:solidFill>
                          <a:latin typeface="Roboto Condensed" panose="02000000000000000000" pitchFamily="2" charset="0"/>
                          <a:ea typeface="Roboto Condensed" panose="02000000000000000000" pitchFamily="2" charset="0"/>
                        </a:rPr>
                        <a:t>văn</a:t>
                      </a:r>
                      <a:r>
                        <a:rPr lang="en-US" sz="3500" dirty="0">
                          <a:solidFill>
                            <a:schemeClr val="tx1">
                              <a:lumMod val="85000"/>
                              <a:lumOff val="15000"/>
                            </a:schemeClr>
                          </a:solidFill>
                          <a:latin typeface="Roboto Condensed" panose="02000000000000000000" pitchFamily="2" charset="0"/>
                          <a:ea typeface="Roboto Condensed" panose="02000000000000000000" pitchFamily="2" charset="0"/>
                        </a:rPr>
                        <a:t> </a:t>
                      </a:r>
                      <a:r>
                        <a:rPr lang="en-US" sz="3500" dirty="0" err="1">
                          <a:solidFill>
                            <a:schemeClr val="tx1">
                              <a:lumMod val="85000"/>
                              <a:lumOff val="15000"/>
                            </a:schemeClr>
                          </a:solidFill>
                          <a:latin typeface="Roboto Condensed" panose="02000000000000000000" pitchFamily="2" charset="0"/>
                          <a:ea typeface="Roboto Condensed" panose="02000000000000000000" pitchFamily="2" charset="0"/>
                        </a:rPr>
                        <a:t>học</a:t>
                      </a:r>
                      <a:r>
                        <a:rPr lang="en-US" sz="3500" dirty="0">
                          <a:solidFill>
                            <a:schemeClr val="tx1">
                              <a:lumMod val="85000"/>
                              <a:lumOff val="15000"/>
                            </a:schemeClr>
                          </a:solidFill>
                          <a:latin typeface="Roboto Condensed" panose="02000000000000000000" pitchFamily="2" charset="0"/>
                          <a:ea typeface="Roboto Condensed" panose="02000000000000000000" pitchFamily="2" charset="0"/>
                        </a:rPr>
                        <a:t> </a:t>
                      </a:r>
                    </a:p>
                  </a:txBody>
                  <a:tcPr anchor="ctr">
                    <a:lnL w="76200" cap="flat" cmpd="sng" algn="ctr">
                      <a:solidFill>
                        <a:schemeClr val="bg1"/>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E3FFEA"/>
                    </a:solidFill>
                  </a:tcPr>
                </a:tc>
                <a:extLst>
                  <a:ext uri="{0D108BD9-81ED-4DB2-BD59-A6C34878D82A}">
                    <a16:rowId xmlns:a16="http://schemas.microsoft.com/office/drawing/2014/main" val="10000"/>
                  </a:ext>
                </a:extLst>
              </a:tr>
              <a:tr h="2270255">
                <a:tc>
                  <a:txBody>
                    <a:bodyPr/>
                    <a:lstStyle/>
                    <a:p>
                      <a:pPr algn="ctr">
                        <a:defRPr/>
                      </a:pPr>
                      <a:r>
                        <a:rPr lang="en-US" sz="3500" dirty="0" err="1">
                          <a:solidFill>
                            <a:schemeClr val="tx1">
                              <a:lumMod val="85000"/>
                              <a:lumOff val="15000"/>
                            </a:schemeClr>
                          </a:solidFill>
                          <a:latin typeface="Roboto Condensed" panose="02000000000000000000" pitchFamily="2" charset="0"/>
                          <a:ea typeface="Roboto Condensed" panose="02000000000000000000" pitchFamily="2" charset="0"/>
                        </a:rPr>
                        <a:t>Thân</a:t>
                      </a:r>
                      <a:r>
                        <a:rPr lang="en-US" sz="3500" dirty="0">
                          <a:solidFill>
                            <a:schemeClr val="tx1">
                              <a:lumMod val="85000"/>
                              <a:lumOff val="15000"/>
                            </a:schemeClr>
                          </a:solidFill>
                          <a:latin typeface="Roboto Condensed" panose="02000000000000000000" pitchFamily="2" charset="0"/>
                          <a:ea typeface="Roboto Condensed" panose="02000000000000000000" pitchFamily="2" charset="0"/>
                        </a:rPr>
                        <a:t> </a:t>
                      </a:r>
                      <a:r>
                        <a:rPr lang="en-US" sz="3500" dirty="0" err="1">
                          <a:solidFill>
                            <a:schemeClr val="tx1">
                              <a:lumMod val="85000"/>
                              <a:lumOff val="15000"/>
                            </a:schemeClr>
                          </a:solidFill>
                          <a:latin typeface="Roboto Condensed" panose="02000000000000000000" pitchFamily="2" charset="0"/>
                          <a:ea typeface="Roboto Condensed" panose="02000000000000000000" pitchFamily="2" charset="0"/>
                        </a:rPr>
                        <a:t>đoạn</a:t>
                      </a:r>
                      <a:r>
                        <a:rPr lang="en-US" sz="3500" dirty="0">
                          <a:solidFill>
                            <a:schemeClr val="tx1">
                              <a:lumMod val="85000"/>
                              <a:lumOff val="15000"/>
                            </a:schemeClr>
                          </a:solidFill>
                          <a:latin typeface="Roboto Condensed" panose="02000000000000000000" pitchFamily="2" charset="0"/>
                          <a:ea typeface="Roboto Condensed" panose="02000000000000000000" pitchFamily="2" charset="0"/>
                        </a:rPr>
                        <a:t> </a:t>
                      </a:r>
                    </a:p>
                    <a:p>
                      <a:pPr algn="ctr"/>
                      <a:r>
                        <a:rPr lang="en-US" sz="3500" dirty="0">
                          <a:solidFill>
                            <a:schemeClr val="tx1">
                              <a:lumMod val="85000"/>
                              <a:lumOff val="15000"/>
                            </a:schemeClr>
                          </a:solidFill>
                          <a:latin typeface="Roboto Condensed" panose="02000000000000000000" pitchFamily="2" charset="0"/>
                          <a:ea typeface="Roboto Condensed" panose="02000000000000000000" pitchFamily="2" charset="0"/>
                        </a:rPr>
                        <a:t>(6 - 7 </a:t>
                      </a:r>
                      <a:r>
                        <a:rPr lang="en-US" sz="3500" dirty="0" err="1">
                          <a:solidFill>
                            <a:schemeClr val="tx1">
                              <a:lumMod val="85000"/>
                              <a:lumOff val="15000"/>
                            </a:schemeClr>
                          </a:solidFill>
                          <a:latin typeface="Roboto Condensed" panose="02000000000000000000" pitchFamily="2" charset="0"/>
                          <a:ea typeface="Roboto Condensed" panose="02000000000000000000" pitchFamily="2" charset="0"/>
                        </a:rPr>
                        <a:t>câu</a:t>
                      </a:r>
                      <a:r>
                        <a:rPr lang="en-US" sz="3500" dirty="0">
                          <a:solidFill>
                            <a:schemeClr val="tx1">
                              <a:lumMod val="85000"/>
                              <a:lumOff val="15000"/>
                            </a:schemeClr>
                          </a:solidFill>
                          <a:latin typeface="Roboto Condensed" panose="02000000000000000000" pitchFamily="2" charset="0"/>
                          <a:ea typeface="Roboto Condensed" panose="02000000000000000000" pitchFamily="2" charset="0"/>
                        </a:rPr>
                        <a:t>)</a:t>
                      </a:r>
                    </a:p>
                  </a:txBody>
                  <a:tcPr anchor="ctr">
                    <a:lnL w="0" cap="flat" cmpd="sng" algn="ctr">
                      <a:solidFill>
                        <a:srgbClr val="99ACFF"/>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8ABF97"/>
                    </a:solidFill>
                  </a:tcPr>
                </a:tc>
                <a:tc>
                  <a:txBody>
                    <a:bodyPr/>
                    <a:lstStyle/>
                    <a:p>
                      <a:pPr marL="457200" indent="-457200" algn="l">
                        <a:lnSpc>
                          <a:spcPct val="120000"/>
                        </a:lnSpc>
                        <a:buFont typeface="Arial" panose="020B0604020202020204" pitchFamily="34" charset="0"/>
                        <a:buChar char="•"/>
                        <a:defRPr/>
                      </a:pPr>
                      <a:r>
                        <a:rPr lang="en-US" sz="3500" dirty="0" err="1">
                          <a:solidFill>
                            <a:schemeClr val="tx1">
                              <a:lumMod val="85000"/>
                              <a:lumOff val="15000"/>
                            </a:schemeClr>
                          </a:solidFill>
                          <a:latin typeface="Roboto Condensed" panose="02000000000000000000" pitchFamily="2" charset="0"/>
                          <a:ea typeface="Roboto Condensed" panose="02000000000000000000" pitchFamily="2" charset="0"/>
                        </a:rPr>
                        <a:t>Giới</a:t>
                      </a:r>
                      <a:r>
                        <a:rPr lang="en-US" sz="3500" dirty="0">
                          <a:solidFill>
                            <a:schemeClr val="tx1">
                              <a:lumMod val="85000"/>
                              <a:lumOff val="15000"/>
                            </a:schemeClr>
                          </a:solidFill>
                          <a:latin typeface="Roboto Condensed" panose="02000000000000000000" pitchFamily="2" charset="0"/>
                          <a:ea typeface="Roboto Condensed" panose="02000000000000000000" pitchFamily="2" charset="0"/>
                        </a:rPr>
                        <a:t> </a:t>
                      </a:r>
                      <a:r>
                        <a:rPr lang="en-US" sz="3500" dirty="0" err="1">
                          <a:solidFill>
                            <a:schemeClr val="tx1">
                              <a:lumMod val="85000"/>
                              <a:lumOff val="15000"/>
                            </a:schemeClr>
                          </a:solidFill>
                          <a:latin typeface="Roboto Condensed" panose="02000000000000000000" pitchFamily="2" charset="0"/>
                          <a:ea typeface="Roboto Condensed" panose="02000000000000000000" pitchFamily="2" charset="0"/>
                        </a:rPr>
                        <a:t>thiệu</a:t>
                      </a:r>
                      <a:r>
                        <a:rPr lang="en-US" sz="3500" dirty="0">
                          <a:solidFill>
                            <a:schemeClr val="tx1">
                              <a:lumMod val="85000"/>
                              <a:lumOff val="15000"/>
                            </a:schemeClr>
                          </a:solidFill>
                          <a:latin typeface="Roboto Condensed" panose="02000000000000000000" pitchFamily="2" charset="0"/>
                          <a:ea typeface="Roboto Condensed" panose="02000000000000000000" pitchFamily="2" charset="0"/>
                        </a:rPr>
                        <a:t> </a:t>
                      </a:r>
                      <a:r>
                        <a:rPr lang="en-US" sz="3500" dirty="0" err="1">
                          <a:solidFill>
                            <a:schemeClr val="tx1">
                              <a:lumMod val="85000"/>
                              <a:lumOff val="15000"/>
                            </a:schemeClr>
                          </a:solidFill>
                          <a:latin typeface="Roboto Condensed" panose="02000000000000000000" pitchFamily="2" charset="0"/>
                          <a:ea typeface="Roboto Condensed" panose="02000000000000000000" pitchFamily="2" charset="0"/>
                        </a:rPr>
                        <a:t>về</a:t>
                      </a:r>
                      <a:r>
                        <a:rPr lang="en-US" sz="3500" dirty="0">
                          <a:solidFill>
                            <a:schemeClr val="tx1">
                              <a:lumMod val="85000"/>
                              <a:lumOff val="15000"/>
                            </a:schemeClr>
                          </a:solidFill>
                          <a:latin typeface="Roboto Condensed" panose="02000000000000000000" pitchFamily="2" charset="0"/>
                          <a:ea typeface="Roboto Condensed" panose="02000000000000000000" pitchFamily="2" charset="0"/>
                        </a:rPr>
                        <a:t> </a:t>
                      </a:r>
                      <a:r>
                        <a:rPr lang="en-US" sz="3500" dirty="0" err="1">
                          <a:solidFill>
                            <a:schemeClr val="tx1">
                              <a:lumMod val="85000"/>
                              <a:lumOff val="15000"/>
                            </a:schemeClr>
                          </a:solidFill>
                          <a:latin typeface="Roboto Condensed" panose="02000000000000000000" pitchFamily="2" charset="0"/>
                          <a:ea typeface="Roboto Condensed" panose="02000000000000000000" pitchFamily="2" charset="0"/>
                        </a:rPr>
                        <a:t>ngoại</a:t>
                      </a:r>
                      <a:r>
                        <a:rPr lang="en-US" sz="3500" dirty="0">
                          <a:solidFill>
                            <a:schemeClr val="tx1">
                              <a:lumMod val="85000"/>
                              <a:lumOff val="15000"/>
                            </a:schemeClr>
                          </a:solidFill>
                          <a:latin typeface="Roboto Condensed" panose="02000000000000000000" pitchFamily="2" charset="0"/>
                          <a:ea typeface="Roboto Condensed" panose="02000000000000000000" pitchFamily="2" charset="0"/>
                        </a:rPr>
                        <a:t> </a:t>
                      </a:r>
                      <a:r>
                        <a:rPr lang="en-US" sz="3500" dirty="0" err="1">
                          <a:solidFill>
                            <a:schemeClr val="tx1">
                              <a:lumMod val="85000"/>
                              <a:lumOff val="15000"/>
                            </a:schemeClr>
                          </a:solidFill>
                          <a:latin typeface="Roboto Condensed" panose="02000000000000000000" pitchFamily="2" charset="0"/>
                          <a:ea typeface="Roboto Condensed" panose="02000000000000000000" pitchFamily="2" charset="0"/>
                        </a:rPr>
                        <a:t>hình</a:t>
                      </a:r>
                      <a:r>
                        <a:rPr lang="en-US" sz="3500" dirty="0">
                          <a:solidFill>
                            <a:schemeClr val="tx1">
                              <a:lumMod val="85000"/>
                              <a:lumOff val="15000"/>
                            </a:schemeClr>
                          </a:solidFill>
                          <a:latin typeface="Roboto Condensed" panose="02000000000000000000" pitchFamily="2" charset="0"/>
                          <a:ea typeface="Roboto Condensed" panose="02000000000000000000" pitchFamily="2" charset="0"/>
                        </a:rPr>
                        <a:t>, </a:t>
                      </a:r>
                      <a:r>
                        <a:rPr lang="en-US" sz="3500" dirty="0" err="1">
                          <a:solidFill>
                            <a:schemeClr val="tx1">
                              <a:lumMod val="85000"/>
                              <a:lumOff val="15000"/>
                            </a:schemeClr>
                          </a:solidFill>
                          <a:latin typeface="Roboto Condensed" panose="02000000000000000000" pitchFamily="2" charset="0"/>
                          <a:ea typeface="Roboto Condensed" panose="02000000000000000000" pitchFamily="2" charset="0"/>
                        </a:rPr>
                        <a:t>tính</a:t>
                      </a:r>
                      <a:r>
                        <a:rPr lang="en-US" sz="3500" dirty="0">
                          <a:solidFill>
                            <a:schemeClr val="tx1">
                              <a:lumMod val="85000"/>
                              <a:lumOff val="15000"/>
                            </a:schemeClr>
                          </a:solidFill>
                          <a:latin typeface="Roboto Condensed" panose="02000000000000000000" pitchFamily="2" charset="0"/>
                          <a:ea typeface="Roboto Condensed" panose="02000000000000000000" pitchFamily="2" charset="0"/>
                        </a:rPr>
                        <a:t> </a:t>
                      </a:r>
                      <a:r>
                        <a:rPr lang="en-US" sz="3500" dirty="0" err="1">
                          <a:solidFill>
                            <a:schemeClr val="tx1">
                              <a:lumMod val="85000"/>
                              <a:lumOff val="15000"/>
                            </a:schemeClr>
                          </a:solidFill>
                          <a:latin typeface="Roboto Condensed" panose="02000000000000000000" pitchFamily="2" charset="0"/>
                          <a:ea typeface="Roboto Condensed" panose="02000000000000000000" pitchFamily="2" charset="0"/>
                        </a:rPr>
                        <a:t>cách</a:t>
                      </a:r>
                      <a:r>
                        <a:rPr lang="en-US" sz="3500" dirty="0">
                          <a:solidFill>
                            <a:schemeClr val="tx1">
                              <a:lumMod val="85000"/>
                              <a:lumOff val="15000"/>
                            </a:schemeClr>
                          </a:solidFill>
                          <a:latin typeface="Roboto Condensed" panose="02000000000000000000" pitchFamily="2" charset="0"/>
                          <a:ea typeface="Roboto Condensed" panose="02000000000000000000" pitchFamily="2" charset="0"/>
                        </a:rPr>
                        <a:t> </a:t>
                      </a:r>
                      <a:r>
                        <a:rPr lang="en-US" sz="3500" dirty="0" err="1">
                          <a:solidFill>
                            <a:schemeClr val="tx1">
                              <a:lumMod val="85000"/>
                              <a:lumOff val="15000"/>
                            </a:schemeClr>
                          </a:solidFill>
                          <a:latin typeface="Roboto Condensed" panose="02000000000000000000" pitchFamily="2" charset="0"/>
                          <a:ea typeface="Roboto Condensed" panose="02000000000000000000" pitchFamily="2" charset="0"/>
                        </a:rPr>
                        <a:t>nhân</a:t>
                      </a:r>
                      <a:r>
                        <a:rPr lang="en-US" sz="3500" dirty="0">
                          <a:solidFill>
                            <a:schemeClr val="tx1">
                              <a:lumMod val="85000"/>
                              <a:lumOff val="15000"/>
                            </a:schemeClr>
                          </a:solidFill>
                          <a:latin typeface="Roboto Condensed" panose="02000000000000000000" pitchFamily="2" charset="0"/>
                          <a:ea typeface="Roboto Condensed" panose="02000000000000000000" pitchFamily="2" charset="0"/>
                        </a:rPr>
                        <a:t> </a:t>
                      </a:r>
                      <a:r>
                        <a:rPr lang="en-US" sz="3500" dirty="0" err="1">
                          <a:solidFill>
                            <a:schemeClr val="tx1">
                              <a:lumMod val="85000"/>
                              <a:lumOff val="15000"/>
                            </a:schemeClr>
                          </a:solidFill>
                          <a:latin typeface="Roboto Condensed" panose="02000000000000000000" pitchFamily="2" charset="0"/>
                          <a:ea typeface="Roboto Condensed" panose="02000000000000000000" pitchFamily="2" charset="0"/>
                        </a:rPr>
                        <a:t>vật</a:t>
                      </a:r>
                      <a:endParaRPr lang="en-US" sz="3500" dirty="0">
                        <a:solidFill>
                          <a:schemeClr val="tx1">
                            <a:lumMod val="85000"/>
                            <a:lumOff val="15000"/>
                          </a:schemeClr>
                        </a:solidFill>
                        <a:latin typeface="Roboto Condensed" panose="02000000000000000000" pitchFamily="2" charset="0"/>
                        <a:ea typeface="Roboto Condensed" panose="02000000000000000000" pitchFamily="2" charset="0"/>
                      </a:endParaRPr>
                    </a:p>
                    <a:p>
                      <a:pPr marL="457200" indent="-457200" algn="l">
                        <a:lnSpc>
                          <a:spcPct val="120000"/>
                        </a:lnSpc>
                        <a:buFont typeface="Arial" panose="020B0604020202020204" pitchFamily="34" charset="0"/>
                        <a:buChar char="•"/>
                      </a:pPr>
                      <a:r>
                        <a:rPr lang="en-US" sz="3500" dirty="0" err="1">
                          <a:solidFill>
                            <a:schemeClr val="tx1">
                              <a:lumMod val="85000"/>
                              <a:lumOff val="15000"/>
                            </a:schemeClr>
                          </a:solidFill>
                          <a:latin typeface="Roboto Condensed" panose="02000000000000000000" pitchFamily="2" charset="0"/>
                          <a:ea typeface="Roboto Condensed" panose="02000000000000000000" pitchFamily="2" charset="0"/>
                        </a:rPr>
                        <a:t>Đánh</a:t>
                      </a:r>
                      <a:r>
                        <a:rPr lang="en-US" sz="3500" dirty="0">
                          <a:solidFill>
                            <a:schemeClr val="tx1">
                              <a:lumMod val="85000"/>
                              <a:lumOff val="15000"/>
                            </a:schemeClr>
                          </a:solidFill>
                          <a:latin typeface="Roboto Condensed" panose="02000000000000000000" pitchFamily="2" charset="0"/>
                          <a:ea typeface="Roboto Condensed" panose="02000000000000000000" pitchFamily="2" charset="0"/>
                        </a:rPr>
                        <a:t> </a:t>
                      </a:r>
                      <a:r>
                        <a:rPr lang="en-US" sz="3500" dirty="0" err="1">
                          <a:solidFill>
                            <a:schemeClr val="tx1">
                              <a:lumMod val="85000"/>
                              <a:lumOff val="15000"/>
                            </a:schemeClr>
                          </a:solidFill>
                          <a:latin typeface="Roboto Condensed" panose="02000000000000000000" pitchFamily="2" charset="0"/>
                          <a:ea typeface="Roboto Condensed" panose="02000000000000000000" pitchFamily="2" charset="0"/>
                        </a:rPr>
                        <a:t>giá</a:t>
                      </a:r>
                      <a:r>
                        <a:rPr lang="en-US" sz="3500" dirty="0">
                          <a:solidFill>
                            <a:schemeClr val="tx1">
                              <a:lumMod val="85000"/>
                              <a:lumOff val="15000"/>
                            </a:schemeClr>
                          </a:solidFill>
                          <a:latin typeface="Roboto Condensed" panose="02000000000000000000" pitchFamily="2" charset="0"/>
                          <a:ea typeface="Roboto Condensed" panose="02000000000000000000" pitchFamily="2" charset="0"/>
                        </a:rPr>
                        <a:t> </a:t>
                      </a:r>
                      <a:r>
                        <a:rPr lang="en-US" sz="3500" dirty="0" err="1">
                          <a:solidFill>
                            <a:schemeClr val="tx1">
                              <a:lumMod val="85000"/>
                              <a:lumOff val="15000"/>
                            </a:schemeClr>
                          </a:solidFill>
                          <a:latin typeface="Roboto Condensed" panose="02000000000000000000" pitchFamily="2" charset="0"/>
                          <a:ea typeface="Roboto Condensed" panose="02000000000000000000" pitchFamily="2" charset="0"/>
                        </a:rPr>
                        <a:t>về</a:t>
                      </a:r>
                      <a:r>
                        <a:rPr lang="en-US" sz="3500" dirty="0">
                          <a:solidFill>
                            <a:schemeClr val="tx1">
                              <a:lumMod val="85000"/>
                              <a:lumOff val="15000"/>
                            </a:schemeClr>
                          </a:solidFill>
                          <a:latin typeface="Roboto Condensed" panose="02000000000000000000" pitchFamily="2" charset="0"/>
                          <a:ea typeface="Roboto Condensed" panose="02000000000000000000" pitchFamily="2" charset="0"/>
                        </a:rPr>
                        <a:t> </a:t>
                      </a:r>
                      <a:r>
                        <a:rPr lang="en-US" sz="3500" dirty="0" err="1">
                          <a:solidFill>
                            <a:schemeClr val="tx1">
                              <a:lumMod val="85000"/>
                              <a:lumOff val="15000"/>
                            </a:schemeClr>
                          </a:solidFill>
                          <a:latin typeface="Roboto Condensed" panose="02000000000000000000" pitchFamily="2" charset="0"/>
                          <a:ea typeface="Roboto Condensed" panose="02000000000000000000" pitchFamily="2" charset="0"/>
                        </a:rPr>
                        <a:t>vẻ</a:t>
                      </a:r>
                      <a:r>
                        <a:rPr lang="en-US" sz="3500" dirty="0">
                          <a:solidFill>
                            <a:schemeClr val="tx1">
                              <a:lumMod val="85000"/>
                              <a:lumOff val="15000"/>
                            </a:schemeClr>
                          </a:solidFill>
                          <a:latin typeface="Roboto Condensed" panose="02000000000000000000" pitchFamily="2" charset="0"/>
                          <a:ea typeface="Roboto Condensed" panose="02000000000000000000" pitchFamily="2" charset="0"/>
                        </a:rPr>
                        <a:t> </a:t>
                      </a:r>
                      <a:r>
                        <a:rPr lang="en-US" sz="3500" dirty="0" err="1">
                          <a:solidFill>
                            <a:schemeClr val="tx1">
                              <a:lumMod val="85000"/>
                              <a:lumOff val="15000"/>
                            </a:schemeClr>
                          </a:solidFill>
                          <a:latin typeface="Roboto Condensed" panose="02000000000000000000" pitchFamily="2" charset="0"/>
                          <a:ea typeface="Roboto Condensed" panose="02000000000000000000" pitchFamily="2" charset="0"/>
                        </a:rPr>
                        <a:t>đẹp</a:t>
                      </a:r>
                      <a:r>
                        <a:rPr lang="en-US" sz="3500" dirty="0">
                          <a:solidFill>
                            <a:schemeClr val="tx1">
                              <a:lumMod val="85000"/>
                              <a:lumOff val="15000"/>
                            </a:schemeClr>
                          </a:solidFill>
                          <a:latin typeface="Roboto Condensed" panose="02000000000000000000" pitchFamily="2" charset="0"/>
                          <a:ea typeface="Roboto Condensed" panose="02000000000000000000" pitchFamily="2" charset="0"/>
                        </a:rPr>
                        <a:t> </a:t>
                      </a:r>
                      <a:r>
                        <a:rPr lang="en-US" sz="3500" dirty="0" err="1">
                          <a:solidFill>
                            <a:schemeClr val="tx1">
                              <a:lumMod val="85000"/>
                              <a:lumOff val="15000"/>
                            </a:schemeClr>
                          </a:solidFill>
                          <a:latin typeface="Roboto Condensed" panose="02000000000000000000" pitchFamily="2" charset="0"/>
                          <a:ea typeface="Roboto Condensed" panose="02000000000000000000" pitchFamily="2" charset="0"/>
                        </a:rPr>
                        <a:t>phẩm</a:t>
                      </a:r>
                      <a:r>
                        <a:rPr lang="en-US" sz="3500" dirty="0">
                          <a:solidFill>
                            <a:schemeClr val="tx1">
                              <a:lumMod val="85000"/>
                              <a:lumOff val="15000"/>
                            </a:schemeClr>
                          </a:solidFill>
                          <a:latin typeface="Roboto Condensed" panose="02000000000000000000" pitchFamily="2" charset="0"/>
                          <a:ea typeface="Roboto Condensed" panose="02000000000000000000" pitchFamily="2" charset="0"/>
                        </a:rPr>
                        <a:t> </a:t>
                      </a:r>
                      <a:r>
                        <a:rPr lang="en-US" sz="3500" dirty="0" err="1">
                          <a:solidFill>
                            <a:schemeClr val="tx1">
                              <a:lumMod val="85000"/>
                              <a:lumOff val="15000"/>
                            </a:schemeClr>
                          </a:solidFill>
                          <a:latin typeface="Roboto Condensed" panose="02000000000000000000" pitchFamily="2" charset="0"/>
                          <a:ea typeface="Roboto Condensed" panose="02000000000000000000" pitchFamily="2" charset="0"/>
                        </a:rPr>
                        <a:t>chất</a:t>
                      </a:r>
                      <a:r>
                        <a:rPr lang="en-US" sz="3500" dirty="0">
                          <a:solidFill>
                            <a:schemeClr val="tx1">
                              <a:lumMod val="85000"/>
                              <a:lumOff val="15000"/>
                            </a:schemeClr>
                          </a:solidFill>
                          <a:latin typeface="Roboto Condensed" panose="02000000000000000000" pitchFamily="2" charset="0"/>
                          <a:ea typeface="Roboto Condensed" panose="02000000000000000000" pitchFamily="2" charset="0"/>
                        </a:rPr>
                        <a:t>, </a:t>
                      </a:r>
                      <a:r>
                        <a:rPr lang="en-US" sz="3500" dirty="0" err="1">
                          <a:solidFill>
                            <a:schemeClr val="tx1">
                              <a:lumMod val="85000"/>
                              <a:lumOff val="15000"/>
                            </a:schemeClr>
                          </a:solidFill>
                          <a:latin typeface="Roboto Condensed" panose="02000000000000000000" pitchFamily="2" charset="0"/>
                          <a:ea typeface="Roboto Condensed" panose="02000000000000000000" pitchFamily="2" charset="0"/>
                        </a:rPr>
                        <a:t>tâm</a:t>
                      </a:r>
                      <a:r>
                        <a:rPr lang="en-US" sz="3500" dirty="0">
                          <a:solidFill>
                            <a:schemeClr val="tx1">
                              <a:lumMod val="85000"/>
                              <a:lumOff val="15000"/>
                            </a:schemeClr>
                          </a:solidFill>
                          <a:latin typeface="Roboto Condensed" panose="02000000000000000000" pitchFamily="2" charset="0"/>
                          <a:ea typeface="Roboto Condensed" panose="02000000000000000000" pitchFamily="2" charset="0"/>
                        </a:rPr>
                        <a:t> </a:t>
                      </a:r>
                      <a:r>
                        <a:rPr lang="en-US" sz="3500" dirty="0" err="1">
                          <a:solidFill>
                            <a:schemeClr val="tx1">
                              <a:lumMod val="85000"/>
                              <a:lumOff val="15000"/>
                            </a:schemeClr>
                          </a:solidFill>
                          <a:latin typeface="Roboto Condensed" panose="02000000000000000000" pitchFamily="2" charset="0"/>
                          <a:ea typeface="Roboto Condensed" panose="02000000000000000000" pitchFamily="2" charset="0"/>
                        </a:rPr>
                        <a:t>hồn</a:t>
                      </a:r>
                      <a:r>
                        <a:rPr lang="en-US" sz="3500" dirty="0">
                          <a:solidFill>
                            <a:schemeClr val="tx1">
                              <a:lumMod val="85000"/>
                              <a:lumOff val="15000"/>
                            </a:schemeClr>
                          </a:solidFill>
                          <a:latin typeface="Roboto Condensed" panose="02000000000000000000" pitchFamily="2" charset="0"/>
                          <a:ea typeface="Roboto Condensed" panose="02000000000000000000" pitchFamily="2" charset="0"/>
                        </a:rPr>
                        <a:t> </a:t>
                      </a:r>
                      <a:r>
                        <a:rPr lang="en-US" sz="3500" dirty="0" err="1">
                          <a:solidFill>
                            <a:schemeClr val="tx1">
                              <a:lumMod val="85000"/>
                              <a:lumOff val="15000"/>
                            </a:schemeClr>
                          </a:solidFill>
                          <a:latin typeface="Roboto Condensed" panose="02000000000000000000" pitchFamily="2" charset="0"/>
                          <a:ea typeface="Roboto Condensed" panose="02000000000000000000" pitchFamily="2" charset="0"/>
                        </a:rPr>
                        <a:t>của</a:t>
                      </a:r>
                      <a:r>
                        <a:rPr lang="en-US" sz="3500" dirty="0">
                          <a:solidFill>
                            <a:schemeClr val="tx1">
                              <a:lumMod val="85000"/>
                              <a:lumOff val="15000"/>
                            </a:schemeClr>
                          </a:solidFill>
                          <a:latin typeface="Roboto Condensed" panose="02000000000000000000" pitchFamily="2" charset="0"/>
                          <a:ea typeface="Roboto Condensed" panose="02000000000000000000" pitchFamily="2" charset="0"/>
                        </a:rPr>
                        <a:t> </a:t>
                      </a:r>
                      <a:r>
                        <a:rPr lang="en-US" sz="3500" dirty="0" err="1">
                          <a:solidFill>
                            <a:schemeClr val="tx1">
                              <a:lumMod val="85000"/>
                              <a:lumOff val="15000"/>
                            </a:schemeClr>
                          </a:solidFill>
                          <a:latin typeface="Roboto Condensed" panose="02000000000000000000" pitchFamily="2" charset="0"/>
                          <a:ea typeface="Roboto Condensed" panose="02000000000000000000" pitchFamily="2" charset="0"/>
                        </a:rPr>
                        <a:t>nhân</a:t>
                      </a:r>
                      <a:r>
                        <a:rPr lang="en-US" sz="3500" dirty="0">
                          <a:solidFill>
                            <a:schemeClr val="tx1">
                              <a:lumMod val="85000"/>
                              <a:lumOff val="15000"/>
                            </a:schemeClr>
                          </a:solidFill>
                          <a:latin typeface="Roboto Condensed" panose="02000000000000000000" pitchFamily="2" charset="0"/>
                          <a:ea typeface="Roboto Condensed" panose="02000000000000000000" pitchFamily="2" charset="0"/>
                        </a:rPr>
                        <a:t> </a:t>
                      </a:r>
                      <a:r>
                        <a:rPr lang="en-US" sz="3500" dirty="0" err="1">
                          <a:solidFill>
                            <a:schemeClr val="tx1">
                              <a:lumMod val="85000"/>
                              <a:lumOff val="15000"/>
                            </a:schemeClr>
                          </a:solidFill>
                          <a:latin typeface="Roboto Condensed" panose="02000000000000000000" pitchFamily="2" charset="0"/>
                          <a:ea typeface="Roboto Condensed" panose="02000000000000000000" pitchFamily="2" charset="0"/>
                        </a:rPr>
                        <a:t>vật</a:t>
                      </a:r>
                      <a:r>
                        <a:rPr lang="en-US" sz="3500" dirty="0">
                          <a:solidFill>
                            <a:schemeClr val="tx1">
                              <a:lumMod val="85000"/>
                              <a:lumOff val="15000"/>
                            </a:schemeClr>
                          </a:solidFill>
                          <a:latin typeface="Roboto Condensed" panose="02000000000000000000" pitchFamily="2" charset="0"/>
                          <a:ea typeface="Roboto Condensed" panose="02000000000000000000" pitchFamily="2" charset="0"/>
                        </a:rPr>
                        <a:t>  </a:t>
                      </a:r>
                    </a:p>
                    <a:p>
                      <a:pPr marL="457200" indent="-457200" algn="l">
                        <a:lnSpc>
                          <a:spcPct val="120000"/>
                        </a:lnSpc>
                        <a:buFont typeface="Arial" panose="020B0604020202020204" pitchFamily="34" charset="0"/>
                        <a:buChar char="•"/>
                      </a:pPr>
                      <a:r>
                        <a:rPr lang="en-US" sz="3500" dirty="0" err="1">
                          <a:solidFill>
                            <a:schemeClr val="tx1">
                              <a:lumMod val="85000"/>
                              <a:lumOff val="15000"/>
                            </a:schemeClr>
                          </a:solidFill>
                          <a:latin typeface="Roboto Condensed" panose="02000000000000000000" pitchFamily="2" charset="0"/>
                          <a:ea typeface="Roboto Condensed" panose="02000000000000000000" pitchFamily="2" charset="0"/>
                        </a:rPr>
                        <a:t>Thông</a:t>
                      </a:r>
                      <a:r>
                        <a:rPr lang="en-US" sz="3500" dirty="0">
                          <a:solidFill>
                            <a:schemeClr val="tx1">
                              <a:lumMod val="85000"/>
                              <a:lumOff val="15000"/>
                            </a:schemeClr>
                          </a:solidFill>
                          <a:latin typeface="Roboto Condensed" panose="02000000000000000000" pitchFamily="2" charset="0"/>
                          <a:ea typeface="Roboto Condensed" panose="02000000000000000000" pitchFamily="2" charset="0"/>
                        </a:rPr>
                        <a:t> </a:t>
                      </a:r>
                      <a:r>
                        <a:rPr lang="en-US" sz="3500" dirty="0" err="1">
                          <a:solidFill>
                            <a:schemeClr val="tx1">
                              <a:lumMod val="85000"/>
                              <a:lumOff val="15000"/>
                            </a:schemeClr>
                          </a:solidFill>
                          <a:latin typeface="Roboto Condensed" panose="02000000000000000000" pitchFamily="2" charset="0"/>
                          <a:ea typeface="Roboto Condensed" panose="02000000000000000000" pitchFamily="2" charset="0"/>
                        </a:rPr>
                        <a:t>điệp</a:t>
                      </a:r>
                      <a:r>
                        <a:rPr lang="en-US" sz="3500" dirty="0">
                          <a:solidFill>
                            <a:schemeClr val="tx1">
                              <a:lumMod val="85000"/>
                              <a:lumOff val="15000"/>
                            </a:schemeClr>
                          </a:solidFill>
                          <a:latin typeface="Roboto Condensed" panose="02000000000000000000" pitchFamily="2" charset="0"/>
                          <a:ea typeface="Roboto Condensed" panose="02000000000000000000" pitchFamily="2" charset="0"/>
                        </a:rPr>
                        <a:t> </a:t>
                      </a:r>
                      <a:r>
                        <a:rPr lang="en-US" sz="3500" dirty="0" err="1">
                          <a:solidFill>
                            <a:schemeClr val="tx1">
                              <a:lumMod val="85000"/>
                              <a:lumOff val="15000"/>
                            </a:schemeClr>
                          </a:solidFill>
                          <a:latin typeface="Roboto Condensed" panose="02000000000000000000" pitchFamily="2" charset="0"/>
                          <a:ea typeface="Roboto Condensed" panose="02000000000000000000" pitchFamily="2" charset="0"/>
                        </a:rPr>
                        <a:t>mà</a:t>
                      </a:r>
                      <a:r>
                        <a:rPr lang="en-US" sz="3500" dirty="0">
                          <a:solidFill>
                            <a:schemeClr val="tx1">
                              <a:lumMod val="85000"/>
                              <a:lumOff val="15000"/>
                            </a:schemeClr>
                          </a:solidFill>
                          <a:latin typeface="Roboto Condensed" panose="02000000000000000000" pitchFamily="2" charset="0"/>
                          <a:ea typeface="Roboto Condensed" panose="02000000000000000000" pitchFamily="2" charset="0"/>
                        </a:rPr>
                        <a:t> </a:t>
                      </a:r>
                      <a:r>
                        <a:rPr lang="en-US" sz="3500" dirty="0" err="1">
                          <a:solidFill>
                            <a:schemeClr val="tx1">
                              <a:lumMod val="85000"/>
                              <a:lumOff val="15000"/>
                            </a:schemeClr>
                          </a:solidFill>
                          <a:latin typeface="Roboto Condensed" panose="02000000000000000000" pitchFamily="2" charset="0"/>
                          <a:ea typeface="Roboto Condensed" panose="02000000000000000000" pitchFamily="2" charset="0"/>
                        </a:rPr>
                        <a:t>tác</a:t>
                      </a:r>
                      <a:r>
                        <a:rPr lang="en-US" sz="3500" dirty="0">
                          <a:solidFill>
                            <a:schemeClr val="tx1">
                              <a:lumMod val="85000"/>
                              <a:lumOff val="15000"/>
                            </a:schemeClr>
                          </a:solidFill>
                          <a:latin typeface="Roboto Condensed" panose="02000000000000000000" pitchFamily="2" charset="0"/>
                          <a:ea typeface="Roboto Condensed" panose="02000000000000000000" pitchFamily="2" charset="0"/>
                        </a:rPr>
                        <a:t> </a:t>
                      </a:r>
                      <a:r>
                        <a:rPr lang="en-US" sz="3500" dirty="0" err="1">
                          <a:solidFill>
                            <a:schemeClr val="tx1">
                              <a:lumMod val="85000"/>
                              <a:lumOff val="15000"/>
                            </a:schemeClr>
                          </a:solidFill>
                          <a:latin typeface="Roboto Condensed" panose="02000000000000000000" pitchFamily="2" charset="0"/>
                          <a:ea typeface="Roboto Condensed" panose="02000000000000000000" pitchFamily="2" charset="0"/>
                        </a:rPr>
                        <a:t>giả</a:t>
                      </a:r>
                      <a:r>
                        <a:rPr lang="en-US" sz="3500" dirty="0">
                          <a:solidFill>
                            <a:schemeClr val="tx1">
                              <a:lumMod val="85000"/>
                              <a:lumOff val="15000"/>
                            </a:schemeClr>
                          </a:solidFill>
                          <a:latin typeface="Roboto Condensed" panose="02000000000000000000" pitchFamily="2" charset="0"/>
                          <a:ea typeface="Roboto Condensed" panose="02000000000000000000" pitchFamily="2" charset="0"/>
                        </a:rPr>
                        <a:t> </a:t>
                      </a:r>
                      <a:r>
                        <a:rPr lang="en-US" sz="3500" dirty="0" err="1">
                          <a:solidFill>
                            <a:schemeClr val="tx1">
                              <a:lumMod val="85000"/>
                              <a:lumOff val="15000"/>
                            </a:schemeClr>
                          </a:solidFill>
                          <a:latin typeface="Roboto Condensed" panose="02000000000000000000" pitchFamily="2" charset="0"/>
                          <a:ea typeface="Roboto Condensed" panose="02000000000000000000" pitchFamily="2" charset="0"/>
                        </a:rPr>
                        <a:t>gửi</a:t>
                      </a:r>
                      <a:r>
                        <a:rPr lang="en-US" sz="3500" dirty="0">
                          <a:solidFill>
                            <a:schemeClr val="tx1">
                              <a:lumMod val="85000"/>
                              <a:lumOff val="15000"/>
                            </a:schemeClr>
                          </a:solidFill>
                          <a:latin typeface="Roboto Condensed" panose="02000000000000000000" pitchFamily="2" charset="0"/>
                          <a:ea typeface="Roboto Condensed" panose="02000000000000000000" pitchFamily="2" charset="0"/>
                        </a:rPr>
                        <a:t> </a:t>
                      </a:r>
                      <a:r>
                        <a:rPr lang="en-US" sz="3500" dirty="0" err="1">
                          <a:solidFill>
                            <a:schemeClr val="tx1">
                              <a:lumMod val="85000"/>
                              <a:lumOff val="15000"/>
                            </a:schemeClr>
                          </a:solidFill>
                          <a:latin typeface="Roboto Condensed" panose="02000000000000000000" pitchFamily="2" charset="0"/>
                          <a:ea typeface="Roboto Condensed" panose="02000000000000000000" pitchFamily="2" charset="0"/>
                        </a:rPr>
                        <a:t>gắm</a:t>
                      </a:r>
                      <a:r>
                        <a:rPr lang="en-US" sz="3500" dirty="0">
                          <a:solidFill>
                            <a:schemeClr val="tx1">
                              <a:lumMod val="85000"/>
                              <a:lumOff val="15000"/>
                            </a:schemeClr>
                          </a:solidFill>
                          <a:latin typeface="Roboto Condensed" panose="02000000000000000000" pitchFamily="2" charset="0"/>
                          <a:ea typeface="Roboto Condensed" panose="02000000000000000000" pitchFamily="2" charset="0"/>
                        </a:rPr>
                        <a:t> </a:t>
                      </a:r>
                      <a:r>
                        <a:rPr lang="en-US" sz="3500" dirty="0" err="1">
                          <a:solidFill>
                            <a:schemeClr val="tx1">
                              <a:lumMod val="85000"/>
                              <a:lumOff val="15000"/>
                            </a:schemeClr>
                          </a:solidFill>
                          <a:latin typeface="Roboto Condensed" panose="02000000000000000000" pitchFamily="2" charset="0"/>
                          <a:ea typeface="Roboto Condensed" panose="02000000000000000000" pitchFamily="2" charset="0"/>
                        </a:rPr>
                        <a:t>khi</a:t>
                      </a:r>
                      <a:r>
                        <a:rPr lang="en-US" sz="3500" dirty="0">
                          <a:solidFill>
                            <a:schemeClr val="tx1">
                              <a:lumMod val="85000"/>
                              <a:lumOff val="15000"/>
                            </a:schemeClr>
                          </a:solidFill>
                          <a:latin typeface="Roboto Condensed" panose="02000000000000000000" pitchFamily="2" charset="0"/>
                          <a:ea typeface="Roboto Condensed" panose="02000000000000000000" pitchFamily="2" charset="0"/>
                        </a:rPr>
                        <a:t> </a:t>
                      </a:r>
                      <a:r>
                        <a:rPr lang="en-US" sz="3500" dirty="0" err="1">
                          <a:solidFill>
                            <a:schemeClr val="tx1">
                              <a:lumMod val="85000"/>
                              <a:lumOff val="15000"/>
                            </a:schemeClr>
                          </a:solidFill>
                          <a:latin typeface="Roboto Condensed" panose="02000000000000000000" pitchFamily="2" charset="0"/>
                          <a:ea typeface="Roboto Condensed" panose="02000000000000000000" pitchFamily="2" charset="0"/>
                        </a:rPr>
                        <a:t>xây</a:t>
                      </a:r>
                      <a:r>
                        <a:rPr lang="en-US" sz="3500" dirty="0">
                          <a:solidFill>
                            <a:schemeClr val="tx1">
                              <a:lumMod val="85000"/>
                              <a:lumOff val="15000"/>
                            </a:schemeClr>
                          </a:solidFill>
                          <a:latin typeface="Roboto Condensed" panose="02000000000000000000" pitchFamily="2" charset="0"/>
                          <a:ea typeface="Roboto Condensed" panose="02000000000000000000" pitchFamily="2" charset="0"/>
                        </a:rPr>
                        <a:t> </a:t>
                      </a:r>
                      <a:r>
                        <a:rPr lang="en-US" sz="3500" dirty="0" err="1">
                          <a:solidFill>
                            <a:schemeClr val="tx1">
                              <a:lumMod val="85000"/>
                              <a:lumOff val="15000"/>
                            </a:schemeClr>
                          </a:solidFill>
                          <a:latin typeface="Roboto Condensed" panose="02000000000000000000" pitchFamily="2" charset="0"/>
                          <a:ea typeface="Roboto Condensed" panose="02000000000000000000" pitchFamily="2" charset="0"/>
                        </a:rPr>
                        <a:t>dựng</a:t>
                      </a:r>
                      <a:r>
                        <a:rPr lang="en-US" sz="3500" dirty="0">
                          <a:solidFill>
                            <a:schemeClr val="tx1">
                              <a:lumMod val="85000"/>
                              <a:lumOff val="15000"/>
                            </a:schemeClr>
                          </a:solidFill>
                          <a:latin typeface="Roboto Condensed" panose="02000000000000000000" pitchFamily="2" charset="0"/>
                          <a:ea typeface="Roboto Condensed" panose="02000000000000000000" pitchFamily="2" charset="0"/>
                        </a:rPr>
                        <a:t> </a:t>
                      </a:r>
                      <a:r>
                        <a:rPr lang="en-US" sz="3500" dirty="0" err="1">
                          <a:solidFill>
                            <a:schemeClr val="tx1">
                              <a:lumMod val="85000"/>
                              <a:lumOff val="15000"/>
                            </a:schemeClr>
                          </a:solidFill>
                          <a:latin typeface="Roboto Condensed" panose="02000000000000000000" pitchFamily="2" charset="0"/>
                          <a:ea typeface="Roboto Condensed" panose="02000000000000000000" pitchFamily="2" charset="0"/>
                        </a:rPr>
                        <a:t>nhân</a:t>
                      </a:r>
                      <a:r>
                        <a:rPr lang="en-US" sz="3500" dirty="0">
                          <a:solidFill>
                            <a:schemeClr val="tx1">
                              <a:lumMod val="85000"/>
                              <a:lumOff val="15000"/>
                            </a:schemeClr>
                          </a:solidFill>
                          <a:latin typeface="Roboto Condensed" panose="02000000000000000000" pitchFamily="2" charset="0"/>
                          <a:ea typeface="Roboto Condensed" panose="02000000000000000000" pitchFamily="2" charset="0"/>
                        </a:rPr>
                        <a:t> </a:t>
                      </a:r>
                      <a:r>
                        <a:rPr lang="en-US" sz="3500" dirty="0" err="1">
                          <a:solidFill>
                            <a:schemeClr val="tx1">
                              <a:lumMod val="85000"/>
                              <a:lumOff val="15000"/>
                            </a:schemeClr>
                          </a:solidFill>
                          <a:latin typeface="Roboto Condensed" panose="02000000000000000000" pitchFamily="2" charset="0"/>
                          <a:ea typeface="Roboto Condensed" panose="02000000000000000000" pitchFamily="2" charset="0"/>
                        </a:rPr>
                        <a:t>vật</a:t>
                      </a:r>
                      <a:endParaRPr lang="en-US" sz="3500" dirty="0">
                        <a:solidFill>
                          <a:schemeClr val="tx1">
                            <a:lumMod val="85000"/>
                            <a:lumOff val="15000"/>
                          </a:schemeClr>
                        </a:solidFill>
                        <a:latin typeface="Roboto Condensed" panose="02000000000000000000" pitchFamily="2" charset="0"/>
                        <a:ea typeface="Roboto Condensed" panose="02000000000000000000" pitchFamily="2" charset="0"/>
                      </a:endParaRPr>
                    </a:p>
                  </a:txBody>
                  <a:tcPr anchor="ctr">
                    <a:lnL w="76200" cap="flat" cmpd="sng" algn="ctr">
                      <a:solidFill>
                        <a:schemeClr val="bg1"/>
                      </a:solidFill>
                      <a:prstDash val="solid"/>
                      <a:round/>
                      <a:headEnd type="none" w="med" len="med"/>
                      <a:tailEnd type="none" w="med" len="med"/>
                    </a:lnL>
                    <a:lnR w="0" cap="flat" cmpd="sng" algn="ctr">
                      <a:solidFill>
                        <a:srgbClr val="99ACFF"/>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E3FFEA"/>
                    </a:solidFill>
                  </a:tcPr>
                </a:tc>
                <a:extLst>
                  <a:ext uri="{0D108BD9-81ED-4DB2-BD59-A6C34878D82A}">
                    <a16:rowId xmlns:a16="http://schemas.microsoft.com/office/drawing/2014/main" val="10001"/>
                  </a:ext>
                </a:extLst>
              </a:tr>
              <a:tr h="1280004">
                <a:tc>
                  <a:txBody>
                    <a:bodyPr/>
                    <a:lstStyle/>
                    <a:p>
                      <a:pPr algn="ctr">
                        <a:defRPr/>
                      </a:pPr>
                      <a:r>
                        <a:rPr lang="en-US" sz="3500" dirty="0" err="1">
                          <a:solidFill>
                            <a:schemeClr val="tx1">
                              <a:lumMod val="85000"/>
                              <a:lumOff val="15000"/>
                            </a:schemeClr>
                          </a:solidFill>
                          <a:latin typeface="Roboto Condensed" panose="02000000000000000000" pitchFamily="2" charset="0"/>
                          <a:ea typeface="Roboto Condensed" panose="02000000000000000000" pitchFamily="2" charset="0"/>
                        </a:rPr>
                        <a:t>Kết</a:t>
                      </a:r>
                      <a:r>
                        <a:rPr lang="en-US" sz="3500" dirty="0">
                          <a:solidFill>
                            <a:schemeClr val="tx1">
                              <a:lumMod val="85000"/>
                              <a:lumOff val="15000"/>
                            </a:schemeClr>
                          </a:solidFill>
                          <a:latin typeface="Roboto Condensed" panose="02000000000000000000" pitchFamily="2" charset="0"/>
                          <a:ea typeface="Roboto Condensed" panose="02000000000000000000" pitchFamily="2" charset="0"/>
                        </a:rPr>
                        <a:t> </a:t>
                      </a:r>
                      <a:r>
                        <a:rPr lang="en-US" sz="3500" dirty="0" err="1">
                          <a:solidFill>
                            <a:schemeClr val="tx1">
                              <a:lumMod val="85000"/>
                              <a:lumOff val="15000"/>
                            </a:schemeClr>
                          </a:solidFill>
                          <a:latin typeface="Roboto Condensed" panose="02000000000000000000" pitchFamily="2" charset="0"/>
                          <a:ea typeface="Roboto Condensed" panose="02000000000000000000" pitchFamily="2" charset="0"/>
                        </a:rPr>
                        <a:t>đoạn</a:t>
                      </a:r>
                      <a:r>
                        <a:rPr lang="en-US" sz="3500" dirty="0">
                          <a:solidFill>
                            <a:schemeClr val="tx1">
                              <a:lumMod val="85000"/>
                              <a:lumOff val="15000"/>
                            </a:schemeClr>
                          </a:solidFill>
                          <a:latin typeface="Roboto Condensed" panose="02000000000000000000" pitchFamily="2" charset="0"/>
                          <a:ea typeface="Roboto Condensed" panose="02000000000000000000" pitchFamily="2" charset="0"/>
                        </a:rPr>
                        <a:t> (1 </a:t>
                      </a:r>
                      <a:r>
                        <a:rPr lang="en-US" sz="3500" dirty="0" err="1">
                          <a:solidFill>
                            <a:schemeClr val="tx1">
                              <a:lumMod val="85000"/>
                              <a:lumOff val="15000"/>
                            </a:schemeClr>
                          </a:solidFill>
                          <a:latin typeface="Roboto Condensed" panose="02000000000000000000" pitchFamily="2" charset="0"/>
                          <a:ea typeface="Roboto Condensed" panose="02000000000000000000" pitchFamily="2" charset="0"/>
                        </a:rPr>
                        <a:t>câu</a:t>
                      </a:r>
                      <a:r>
                        <a:rPr lang="en-US" sz="3500" dirty="0">
                          <a:solidFill>
                            <a:schemeClr val="tx1">
                              <a:lumMod val="85000"/>
                              <a:lumOff val="15000"/>
                            </a:schemeClr>
                          </a:solidFill>
                          <a:latin typeface="Roboto Condensed" panose="02000000000000000000" pitchFamily="2" charset="0"/>
                          <a:ea typeface="Roboto Condensed" panose="02000000000000000000" pitchFamily="2" charset="0"/>
                        </a:rPr>
                        <a:t>)</a:t>
                      </a:r>
                    </a:p>
                  </a:txBody>
                  <a:tcPr anchor="ctr">
                    <a:lnL w="0" cap="flat" cmpd="sng" algn="ctr">
                      <a:solidFill>
                        <a:srgbClr val="99ACFF"/>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8ABF97"/>
                    </a:solidFill>
                  </a:tcPr>
                </a:tc>
                <a:tc>
                  <a:txBody>
                    <a:bodyPr/>
                    <a:lstStyle/>
                    <a:p>
                      <a:pPr marL="457200" indent="-457200" algn="l">
                        <a:lnSpc>
                          <a:spcPct val="120000"/>
                        </a:lnSpc>
                        <a:buFont typeface="Arial" panose="020B0604020202020204" pitchFamily="34" charset="0"/>
                        <a:buChar char="•"/>
                        <a:defRPr/>
                      </a:pPr>
                      <a:r>
                        <a:rPr lang="en-US" sz="3500" dirty="0" err="1">
                          <a:solidFill>
                            <a:schemeClr val="tx1">
                              <a:lumMod val="85000"/>
                              <a:lumOff val="15000"/>
                            </a:schemeClr>
                          </a:solidFill>
                          <a:latin typeface="Roboto Condensed" panose="02000000000000000000" pitchFamily="2" charset="0"/>
                          <a:ea typeface="Roboto Condensed" panose="02000000000000000000" pitchFamily="2" charset="0"/>
                        </a:rPr>
                        <a:t>Bài</a:t>
                      </a:r>
                      <a:r>
                        <a:rPr lang="en-US" sz="3500" dirty="0">
                          <a:solidFill>
                            <a:schemeClr val="tx1">
                              <a:lumMod val="85000"/>
                              <a:lumOff val="15000"/>
                            </a:schemeClr>
                          </a:solidFill>
                          <a:latin typeface="Roboto Condensed" panose="02000000000000000000" pitchFamily="2" charset="0"/>
                          <a:ea typeface="Roboto Condensed" panose="02000000000000000000" pitchFamily="2" charset="0"/>
                        </a:rPr>
                        <a:t> </a:t>
                      </a:r>
                      <a:r>
                        <a:rPr lang="en-US" sz="3500" dirty="0" err="1">
                          <a:solidFill>
                            <a:schemeClr val="tx1">
                              <a:lumMod val="85000"/>
                              <a:lumOff val="15000"/>
                            </a:schemeClr>
                          </a:solidFill>
                          <a:latin typeface="Roboto Condensed" panose="02000000000000000000" pitchFamily="2" charset="0"/>
                          <a:ea typeface="Roboto Condensed" panose="02000000000000000000" pitchFamily="2" charset="0"/>
                        </a:rPr>
                        <a:t>học</a:t>
                      </a:r>
                      <a:r>
                        <a:rPr lang="en-US" sz="3500" dirty="0">
                          <a:solidFill>
                            <a:schemeClr val="tx1">
                              <a:lumMod val="85000"/>
                              <a:lumOff val="15000"/>
                            </a:schemeClr>
                          </a:solidFill>
                          <a:latin typeface="Roboto Condensed" panose="02000000000000000000" pitchFamily="2" charset="0"/>
                          <a:ea typeface="Roboto Condensed" panose="02000000000000000000" pitchFamily="2" charset="0"/>
                        </a:rPr>
                        <a:t> </a:t>
                      </a:r>
                      <a:r>
                        <a:rPr lang="en-US" sz="3500" dirty="0" err="1">
                          <a:solidFill>
                            <a:schemeClr val="tx1">
                              <a:lumMod val="85000"/>
                              <a:lumOff val="15000"/>
                            </a:schemeClr>
                          </a:solidFill>
                          <a:latin typeface="Roboto Condensed" panose="02000000000000000000" pitchFamily="2" charset="0"/>
                          <a:ea typeface="Roboto Condensed" panose="02000000000000000000" pitchFamily="2" charset="0"/>
                        </a:rPr>
                        <a:t>em</a:t>
                      </a:r>
                      <a:r>
                        <a:rPr lang="en-US" sz="3500" dirty="0">
                          <a:solidFill>
                            <a:schemeClr val="tx1">
                              <a:lumMod val="85000"/>
                              <a:lumOff val="15000"/>
                            </a:schemeClr>
                          </a:solidFill>
                          <a:latin typeface="Roboto Condensed" panose="02000000000000000000" pitchFamily="2" charset="0"/>
                          <a:ea typeface="Roboto Condensed" panose="02000000000000000000" pitchFamily="2" charset="0"/>
                        </a:rPr>
                        <a:t> </a:t>
                      </a:r>
                      <a:r>
                        <a:rPr lang="en-US" sz="3500" dirty="0" err="1">
                          <a:solidFill>
                            <a:schemeClr val="tx1">
                              <a:lumMod val="85000"/>
                              <a:lumOff val="15000"/>
                            </a:schemeClr>
                          </a:solidFill>
                          <a:latin typeface="Roboto Condensed" panose="02000000000000000000" pitchFamily="2" charset="0"/>
                          <a:ea typeface="Roboto Condensed" panose="02000000000000000000" pitchFamily="2" charset="0"/>
                        </a:rPr>
                        <a:t>học</a:t>
                      </a:r>
                      <a:r>
                        <a:rPr lang="en-US" sz="3500" dirty="0">
                          <a:solidFill>
                            <a:schemeClr val="tx1">
                              <a:lumMod val="85000"/>
                              <a:lumOff val="15000"/>
                            </a:schemeClr>
                          </a:solidFill>
                          <a:latin typeface="Roboto Condensed" panose="02000000000000000000" pitchFamily="2" charset="0"/>
                          <a:ea typeface="Roboto Condensed" panose="02000000000000000000" pitchFamily="2" charset="0"/>
                        </a:rPr>
                        <a:t> </a:t>
                      </a:r>
                      <a:r>
                        <a:rPr lang="en-US" sz="3500" dirty="0" err="1">
                          <a:solidFill>
                            <a:schemeClr val="tx1">
                              <a:lumMod val="85000"/>
                              <a:lumOff val="15000"/>
                            </a:schemeClr>
                          </a:solidFill>
                          <a:latin typeface="Roboto Condensed" panose="02000000000000000000" pitchFamily="2" charset="0"/>
                          <a:ea typeface="Roboto Condensed" panose="02000000000000000000" pitchFamily="2" charset="0"/>
                        </a:rPr>
                        <a:t>được</a:t>
                      </a:r>
                      <a:r>
                        <a:rPr lang="en-US" sz="3500" dirty="0">
                          <a:solidFill>
                            <a:schemeClr val="tx1">
                              <a:lumMod val="85000"/>
                              <a:lumOff val="15000"/>
                            </a:schemeClr>
                          </a:solidFill>
                          <a:latin typeface="Roboto Condensed" panose="02000000000000000000" pitchFamily="2" charset="0"/>
                          <a:ea typeface="Roboto Condensed" panose="02000000000000000000" pitchFamily="2" charset="0"/>
                        </a:rPr>
                        <a:t> </a:t>
                      </a:r>
                      <a:r>
                        <a:rPr lang="en-US" sz="3500" dirty="0" err="1">
                          <a:solidFill>
                            <a:schemeClr val="tx1">
                              <a:lumMod val="85000"/>
                              <a:lumOff val="15000"/>
                            </a:schemeClr>
                          </a:solidFill>
                          <a:latin typeface="Roboto Condensed" panose="02000000000000000000" pitchFamily="2" charset="0"/>
                          <a:ea typeface="Roboto Condensed" panose="02000000000000000000" pitchFamily="2" charset="0"/>
                        </a:rPr>
                        <a:t>từ</a:t>
                      </a:r>
                      <a:r>
                        <a:rPr lang="en-US" sz="3500" dirty="0">
                          <a:solidFill>
                            <a:schemeClr val="tx1">
                              <a:lumMod val="85000"/>
                              <a:lumOff val="15000"/>
                            </a:schemeClr>
                          </a:solidFill>
                          <a:latin typeface="Roboto Condensed" panose="02000000000000000000" pitchFamily="2" charset="0"/>
                          <a:ea typeface="Roboto Condensed" panose="02000000000000000000" pitchFamily="2" charset="0"/>
                        </a:rPr>
                        <a:t> </a:t>
                      </a:r>
                      <a:r>
                        <a:rPr lang="en-US" sz="3500" dirty="0" err="1">
                          <a:solidFill>
                            <a:schemeClr val="tx1">
                              <a:lumMod val="85000"/>
                              <a:lumOff val="15000"/>
                            </a:schemeClr>
                          </a:solidFill>
                          <a:latin typeface="Roboto Condensed" panose="02000000000000000000" pitchFamily="2" charset="0"/>
                          <a:ea typeface="Roboto Condensed" panose="02000000000000000000" pitchFamily="2" charset="0"/>
                        </a:rPr>
                        <a:t>nhân</a:t>
                      </a:r>
                      <a:r>
                        <a:rPr lang="en-US" sz="3500" dirty="0">
                          <a:solidFill>
                            <a:schemeClr val="tx1">
                              <a:lumMod val="85000"/>
                              <a:lumOff val="15000"/>
                            </a:schemeClr>
                          </a:solidFill>
                          <a:latin typeface="Roboto Condensed" panose="02000000000000000000" pitchFamily="2" charset="0"/>
                          <a:ea typeface="Roboto Condensed" panose="02000000000000000000" pitchFamily="2" charset="0"/>
                        </a:rPr>
                        <a:t> </a:t>
                      </a:r>
                      <a:r>
                        <a:rPr lang="en-US" sz="3500" dirty="0" err="1">
                          <a:solidFill>
                            <a:schemeClr val="tx1">
                              <a:lumMod val="85000"/>
                              <a:lumOff val="15000"/>
                            </a:schemeClr>
                          </a:solidFill>
                          <a:latin typeface="Roboto Condensed" panose="02000000000000000000" pitchFamily="2" charset="0"/>
                          <a:ea typeface="Roboto Condensed" panose="02000000000000000000" pitchFamily="2" charset="0"/>
                        </a:rPr>
                        <a:t>vật</a:t>
                      </a:r>
                      <a:r>
                        <a:rPr lang="en-US" sz="3500" dirty="0">
                          <a:solidFill>
                            <a:schemeClr val="tx1">
                              <a:lumMod val="85000"/>
                              <a:lumOff val="15000"/>
                            </a:schemeClr>
                          </a:solidFill>
                          <a:latin typeface="Roboto Condensed" panose="02000000000000000000" pitchFamily="2" charset="0"/>
                          <a:ea typeface="Roboto Condensed" panose="02000000000000000000" pitchFamily="2" charset="0"/>
                        </a:rPr>
                        <a:t> </a:t>
                      </a:r>
                    </a:p>
                  </a:txBody>
                  <a:tcPr anchor="ctr">
                    <a:lnL w="76200" cap="flat" cmpd="sng" algn="ctr">
                      <a:solidFill>
                        <a:schemeClr val="bg1"/>
                      </a:solidFill>
                      <a:prstDash val="solid"/>
                      <a:round/>
                      <a:headEnd type="none" w="med" len="med"/>
                      <a:tailEnd type="none" w="med" len="med"/>
                    </a:lnL>
                    <a:lnR w="0" cap="flat" cmpd="sng" algn="ctr">
                      <a:solidFill>
                        <a:srgbClr val="99ACFF"/>
                      </a:solidFill>
                      <a:prstDash val="solid"/>
                      <a:round/>
                      <a:headEnd type="none" w="med" len="med"/>
                      <a:tailEnd type="none" w="med" len="med"/>
                    </a:lnR>
                    <a:lnT w="76200" cap="flat" cmpd="sng" algn="ctr">
                      <a:solidFill>
                        <a:schemeClr val="bg1"/>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FFEA"/>
                    </a:solidFill>
                  </a:tcPr>
                </a:tc>
                <a:extLst>
                  <a:ext uri="{0D108BD9-81ED-4DB2-BD59-A6C34878D82A}">
                    <a16:rowId xmlns:a16="http://schemas.microsoft.com/office/drawing/2014/main" val="10002"/>
                  </a:ext>
                </a:extLst>
              </a:tr>
            </a:tbl>
          </a:graphicData>
        </a:graphic>
      </p:graphicFrame>
      <p:sp>
        <p:nvSpPr>
          <p:cNvPr id="7" name="TextBox 7"/>
          <p:cNvSpPr txBox="1"/>
          <p:nvPr/>
        </p:nvSpPr>
        <p:spPr>
          <a:xfrm>
            <a:off x="1311483" y="1408072"/>
            <a:ext cx="16746638" cy="1735456"/>
          </a:xfrm>
          <a:prstGeom prst="rect">
            <a:avLst/>
          </a:prstGeom>
        </p:spPr>
        <p:txBody>
          <a:bodyPr lIns="0" tIns="0" rIns="0" bIns="0" rtlCol="0" anchor="t">
            <a:spAutoFit/>
          </a:bodyPr>
          <a:lstStyle/>
          <a:p>
            <a:pPr algn="just">
              <a:lnSpc>
                <a:spcPts val="4619"/>
              </a:lnSpc>
              <a:spcBef>
                <a:spcPct val="0"/>
              </a:spcBef>
            </a:pPr>
            <a:r>
              <a:rPr lang="en-US" sz="3299">
                <a:solidFill>
                  <a:srgbClr val="6E9277"/>
                </a:solidFill>
                <a:latin typeface="Roboto Condensed Bold Italics"/>
              </a:rPr>
              <a:t>Viết một đoạn văn (khoảng 8-10 dòng) về một nhân vật trong tác phẩm văn học em đã học; trong đoạn văn sử dụng hợp lí một thành ngữ và một dấu chấm phẩy. Chỉ rõ thành ngữ được sử dụng và câu văn có dấu chấm phẩy.</a:t>
            </a:r>
          </a:p>
        </p:txBody>
      </p:sp>
      <p:sp>
        <p:nvSpPr>
          <p:cNvPr id="8" name="TextBox 8"/>
          <p:cNvSpPr txBox="1"/>
          <p:nvPr/>
        </p:nvSpPr>
        <p:spPr>
          <a:xfrm>
            <a:off x="1311483" y="3219728"/>
            <a:ext cx="14708283" cy="1118871"/>
          </a:xfrm>
          <a:prstGeom prst="rect">
            <a:avLst/>
          </a:prstGeom>
        </p:spPr>
        <p:txBody>
          <a:bodyPr lIns="0" tIns="0" rIns="0" bIns="0" rtlCol="0" anchor="t">
            <a:spAutoFit/>
          </a:bodyPr>
          <a:lstStyle/>
          <a:p>
            <a:pPr algn="just">
              <a:lnSpc>
                <a:spcPts val="4479"/>
              </a:lnSpc>
            </a:pPr>
            <a:r>
              <a:rPr lang="en-US" sz="3199">
                <a:solidFill>
                  <a:srgbClr val="000000"/>
                </a:solidFill>
                <a:latin typeface="Roboto Condensed"/>
              </a:rPr>
              <a:t>Trên lớp: Lập dàn ý cho đoạn văn theo mô hình gợi ý.</a:t>
            </a:r>
          </a:p>
          <a:p>
            <a:pPr algn="just">
              <a:lnSpc>
                <a:spcPts val="4479"/>
              </a:lnSpc>
              <a:spcBef>
                <a:spcPct val="0"/>
              </a:spcBef>
            </a:pPr>
            <a:r>
              <a:rPr lang="en-US" sz="3199">
                <a:solidFill>
                  <a:srgbClr val="000000"/>
                </a:solidFill>
                <a:latin typeface="Roboto Condensed"/>
              </a:rPr>
              <a:t>Về nhà: Hoàn thành đoạn văn vào Phiếu học tập.</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305422">
            <a:off x="15191251" y="-5960600"/>
            <a:ext cx="10051930" cy="10881657"/>
          </a:xfrm>
          <a:prstGeom prst="rect">
            <a:avLst/>
          </a:prstGeom>
        </p:spPr>
      </p:pic>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1770409" y="6409034"/>
            <a:ext cx="6517591" cy="3877966"/>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a:off x="9483687" y="573128"/>
            <a:ext cx="1050310" cy="911144"/>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66158" y="6497638"/>
            <a:ext cx="3363849" cy="4114800"/>
          </a:xfrm>
          <a:prstGeom prst="rect">
            <a:avLst/>
          </a:prstGeom>
        </p:spPr>
      </p:pic>
      <p:pic>
        <p:nvPicPr>
          <p:cNvPr id="6" name="Picture 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flipH="1" flipV="1">
            <a:off x="14359911" y="-175379"/>
            <a:ext cx="3363849" cy="4114800"/>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H="1">
            <a:off x="15231436" y="6888106"/>
            <a:ext cx="2083117" cy="4114800"/>
          </a:xfrm>
          <a:prstGeom prst="rect">
            <a:avLst/>
          </a:prstGeom>
        </p:spPr>
      </p:pic>
      <p:pic>
        <p:nvPicPr>
          <p:cNvPr id="8" name="Picture 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V="1">
            <a:off x="-567351" y="-175379"/>
            <a:ext cx="2083117" cy="4114800"/>
          </a:xfrm>
          <a:prstGeom prst="rect">
            <a:avLst/>
          </a:prstGeom>
        </p:spPr>
      </p:pic>
      <p:pic>
        <p:nvPicPr>
          <p:cNvPr id="9" name="Picture 9"/>
          <p:cNvPicPr>
            <a:picLocks noChangeAspect="1"/>
          </p:cNvPicPr>
          <p:nvPr/>
        </p:nvPicPr>
        <p:blipFill>
          <a:blip r:embed="rId11"/>
          <a:srcRect/>
          <a:stretch>
            <a:fillRect/>
          </a:stretch>
        </p:blipFill>
        <p:spPr>
          <a:xfrm>
            <a:off x="7348016" y="5143500"/>
            <a:ext cx="3185981" cy="2842690"/>
          </a:xfrm>
          <a:prstGeom prst="rect">
            <a:avLst/>
          </a:prstGeom>
        </p:spPr>
      </p:pic>
      <p:sp>
        <p:nvSpPr>
          <p:cNvPr id="10" name="TextBox 10"/>
          <p:cNvSpPr txBox="1"/>
          <p:nvPr/>
        </p:nvSpPr>
        <p:spPr>
          <a:xfrm>
            <a:off x="4549675" y="3745100"/>
            <a:ext cx="9810235" cy="1615827"/>
          </a:xfrm>
          <a:prstGeom prst="rect">
            <a:avLst/>
          </a:prstGeom>
        </p:spPr>
        <p:txBody>
          <a:bodyPr wrap="square" lIns="0" tIns="0" rIns="0" bIns="0" rtlCol="0" anchor="t">
            <a:spAutoFit/>
          </a:bodyPr>
          <a:lstStyle/>
          <a:p>
            <a:pPr algn="ctr">
              <a:lnSpc>
                <a:spcPts val="12599"/>
              </a:lnSpc>
            </a:pPr>
            <a:r>
              <a:rPr lang="en-US" sz="9000" dirty="0" err="1">
                <a:solidFill>
                  <a:srgbClr val="6E9277"/>
                </a:solidFill>
                <a:latin typeface="#9Slide06 SVNWendi"/>
              </a:rPr>
              <a:t>xin</a:t>
            </a:r>
            <a:r>
              <a:rPr lang="en-US" sz="9000" dirty="0">
                <a:solidFill>
                  <a:srgbClr val="6E9277"/>
                </a:solidFill>
                <a:latin typeface="#9Slide06 SVNWendi"/>
              </a:rPr>
              <a:t> </a:t>
            </a:r>
            <a:r>
              <a:rPr lang="en-US" sz="9000" dirty="0" err="1">
                <a:solidFill>
                  <a:srgbClr val="6E9277"/>
                </a:solidFill>
                <a:latin typeface="#9Slide06 SVNWendi"/>
              </a:rPr>
              <a:t>chào</a:t>
            </a:r>
            <a:r>
              <a:rPr lang="en-US" sz="9000" dirty="0">
                <a:solidFill>
                  <a:srgbClr val="6E9277"/>
                </a:solidFill>
                <a:latin typeface="#9Slide06 SVNWendi"/>
              </a:rPr>
              <a:t> </a:t>
            </a:r>
            <a:r>
              <a:rPr lang="en-US" sz="9000" dirty="0" err="1">
                <a:solidFill>
                  <a:srgbClr val="6E9277"/>
                </a:solidFill>
                <a:latin typeface="#9Slide06 SVNWendi"/>
              </a:rPr>
              <a:t>và</a:t>
            </a:r>
            <a:r>
              <a:rPr lang="en-US" sz="9000" dirty="0">
                <a:solidFill>
                  <a:srgbClr val="6E9277"/>
                </a:solidFill>
                <a:latin typeface="#9Slide06 SVNWendi"/>
              </a:rPr>
              <a:t> </a:t>
            </a:r>
            <a:r>
              <a:rPr lang="en-US" sz="9000" dirty="0" err="1">
                <a:solidFill>
                  <a:srgbClr val="6E9277"/>
                </a:solidFill>
                <a:latin typeface="#9Slide06 SVNWendi"/>
              </a:rPr>
              <a:t>hẹn</a:t>
            </a:r>
            <a:r>
              <a:rPr lang="en-US" sz="9000" dirty="0">
                <a:solidFill>
                  <a:srgbClr val="6E9277"/>
                </a:solidFill>
                <a:latin typeface="#9Slide06 SVNWendi"/>
              </a:rPr>
              <a:t> </a:t>
            </a:r>
            <a:r>
              <a:rPr lang="en-US" sz="9000" dirty="0" err="1">
                <a:solidFill>
                  <a:srgbClr val="6E9277"/>
                </a:solidFill>
                <a:latin typeface="#9Slide06 SVNWendi"/>
              </a:rPr>
              <a:t>gặp</a:t>
            </a:r>
            <a:r>
              <a:rPr lang="en-US" sz="9000" dirty="0">
                <a:solidFill>
                  <a:srgbClr val="6E9277"/>
                </a:solidFill>
                <a:latin typeface="#9Slide06 SVNWendi"/>
              </a:rPr>
              <a:t> </a:t>
            </a:r>
            <a:r>
              <a:rPr lang="en-US" sz="9000" dirty="0" err="1">
                <a:solidFill>
                  <a:srgbClr val="6E9277"/>
                </a:solidFill>
                <a:latin typeface="#9Slide06 SVNWendi"/>
              </a:rPr>
              <a:t>lại</a:t>
            </a:r>
            <a:r>
              <a:rPr lang="en-US" sz="9000" dirty="0">
                <a:solidFill>
                  <a:srgbClr val="6E9277"/>
                </a:solidFill>
                <a:latin typeface="#9Slide06 SVNWendi"/>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305422">
            <a:off x="15191251" y="-5960600"/>
            <a:ext cx="10051930" cy="10881657"/>
          </a:xfrm>
          <a:prstGeom prst="rect">
            <a:avLst/>
          </a:prstGeom>
        </p:spPr>
      </p:pic>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2101185" y="6658162"/>
            <a:ext cx="6517591" cy="3877966"/>
          </a:xfrm>
          <a:prstGeom prst="rect">
            <a:avLst/>
          </a:prstGeom>
        </p:spPr>
      </p:pic>
      <p:sp>
        <p:nvSpPr>
          <p:cNvPr id="4" name="TextBox 4"/>
          <p:cNvSpPr txBox="1"/>
          <p:nvPr/>
        </p:nvSpPr>
        <p:spPr>
          <a:xfrm>
            <a:off x="1202941" y="126207"/>
            <a:ext cx="10308574" cy="1515117"/>
          </a:xfrm>
          <a:prstGeom prst="rect">
            <a:avLst/>
          </a:prstGeom>
        </p:spPr>
        <p:txBody>
          <a:bodyPr lIns="0" tIns="0" rIns="0" bIns="0" rtlCol="0" anchor="t">
            <a:spAutoFit/>
          </a:bodyPr>
          <a:lstStyle/>
          <a:p>
            <a:pPr algn="just">
              <a:lnSpc>
                <a:spcPts val="12039"/>
              </a:lnSpc>
              <a:spcBef>
                <a:spcPct val="0"/>
              </a:spcBef>
            </a:pPr>
            <a:r>
              <a:rPr lang="en-US" sz="8599">
                <a:solidFill>
                  <a:srgbClr val="6E9277"/>
                </a:solidFill>
                <a:latin typeface="#9Slide06 SVNWendi"/>
              </a:rPr>
              <a:t>I. THÀNH NGỮ</a:t>
            </a:r>
          </a:p>
        </p:txBody>
      </p:sp>
      <p:pic>
        <p:nvPicPr>
          <p:cNvPr id="5"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a:off x="9483687" y="573128"/>
            <a:ext cx="1050310" cy="911144"/>
          </a:xfrm>
          <a:prstGeom prst="rect">
            <a:avLst/>
          </a:prstGeom>
        </p:spPr>
      </p:pic>
      <p:pic>
        <p:nvPicPr>
          <p:cNvPr id="6" name="Picture 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2222124" flipH="1">
            <a:off x="15924562" y="-1028700"/>
            <a:ext cx="2669477" cy="4114800"/>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5243127" y="8357926"/>
            <a:ext cx="4660819" cy="2883882"/>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8100000" flipH="1">
            <a:off x="15535278" y="1998299"/>
            <a:ext cx="2024824" cy="3121116"/>
          </a:xfrm>
          <a:prstGeom prst="rect">
            <a:avLst/>
          </a:prstGeom>
        </p:spPr>
      </p:pic>
      <p:sp>
        <p:nvSpPr>
          <p:cNvPr id="9" name="TextBox 9"/>
          <p:cNvSpPr txBox="1"/>
          <p:nvPr/>
        </p:nvSpPr>
        <p:spPr>
          <a:xfrm>
            <a:off x="3353301" y="1769526"/>
            <a:ext cx="10308574" cy="1120676"/>
          </a:xfrm>
          <a:prstGeom prst="rect">
            <a:avLst/>
          </a:prstGeom>
        </p:spPr>
        <p:txBody>
          <a:bodyPr lIns="0" tIns="0" rIns="0" bIns="0" rtlCol="0" anchor="t">
            <a:spAutoFit/>
          </a:bodyPr>
          <a:lstStyle/>
          <a:p>
            <a:pPr algn="ctr">
              <a:lnSpc>
                <a:spcPts val="9100"/>
              </a:lnSpc>
              <a:spcBef>
                <a:spcPct val="0"/>
              </a:spcBef>
            </a:pPr>
            <a:r>
              <a:rPr lang="en-US" sz="6500" dirty="0">
                <a:solidFill>
                  <a:srgbClr val="F7AF76"/>
                </a:solidFill>
                <a:latin typeface="Fraunces Bold"/>
              </a:rPr>
              <a:t>NHẬN DIỆN</a:t>
            </a:r>
          </a:p>
        </p:txBody>
      </p:sp>
      <p:sp>
        <p:nvSpPr>
          <p:cNvPr id="10" name="TextBox 10"/>
          <p:cNvSpPr txBox="1"/>
          <p:nvPr/>
        </p:nvSpPr>
        <p:spPr>
          <a:xfrm>
            <a:off x="1517177" y="3071177"/>
            <a:ext cx="13725950" cy="721864"/>
          </a:xfrm>
          <a:prstGeom prst="rect">
            <a:avLst/>
          </a:prstGeom>
        </p:spPr>
        <p:txBody>
          <a:bodyPr lIns="0" tIns="0" rIns="0" bIns="0" rtlCol="0" anchor="t">
            <a:spAutoFit/>
          </a:bodyPr>
          <a:lstStyle/>
          <a:p>
            <a:pPr algn="just">
              <a:lnSpc>
                <a:spcPts val="5879"/>
              </a:lnSpc>
              <a:spcBef>
                <a:spcPct val="0"/>
              </a:spcBef>
            </a:pPr>
            <a:r>
              <a:rPr lang="en-US" sz="4199" dirty="0" err="1">
                <a:solidFill>
                  <a:srgbClr val="6E9277"/>
                </a:solidFill>
                <a:latin typeface="Roboto Condensed"/>
              </a:rPr>
              <a:t>Tìm</a:t>
            </a:r>
            <a:r>
              <a:rPr lang="en-US" sz="4199" dirty="0">
                <a:solidFill>
                  <a:srgbClr val="6E9277"/>
                </a:solidFill>
                <a:latin typeface="Roboto Condensed"/>
              </a:rPr>
              <a:t> </a:t>
            </a:r>
            <a:r>
              <a:rPr lang="en-US" sz="4199" dirty="0" err="1">
                <a:solidFill>
                  <a:srgbClr val="6E9277"/>
                </a:solidFill>
                <a:latin typeface="Roboto Condensed"/>
              </a:rPr>
              <a:t>thành</a:t>
            </a:r>
            <a:r>
              <a:rPr lang="en-US" sz="4199" dirty="0">
                <a:solidFill>
                  <a:srgbClr val="6E9277"/>
                </a:solidFill>
                <a:latin typeface="Roboto Condensed"/>
              </a:rPr>
              <a:t> </a:t>
            </a:r>
            <a:r>
              <a:rPr lang="en-US" sz="4199" dirty="0" err="1">
                <a:solidFill>
                  <a:srgbClr val="6E9277"/>
                </a:solidFill>
                <a:latin typeface="Roboto Condensed"/>
              </a:rPr>
              <a:t>ngữ</a:t>
            </a:r>
            <a:r>
              <a:rPr lang="en-US" sz="4199" dirty="0">
                <a:solidFill>
                  <a:srgbClr val="6E9277"/>
                </a:solidFill>
                <a:latin typeface="Roboto Condensed"/>
              </a:rPr>
              <a:t> </a:t>
            </a:r>
            <a:r>
              <a:rPr lang="en-US" sz="4199" dirty="0" err="1">
                <a:solidFill>
                  <a:srgbClr val="6E9277"/>
                </a:solidFill>
                <a:latin typeface="Roboto Condensed"/>
              </a:rPr>
              <a:t>và</a:t>
            </a:r>
            <a:r>
              <a:rPr lang="en-US" sz="4199" dirty="0">
                <a:solidFill>
                  <a:srgbClr val="6E9277"/>
                </a:solidFill>
                <a:latin typeface="Roboto Condensed"/>
              </a:rPr>
              <a:t> </a:t>
            </a:r>
            <a:r>
              <a:rPr lang="en-US" sz="4199" dirty="0" err="1">
                <a:solidFill>
                  <a:srgbClr val="6E9277"/>
                </a:solidFill>
                <a:latin typeface="Roboto Condensed"/>
              </a:rPr>
              <a:t>giải</a:t>
            </a:r>
            <a:r>
              <a:rPr lang="en-US" sz="4199" dirty="0">
                <a:solidFill>
                  <a:srgbClr val="6E9277"/>
                </a:solidFill>
                <a:latin typeface="Roboto Condensed"/>
              </a:rPr>
              <a:t> </a:t>
            </a:r>
            <a:r>
              <a:rPr lang="en-US" sz="4199" dirty="0" err="1">
                <a:solidFill>
                  <a:srgbClr val="6E9277"/>
                </a:solidFill>
                <a:latin typeface="Roboto Condensed"/>
              </a:rPr>
              <a:t>nghĩa</a:t>
            </a:r>
            <a:r>
              <a:rPr lang="en-US" sz="4199" dirty="0">
                <a:solidFill>
                  <a:srgbClr val="6E9277"/>
                </a:solidFill>
                <a:latin typeface="Roboto Condensed"/>
              </a:rPr>
              <a:t> </a:t>
            </a:r>
            <a:r>
              <a:rPr lang="en-US" sz="4199" dirty="0" err="1">
                <a:solidFill>
                  <a:srgbClr val="6E9277"/>
                </a:solidFill>
                <a:latin typeface="Roboto Condensed"/>
              </a:rPr>
              <a:t>thành</a:t>
            </a:r>
            <a:r>
              <a:rPr lang="en-US" sz="4199" dirty="0">
                <a:solidFill>
                  <a:srgbClr val="6E9277"/>
                </a:solidFill>
                <a:latin typeface="Roboto Condensed"/>
              </a:rPr>
              <a:t> </a:t>
            </a:r>
            <a:r>
              <a:rPr lang="en-US" sz="4199" dirty="0" err="1">
                <a:solidFill>
                  <a:srgbClr val="6E9277"/>
                </a:solidFill>
                <a:latin typeface="Roboto Condensed"/>
              </a:rPr>
              <a:t>ngữ</a:t>
            </a:r>
            <a:r>
              <a:rPr lang="en-US" sz="4199" dirty="0">
                <a:solidFill>
                  <a:srgbClr val="6E9277"/>
                </a:solidFill>
                <a:latin typeface="Roboto Condensed"/>
              </a:rPr>
              <a:t> </a:t>
            </a:r>
            <a:r>
              <a:rPr lang="en-US" sz="4199" dirty="0" err="1">
                <a:solidFill>
                  <a:srgbClr val="6E9277"/>
                </a:solidFill>
                <a:latin typeface="Roboto Condensed"/>
              </a:rPr>
              <a:t>có</a:t>
            </a:r>
            <a:r>
              <a:rPr lang="en-US" sz="4199" dirty="0">
                <a:solidFill>
                  <a:srgbClr val="6E9277"/>
                </a:solidFill>
                <a:latin typeface="Roboto Condensed"/>
              </a:rPr>
              <a:t> </a:t>
            </a:r>
            <a:r>
              <a:rPr lang="en-US" sz="4199" dirty="0" err="1">
                <a:solidFill>
                  <a:srgbClr val="6E9277"/>
                </a:solidFill>
                <a:latin typeface="Roboto Condensed"/>
              </a:rPr>
              <a:t>trong</a:t>
            </a:r>
            <a:r>
              <a:rPr lang="en-US" sz="4199" dirty="0">
                <a:solidFill>
                  <a:srgbClr val="6E9277"/>
                </a:solidFill>
                <a:latin typeface="Roboto Condensed"/>
              </a:rPr>
              <a:t> </a:t>
            </a:r>
            <a:r>
              <a:rPr lang="en-US" sz="4199" dirty="0" err="1">
                <a:solidFill>
                  <a:srgbClr val="6E9277"/>
                </a:solidFill>
                <a:latin typeface="Roboto Condensed"/>
              </a:rPr>
              <a:t>các</a:t>
            </a:r>
            <a:r>
              <a:rPr lang="en-US" sz="4199" dirty="0">
                <a:solidFill>
                  <a:srgbClr val="6E9277"/>
                </a:solidFill>
                <a:latin typeface="Roboto Condensed"/>
              </a:rPr>
              <a:t> </a:t>
            </a:r>
            <a:r>
              <a:rPr lang="en-US" sz="4199" dirty="0" err="1">
                <a:solidFill>
                  <a:srgbClr val="6E9277"/>
                </a:solidFill>
                <a:latin typeface="Roboto Condensed"/>
              </a:rPr>
              <a:t>ngữ</a:t>
            </a:r>
            <a:r>
              <a:rPr lang="en-US" sz="4199" dirty="0">
                <a:solidFill>
                  <a:srgbClr val="6E9277"/>
                </a:solidFill>
                <a:latin typeface="Roboto Condensed"/>
              </a:rPr>
              <a:t> </a:t>
            </a:r>
            <a:r>
              <a:rPr lang="en-US" sz="4199" dirty="0" err="1">
                <a:solidFill>
                  <a:srgbClr val="6E9277"/>
                </a:solidFill>
                <a:latin typeface="Roboto Condensed"/>
              </a:rPr>
              <a:t>liệu</a:t>
            </a:r>
            <a:r>
              <a:rPr lang="en-US" sz="4199" dirty="0">
                <a:solidFill>
                  <a:srgbClr val="6E9277"/>
                </a:solidFill>
                <a:latin typeface="Roboto Condensed"/>
              </a:rPr>
              <a:t> </a:t>
            </a:r>
            <a:r>
              <a:rPr lang="en-US" sz="4199" dirty="0" err="1">
                <a:solidFill>
                  <a:srgbClr val="6E9277"/>
                </a:solidFill>
                <a:latin typeface="Roboto Condensed"/>
              </a:rPr>
              <a:t>sau</a:t>
            </a:r>
            <a:r>
              <a:rPr lang="en-US" sz="4199" dirty="0">
                <a:solidFill>
                  <a:srgbClr val="6E9277"/>
                </a:solidFill>
                <a:latin typeface="Roboto Condensed"/>
              </a:rPr>
              <a:t>:</a:t>
            </a:r>
          </a:p>
        </p:txBody>
      </p:sp>
      <p:sp>
        <p:nvSpPr>
          <p:cNvPr id="11" name="TextBox 11"/>
          <p:cNvSpPr txBox="1"/>
          <p:nvPr/>
        </p:nvSpPr>
        <p:spPr>
          <a:xfrm>
            <a:off x="1002376" y="3707316"/>
            <a:ext cx="14503272" cy="2950846"/>
          </a:xfrm>
          <a:prstGeom prst="rect">
            <a:avLst/>
          </a:prstGeom>
        </p:spPr>
        <p:txBody>
          <a:bodyPr lIns="0" tIns="0" rIns="0" bIns="0" rtlCol="0" anchor="t">
            <a:spAutoFit/>
          </a:bodyPr>
          <a:lstStyle/>
          <a:p>
            <a:pPr algn="just">
              <a:lnSpc>
                <a:spcPts val="5879"/>
              </a:lnSpc>
            </a:pPr>
            <a:endParaRPr dirty="0"/>
          </a:p>
          <a:p>
            <a:pPr algn="just">
              <a:lnSpc>
                <a:spcPts val="5879"/>
              </a:lnSpc>
            </a:pPr>
            <a:r>
              <a:rPr lang="en-US" sz="4199" dirty="0">
                <a:solidFill>
                  <a:srgbClr val="000000"/>
                </a:solidFill>
                <a:latin typeface="Roboto Condensed Bold"/>
              </a:rPr>
              <a:t>       </a:t>
            </a:r>
            <a:r>
              <a:rPr lang="en-US" sz="4199" dirty="0" err="1">
                <a:solidFill>
                  <a:srgbClr val="000000"/>
                </a:solidFill>
                <a:latin typeface="Roboto Condensed Bold Italics"/>
              </a:rPr>
              <a:t>Đến</a:t>
            </a:r>
            <a:r>
              <a:rPr lang="en-US" sz="4199" dirty="0">
                <a:solidFill>
                  <a:srgbClr val="000000"/>
                </a:solidFill>
                <a:latin typeface="Roboto Condensed Bold Italics"/>
              </a:rPr>
              <a:t> </a:t>
            </a:r>
            <a:r>
              <a:rPr lang="en-US" sz="4199" dirty="0" err="1">
                <a:solidFill>
                  <a:srgbClr val="000000"/>
                </a:solidFill>
                <a:latin typeface="Roboto Condensed Bold Italics"/>
              </a:rPr>
              <a:t>ngày</a:t>
            </a:r>
            <a:r>
              <a:rPr lang="en-US" sz="4199" dirty="0">
                <a:solidFill>
                  <a:srgbClr val="000000"/>
                </a:solidFill>
                <a:latin typeface="Roboto Condensed Bold Italics"/>
              </a:rPr>
              <a:t> </a:t>
            </a:r>
            <a:r>
              <a:rPr lang="en-US" sz="4199" dirty="0" err="1">
                <a:solidFill>
                  <a:srgbClr val="000000"/>
                </a:solidFill>
                <a:latin typeface="Roboto Condensed Bold Italics"/>
              </a:rPr>
              <a:t>lễ</a:t>
            </a:r>
            <a:r>
              <a:rPr lang="en-US" sz="4199" dirty="0">
                <a:solidFill>
                  <a:srgbClr val="000000"/>
                </a:solidFill>
                <a:latin typeface="Roboto Condensed Bold Italics"/>
              </a:rPr>
              <a:t> </a:t>
            </a:r>
            <a:r>
              <a:rPr lang="en-US" sz="4199" dirty="0" err="1">
                <a:solidFill>
                  <a:srgbClr val="000000"/>
                </a:solidFill>
                <a:latin typeface="Roboto Condensed Bold Italics"/>
              </a:rPr>
              <a:t>Tiên</a:t>
            </a:r>
            <a:r>
              <a:rPr lang="en-US" sz="4199" dirty="0">
                <a:solidFill>
                  <a:srgbClr val="000000"/>
                </a:solidFill>
                <a:latin typeface="Roboto Condensed Bold Italics"/>
              </a:rPr>
              <a:t> </a:t>
            </a:r>
            <a:r>
              <a:rPr lang="en-US" sz="4199" dirty="0" err="1">
                <a:solidFill>
                  <a:srgbClr val="000000"/>
                </a:solidFill>
                <a:latin typeface="Roboto Condensed Bold Italics"/>
              </a:rPr>
              <a:t>Vương</a:t>
            </a:r>
            <a:r>
              <a:rPr lang="en-US" sz="4199" dirty="0">
                <a:solidFill>
                  <a:srgbClr val="000000"/>
                </a:solidFill>
                <a:latin typeface="Roboto Condensed Bold Italics"/>
              </a:rPr>
              <a:t>, </a:t>
            </a:r>
            <a:r>
              <a:rPr lang="en-US" sz="4199" dirty="0" err="1">
                <a:solidFill>
                  <a:srgbClr val="000000"/>
                </a:solidFill>
                <a:latin typeface="Roboto Condensed Bold Italics"/>
              </a:rPr>
              <a:t>các</a:t>
            </a:r>
            <a:r>
              <a:rPr lang="en-US" sz="4199" dirty="0">
                <a:solidFill>
                  <a:srgbClr val="000000"/>
                </a:solidFill>
                <a:latin typeface="Roboto Condensed Bold Italics"/>
              </a:rPr>
              <a:t> lang </a:t>
            </a:r>
            <a:r>
              <a:rPr lang="en-US" sz="4199" dirty="0" err="1">
                <a:solidFill>
                  <a:srgbClr val="000000"/>
                </a:solidFill>
                <a:latin typeface="Roboto Condensed Bold Italics"/>
              </a:rPr>
              <a:t>mang</a:t>
            </a:r>
            <a:r>
              <a:rPr lang="en-US" sz="4199" dirty="0">
                <a:solidFill>
                  <a:srgbClr val="000000"/>
                </a:solidFill>
                <a:latin typeface="Roboto Condensed Bold Italics"/>
              </a:rPr>
              <a:t> </a:t>
            </a:r>
            <a:r>
              <a:rPr lang="en-US" sz="4199" dirty="0" err="1">
                <a:solidFill>
                  <a:srgbClr val="000000"/>
                </a:solidFill>
                <a:latin typeface="Roboto Condensed Bold Italics"/>
              </a:rPr>
              <a:t>sơn</a:t>
            </a:r>
            <a:r>
              <a:rPr lang="en-US" sz="4199" dirty="0">
                <a:solidFill>
                  <a:srgbClr val="000000"/>
                </a:solidFill>
                <a:latin typeface="Roboto Condensed Bold Italics"/>
              </a:rPr>
              <a:t> </a:t>
            </a:r>
            <a:r>
              <a:rPr lang="en-US" sz="4199" dirty="0" err="1">
                <a:solidFill>
                  <a:srgbClr val="000000"/>
                </a:solidFill>
                <a:latin typeface="Roboto Condensed Bold Italics"/>
              </a:rPr>
              <a:t>hào</a:t>
            </a:r>
            <a:r>
              <a:rPr lang="en-US" sz="4199" dirty="0">
                <a:solidFill>
                  <a:srgbClr val="000000"/>
                </a:solidFill>
                <a:latin typeface="Roboto Condensed Bold Italics"/>
              </a:rPr>
              <a:t> </a:t>
            </a:r>
            <a:r>
              <a:rPr lang="en-US" sz="4199" dirty="0" err="1">
                <a:solidFill>
                  <a:srgbClr val="000000"/>
                </a:solidFill>
                <a:latin typeface="Roboto Condensed Bold Italics"/>
              </a:rPr>
              <a:t>hải</a:t>
            </a:r>
            <a:r>
              <a:rPr lang="en-US" sz="4199" dirty="0">
                <a:solidFill>
                  <a:srgbClr val="000000"/>
                </a:solidFill>
                <a:latin typeface="Roboto Condensed Bold Italics"/>
              </a:rPr>
              <a:t> </a:t>
            </a:r>
            <a:r>
              <a:rPr lang="en-US" sz="4199" dirty="0" err="1">
                <a:solidFill>
                  <a:srgbClr val="000000"/>
                </a:solidFill>
                <a:latin typeface="Roboto Condensed Bold Italics"/>
              </a:rPr>
              <a:t>vị</a:t>
            </a:r>
            <a:r>
              <a:rPr lang="en-US" sz="4199" dirty="0">
                <a:solidFill>
                  <a:srgbClr val="000000"/>
                </a:solidFill>
                <a:latin typeface="Roboto Condensed Bold Italics"/>
              </a:rPr>
              <a:t>, </a:t>
            </a:r>
            <a:r>
              <a:rPr lang="en-US" sz="4199" dirty="0" err="1">
                <a:solidFill>
                  <a:srgbClr val="000000"/>
                </a:solidFill>
                <a:latin typeface="Roboto Condensed Bold Italics"/>
              </a:rPr>
              <a:t>nem</a:t>
            </a:r>
            <a:r>
              <a:rPr lang="en-US" sz="4199" dirty="0">
                <a:solidFill>
                  <a:srgbClr val="000000"/>
                </a:solidFill>
                <a:latin typeface="Roboto Condensed Bold Italics"/>
              </a:rPr>
              <a:t> </a:t>
            </a:r>
            <a:r>
              <a:rPr lang="en-US" sz="4199" dirty="0" err="1">
                <a:solidFill>
                  <a:srgbClr val="000000"/>
                </a:solidFill>
                <a:latin typeface="Roboto Condensed Bold Italics"/>
              </a:rPr>
              <a:t>công</a:t>
            </a:r>
            <a:r>
              <a:rPr lang="en-US" sz="4199" dirty="0">
                <a:solidFill>
                  <a:srgbClr val="000000"/>
                </a:solidFill>
                <a:latin typeface="Roboto Condensed Bold Italics"/>
              </a:rPr>
              <a:t> </a:t>
            </a:r>
            <a:r>
              <a:rPr lang="en-US" sz="4199" dirty="0" err="1">
                <a:solidFill>
                  <a:srgbClr val="000000"/>
                </a:solidFill>
                <a:latin typeface="Roboto Condensed Bold Italics"/>
              </a:rPr>
              <a:t>chả</a:t>
            </a:r>
            <a:r>
              <a:rPr lang="en-US" sz="4199" dirty="0">
                <a:solidFill>
                  <a:srgbClr val="000000"/>
                </a:solidFill>
                <a:latin typeface="Roboto Condensed Bold Italics"/>
              </a:rPr>
              <a:t> </a:t>
            </a:r>
            <a:r>
              <a:rPr lang="en-US" sz="4199" dirty="0" err="1">
                <a:solidFill>
                  <a:srgbClr val="000000"/>
                </a:solidFill>
                <a:latin typeface="Roboto Condensed Bold Italics"/>
              </a:rPr>
              <a:t>phượng</a:t>
            </a:r>
            <a:r>
              <a:rPr lang="en-US" sz="4199" dirty="0">
                <a:solidFill>
                  <a:srgbClr val="000000"/>
                </a:solidFill>
                <a:latin typeface="Roboto Condensed Bold Italics"/>
              </a:rPr>
              <a:t> </a:t>
            </a:r>
            <a:r>
              <a:rPr lang="en-US" sz="4199" dirty="0" err="1">
                <a:solidFill>
                  <a:srgbClr val="000000"/>
                </a:solidFill>
                <a:latin typeface="Roboto Condensed Bold Italics"/>
              </a:rPr>
              <a:t>tới</a:t>
            </a:r>
            <a:r>
              <a:rPr lang="en-US" sz="4199" dirty="0">
                <a:solidFill>
                  <a:srgbClr val="000000"/>
                </a:solidFill>
                <a:latin typeface="Roboto Condensed Bold Italics"/>
              </a:rPr>
              <a:t>, </a:t>
            </a:r>
            <a:r>
              <a:rPr lang="en-US" sz="4199" dirty="0" err="1">
                <a:solidFill>
                  <a:srgbClr val="000000"/>
                </a:solidFill>
                <a:latin typeface="Roboto Condensed Bold Italics"/>
              </a:rPr>
              <a:t>chẳng</a:t>
            </a:r>
            <a:r>
              <a:rPr lang="en-US" sz="4199" dirty="0">
                <a:solidFill>
                  <a:srgbClr val="000000"/>
                </a:solidFill>
                <a:latin typeface="Roboto Condensed Bold Italics"/>
              </a:rPr>
              <a:t> </a:t>
            </a:r>
            <a:r>
              <a:rPr lang="en-US" sz="4199" dirty="0" err="1">
                <a:solidFill>
                  <a:srgbClr val="000000"/>
                </a:solidFill>
                <a:latin typeface="Roboto Condensed Bold Italics"/>
              </a:rPr>
              <a:t>thiếu</a:t>
            </a:r>
            <a:r>
              <a:rPr lang="en-US" sz="4199" dirty="0">
                <a:solidFill>
                  <a:srgbClr val="000000"/>
                </a:solidFill>
                <a:latin typeface="Roboto Condensed Bold Italics"/>
              </a:rPr>
              <a:t> </a:t>
            </a:r>
            <a:r>
              <a:rPr lang="en-US" sz="4199" dirty="0" err="1">
                <a:solidFill>
                  <a:srgbClr val="000000"/>
                </a:solidFill>
                <a:latin typeface="Roboto Condensed Bold Italics"/>
              </a:rPr>
              <a:t>thứ</a:t>
            </a:r>
            <a:r>
              <a:rPr lang="en-US" sz="4199" dirty="0">
                <a:solidFill>
                  <a:srgbClr val="000000"/>
                </a:solidFill>
                <a:latin typeface="Roboto Condensed Bold Italics"/>
              </a:rPr>
              <a:t> </a:t>
            </a:r>
            <a:r>
              <a:rPr lang="en-US" sz="4199" dirty="0" err="1">
                <a:solidFill>
                  <a:srgbClr val="000000"/>
                </a:solidFill>
                <a:latin typeface="Roboto Condensed Bold Italics"/>
              </a:rPr>
              <a:t>gì</a:t>
            </a:r>
            <a:r>
              <a:rPr lang="en-US" sz="4199" dirty="0">
                <a:solidFill>
                  <a:srgbClr val="000000"/>
                </a:solidFill>
                <a:latin typeface="Roboto Condensed Bold Italics"/>
              </a:rPr>
              <a:t>.</a:t>
            </a:r>
            <a:r>
              <a:rPr lang="en-US" sz="4199" dirty="0">
                <a:solidFill>
                  <a:srgbClr val="000000"/>
                </a:solidFill>
                <a:latin typeface="Roboto Condensed Bold"/>
              </a:rPr>
              <a:t> </a:t>
            </a:r>
            <a:r>
              <a:rPr lang="en-US" sz="4199" dirty="0">
                <a:solidFill>
                  <a:srgbClr val="000000"/>
                </a:solidFill>
                <a:latin typeface="Roboto Condensed"/>
              </a:rPr>
              <a:t>(Bánh </a:t>
            </a:r>
            <a:r>
              <a:rPr lang="en-US" sz="4199" dirty="0" err="1">
                <a:solidFill>
                  <a:srgbClr val="000000"/>
                </a:solidFill>
                <a:latin typeface="Roboto Condensed"/>
              </a:rPr>
              <a:t>chưng</a:t>
            </a:r>
            <a:r>
              <a:rPr lang="en-US" sz="4199" dirty="0">
                <a:solidFill>
                  <a:srgbClr val="000000"/>
                </a:solidFill>
                <a:latin typeface="Roboto Condensed"/>
              </a:rPr>
              <a:t>, bánh </a:t>
            </a:r>
            <a:r>
              <a:rPr lang="en-US" sz="4199" dirty="0" err="1">
                <a:solidFill>
                  <a:srgbClr val="000000"/>
                </a:solidFill>
                <a:latin typeface="Roboto Condensed"/>
              </a:rPr>
              <a:t>giầy</a:t>
            </a:r>
            <a:r>
              <a:rPr lang="en-US" sz="4199" dirty="0">
                <a:solidFill>
                  <a:srgbClr val="000000"/>
                </a:solidFill>
                <a:latin typeface="Roboto Condensed"/>
              </a:rPr>
              <a:t>)</a:t>
            </a:r>
          </a:p>
          <a:p>
            <a:pPr algn="just">
              <a:lnSpc>
                <a:spcPts val="5879"/>
              </a:lnSpc>
              <a:spcBef>
                <a:spcPct val="0"/>
              </a:spcBef>
            </a:pPr>
            <a:endParaRPr lang="en-US" sz="4199" dirty="0">
              <a:solidFill>
                <a:srgbClr val="000000"/>
              </a:solidFill>
              <a:latin typeface="Roboto Condensed"/>
            </a:endParaRPr>
          </a:p>
        </p:txBody>
      </p:sp>
      <p:sp>
        <p:nvSpPr>
          <p:cNvPr id="12" name="TextBox 12"/>
          <p:cNvSpPr txBox="1"/>
          <p:nvPr/>
        </p:nvSpPr>
        <p:spPr>
          <a:xfrm>
            <a:off x="1002376" y="6839640"/>
            <a:ext cx="14503272" cy="2950846"/>
          </a:xfrm>
          <a:prstGeom prst="rect">
            <a:avLst/>
          </a:prstGeom>
        </p:spPr>
        <p:txBody>
          <a:bodyPr lIns="0" tIns="0" rIns="0" bIns="0" rtlCol="0" anchor="t">
            <a:spAutoFit/>
          </a:bodyPr>
          <a:lstStyle/>
          <a:p>
            <a:pPr algn="just">
              <a:lnSpc>
                <a:spcPts val="5879"/>
              </a:lnSpc>
            </a:pPr>
            <a:r>
              <a:rPr lang="en-US" sz="4199" dirty="0">
                <a:solidFill>
                  <a:srgbClr val="000000"/>
                </a:solidFill>
                <a:latin typeface="Roboto Condensed Bold Italics"/>
              </a:rPr>
              <a:t>       </a:t>
            </a:r>
            <a:r>
              <a:rPr lang="en-US" sz="4199" dirty="0" err="1">
                <a:solidFill>
                  <a:srgbClr val="000000"/>
                </a:solidFill>
                <a:latin typeface="Roboto Condensed Bold Italics"/>
              </a:rPr>
              <a:t>Một</a:t>
            </a:r>
            <a:r>
              <a:rPr lang="en-US" sz="4199" dirty="0">
                <a:solidFill>
                  <a:srgbClr val="000000"/>
                </a:solidFill>
                <a:latin typeface="Roboto Condensed Bold Italics"/>
              </a:rPr>
              <a:t> </a:t>
            </a:r>
            <a:r>
              <a:rPr lang="en-US" sz="4199" dirty="0" err="1">
                <a:solidFill>
                  <a:srgbClr val="000000"/>
                </a:solidFill>
                <a:latin typeface="Roboto Condensed Bold Italics"/>
              </a:rPr>
              <a:t>hôm</a:t>
            </a:r>
            <a:r>
              <a:rPr lang="en-US" sz="4199" dirty="0">
                <a:solidFill>
                  <a:srgbClr val="000000"/>
                </a:solidFill>
                <a:latin typeface="Roboto Condensed Bold Italics"/>
              </a:rPr>
              <a:t>, </a:t>
            </a:r>
            <a:r>
              <a:rPr lang="en-US" sz="4199" dirty="0" err="1">
                <a:solidFill>
                  <a:srgbClr val="000000"/>
                </a:solidFill>
                <a:latin typeface="Roboto Condensed Bold Italics"/>
              </a:rPr>
              <a:t>có</a:t>
            </a:r>
            <a:r>
              <a:rPr lang="en-US" sz="4199" dirty="0">
                <a:solidFill>
                  <a:srgbClr val="000000"/>
                </a:solidFill>
                <a:latin typeface="Roboto Condensed Bold Italics"/>
              </a:rPr>
              <a:t> </a:t>
            </a:r>
            <a:r>
              <a:rPr lang="en-US" sz="4199" dirty="0" err="1">
                <a:solidFill>
                  <a:srgbClr val="000000"/>
                </a:solidFill>
                <a:latin typeface="Roboto Condensed Bold Italics"/>
              </a:rPr>
              <a:t>người</a:t>
            </a:r>
            <a:r>
              <a:rPr lang="en-US" sz="4199" dirty="0">
                <a:solidFill>
                  <a:srgbClr val="000000"/>
                </a:solidFill>
                <a:latin typeface="Roboto Condensed Bold Italics"/>
              </a:rPr>
              <a:t> </a:t>
            </a:r>
            <a:r>
              <a:rPr lang="en-US" sz="4199" dirty="0" err="1">
                <a:solidFill>
                  <a:srgbClr val="000000"/>
                </a:solidFill>
                <a:latin typeface="Roboto Condensed Bold Italics"/>
              </a:rPr>
              <a:t>hàng</a:t>
            </a:r>
            <a:r>
              <a:rPr lang="en-US" sz="4199" dirty="0">
                <a:solidFill>
                  <a:srgbClr val="000000"/>
                </a:solidFill>
                <a:latin typeface="Roboto Condensed Bold Italics"/>
              </a:rPr>
              <a:t> </a:t>
            </a:r>
            <a:r>
              <a:rPr lang="en-US" sz="4199" dirty="0" err="1">
                <a:solidFill>
                  <a:srgbClr val="000000"/>
                </a:solidFill>
                <a:latin typeface="Roboto Condensed Bold Italics"/>
              </a:rPr>
              <a:t>rượu</a:t>
            </a:r>
            <a:r>
              <a:rPr lang="en-US" sz="4199" dirty="0">
                <a:solidFill>
                  <a:srgbClr val="000000"/>
                </a:solidFill>
                <a:latin typeface="Roboto Condensed Bold Italics"/>
              </a:rPr>
              <a:t> </a:t>
            </a:r>
            <a:r>
              <a:rPr lang="en-US" sz="4199" dirty="0" err="1">
                <a:solidFill>
                  <a:srgbClr val="000000"/>
                </a:solidFill>
                <a:latin typeface="Roboto Condensed Bold Italics"/>
              </a:rPr>
              <a:t>tên</a:t>
            </a:r>
            <a:r>
              <a:rPr lang="en-US" sz="4199" dirty="0">
                <a:solidFill>
                  <a:srgbClr val="000000"/>
                </a:solidFill>
                <a:latin typeface="Roboto Condensed Bold Italics"/>
              </a:rPr>
              <a:t> </a:t>
            </a:r>
            <a:r>
              <a:rPr lang="en-US" sz="4199" dirty="0" err="1">
                <a:solidFill>
                  <a:srgbClr val="000000"/>
                </a:solidFill>
                <a:latin typeface="Roboto Condensed Bold Italics"/>
              </a:rPr>
              <a:t>là</a:t>
            </a:r>
            <a:r>
              <a:rPr lang="en-US" sz="4199" dirty="0">
                <a:solidFill>
                  <a:srgbClr val="000000"/>
                </a:solidFill>
                <a:latin typeface="Roboto Condensed Bold Italics"/>
              </a:rPr>
              <a:t> </a:t>
            </a:r>
            <a:r>
              <a:rPr lang="en-US" sz="4199" dirty="0" err="1">
                <a:solidFill>
                  <a:srgbClr val="000000"/>
                </a:solidFill>
                <a:latin typeface="Roboto Condensed Bold Italics"/>
              </a:rPr>
              <a:t>Lí</a:t>
            </a:r>
            <a:r>
              <a:rPr lang="en-US" sz="4199" dirty="0">
                <a:solidFill>
                  <a:srgbClr val="000000"/>
                </a:solidFill>
                <a:latin typeface="Roboto Condensed Bold Italics"/>
              </a:rPr>
              <a:t> </a:t>
            </a:r>
            <a:r>
              <a:rPr lang="en-US" sz="4199" dirty="0" err="1">
                <a:solidFill>
                  <a:srgbClr val="000000"/>
                </a:solidFill>
                <a:latin typeface="Roboto Condensed Bold Italics"/>
              </a:rPr>
              <a:t>Thông</a:t>
            </a:r>
            <a:r>
              <a:rPr lang="en-US" sz="4199" dirty="0">
                <a:solidFill>
                  <a:srgbClr val="000000"/>
                </a:solidFill>
                <a:latin typeface="Roboto Condensed Bold Italics"/>
              </a:rPr>
              <a:t> </a:t>
            </a:r>
            <a:r>
              <a:rPr lang="en-US" sz="4199" dirty="0" err="1">
                <a:solidFill>
                  <a:srgbClr val="000000"/>
                </a:solidFill>
                <a:latin typeface="Roboto Condensed Bold Italics"/>
              </a:rPr>
              <a:t>đi</a:t>
            </a:r>
            <a:r>
              <a:rPr lang="en-US" sz="4199" dirty="0">
                <a:solidFill>
                  <a:srgbClr val="000000"/>
                </a:solidFill>
                <a:latin typeface="Roboto Condensed Bold Italics"/>
              </a:rPr>
              <a:t> qua </a:t>
            </a:r>
            <a:r>
              <a:rPr lang="en-US" sz="4199" dirty="0" err="1">
                <a:solidFill>
                  <a:srgbClr val="000000"/>
                </a:solidFill>
                <a:latin typeface="Roboto Condensed Bold Italics"/>
              </a:rPr>
              <a:t>đó</a:t>
            </a:r>
            <a:r>
              <a:rPr lang="en-US" sz="4199" dirty="0">
                <a:solidFill>
                  <a:srgbClr val="000000"/>
                </a:solidFill>
                <a:latin typeface="Roboto Condensed Bold Italics"/>
              </a:rPr>
              <a:t>. </a:t>
            </a:r>
            <a:r>
              <a:rPr lang="en-US" sz="4199" dirty="0" err="1">
                <a:solidFill>
                  <a:srgbClr val="000000"/>
                </a:solidFill>
                <a:latin typeface="Roboto Condensed Bold Italics"/>
              </a:rPr>
              <a:t>Thấy</a:t>
            </a:r>
            <a:r>
              <a:rPr lang="en-US" sz="4199" dirty="0">
                <a:solidFill>
                  <a:srgbClr val="000000"/>
                </a:solidFill>
                <a:latin typeface="Roboto Condensed Bold Italics"/>
              </a:rPr>
              <a:t> </a:t>
            </a:r>
            <a:r>
              <a:rPr lang="en-US" sz="4199" dirty="0" err="1">
                <a:solidFill>
                  <a:srgbClr val="000000"/>
                </a:solidFill>
                <a:latin typeface="Roboto Condensed Bold Italics"/>
              </a:rPr>
              <a:t>Thạch</a:t>
            </a:r>
            <a:r>
              <a:rPr lang="en-US" sz="4199" dirty="0">
                <a:solidFill>
                  <a:srgbClr val="000000"/>
                </a:solidFill>
                <a:latin typeface="Roboto Condensed Bold Italics"/>
              </a:rPr>
              <a:t> </a:t>
            </a:r>
            <a:r>
              <a:rPr lang="en-US" sz="4199" dirty="0" err="1">
                <a:solidFill>
                  <a:srgbClr val="000000"/>
                </a:solidFill>
                <a:latin typeface="Roboto Condensed Bold Italics"/>
              </a:rPr>
              <a:t>Sanh</a:t>
            </a:r>
            <a:r>
              <a:rPr lang="en-US" sz="4199" dirty="0">
                <a:solidFill>
                  <a:srgbClr val="000000"/>
                </a:solidFill>
                <a:latin typeface="Roboto Condensed Bold Italics"/>
              </a:rPr>
              <a:t> </a:t>
            </a:r>
            <a:r>
              <a:rPr lang="en-US" sz="4199" dirty="0" err="1">
                <a:solidFill>
                  <a:srgbClr val="000000"/>
                </a:solidFill>
                <a:latin typeface="Roboto Condensed Bold Italics"/>
              </a:rPr>
              <a:t>gánh</a:t>
            </a:r>
            <a:r>
              <a:rPr lang="en-US" sz="4199" dirty="0">
                <a:solidFill>
                  <a:srgbClr val="000000"/>
                </a:solidFill>
                <a:latin typeface="Roboto Condensed Bold Italics"/>
              </a:rPr>
              <a:t> </a:t>
            </a:r>
            <a:r>
              <a:rPr lang="en-US" sz="4199" dirty="0" err="1">
                <a:solidFill>
                  <a:srgbClr val="000000"/>
                </a:solidFill>
                <a:latin typeface="Roboto Condensed Bold Italics"/>
              </a:rPr>
              <a:t>về</a:t>
            </a:r>
            <a:r>
              <a:rPr lang="en-US" sz="4199" dirty="0">
                <a:solidFill>
                  <a:srgbClr val="000000"/>
                </a:solidFill>
                <a:latin typeface="Roboto Condensed Bold Italics"/>
              </a:rPr>
              <a:t> </a:t>
            </a:r>
            <a:r>
              <a:rPr lang="en-US" sz="4199" dirty="0" err="1">
                <a:solidFill>
                  <a:srgbClr val="000000"/>
                </a:solidFill>
                <a:latin typeface="Roboto Condensed Bold Italics"/>
              </a:rPr>
              <a:t>một</a:t>
            </a:r>
            <a:r>
              <a:rPr lang="en-US" sz="4199" dirty="0">
                <a:solidFill>
                  <a:srgbClr val="000000"/>
                </a:solidFill>
                <a:latin typeface="Roboto Condensed Bold Italics"/>
              </a:rPr>
              <a:t> </a:t>
            </a:r>
            <a:r>
              <a:rPr lang="en-US" sz="4199" dirty="0" err="1">
                <a:solidFill>
                  <a:srgbClr val="000000"/>
                </a:solidFill>
                <a:latin typeface="Roboto Condensed Bold Italics"/>
              </a:rPr>
              <a:t>gánh</a:t>
            </a:r>
            <a:r>
              <a:rPr lang="en-US" sz="4199" dirty="0">
                <a:solidFill>
                  <a:srgbClr val="000000"/>
                </a:solidFill>
                <a:latin typeface="Roboto Condensed Bold Italics"/>
              </a:rPr>
              <a:t> </a:t>
            </a:r>
            <a:r>
              <a:rPr lang="en-US" sz="4199" dirty="0" err="1">
                <a:solidFill>
                  <a:srgbClr val="000000"/>
                </a:solidFill>
                <a:latin typeface="Roboto Condensed Bold Italics"/>
              </a:rPr>
              <a:t>củi</a:t>
            </a:r>
            <a:r>
              <a:rPr lang="en-US" sz="4199" dirty="0">
                <a:solidFill>
                  <a:srgbClr val="000000"/>
                </a:solidFill>
                <a:latin typeface="Roboto Condensed Bold Italics"/>
              </a:rPr>
              <a:t> </a:t>
            </a:r>
            <a:r>
              <a:rPr lang="en-US" sz="4199" dirty="0" err="1">
                <a:solidFill>
                  <a:srgbClr val="000000"/>
                </a:solidFill>
                <a:latin typeface="Roboto Condensed Bold Italics"/>
              </a:rPr>
              <a:t>lớn</a:t>
            </a:r>
            <a:r>
              <a:rPr lang="en-US" sz="4199" dirty="0">
                <a:solidFill>
                  <a:srgbClr val="000000"/>
                </a:solidFill>
                <a:latin typeface="Roboto Condensed Bold Italics"/>
              </a:rPr>
              <a:t>, </a:t>
            </a:r>
            <a:r>
              <a:rPr lang="en-US" sz="4199" dirty="0" err="1">
                <a:solidFill>
                  <a:srgbClr val="000000"/>
                </a:solidFill>
                <a:latin typeface="Roboto Condensed Bold Italics"/>
              </a:rPr>
              <a:t>hắn</a:t>
            </a:r>
            <a:r>
              <a:rPr lang="en-US" sz="4199" dirty="0">
                <a:solidFill>
                  <a:srgbClr val="000000"/>
                </a:solidFill>
                <a:latin typeface="Roboto Condensed Bold Italics"/>
              </a:rPr>
              <a:t> </a:t>
            </a:r>
            <a:r>
              <a:rPr lang="en-US" sz="4199" dirty="0" err="1">
                <a:solidFill>
                  <a:srgbClr val="000000"/>
                </a:solidFill>
                <a:latin typeface="Roboto Condensed Bold Italics"/>
              </a:rPr>
              <a:t>nghĩ</a:t>
            </a:r>
            <a:r>
              <a:rPr lang="en-US" sz="4199" dirty="0">
                <a:solidFill>
                  <a:srgbClr val="000000"/>
                </a:solidFill>
                <a:latin typeface="Roboto Condensed Bold Italics"/>
              </a:rPr>
              <a:t> </a:t>
            </a:r>
            <a:r>
              <a:rPr lang="en-US" sz="4199" dirty="0" err="1">
                <a:solidFill>
                  <a:srgbClr val="000000"/>
                </a:solidFill>
                <a:latin typeface="Roboto Condensed Bold Italics"/>
              </a:rPr>
              <a:t>bụng</a:t>
            </a:r>
            <a:r>
              <a:rPr lang="en-US" sz="4199" dirty="0">
                <a:solidFill>
                  <a:srgbClr val="000000"/>
                </a:solidFill>
                <a:latin typeface="Roboto Condensed Bold Italics"/>
              </a:rPr>
              <a:t>: “</a:t>
            </a:r>
            <a:r>
              <a:rPr lang="en-US" sz="4199" dirty="0" err="1">
                <a:solidFill>
                  <a:srgbClr val="000000"/>
                </a:solidFill>
                <a:latin typeface="Roboto Condensed Bold Italics"/>
              </a:rPr>
              <a:t>Người</a:t>
            </a:r>
            <a:r>
              <a:rPr lang="en-US" sz="4199" dirty="0">
                <a:solidFill>
                  <a:srgbClr val="000000"/>
                </a:solidFill>
                <a:latin typeface="Roboto Condensed Bold Italics"/>
              </a:rPr>
              <a:t> </a:t>
            </a:r>
            <a:r>
              <a:rPr lang="en-US" sz="4199" dirty="0" err="1">
                <a:solidFill>
                  <a:srgbClr val="000000"/>
                </a:solidFill>
                <a:latin typeface="Roboto Condensed Bold Italics"/>
              </a:rPr>
              <a:t>này</a:t>
            </a:r>
            <a:r>
              <a:rPr lang="en-US" sz="4199" dirty="0">
                <a:solidFill>
                  <a:srgbClr val="000000"/>
                </a:solidFill>
                <a:latin typeface="Roboto Condensed Bold Italics"/>
              </a:rPr>
              <a:t> </a:t>
            </a:r>
            <a:r>
              <a:rPr lang="en-US" sz="4199" dirty="0" err="1">
                <a:solidFill>
                  <a:srgbClr val="000000"/>
                </a:solidFill>
                <a:latin typeface="Roboto Condensed Bold Italics"/>
              </a:rPr>
              <a:t>khỏe</a:t>
            </a:r>
            <a:r>
              <a:rPr lang="en-US" sz="4199" dirty="0">
                <a:solidFill>
                  <a:srgbClr val="000000"/>
                </a:solidFill>
                <a:latin typeface="Roboto Condensed Bold Italics"/>
              </a:rPr>
              <a:t> </a:t>
            </a:r>
            <a:r>
              <a:rPr lang="en-US" sz="4199" dirty="0" err="1">
                <a:solidFill>
                  <a:srgbClr val="000000"/>
                </a:solidFill>
                <a:latin typeface="Roboto Condensed Bold Italics"/>
              </a:rPr>
              <a:t>như</a:t>
            </a:r>
            <a:r>
              <a:rPr lang="en-US" sz="4199" dirty="0">
                <a:solidFill>
                  <a:srgbClr val="000000"/>
                </a:solidFill>
                <a:latin typeface="Roboto Condensed Bold Italics"/>
              </a:rPr>
              <a:t> </a:t>
            </a:r>
            <a:r>
              <a:rPr lang="en-US" sz="4199" dirty="0" err="1">
                <a:solidFill>
                  <a:srgbClr val="000000"/>
                </a:solidFill>
                <a:latin typeface="Roboto Condensed Bold Italics"/>
              </a:rPr>
              <a:t>voi</a:t>
            </a:r>
            <a:r>
              <a:rPr lang="en-US" sz="4199" dirty="0">
                <a:solidFill>
                  <a:srgbClr val="000000"/>
                </a:solidFill>
                <a:latin typeface="Roboto Condensed Bold Italics"/>
              </a:rPr>
              <a:t>. </a:t>
            </a:r>
            <a:r>
              <a:rPr lang="en-US" sz="4199" dirty="0" err="1">
                <a:solidFill>
                  <a:srgbClr val="000000"/>
                </a:solidFill>
                <a:latin typeface="Roboto Condensed Bold Italics"/>
              </a:rPr>
              <a:t>Nó</a:t>
            </a:r>
            <a:r>
              <a:rPr lang="en-US" sz="4199" dirty="0">
                <a:solidFill>
                  <a:srgbClr val="000000"/>
                </a:solidFill>
                <a:latin typeface="Roboto Condensed Bold Italics"/>
              </a:rPr>
              <a:t> </a:t>
            </a:r>
            <a:r>
              <a:rPr lang="en-US" sz="4199" dirty="0" err="1">
                <a:solidFill>
                  <a:srgbClr val="000000"/>
                </a:solidFill>
                <a:latin typeface="Roboto Condensed Bold Italics"/>
              </a:rPr>
              <a:t>về</a:t>
            </a:r>
            <a:r>
              <a:rPr lang="en-US" sz="4199" dirty="0">
                <a:solidFill>
                  <a:srgbClr val="000000"/>
                </a:solidFill>
                <a:latin typeface="Roboto Condensed Bold Italics"/>
              </a:rPr>
              <a:t> ở </a:t>
            </a:r>
            <a:r>
              <a:rPr lang="en-US" sz="4199" dirty="0" err="1">
                <a:solidFill>
                  <a:srgbClr val="000000"/>
                </a:solidFill>
                <a:latin typeface="Roboto Condensed Bold Italics"/>
              </a:rPr>
              <a:t>cùng</a:t>
            </a:r>
            <a:r>
              <a:rPr lang="en-US" sz="4199" dirty="0">
                <a:solidFill>
                  <a:srgbClr val="000000"/>
                </a:solidFill>
                <a:latin typeface="Roboto Condensed Bold Italics"/>
              </a:rPr>
              <a:t> </a:t>
            </a:r>
            <a:r>
              <a:rPr lang="en-US" sz="4199" dirty="0" err="1">
                <a:solidFill>
                  <a:srgbClr val="000000"/>
                </a:solidFill>
                <a:latin typeface="Roboto Condensed Bold Italics"/>
              </a:rPr>
              <a:t>thì</a:t>
            </a:r>
            <a:r>
              <a:rPr lang="en-US" sz="4199" dirty="0">
                <a:solidFill>
                  <a:srgbClr val="000000"/>
                </a:solidFill>
                <a:latin typeface="Roboto Condensed Bold Italics"/>
              </a:rPr>
              <a:t> </a:t>
            </a:r>
            <a:r>
              <a:rPr lang="en-US" sz="4199" dirty="0" err="1">
                <a:solidFill>
                  <a:srgbClr val="000000"/>
                </a:solidFill>
                <a:latin typeface="Roboto Condensed Bold Italics"/>
              </a:rPr>
              <a:t>lợi</a:t>
            </a:r>
            <a:r>
              <a:rPr lang="en-US" sz="4199" dirty="0">
                <a:solidFill>
                  <a:srgbClr val="000000"/>
                </a:solidFill>
                <a:latin typeface="Roboto Condensed Bold Italics"/>
              </a:rPr>
              <a:t> </a:t>
            </a:r>
            <a:r>
              <a:rPr lang="en-US" sz="4199" dirty="0" err="1">
                <a:solidFill>
                  <a:srgbClr val="000000"/>
                </a:solidFill>
                <a:latin typeface="Roboto Condensed Bold Italics"/>
              </a:rPr>
              <a:t>biết</a:t>
            </a:r>
            <a:r>
              <a:rPr lang="en-US" sz="4199" dirty="0">
                <a:solidFill>
                  <a:srgbClr val="000000"/>
                </a:solidFill>
                <a:latin typeface="Roboto Condensed Bold Italics"/>
              </a:rPr>
              <a:t> bao </a:t>
            </a:r>
            <a:r>
              <a:rPr lang="en-US" sz="4199" dirty="0" err="1">
                <a:solidFill>
                  <a:srgbClr val="000000"/>
                </a:solidFill>
                <a:latin typeface="Roboto Condensed Bold Italics"/>
              </a:rPr>
              <a:t>nhiêu</a:t>
            </a:r>
            <a:r>
              <a:rPr lang="en-US" sz="4199" dirty="0">
                <a:solidFill>
                  <a:srgbClr val="000000"/>
                </a:solidFill>
                <a:latin typeface="Roboto Condensed Bold Italics"/>
              </a:rPr>
              <a:t>”.</a:t>
            </a:r>
            <a:r>
              <a:rPr lang="en-US" sz="4199" dirty="0">
                <a:solidFill>
                  <a:srgbClr val="000000"/>
                </a:solidFill>
                <a:latin typeface="Roboto Condensed Bold"/>
              </a:rPr>
              <a:t> </a:t>
            </a:r>
            <a:r>
              <a:rPr lang="en-US" sz="4199" dirty="0">
                <a:solidFill>
                  <a:srgbClr val="000000"/>
                </a:solidFill>
                <a:latin typeface="Roboto Condensed"/>
              </a:rPr>
              <a:t>(</a:t>
            </a:r>
            <a:r>
              <a:rPr lang="en-US" sz="4199" dirty="0" err="1">
                <a:solidFill>
                  <a:srgbClr val="000000"/>
                </a:solidFill>
                <a:latin typeface="Roboto Condensed"/>
              </a:rPr>
              <a:t>Thạch</a:t>
            </a:r>
            <a:r>
              <a:rPr lang="en-US" sz="4199" dirty="0">
                <a:solidFill>
                  <a:srgbClr val="000000"/>
                </a:solidFill>
                <a:latin typeface="Roboto Condensed"/>
              </a:rPr>
              <a:t> </a:t>
            </a:r>
            <a:r>
              <a:rPr lang="en-US" sz="4199" dirty="0" err="1">
                <a:solidFill>
                  <a:srgbClr val="000000"/>
                </a:solidFill>
                <a:latin typeface="Roboto Condensed"/>
              </a:rPr>
              <a:t>Sanh</a:t>
            </a:r>
            <a:r>
              <a:rPr lang="en-US" sz="4199" dirty="0">
                <a:solidFill>
                  <a:srgbClr val="000000"/>
                </a:solidFill>
                <a:latin typeface="Roboto Condensed"/>
              </a:rPr>
              <a:t>)</a:t>
            </a:r>
          </a:p>
          <a:p>
            <a:pPr algn="just">
              <a:lnSpc>
                <a:spcPts val="5879"/>
              </a:lnSpc>
              <a:spcBef>
                <a:spcPct val="0"/>
              </a:spcBef>
            </a:pPr>
            <a:endParaRPr lang="en-US" sz="4199" dirty="0">
              <a:solidFill>
                <a:srgbClr val="000000"/>
              </a:solidFill>
              <a:latin typeface="Roboto Condensed"/>
            </a:endParaRPr>
          </a:p>
        </p:txBody>
      </p:sp>
      <p:sp>
        <p:nvSpPr>
          <p:cNvPr id="13" name="TextBox 13"/>
          <p:cNvSpPr txBox="1"/>
          <p:nvPr/>
        </p:nvSpPr>
        <p:spPr>
          <a:xfrm>
            <a:off x="1202941" y="1489557"/>
            <a:ext cx="13725950" cy="771527"/>
          </a:xfrm>
          <a:prstGeom prst="rect">
            <a:avLst/>
          </a:prstGeom>
        </p:spPr>
        <p:txBody>
          <a:bodyPr lIns="0" tIns="0" rIns="0" bIns="0" rtlCol="0" anchor="t">
            <a:spAutoFit/>
          </a:bodyPr>
          <a:lstStyle/>
          <a:p>
            <a:pPr algn="just">
              <a:lnSpc>
                <a:spcPts val="6299"/>
              </a:lnSpc>
              <a:spcBef>
                <a:spcPct val="0"/>
              </a:spcBef>
            </a:pPr>
            <a:r>
              <a:rPr lang="en-US" sz="4499" dirty="0">
                <a:solidFill>
                  <a:srgbClr val="6E9277"/>
                </a:solidFill>
                <a:latin typeface="Roboto Condensed Bold"/>
              </a:rPr>
              <a:t>1. </a:t>
            </a:r>
            <a:r>
              <a:rPr lang="en-US" sz="4499" dirty="0" err="1">
                <a:solidFill>
                  <a:srgbClr val="6E9277"/>
                </a:solidFill>
                <a:latin typeface="Roboto Condensed Bold"/>
              </a:rPr>
              <a:t>Khái</a:t>
            </a:r>
            <a:r>
              <a:rPr lang="en-US" sz="4499" dirty="0">
                <a:solidFill>
                  <a:srgbClr val="6E9277"/>
                </a:solidFill>
                <a:latin typeface="Roboto Condensed Bold"/>
              </a:rPr>
              <a:t> </a:t>
            </a:r>
            <a:r>
              <a:rPr lang="en-US" sz="4499" dirty="0" err="1">
                <a:solidFill>
                  <a:srgbClr val="6E9277"/>
                </a:solidFill>
                <a:latin typeface="Roboto Condensed Bold"/>
              </a:rPr>
              <a:t>niệm</a:t>
            </a:r>
            <a:r>
              <a:rPr lang="en-US" sz="4499" dirty="0">
                <a:solidFill>
                  <a:srgbClr val="6E9277"/>
                </a:solidFill>
                <a:latin typeface="Roboto Condensed Bold"/>
              </a:rPr>
              <a: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305422">
            <a:off x="15191251" y="-5960600"/>
            <a:ext cx="10051930" cy="10881657"/>
          </a:xfrm>
          <a:prstGeom prst="rect">
            <a:avLst/>
          </a:prstGeom>
        </p:spPr>
      </p:pic>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1770409" y="6409034"/>
            <a:ext cx="6517591" cy="3877966"/>
          </a:xfrm>
          <a:prstGeom prst="rect">
            <a:avLst/>
          </a:prstGeom>
        </p:spPr>
      </p:pic>
      <p:sp>
        <p:nvSpPr>
          <p:cNvPr id="4" name="TextBox 4"/>
          <p:cNvSpPr txBox="1"/>
          <p:nvPr/>
        </p:nvSpPr>
        <p:spPr>
          <a:xfrm>
            <a:off x="803540" y="254952"/>
            <a:ext cx="10308574" cy="1479556"/>
          </a:xfrm>
          <a:prstGeom prst="rect">
            <a:avLst/>
          </a:prstGeom>
        </p:spPr>
        <p:txBody>
          <a:bodyPr lIns="0" tIns="0" rIns="0" bIns="0" rtlCol="0" anchor="t">
            <a:spAutoFit/>
          </a:bodyPr>
          <a:lstStyle/>
          <a:p>
            <a:pPr algn="just">
              <a:lnSpc>
                <a:spcPts val="11899"/>
              </a:lnSpc>
              <a:spcBef>
                <a:spcPct val="0"/>
              </a:spcBef>
            </a:pPr>
            <a:r>
              <a:rPr lang="en-US" sz="8499">
                <a:solidFill>
                  <a:srgbClr val="6E9277"/>
                </a:solidFill>
                <a:latin typeface="#9Slide06 SVNWendi"/>
              </a:rPr>
              <a:t>I. THÀNH NGỮ</a:t>
            </a:r>
          </a:p>
        </p:txBody>
      </p:sp>
      <p:pic>
        <p:nvPicPr>
          <p:cNvPr id="5"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a:off x="9483687" y="573128"/>
            <a:ext cx="1050310" cy="911144"/>
          </a:xfrm>
          <a:prstGeom prst="rect">
            <a:avLst/>
          </a:prstGeom>
        </p:spPr>
      </p:pic>
      <p:pic>
        <p:nvPicPr>
          <p:cNvPr id="6" name="Picture 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2222124" flipH="1">
            <a:off x="15924562" y="-1028700"/>
            <a:ext cx="2669477" cy="4114800"/>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4928890" y="8348017"/>
            <a:ext cx="4660819" cy="2883882"/>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8100000" flipH="1">
            <a:off x="15535278" y="1998299"/>
            <a:ext cx="2024824" cy="3121116"/>
          </a:xfrm>
          <a:prstGeom prst="rect">
            <a:avLst/>
          </a:prstGeom>
        </p:spPr>
      </p:pic>
      <p:sp>
        <p:nvSpPr>
          <p:cNvPr id="9" name="TextBox 9"/>
          <p:cNvSpPr txBox="1"/>
          <p:nvPr/>
        </p:nvSpPr>
        <p:spPr>
          <a:xfrm>
            <a:off x="2454162" y="2239353"/>
            <a:ext cx="10308574" cy="1120676"/>
          </a:xfrm>
          <a:prstGeom prst="rect">
            <a:avLst/>
          </a:prstGeom>
        </p:spPr>
        <p:txBody>
          <a:bodyPr lIns="0" tIns="0" rIns="0" bIns="0" rtlCol="0" anchor="t">
            <a:spAutoFit/>
          </a:bodyPr>
          <a:lstStyle/>
          <a:p>
            <a:pPr algn="ctr">
              <a:lnSpc>
                <a:spcPts val="9100"/>
              </a:lnSpc>
              <a:spcBef>
                <a:spcPct val="0"/>
              </a:spcBef>
            </a:pPr>
            <a:r>
              <a:rPr lang="en-US" sz="6500">
                <a:solidFill>
                  <a:srgbClr val="F7AF76"/>
                </a:solidFill>
                <a:latin typeface="Fraunces Bold"/>
              </a:rPr>
              <a:t>NHẬN DIỆN</a:t>
            </a:r>
          </a:p>
        </p:txBody>
      </p:sp>
      <p:sp>
        <p:nvSpPr>
          <p:cNvPr id="10" name="TextBox 10"/>
          <p:cNvSpPr txBox="1"/>
          <p:nvPr/>
        </p:nvSpPr>
        <p:spPr>
          <a:xfrm>
            <a:off x="1228688" y="3667976"/>
            <a:ext cx="13725950" cy="721864"/>
          </a:xfrm>
          <a:prstGeom prst="rect">
            <a:avLst/>
          </a:prstGeom>
        </p:spPr>
        <p:txBody>
          <a:bodyPr lIns="0" tIns="0" rIns="0" bIns="0" rtlCol="0" anchor="t">
            <a:spAutoFit/>
          </a:bodyPr>
          <a:lstStyle/>
          <a:p>
            <a:pPr algn="just">
              <a:lnSpc>
                <a:spcPts val="5879"/>
              </a:lnSpc>
              <a:spcBef>
                <a:spcPct val="0"/>
              </a:spcBef>
            </a:pPr>
            <a:r>
              <a:rPr lang="en-US" sz="4199">
                <a:solidFill>
                  <a:srgbClr val="6E9277"/>
                </a:solidFill>
                <a:latin typeface="Roboto Condensed"/>
              </a:rPr>
              <a:t>Tìm thành ngữ và giải nghĩa thành ngữ có trong các ngữ liệu sau:</a:t>
            </a:r>
          </a:p>
        </p:txBody>
      </p:sp>
      <p:sp>
        <p:nvSpPr>
          <p:cNvPr id="11" name="TextBox 11"/>
          <p:cNvSpPr txBox="1"/>
          <p:nvPr/>
        </p:nvSpPr>
        <p:spPr>
          <a:xfrm>
            <a:off x="1002376" y="4988257"/>
            <a:ext cx="13725950" cy="2407287"/>
          </a:xfrm>
          <a:prstGeom prst="rect">
            <a:avLst/>
          </a:prstGeom>
        </p:spPr>
        <p:txBody>
          <a:bodyPr lIns="0" tIns="0" rIns="0" bIns="0" rtlCol="0" anchor="t">
            <a:spAutoFit/>
          </a:bodyPr>
          <a:lstStyle/>
          <a:p>
            <a:pPr algn="just">
              <a:lnSpc>
                <a:spcPts val="6439"/>
              </a:lnSpc>
            </a:pPr>
            <a:r>
              <a:rPr lang="en-US" sz="4599" dirty="0">
                <a:solidFill>
                  <a:srgbClr val="000000"/>
                </a:solidFill>
                <a:latin typeface="Roboto Condensed"/>
              </a:rPr>
              <a:t>      </a:t>
            </a:r>
            <a:r>
              <a:rPr lang="en-US" sz="4599" dirty="0" err="1">
                <a:solidFill>
                  <a:srgbClr val="000000"/>
                </a:solidFill>
                <a:latin typeface="Roboto Condensed Italics"/>
              </a:rPr>
              <a:t>Đến</a:t>
            </a:r>
            <a:r>
              <a:rPr lang="en-US" sz="4599" dirty="0">
                <a:solidFill>
                  <a:srgbClr val="000000"/>
                </a:solidFill>
                <a:latin typeface="Roboto Condensed Italics"/>
              </a:rPr>
              <a:t> </a:t>
            </a:r>
            <a:r>
              <a:rPr lang="en-US" sz="4599" dirty="0" err="1">
                <a:solidFill>
                  <a:srgbClr val="000000"/>
                </a:solidFill>
                <a:latin typeface="Roboto Condensed Italics"/>
              </a:rPr>
              <a:t>ngày</a:t>
            </a:r>
            <a:r>
              <a:rPr lang="en-US" sz="4599" dirty="0">
                <a:solidFill>
                  <a:srgbClr val="000000"/>
                </a:solidFill>
                <a:latin typeface="Roboto Condensed Italics"/>
              </a:rPr>
              <a:t> </a:t>
            </a:r>
            <a:r>
              <a:rPr lang="en-US" sz="4599" dirty="0" err="1">
                <a:solidFill>
                  <a:srgbClr val="000000"/>
                </a:solidFill>
                <a:latin typeface="Roboto Condensed Italics"/>
              </a:rPr>
              <a:t>lễ</a:t>
            </a:r>
            <a:r>
              <a:rPr lang="en-US" sz="4599" dirty="0">
                <a:solidFill>
                  <a:srgbClr val="000000"/>
                </a:solidFill>
                <a:latin typeface="Roboto Condensed Italics"/>
              </a:rPr>
              <a:t> </a:t>
            </a:r>
            <a:r>
              <a:rPr lang="en-US" sz="4599" dirty="0" err="1">
                <a:solidFill>
                  <a:srgbClr val="000000"/>
                </a:solidFill>
                <a:latin typeface="Roboto Condensed Italics"/>
              </a:rPr>
              <a:t>Tiên</a:t>
            </a:r>
            <a:r>
              <a:rPr lang="en-US" sz="4599" dirty="0">
                <a:solidFill>
                  <a:srgbClr val="000000"/>
                </a:solidFill>
                <a:latin typeface="Roboto Condensed Italics"/>
              </a:rPr>
              <a:t> </a:t>
            </a:r>
            <a:r>
              <a:rPr lang="en-US" sz="4599" dirty="0" err="1">
                <a:solidFill>
                  <a:srgbClr val="000000"/>
                </a:solidFill>
                <a:latin typeface="Roboto Condensed Italics"/>
              </a:rPr>
              <a:t>Vương</a:t>
            </a:r>
            <a:r>
              <a:rPr lang="en-US" sz="4599" dirty="0">
                <a:solidFill>
                  <a:srgbClr val="000000"/>
                </a:solidFill>
                <a:latin typeface="Roboto Condensed Italics"/>
              </a:rPr>
              <a:t>, </a:t>
            </a:r>
            <a:r>
              <a:rPr lang="en-US" sz="4599" dirty="0" err="1">
                <a:solidFill>
                  <a:srgbClr val="000000"/>
                </a:solidFill>
                <a:latin typeface="Roboto Condensed Italics"/>
              </a:rPr>
              <a:t>các</a:t>
            </a:r>
            <a:r>
              <a:rPr lang="en-US" sz="4599" dirty="0">
                <a:solidFill>
                  <a:srgbClr val="000000"/>
                </a:solidFill>
                <a:latin typeface="Roboto Condensed Italics"/>
              </a:rPr>
              <a:t> lang </a:t>
            </a:r>
            <a:r>
              <a:rPr lang="en-US" sz="4599" dirty="0" err="1">
                <a:solidFill>
                  <a:srgbClr val="000000"/>
                </a:solidFill>
                <a:latin typeface="Roboto Condensed Italics"/>
              </a:rPr>
              <a:t>mang</a:t>
            </a:r>
            <a:r>
              <a:rPr lang="en-US" sz="4599" dirty="0">
                <a:solidFill>
                  <a:srgbClr val="000000"/>
                </a:solidFill>
                <a:latin typeface="Roboto Condensed Italics"/>
              </a:rPr>
              <a:t> </a:t>
            </a:r>
            <a:r>
              <a:rPr lang="en-US" sz="4599" dirty="0" err="1">
                <a:solidFill>
                  <a:srgbClr val="6E9277"/>
                </a:solidFill>
                <a:latin typeface="Roboto Condensed Bold Italics"/>
              </a:rPr>
              <a:t>sơn</a:t>
            </a:r>
            <a:r>
              <a:rPr lang="en-US" sz="4599" dirty="0">
                <a:solidFill>
                  <a:srgbClr val="6E9277"/>
                </a:solidFill>
                <a:latin typeface="Roboto Condensed Bold Italics"/>
              </a:rPr>
              <a:t> </a:t>
            </a:r>
            <a:r>
              <a:rPr lang="en-US" sz="4599" dirty="0" err="1">
                <a:solidFill>
                  <a:srgbClr val="6E9277"/>
                </a:solidFill>
                <a:latin typeface="Roboto Condensed Bold Italics"/>
              </a:rPr>
              <a:t>hào</a:t>
            </a:r>
            <a:r>
              <a:rPr lang="en-US" sz="4599" dirty="0">
                <a:solidFill>
                  <a:srgbClr val="6E9277"/>
                </a:solidFill>
                <a:latin typeface="Roboto Condensed Bold Italics"/>
              </a:rPr>
              <a:t> </a:t>
            </a:r>
            <a:r>
              <a:rPr lang="en-US" sz="4599" dirty="0" err="1">
                <a:solidFill>
                  <a:srgbClr val="6E9277"/>
                </a:solidFill>
                <a:latin typeface="Roboto Condensed Bold Italics"/>
              </a:rPr>
              <a:t>hải</a:t>
            </a:r>
            <a:r>
              <a:rPr lang="en-US" sz="4599" dirty="0">
                <a:solidFill>
                  <a:srgbClr val="6E9277"/>
                </a:solidFill>
                <a:latin typeface="Roboto Condensed Bold Italics"/>
              </a:rPr>
              <a:t> </a:t>
            </a:r>
            <a:r>
              <a:rPr lang="en-US" sz="4599" dirty="0" err="1">
                <a:solidFill>
                  <a:srgbClr val="6E9277"/>
                </a:solidFill>
                <a:latin typeface="Roboto Condensed Bold Italics"/>
              </a:rPr>
              <a:t>vị</a:t>
            </a:r>
            <a:r>
              <a:rPr lang="en-US" sz="4599" dirty="0">
                <a:solidFill>
                  <a:srgbClr val="6E9277"/>
                </a:solidFill>
                <a:latin typeface="Roboto Condensed Italics"/>
              </a:rPr>
              <a:t>, </a:t>
            </a:r>
            <a:r>
              <a:rPr lang="en-US" sz="4599" dirty="0" err="1">
                <a:solidFill>
                  <a:srgbClr val="6E9277"/>
                </a:solidFill>
                <a:latin typeface="Roboto Condensed Bold Italics"/>
              </a:rPr>
              <a:t>nem</a:t>
            </a:r>
            <a:r>
              <a:rPr lang="en-US" sz="4599" dirty="0">
                <a:solidFill>
                  <a:srgbClr val="6E9277"/>
                </a:solidFill>
                <a:latin typeface="Roboto Condensed Bold Italics"/>
              </a:rPr>
              <a:t> </a:t>
            </a:r>
            <a:r>
              <a:rPr lang="en-US" sz="4599" dirty="0" err="1">
                <a:solidFill>
                  <a:srgbClr val="6E9277"/>
                </a:solidFill>
                <a:latin typeface="Roboto Condensed Bold Italics"/>
              </a:rPr>
              <a:t>công</a:t>
            </a:r>
            <a:r>
              <a:rPr lang="en-US" sz="4599" dirty="0">
                <a:solidFill>
                  <a:srgbClr val="6E9277"/>
                </a:solidFill>
                <a:latin typeface="Roboto Condensed Bold Italics"/>
              </a:rPr>
              <a:t> </a:t>
            </a:r>
            <a:r>
              <a:rPr lang="en-US" sz="4599" dirty="0" err="1">
                <a:solidFill>
                  <a:srgbClr val="6E9277"/>
                </a:solidFill>
                <a:latin typeface="Roboto Condensed Bold Italics"/>
              </a:rPr>
              <a:t>chả</a:t>
            </a:r>
            <a:r>
              <a:rPr lang="en-US" sz="4599" dirty="0">
                <a:solidFill>
                  <a:srgbClr val="6E9277"/>
                </a:solidFill>
                <a:latin typeface="Roboto Condensed Bold Italics"/>
              </a:rPr>
              <a:t> </a:t>
            </a:r>
            <a:r>
              <a:rPr lang="en-US" sz="4599" dirty="0" err="1">
                <a:solidFill>
                  <a:srgbClr val="6E9277"/>
                </a:solidFill>
                <a:latin typeface="Roboto Condensed Bold Italics"/>
              </a:rPr>
              <a:t>phượng</a:t>
            </a:r>
            <a:r>
              <a:rPr lang="en-US" sz="4599" dirty="0">
                <a:solidFill>
                  <a:srgbClr val="6E9277"/>
                </a:solidFill>
                <a:latin typeface="Roboto Condensed Italics"/>
              </a:rPr>
              <a:t> </a:t>
            </a:r>
            <a:r>
              <a:rPr lang="en-US" sz="4599" dirty="0" err="1">
                <a:solidFill>
                  <a:srgbClr val="000000"/>
                </a:solidFill>
                <a:latin typeface="Roboto Condensed Italics"/>
              </a:rPr>
              <a:t>tới</a:t>
            </a:r>
            <a:r>
              <a:rPr lang="en-US" sz="4599" dirty="0">
                <a:solidFill>
                  <a:srgbClr val="000000"/>
                </a:solidFill>
                <a:latin typeface="Roboto Condensed Italics"/>
              </a:rPr>
              <a:t>, </a:t>
            </a:r>
            <a:r>
              <a:rPr lang="en-US" sz="4599" dirty="0" err="1">
                <a:solidFill>
                  <a:srgbClr val="000000"/>
                </a:solidFill>
                <a:latin typeface="Roboto Condensed Italics"/>
              </a:rPr>
              <a:t>chẳng</a:t>
            </a:r>
            <a:r>
              <a:rPr lang="en-US" sz="4599" dirty="0">
                <a:solidFill>
                  <a:srgbClr val="000000"/>
                </a:solidFill>
                <a:latin typeface="Roboto Condensed Italics"/>
              </a:rPr>
              <a:t> </a:t>
            </a:r>
            <a:r>
              <a:rPr lang="en-US" sz="4599" dirty="0" err="1">
                <a:solidFill>
                  <a:srgbClr val="000000"/>
                </a:solidFill>
                <a:latin typeface="Roboto Condensed Italics"/>
              </a:rPr>
              <a:t>thiếu</a:t>
            </a:r>
            <a:r>
              <a:rPr lang="en-US" sz="4599" dirty="0">
                <a:solidFill>
                  <a:srgbClr val="000000"/>
                </a:solidFill>
                <a:latin typeface="Roboto Condensed Italics"/>
              </a:rPr>
              <a:t> </a:t>
            </a:r>
            <a:r>
              <a:rPr lang="en-US" sz="4599" dirty="0" err="1">
                <a:solidFill>
                  <a:srgbClr val="000000"/>
                </a:solidFill>
                <a:latin typeface="Roboto Condensed Italics"/>
              </a:rPr>
              <a:t>thứ</a:t>
            </a:r>
            <a:r>
              <a:rPr lang="en-US" sz="4599" dirty="0">
                <a:solidFill>
                  <a:srgbClr val="000000"/>
                </a:solidFill>
                <a:latin typeface="Roboto Condensed Italics"/>
              </a:rPr>
              <a:t> </a:t>
            </a:r>
            <a:r>
              <a:rPr lang="en-US" sz="4599" dirty="0" err="1">
                <a:solidFill>
                  <a:srgbClr val="000000"/>
                </a:solidFill>
                <a:latin typeface="Roboto Condensed Italics"/>
              </a:rPr>
              <a:t>gì</a:t>
            </a:r>
            <a:r>
              <a:rPr lang="en-US" sz="4599" dirty="0">
                <a:solidFill>
                  <a:srgbClr val="000000"/>
                </a:solidFill>
                <a:latin typeface="Roboto Condensed Italics"/>
              </a:rPr>
              <a:t>.</a:t>
            </a:r>
            <a:r>
              <a:rPr lang="en-US" sz="4599" dirty="0">
                <a:solidFill>
                  <a:srgbClr val="000000"/>
                </a:solidFill>
                <a:latin typeface="Roboto Condensed"/>
              </a:rPr>
              <a:t> </a:t>
            </a:r>
          </a:p>
          <a:p>
            <a:pPr algn="r">
              <a:lnSpc>
                <a:spcPts val="6439"/>
              </a:lnSpc>
              <a:spcBef>
                <a:spcPct val="0"/>
              </a:spcBef>
            </a:pPr>
            <a:r>
              <a:rPr lang="en-US" sz="4599" dirty="0">
                <a:solidFill>
                  <a:srgbClr val="000000"/>
                </a:solidFill>
                <a:latin typeface="Roboto Condensed"/>
              </a:rPr>
              <a:t>(</a:t>
            </a:r>
            <a:r>
              <a:rPr lang="en-US" sz="4599" dirty="0">
                <a:solidFill>
                  <a:srgbClr val="000000"/>
                </a:solidFill>
                <a:latin typeface="Roboto Condensed Italics"/>
              </a:rPr>
              <a:t>Bánh </a:t>
            </a:r>
            <a:r>
              <a:rPr lang="en-US" sz="4599" dirty="0" err="1">
                <a:solidFill>
                  <a:srgbClr val="000000"/>
                </a:solidFill>
                <a:latin typeface="Roboto Condensed Italics"/>
              </a:rPr>
              <a:t>chưng</a:t>
            </a:r>
            <a:r>
              <a:rPr lang="en-US" sz="4599" dirty="0">
                <a:solidFill>
                  <a:srgbClr val="000000"/>
                </a:solidFill>
                <a:latin typeface="Roboto Condensed Italics"/>
              </a:rPr>
              <a:t>, bánh </a:t>
            </a:r>
            <a:r>
              <a:rPr lang="en-US" sz="4599" dirty="0" err="1">
                <a:solidFill>
                  <a:srgbClr val="000000"/>
                </a:solidFill>
                <a:latin typeface="Roboto Condensed Italics"/>
              </a:rPr>
              <a:t>giầy</a:t>
            </a:r>
            <a:r>
              <a:rPr lang="en-US" sz="4599" dirty="0">
                <a:solidFill>
                  <a:srgbClr val="000000"/>
                </a:solidFill>
                <a:latin typeface="Roboto Condensed"/>
              </a:rPr>
              <a:t>)</a:t>
            </a:r>
          </a:p>
        </p:txBody>
      </p:sp>
      <p:sp>
        <p:nvSpPr>
          <p:cNvPr id="12" name="TextBox 12"/>
          <p:cNvSpPr txBox="1"/>
          <p:nvPr/>
        </p:nvSpPr>
        <p:spPr>
          <a:xfrm>
            <a:off x="1002376" y="7300294"/>
            <a:ext cx="12087004" cy="3216912"/>
          </a:xfrm>
          <a:prstGeom prst="rect">
            <a:avLst/>
          </a:prstGeom>
        </p:spPr>
        <p:txBody>
          <a:bodyPr lIns="0" tIns="0" rIns="0" bIns="0" rtlCol="0" anchor="t">
            <a:spAutoFit/>
          </a:bodyPr>
          <a:lstStyle/>
          <a:p>
            <a:pPr algn="ctr">
              <a:lnSpc>
                <a:spcPts val="6439"/>
              </a:lnSpc>
            </a:pPr>
            <a:r>
              <a:rPr lang="en-US" sz="4599" dirty="0">
                <a:solidFill>
                  <a:srgbClr val="000000"/>
                </a:solidFill>
                <a:latin typeface="Roboto Condensed"/>
              </a:rPr>
              <a:t>    </a:t>
            </a:r>
          </a:p>
          <a:p>
            <a:pPr algn="ctr">
              <a:lnSpc>
                <a:spcPts val="6439"/>
              </a:lnSpc>
            </a:pPr>
            <a:r>
              <a:rPr lang="en-US" sz="4599" dirty="0" err="1">
                <a:solidFill>
                  <a:srgbClr val="6E9277"/>
                </a:solidFill>
                <a:latin typeface="Roboto Condensed Bold"/>
              </a:rPr>
              <a:t>Sơn</a:t>
            </a:r>
            <a:r>
              <a:rPr lang="en-US" sz="4599" dirty="0">
                <a:solidFill>
                  <a:srgbClr val="6E9277"/>
                </a:solidFill>
                <a:latin typeface="Roboto Condensed Bold"/>
              </a:rPr>
              <a:t> </a:t>
            </a:r>
            <a:r>
              <a:rPr lang="en-US" sz="4599" dirty="0" err="1">
                <a:solidFill>
                  <a:srgbClr val="6E9277"/>
                </a:solidFill>
                <a:latin typeface="Roboto Condensed Bold"/>
              </a:rPr>
              <a:t>hào</a:t>
            </a:r>
            <a:r>
              <a:rPr lang="en-US" sz="4599" dirty="0">
                <a:solidFill>
                  <a:srgbClr val="6E9277"/>
                </a:solidFill>
                <a:latin typeface="Roboto Condensed Bold"/>
              </a:rPr>
              <a:t> </a:t>
            </a:r>
            <a:r>
              <a:rPr lang="en-US" sz="4599" dirty="0" err="1">
                <a:solidFill>
                  <a:srgbClr val="6E9277"/>
                </a:solidFill>
                <a:latin typeface="Roboto Condensed Bold"/>
              </a:rPr>
              <a:t>hải</a:t>
            </a:r>
            <a:r>
              <a:rPr lang="en-US" sz="4599" dirty="0">
                <a:solidFill>
                  <a:srgbClr val="6E9277"/>
                </a:solidFill>
                <a:latin typeface="Roboto Condensed Bold"/>
              </a:rPr>
              <a:t> </a:t>
            </a:r>
            <a:r>
              <a:rPr lang="en-US" sz="4599" dirty="0" err="1">
                <a:solidFill>
                  <a:srgbClr val="6E9277"/>
                </a:solidFill>
                <a:latin typeface="Roboto Condensed Bold"/>
              </a:rPr>
              <a:t>vị</a:t>
            </a:r>
            <a:r>
              <a:rPr lang="en-US" sz="4599" dirty="0">
                <a:solidFill>
                  <a:srgbClr val="6E9277"/>
                </a:solidFill>
                <a:latin typeface="Roboto Condensed Bold"/>
              </a:rPr>
              <a:t>, </a:t>
            </a:r>
            <a:r>
              <a:rPr lang="en-US" sz="4599" dirty="0" err="1">
                <a:solidFill>
                  <a:srgbClr val="6E9277"/>
                </a:solidFill>
                <a:latin typeface="Roboto Condensed Bold"/>
              </a:rPr>
              <a:t>nem</a:t>
            </a:r>
            <a:r>
              <a:rPr lang="en-US" sz="4599" dirty="0">
                <a:solidFill>
                  <a:srgbClr val="6E9277"/>
                </a:solidFill>
                <a:latin typeface="Roboto Condensed Bold"/>
              </a:rPr>
              <a:t> </a:t>
            </a:r>
            <a:r>
              <a:rPr lang="en-US" sz="4599" dirty="0" err="1">
                <a:solidFill>
                  <a:srgbClr val="6E9277"/>
                </a:solidFill>
                <a:latin typeface="Roboto Condensed Bold"/>
              </a:rPr>
              <a:t>công</a:t>
            </a:r>
            <a:r>
              <a:rPr lang="en-US" sz="4599" dirty="0">
                <a:solidFill>
                  <a:srgbClr val="6E9277"/>
                </a:solidFill>
                <a:latin typeface="Roboto Condensed Bold"/>
              </a:rPr>
              <a:t> </a:t>
            </a:r>
            <a:r>
              <a:rPr lang="en-US" sz="4599" dirty="0" err="1">
                <a:solidFill>
                  <a:srgbClr val="6E9277"/>
                </a:solidFill>
                <a:latin typeface="Roboto Condensed Bold"/>
              </a:rPr>
              <a:t>chả</a:t>
            </a:r>
            <a:r>
              <a:rPr lang="en-US" sz="4599" dirty="0">
                <a:solidFill>
                  <a:srgbClr val="6E9277"/>
                </a:solidFill>
                <a:latin typeface="Roboto Condensed Bold"/>
              </a:rPr>
              <a:t> </a:t>
            </a:r>
            <a:r>
              <a:rPr lang="en-US" sz="4599" dirty="0" err="1">
                <a:solidFill>
                  <a:srgbClr val="6E9277"/>
                </a:solidFill>
                <a:latin typeface="Roboto Condensed Bold"/>
              </a:rPr>
              <a:t>phượng</a:t>
            </a:r>
            <a:r>
              <a:rPr lang="en-US" sz="4599" dirty="0">
                <a:solidFill>
                  <a:srgbClr val="6E9277"/>
                </a:solidFill>
                <a:latin typeface="Roboto Condensed"/>
              </a:rPr>
              <a:t>: </a:t>
            </a:r>
          </a:p>
          <a:p>
            <a:pPr algn="ctr">
              <a:lnSpc>
                <a:spcPts val="6439"/>
              </a:lnSpc>
            </a:pPr>
            <a:r>
              <a:rPr lang="en-US" sz="4599" dirty="0" err="1">
                <a:solidFill>
                  <a:srgbClr val="000000"/>
                </a:solidFill>
                <a:latin typeface="Roboto Condensed"/>
              </a:rPr>
              <a:t>những</a:t>
            </a:r>
            <a:r>
              <a:rPr lang="en-US" sz="4599" dirty="0">
                <a:solidFill>
                  <a:srgbClr val="000000"/>
                </a:solidFill>
                <a:latin typeface="Roboto Condensed"/>
              </a:rPr>
              <a:t> </a:t>
            </a:r>
            <a:r>
              <a:rPr lang="en-US" sz="4599" dirty="0" err="1">
                <a:solidFill>
                  <a:srgbClr val="000000"/>
                </a:solidFill>
                <a:latin typeface="Roboto Condensed"/>
              </a:rPr>
              <a:t>món</a:t>
            </a:r>
            <a:r>
              <a:rPr lang="en-US" sz="4599" dirty="0">
                <a:solidFill>
                  <a:srgbClr val="000000"/>
                </a:solidFill>
                <a:latin typeface="Roboto Condensed"/>
              </a:rPr>
              <a:t> </a:t>
            </a:r>
            <a:r>
              <a:rPr lang="en-US" sz="4599" dirty="0" err="1">
                <a:solidFill>
                  <a:srgbClr val="000000"/>
                </a:solidFill>
                <a:latin typeface="Roboto Condensed"/>
              </a:rPr>
              <a:t>ăn</a:t>
            </a:r>
            <a:r>
              <a:rPr lang="en-US" sz="4599" dirty="0">
                <a:solidFill>
                  <a:srgbClr val="000000"/>
                </a:solidFill>
                <a:latin typeface="Roboto Condensed"/>
              </a:rPr>
              <a:t> sang </a:t>
            </a:r>
            <a:r>
              <a:rPr lang="en-US" sz="4599" dirty="0" err="1">
                <a:solidFill>
                  <a:srgbClr val="000000"/>
                </a:solidFill>
                <a:latin typeface="Roboto Condensed"/>
              </a:rPr>
              <a:t>trọng</a:t>
            </a:r>
            <a:r>
              <a:rPr lang="en-US" sz="4599" dirty="0">
                <a:solidFill>
                  <a:srgbClr val="000000"/>
                </a:solidFill>
                <a:latin typeface="Roboto Condensed"/>
              </a:rPr>
              <a:t>, </a:t>
            </a:r>
            <a:r>
              <a:rPr lang="en-US" sz="4599" dirty="0" err="1">
                <a:solidFill>
                  <a:srgbClr val="000000"/>
                </a:solidFill>
                <a:latin typeface="Roboto Condensed"/>
              </a:rPr>
              <a:t>ngon</a:t>
            </a:r>
            <a:r>
              <a:rPr lang="en-US" sz="4599" dirty="0">
                <a:solidFill>
                  <a:srgbClr val="000000"/>
                </a:solidFill>
                <a:latin typeface="Roboto Condensed"/>
              </a:rPr>
              <a:t> </a:t>
            </a:r>
            <a:r>
              <a:rPr lang="en-US" sz="4599" dirty="0" err="1">
                <a:solidFill>
                  <a:srgbClr val="000000"/>
                </a:solidFill>
                <a:latin typeface="Roboto Condensed"/>
              </a:rPr>
              <a:t>và</a:t>
            </a:r>
            <a:r>
              <a:rPr lang="en-US" sz="4599" dirty="0">
                <a:solidFill>
                  <a:srgbClr val="000000"/>
                </a:solidFill>
                <a:latin typeface="Roboto Condensed"/>
              </a:rPr>
              <a:t> </a:t>
            </a:r>
            <a:r>
              <a:rPr lang="en-US" sz="4599" dirty="0" err="1">
                <a:solidFill>
                  <a:srgbClr val="000000"/>
                </a:solidFill>
                <a:latin typeface="Roboto Condensed"/>
              </a:rPr>
              <a:t>quý</a:t>
            </a:r>
            <a:r>
              <a:rPr lang="en-US" sz="4599" dirty="0">
                <a:solidFill>
                  <a:srgbClr val="000000"/>
                </a:solidFill>
                <a:latin typeface="Roboto Condensed"/>
              </a:rPr>
              <a:t> </a:t>
            </a:r>
            <a:r>
              <a:rPr lang="en-US" sz="4599" dirty="0" err="1">
                <a:solidFill>
                  <a:srgbClr val="000000"/>
                </a:solidFill>
                <a:latin typeface="Roboto Condensed"/>
              </a:rPr>
              <a:t>hiếm</a:t>
            </a:r>
            <a:endParaRPr lang="en-US" sz="4599" dirty="0">
              <a:solidFill>
                <a:srgbClr val="000000"/>
              </a:solidFill>
              <a:latin typeface="Roboto Condensed"/>
            </a:endParaRPr>
          </a:p>
          <a:p>
            <a:pPr algn="ctr">
              <a:lnSpc>
                <a:spcPts val="6439"/>
              </a:lnSpc>
              <a:spcBef>
                <a:spcPct val="0"/>
              </a:spcBef>
            </a:pPr>
            <a:endParaRPr lang="en-US" sz="4599" dirty="0">
              <a:solidFill>
                <a:srgbClr val="000000"/>
              </a:solidFill>
              <a:latin typeface="Roboto Condensed"/>
            </a:endParaRPr>
          </a:p>
        </p:txBody>
      </p:sp>
      <p:sp>
        <p:nvSpPr>
          <p:cNvPr id="13" name="TextBox 13"/>
          <p:cNvSpPr txBox="1"/>
          <p:nvPr/>
        </p:nvSpPr>
        <p:spPr>
          <a:xfrm>
            <a:off x="803540" y="1644242"/>
            <a:ext cx="13725950" cy="788037"/>
          </a:xfrm>
          <a:prstGeom prst="rect">
            <a:avLst/>
          </a:prstGeom>
        </p:spPr>
        <p:txBody>
          <a:bodyPr lIns="0" tIns="0" rIns="0" bIns="0" rtlCol="0" anchor="t">
            <a:spAutoFit/>
          </a:bodyPr>
          <a:lstStyle/>
          <a:p>
            <a:pPr algn="just">
              <a:lnSpc>
                <a:spcPts val="6439"/>
              </a:lnSpc>
              <a:spcBef>
                <a:spcPct val="0"/>
              </a:spcBef>
            </a:pPr>
            <a:r>
              <a:rPr lang="en-US" sz="4599">
                <a:solidFill>
                  <a:srgbClr val="6E9277"/>
                </a:solidFill>
                <a:latin typeface="Roboto Condensed Bold"/>
              </a:rPr>
              <a:t>1. Khái niệm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305422">
            <a:off x="15191251" y="-5960600"/>
            <a:ext cx="10051930" cy="10881657"/>
          </a:xfrm>
          <a:prstGeom prst="rect">
            <a:avLst/>
          </a:prstGeom>
        </p:spPr>
      </p:pic>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1770409" y="6409034"/>
            <a:ext cx="6517591" cy="3877966"/>
          </a:xfrm>
          <a:prstGeom prst="rect">
            <a:avLst/>
          </a:prstGeom>
        </p:spPr>
      </p:pic>
      <p:sp>
        <p:nvSpPr>
          <p:cNvPr id="4" name="TextBox 4"/>
          <p:cNvSpPr txBox="1"/>
          <p:nvPr/>
        </p:nvSpPr>
        <p:spPr>
          <a:xfrm>
            <a:off x="1202941" y="54901"/>
            <a:ext cx="10308574" cy="1472571"/>
          </a:xfrm>
          <a:prstGeom prst="rect">
            <a:avLst/>
          </a:prstGeom>
        </p:spPr>
        <p:txBody>
          <a:bodyPr lIns="0" tIns="0" rIns="0" bIns="0" rtlCol="0" anchor="t">
            <a:spAutoFit/>
          </a:bodyPr>
          <a:lstStyle/>
          <a:p>
            <a:pPr algn="just">
              <a:lnSpc>
                <a:spcPts val="11759"/>
              </a:lnSpc>
              <a:spcBef>
                <a:spcPct val="0"/>
              </a:spcBef>
            </a:pPr>
            <a:r>
              <a:rPr lang="en-US" sz="8399">
                <a:solidFill>
                  <a:srgbClr val="6E9277"/>
                </a:solidFill>
                <a:latin typeface="#9Slide06 SVNWendi"/>
              </a:rPr>
              <a:t>I. THÀNH NGỮ</a:t>
            </a:r>
          </a:p>
        </p:txBody>
      </p:sp>
      <p:pic>
        <p:nvPicPr>
          <p:cNvPr id="5"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a:off x="9483687" y="573128"/>
            <a:ext cx="1050310" cy="911144"/>
          </a:xfrm>
          <a:prstGeom prst="rect">
            <a:avLst/>
          </a:prstGeom>
        </p:spPr>
      </p:pic>
      <p:pic>
        <p:nvPicPr>
          <p:cNvPr id="6" name="Picture 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2222124" flipH="1">
            <a:off x="15924562" y="-1028700"/>
            <a:ext cx="2669477" cy="4114800"/>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4928890" y="8348017"/>
            <a:ext cx="4660819" cy="2883882"/>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8100000" flipH="1">
            <a:off x="15535278" y="1998299"/>
            <a:ext cx="2024824" cy="3121116"/>
          </a:xfrm>
          <a:prstGeom prst="rect">
            <a:avLst/>
          </a:prstGeom>
        </p:spPr>
      </p:pic>
      <p:sp>
        <p:nvSpPr>
          <p:cNvPr id="9" name="TextBox 9"/>
          <p:cNvSpPr txBox="1"/>
          <p:nvPr/>
        </p:nvSpPr>
        <p:spPr>
          <a:xfrm>
            <a:off x="2737388" y="2013879"/>
            <a:ext cx="10308574" cy="1120676"/>
          </a:xfrm>
          <a:prstGeom prst="rect">
            <a:avLst/>
          </a:prstGeom>
        </p:spPr>
        <p:txBody>
          <a:bodyPr lIns="0" tIns="0" rIns="0" bIns="0" rtlCol="0" anchor="t">
            <a:spAutoFit/>
          </a:bodyPr>
          <a:lstStyle/>
          <a:p>
            <a:pPr algn="ctr">
              <a:lnSpc>
                <a:spcPts val="9100"/>
              </a:lnSpc>
              <a:spcBef>
                <a:spcPct val="0"/>
              </a:spcBef>
            </a:pPr>
            <a:r>
              <a:rPr lang="en-US" sz="6500">
                <a:solidFill>
                  <a:srgbClr val="F7AF76"/>
                </a:solidFill>
                <a:latin typeface="Fraunces Bold"/>
              </a:rPr>
              <a:t>NHẬN DIỆN</a:t>
            </a:r>
          </a:p>
        </p:txBody>
      </p:sp>
      <p:sp>
        <p:nvSpPr>
          <p:cNvPr id="10" name="TextBox 10"/>
          <p:cNvSpPr txBox="1"/>
          <p:nvPr/>
        </p:nvSpPr>
        <p:spPr>
          <a:xfrm>
            <a:off x="1028700" y="3473132"/>
            <a:ext cx="13725950" cy="721864"/>
          </a:xfrm>
          <a:prstGeom prst="rect">
            <a:avLst/>
          </a:prstGeom>
        </p:spPr>
        <p:txBody>
          <a:bodyPr lIns="0" tIns="0" rIns="0" bIns="0" rtlCol="0" anchor="t">
            <a:spAutoFit/>
          </a:bodyPr>
          <a:lstStyle/>
          <a:p>
            <a:pPr algn="just">
              <a:lnSpc>
                <a:spcPts val="5879"/>
              </a:lnSpc>
              <a:spcBef>
                <a:spcPct val="0"/>
              </a:spcBef>
            </a:pPr>
            <a:r>
              <a:rPr lang="en-US" sz="4199">
                <a:solidFill>
                  <a:srgbClr val="6E9277"/>
                </a:solidFill>
                <a:latin typeface="Roboto Condensed"/>
              </a:rPr>
              <a:t>Tìm thành ngữ và giải nghĩa thành ngữ có trong các ngữ liệu sau:</a:t>
            </a:r>
          </a:p>
        </p:txBody>
      </p:sp>
      <p:sp>
        <p:nvSpPr>
          <p:cNvPr id="11" name="TextBox 11"/>
          <p:cNvSpPr txBox="1"/>
          <p:nvPr/>
        </p:nvSpPr>
        <p:spPr>
          <a:xfrm>
            <a:off x="1002376" y="4707441"/>
            <a:ext cx="14312420" cy="3216912"/>
          </a:xfrm>
          <a:prstGeom prst="rect">
            <a:avLst/>
          </a:prstGeom>
        </p:spPr>
        <p:txBody>
          <a:bodyPr lIns="0" tIns="0" rIns="0" bIns="0" rtlCol="0" anchor="t">
            <a:spAutoFit/>
          </a:bodyPr>
          <a:lstStyle/>
          <a:p>
            <a:pPr algn="just">
              <a:lnSpc>
                <a:spcPts val="6439"/>
              </a:lnSpc>
            </a:pPr>
            <a:r>
              <a:rPr lang="en-US" sz="4599" dirty="0" err="1">
                <a:solidFill>
                  <a:srgbClr val="000000"/>
                </a:solidFill>
                <a:latin typeface="Roboto Condensed Italics"/>
              </a:rPr>
              <a:t>Một</a:t>
            </a:r>
            <a:r>
              <a:rPr lang="en-US" sz="4599" dirty="0">
                <a:solidFill>
                  <a:srgbClr val="000000"/>
                </a:solidFill>
                <a:latin typeface="Roboto Condensed Italics"/>
              </a:rPr>
              <a:t> </a:t>
            </a:r>
            <a:r>
              <a:rPr lang="en-US" sz="4599" dirty="0" err="1">
                <a:solidFill>
                  <a:srgbClr val="000000"/>
                </a:solidFill>
                <a:latin typeface="Roboto Condensed Italics"/>
              </a:rPr>
              <a:t>hôm</a:t>
            </a:r>
            <a:r>
              <a:rPr lang="en-US" sz="4599" dirty="0">
                <a:solidFill>
                  <a:srgbClr val="000000"/>
                </a:solidFill>
                <a:latin typeface="Roboto Condensed Italics"/>
              </a:rPr>
              <a:t>, </a:t>
            </a:r>
            <a:r>
              <a:rPr lang="en-US" sz="4599" dirty="0" err="1">
                <a:solidFill>
                  <a:srgbClr val="000000"/>
                </a:solidFill>
                <a:latin typeface="Roboto Condensed Italics"/>
              </a:rPr>
              <a:t>có</a:t>
            </a:r>
            <a:r>
              <a:rPr lang="en-US" sz="4599" dirty="0">
                <a:solidFill>
                  <a:srgbClr val="000000"/>
                </a:solidFill>
                <a:latin typeface="Roboto Condensed Italics"/>
              </a:rPr>
              <a:t> </a:t>
            </a:r>
            <a:r>
              <a:rPr lang="en-US" sz="4599" dirty="0" err="1">
                <a:solidFill>
                  <a:srgbClr val="000000"/>
                </a:solidFill>
                <a:latin typeface="Roboto Condensed Italics"/>
              </a:rPr>
              <a:t>người</a:t>
            </a:r>
            <a:r>
              <a:rPr lang="en-US" sz="4599" dirty="0">
                <a:solidFill>
                  <a:srgbClr val="000000"/>
                </a:solidFill>
                <a:latin typeface="Roboto Condensed Italics"/>
              </a:rPr>
              <a:t> </a:t>
            </a:r>
            <a:r>
              <a:rPr lang="en-US" sz="4599" dirty="0" err="1">
                <a:solidFill>
                  <a:srgbClr val="000000"/>
                </a:solidFill>
                <a:latin typeface="Roboto Condensed Italics"/>
              </a:rPr>
              <a:t>hàng</a:t>
            </a:r>
            <a:r>
              <a:rPr lang="en-US" sz="4599" dirty="0">
                <a:solidFill>
                  <a:srgbClr val="000000"/>
                </a:solidFill>
                <a:latin typeface="Roboto Condensed Italics"/>
              </a:rPr>
              <a:t> </a:t>
            </a:r>
            <a:r>
              <a:rPr lang="en-US" sz="4599" dirty="0" err="1">
                <a:solidFill>
                  <a:srgbClr val="000000"/>
                </a:solidFill>
                <a:latin typeface="Roboto Condensed Italics"/>
              </a:rPr>
              <a:t>rượu</a:t>
            </a:r>
            <a:r>
              <a:rPr lang="en-US" sz="4599" dirty="0">
                <a:solidFill>
                  <a:srgbClr val="000000"/>
                </a:solidFill>
                <a:latin typeface="Roboto Condensed Italics"/>
              </a:rPr>
              <a:t> </a:t>
            </a:r>
            <a:r>
              <a:rPr lang="en-US" sz="4599" dirty="0" err="1">
                <a:solidFill>
                  <a:srgbClr val="000000"/>
                </a:solidFill>
                <a:latin typeface="Roboto Condensed Italics"/>
              </a:rPr>
              <a:t>tên</a:t>
            </a:r>
            <a:r>
              <a:rPr lang="en-US" sz="4599" dirty="0">
                <a:solidFill>
                  <a:srgbClr val="000000"/>
                </a:solidFill>
                <a:latin typeface="Roboto Condensed Italics"/>
              </a:rPr>
              <a:t> </a:t>
            </a:r>
            <a:r>
              <a:rPr lang="en-US" sz="4599" dirty="0" err="1">
                <a:solidFill>
                  <a:srgbClr val="000000"/>
                </a:solidFill>
                <a:latin typeface="Roboto Condensed Italics"/>
              </a:rPr>
              <a:t>là</a:t>
            </a:r>
            <a:r>
              <a:rPr lang="en-US" sz="4599" dirty="0">
                <a:solidFill>
                  <a:srgbClr val="000000"/>
                </a:solidFill>
                <a:latin typeface="Roboto Condensed Italics"/>
              </a:rPr>
              <a:t> </a:t>
            </a:r>
            <a:r>
              <a:rPr lang="en-US" sz="4599" dirty="0" err="1">
                <a:solidFill>
                  <a:srgbClr val="000000"/>
                </a:solidFill>
                <a:latin typeface="Roboto Condensed Italics"/>
              </a:rPr>
              <a:t>Lí</a:t>
            </a:r>
            <a:r>
              <a:rPr lang="en-US" sz="4599" dirty="0">
                <a:solidFill>
                  <a:srgbClr val="000000"/>
                </a:solidFill>
                <a:latin typeface="Roboto Condensed Italics"/>
              </a:rPr>
              <a:t> </a:t>
            </a:r>
            <a:r>
              <a:rPr lang="en-US" sz="4599" dirty="0" err="1">
                <a:solidFill>
                  <a:srgbClr val="000000"/>
                </a:solidFill>
                <a:latin typeface="Roboto Condensed Italics"/>
              </a:rPr>
              <a:t>Thông</a:t>
            </a:r>
            <a:r>
              <a:rPr lang="en-US" sz="4599" dirty="0">
                <a:solidFill>
                  <a:srgbClr val="000000"/>
                </a:solidFill>
                <a:latin typeface="Roboto Condensed Italics"/>
              </a:rPr>
              <a:t> </a:t>
            </a:r>
            <a:r>
              <a:rPr lang="en-US" sz="4599" dirty="0" err="1">
                <a:solidFill>
                  <a:srgbClr val="000000"/>
                </a:solidFill>
                <a:latin typeface="Roboto Condensed Italics"/>
              </a:rPr>
              <a:t>đi</a:t>
            </a:r>
            <a:r>
              <a:rPr lang="en-US" sz="4599" dirty="0">
                <a:solidFill>
                  <a:srgbClr val="000000"/>
                </a:solidFill>
                <a:latin typeface="Roboto Condensed Italics"/>
              </a:rPr>
              <a:t> qua </a:t>
            </a:r>
            <a:r>
              <a:rPr lang="en-US" sz="4599" dirty="0" err="1">
                <a:solidFill>
                  <a:srgbClr val="000000"/>
                </a:solidFill>
                <a:latin typeface="Roboto Condensed Italics"/>
              </a:rPr>
              <a:t>đó</a:t>
            </a:r>
            <a:r>
              <a:rPr lang="en-US" sz="4599" dirty="0">
                <a:solidFill>
                  <a:srgbClr val="000000"/>
                </a:solidFill>
                <a:latin typeface="Roboto Condensed Italics"/>
              </a:rPr>
              <a:t>. </a:t>
            </a:r>
            <a:r>
              <a:rPr lang="en-US" sz="4599" dirty="0" err="1">
                <a:solidFill>
                  <a:srgbClr val="000000"/>
                </a:solidFill>
                <a:latin typeface="Roboto Condensed Italics"/>
              </a:rPr>
              <a:t>Thấy</a:t>
            </a:r>
            <a:r>
              <a:rPr lang="en-US" sz="4599" dirty="0">
                <a:solidFill>
                  <a:srgbClr val="000000"/>
                </a:solidFill>
                <a:latin typeface="Roboto Condensed Italics"/>
              </a:rPr>
              <a:t> </a:t>
            </a:r>
            <a:r>
              <a:rPr lang="en-US" sz="4599" dirty="0" err="1">
                <a:solidFill>
                  <a:srgbClr val="000000"/>
                </a:solidFill>
                <a:latin typeface="Roboto Condensed Italics"/>
              </a:rPr>
              <a:t>Thạch</a:t>
            </a:r>
            <a:r>
              <a:rPr lang="en-US" sz="4599" dirty="0">
                <a:solidFill>
                  <a:srgbClr val="000000"/>
                </a:solidFill>
                <a:latin typeface="Roboto Condensed Italics"/>
              </a:rPr>
              <a:t> </a:t>
            </a:r>
            <a:r>
              <a:rPr lang="en-US" sz="4599" dirty="0" err="1">
                <a:solidFill>
                  <a:srgbClr val="000000"/>
                </a:solidFill>
                <a:latin typeface="Roboto Condensed Italics"/>
              </a:rPr>
              <a:t>Sanh</a:t>
            </a:r>
            <a:r>
              <a:rPr lang="en-US" sz="4599" dirty="0">
                <a:solidFill>
                  <a:srgbClr val="000000"/>
                </a:solidFill>
                <a:latin typeface="Roboto Condensed Italics"/>
              </a:rPr>
              <a:t> </a:t>
            </a:r>
            <a:r>
              <a:rPr lang="en-US" sz="4599" dirty="0" err="1">
                <a:solidFill>
                  <a:srgbClr val="000000"/>
                </a:solidFill>
                <a:latin typeface="Roboto Condensed Italics"/>
              </a:rPr>
              <a:t>gánh</a:t>
            </a:r>
            <a:r>
              <a:rPr lang="en-US" sz="4599" dirty="0">
                <a:solidFill>
                  <a:srgbClr val="000000"/>
                </a:solidFill>
                <a:latin typeface="Roboto Condensed Italics"/>
              </a:rPr>
              <a:t> </a:t>
            </a:r>
            <a:r>
              <a:rPr lang="en-US" sz="4599" dirty="0" err="1">
                <a:solidFill>
                  <a:srgbClr val="000000"/>
                </a:solidFill>
                <a:latin typeface="Roboto Condensed Italics"/>
              </a:rPr>
              <a:t>về</a:t>
            </a:r>
            <a:r>
              <a:rPr lang="en-US" sz="4599" dirty="0">
                <a:solidFill>
                  <a:srgbClr val="000000"/>
                </a:solidFill>
                <a:latin typeface="Roboto Condensed Italics"/>
              </a:rPr>
              <a:t> </a:t>
            </a:r>
            <a:r>
              <a:rPr lang="en-US" sz="4599" dirty="0" err="1">
                <a:solidFill>
                  <a:srgbClr val="000000"/>
                </a:solidFill>
                <a:latin typeface="Roboto Condensed Italics"/>
              </a:rPr>
              <a:t>một</a:t>
            </a:r>
            <a:r>
              <a:rPr lang="en-US" sz="4599" dirty="0">
                <a:solidFill>
                  <a:srgbClr val="000000"/>
                </a:solidFill>
                <a:latin typeface="Roboto Condensed Italics"/>
              </a:rPr>
              <a:t> </a:t>
            </a:r>
            <a:r>
              <a:rPr lang="en-US" sz="4599" dirty="0" err="1">
                <a:solidFill>
                  <a:srgbClr val="000000"/>
                </a:solidFill>
                <a:latin typeface="Roboto Condensed Italics"/>
              </a:rPr>
              <a:t>gánh</a:t>
            </a:r>
            <a:r>
              <a:rPr lang="en-US" sz="4599" dirty="0">
                <a:solidFill>
                  <a:srgbClr val="000000"/>
                </a:solidFill>
                <a:latin typeface="Roboto Condensed Italics"/>
              </a:rPr>
              <a:t> </a:t>
            </a:r>
            <a:r>
              <a:rPr lang="en-US" sz="4599" dirty="0" err="1">
                <a:solidFill>
                  <a:srgbClr val="000000"/>
                </a:solidFill>
                <a:latin typeface="Roboto Condensed Italics"/>
              </a:rPr>
              <a:t>củi</a:t>
            </a:r>
            <a:r>
              <a:rPr lang="en-US" sz="4599" dirty="0">
                <a:solidFill>
                  <a:srgbClr val="000000"/>
                </a:solidFill>
                <a:latin typeface="Roboto Condensed Italics"/>
              </a:rPr>
              <a:t> </a:t>
            </a:r>
            <a:r>
              <a:rPr lang="en-US" sz="4599" dirty="0" err="1">
                <a:solidFill>
                  <a:srgbClr val="000000"/>
                </a:solidFill>
                <a:latin typeface="Roboto Condensed Italics"/>
              </a:rPr>
              <a:t>lớn</a:t>
            </a:r>
            <a:r>
              <a:rPr lang="en-US" sz="4599" dirty="0">
                <a:solidFill>
                  <a:srgbClr val="000000"/>
                </a:solidFill>
                <a:latin typeface="Roboto Condensed Italics"/>
              </a:rPr>
              <a:t>, </a:t>
            </a:r>
            <a:r>
              <a:rPr lang="en-US" sz="4599" dirty="0" err="1">
                <a:solidFill>
                  <a:srgbClr val="000000"/>
                </a:solidFill>
                <a:latin typeface="Roboto Condensed Italics"/>
              </a:rPr>
              <a:t>hắn</a:t>
            </a:r>
            <a:r>
              <a:rPr lang="en-US" sz="4599" dirty="0">
                <a:solidFill>
                  <a:srgbClr val="000000"/>
                </a:solidFill>
                <a:latin typeface="Roboto Condensed Italics"/>
              </a:rPr>
              <a:t> </a:t>
            </a:r>
            <a:r>
              <a:rPr lang="en-US" sz="4599" dirty="0" err="1">
                <a:solidFill>
                  <a:srgbClr val="000000"/>
                </a:solidFill>
                <a:latin typeface="Roboto Condensed Italics"/>
              </a:rPr>
              <a:t>nghĩ</a:t>
            </a:r>
            <a:r>
              <a:rPr lang="en-US" sz="4599" dirty="0">
                <a:solidFill>
                  <a:srgbClr val="000000"/>
                </a:solidFill>
                <a:latin typeface="Roboto Condensed Italics"/>
              </a:rPr>
              <a:t> </a:t>
            </a:r>
            <a:r>
              <a:rPr lang="en-US" sz="4599" dirty="0" err="1">
                <a:solidFill>
                  <a:srgbClr val="000000"/>
                </a:solidFill>
                <a:latin typeface="Roboto Condensed Italics"/>
              </a:rPr>
              <a:t>bụng</a:t>
            </a:r>
            <a:r>
              <a:rPr lang="en-US" sz="4599" dirty="0">
                <a:solidFill>
                  <a:srgbClr val="000000"/>
                </a:solidFill>
                <a:latin typeface="Roboto Condensed Italics"/>
              </a:rPr>
              <a:t>: “</a:t>
            </a:r>
            <a:r>
              <a:rPr lang="en-US" sz="4599" dirty="0" err="1">
                <a:solidFill>
                  <a:srgbClr val="000000"/>
                </a:solidFill>
                <a:latin typeface="Roboto Condensed Italics"/>
              </a:rPr>
              <a:t>Người</a:t>
            </a:r>
            <a:r>
              <a:rPr lang="en-US" sz="4599" dirty="0">
                <a:solidFill>
                  <a:srgbClr val="000000"/>
                </a:solidFill>
                <a:latin typeface="Roboto Condensed Italics"/>
              </a:rPr>
              <a:t> </a:t>
            </a:r>
            <a:r>
              <a:rPr lang="en-US" sz="4599" dirty="0" err="1">
                <a:solidFill>
                  <a:srgbClr val="000000"/>
                </a:solidFill>
                <a:latin typeface="Roboto Condensed Italics"/>
              </a:rPr>
              <a:t>này</a:t>
            </a:r>
            <a:r>
              <a:rPr lang="en-US" sz="4599" dirty="0">
                <a:solidFill>
                  <a:srgbClr val="000000"/>
                </a:solidFill>
                <a:latin typeface="Roboto Condensed Italics"/>
              </a:rPr>
              <a:t> </a:t>
            </a:r>
            <a:r>
              <a:rPr lang="en-US" sz="4599" dirty="0" err="1">
                <a:solidFill>
                  <a:srgbClr val="6E9277"/>
                </a:solidFill>
                <a:latin typeface="Roboto Condensed Bold Italics"/>
              </a:rPr>
              <a:t>khỏe</a:t>
            </a:r>
            <a:r>
              <a:rPr lang="en-US" sz="4599" dirty="0">
                <a:solidFill>
                  <a:srgbClr val="6E9277"/>
                </a:solidFill>
                <a:latin typeface="Roboto Condensed Bold Italics"/>
              </a:rPr>
              <a:t> </a:t>
            </a:r>
            <a:r>
              <a:rPr lang="en-US" sz="4599" dirty="0" err="1">
                <a:solidFill>
                  <a:srgbClr val="6E9277"/>
                </a:solidFill>
                <a:latin typeface="Roboto Condensed Bold Italics"/>
              </a:rPr>
              <a:t>như</a:t>
            </a:r>
            <a:r>
              <a:rPr lang="en-US" sz="4599" dirty="0">
                <a:solidFill>
                  <a:srgbClr val="6E9277"/>
                </a:solidFill>
                <a:latin typeface="Roboto Condensed Bold Italics"/>
              </a:rPr>
              <a:t> </a:t>
            </a:r>
            <a:r>
              <a:rPr lang="en-US" sz="4599" dirty="0" err="1">
                <a:solidFill>
                  <a:srgbClr val="6E9277"/>
                </a:solidFill>
                <a:latin typeface="Roboto Condensed Bold Italics"/>
              </a:rPr>
              <a:t>voi</a:t>
            </a:r>
            <a:r>
              <a:rPr lang="en-US" sz="4599" dirty="0">
                <a:solidFill>
                  <a:srgbClr val="000000"/>
                </a:solidFill>
                <a:latin typeface="Roboto Condensed Italics"/>
              </a:rPr>
              <a:t>. </a:t>
            </a:r>
            <a:r>
              <a:rPr lang="en-US" sz="4599" dirty="0" err="1">
                <a:solidFill>
                  <a:srgbClr val="000000"/>
                </a:solidFill>
                <a:latin typeface="Roboto Condensed Italics"/>
              </a:rPr>
              <a:t>Nó</a:t>
            </a:r>
            <a:r>
              <a:rPr lang="en-US" sz="4599" dirty="0">
                <a:solidFill>
                  <a:srgbClr val="000000"/>
                </a:solidFill>
                <a:latin typeface="Roboto Condensed Italics"/>
              </a:rPr>
              <a:t> </a:t>
            </a:r>
            <a:r>
              <a:rPr lang="en-US" sz="4599" dirty="0" err="1">
                <a:solidFill>
                  <a:srgbClr val="000000"/>
                </a:solidFill>
                <a:latin typeface="Roboto Condensed Italics"/>
              </a:rPr>
              <a:t>về</a:t>
            </a:r>
            <a:r>
              <a:rPr lang="en-US" sz="4599" dirty="0">
                <a:solidFill>
                  <a:srgbClr val="000000"/>
                </a:solidFill>
                <a:latin typeface="Roboto Condensed Italics"/>
              </a:rPr>
              <a:t> ở </a:t>
            </a:r>
            <a:r>
              <a:rPr lang="en-US" sz="4599" dirty="0" err="1">
                <a:solidFill>
                  <a:srgbClr val="000000"/>
                </a:solidFill>
                <a:latin typeface="Roboto Condensed Italics"/>
              </a:rPr>
              <a:t>cùng</a:t>
            </a:r>
            <a:r>
              <a:rPr lang="en-US" sz="4599" dirty="0">
                <a:solidFill>
                  <a:srgbClr val="000000"/>
                </a:solidFill>
                <a:latin typeface="Roboto Condensed Italics"/>
              </a:rPr>
              <a:t> </a:t>
            </a:r>
            <a:r>
              <a:rPr lang="en-US" sz="4599" dirty="0" err="1">
                <a:solidFill>
                  <a:srgbClr val="000000"/>
                </a:solidFill>
                <a:latin typeface="Roboto Condensed Italics"/>
              </a:rPr>
              <a:t>thì</a:t>
            </a:r>
            <a:r>
              <a:rPr lang="en-US" sz="4599" dirty="0">
                <a:solidFill>
                  <a:srgbClr val="000000"/>
                </a:solidFill>
                <a:latin typeface="Roboto Condensed Italics"/>
              </a:rPr>
              <a:t> </a:t>
            </a:r>
            <a:r>
              <a:rPr lang="en-US" sz="4599" dirty="0" err="1">
                <a:solidFill>
                  <a:srgbClr val="000000"/>
                </a:solidFill>
                <a:latin typeface="Roboto Condensed Italics"/>
              </a:rPr>
              <a:t>lợi</a:t>
            </a:r>
            <a:r>
              <a:rPr lang="en-US" sz="4599" dirty="0">
                <a:solidFill>
                  <a:srgbClr val="000000"/>
                </a:solidFill>
                <a:latin typeface="Roboto Condensed Italics"/>
              </a:rPr>
              <a:t> </a:t>
            </a:r>
            <a:r>
              <a:rPr lang="en-US" sz="4599" dirty="0" err="1">
                <a:solidFill>
                  <a:srgbClr val="000000"/>
                </a:solidFill>
                <a:latin typeface="Roboto Condensed Italics"/>
              </a:rPr>
              <a:t>biết</a:t>
            </a:r>
            <a:r>
              <a:rPr lang="en-US" sz="4599" dirty="0">
                <a:solidFill>
                  <a:srgbClr val="000000"/>
                </a:solidFill>
                <a:latin typeface="Roboto Condensed Italics"/>
              </a:rPr>
              <a:t> bao </a:t>
            </a:r>
            <a:r>
              <a:rPr lang="en-US" sz="4599" dirty="0" err="1">
                <a:solidFill>
                  <a:srgbClr val="000000"/>
                </a:solidFill>
                <a:latin typeface="Roboto Condensed Italics"/>
              </a:rPr>
              <a:t>nhiêu</a:t>
            </a:r>
            <a:r>
              <a:rPr lang="en-US" sz="4599" dirty="0">
                <a:solidFill>
                  <a:srgbClr val="000000"/>
                </a:solidFill>
                <a:latin typeface="Roboto Condensed Italics"/>
              </a:rPr>
              <a:t>”. </a:t>
            </a:r>
          </a:p>
          <a:p>
            <a:pPr algn="r">
              <a:lnSpc>
                <a:spcPts val="6439"/>
              </a:lnSpc>
              <a:spcBef>
                <a:spcPct val="0"/>
              </a:spcBef>
            </a:pPr>
            <a:r>
              <a:rPr lang="en-US" sz="4599" dirty="0">
                <a:solidFill>
                  <a:srgbClr val="000000"/>
                </a:solidFill>
                <a:latin typeface="Roboto Condensed Italics"/>
              </a:rPr>
              <a:t>(</a:t>
            </a:r>
            <a:r>
              <a:rPr lang="en-US" sz="4599" dirty="0" err="1">
                <a:solidFill>
                  <a:srgbClr val="000000"/>
                </a:solidFill>
                <a:latin typeface="Roboto Condensed Italics"/>
              </a:rPr>
              <a:t>Thạch</a:t>
            </a:r>
            <a:r>
              <a:rPr lang="en-US" sz="4599" dirty="0">
                <a:solidFill>
                  <a:srgbClr val="000000"/>
                </a:solidFill>
                <a:latin typeface="Roboto Condensed Italics"/>
              </a:rPr>
              <a:t> </a:t>
            </a:r>
            <a:r>
              <a:rPr lang="en-US" sz="4599" dirty="0" err="1">
                <a:solidFill>
                  <a:srgbClr val="000000"/>
                </a:solidFill>
                <a:latin typeface="Roboto Condensed Italics"/>
              </a:rPr>
              <a:t>Sanh</a:t>
            </a:r>
            <a:r>
              <a:rPr lang="en-US" sz="4599" dirty="0">
                <a:solidFill>
                  <a:srgbClr val="000000"/>
                </a:solidFill>
                <a:latin typeface="Roboto Condensed Italics"/>
              </a:rPr>
              <a:t>)</a:t>
            </a:r>
          </a:p>
        </p:txBody>
      </p:sp>
      <p:sp>
        <p:nvSpPr>
          <p:cNvPr id="12" name="TextBox 12"/>
          <p:cNvSpPr txBox="1"/>
          <p:nvPr/>
        </p:nvSpPr>
        <p:spPr>
          <a:xfrm>
            <a:off x="1202941" y="8470263"/>
            <a:ext cx="13725950" cy="788037"/>
          </a:xfrm>
          <a:prstGeom prst="rect">
            <a:avLst/>
          </a:prstGeom>
        </p:spPr>
        <p:txBody>
          <a:bodyPr lIns="0" tIns="0" rIns="0" bIns="0" rtlCol="0" anchor="t">
            <a:spAutoFit/>
          </a:bodyPr>
          <a:lstStyle/>
          <a:p>
            <a:pPr algn="just">
              <a:lnSpc>
                <a:spcPts val="6439"/>
              </a:lnSpc>
              <a:spcBef>
                <a:spcPct val="0"/>
              </a:spcBef>
            </a:pPr>
            <a:r>
              <a:rPr lang="en-US" sz="4599" dirty="0" err="1">
                <a:solidFill>
                  <a:srgbClr val="6E9277"/>
                </a:solidFill>
                <a:latin typeface="Roboto Condensed Bold"/>
              </a:rPr>
              <a:t>Khỏe</a:t>
            </a:r>
            <a:r>
              <a:rPr lang="en-US" sz="4599" dirty="0">
                <a:solidFill>
                  <a:srgbClr val="6E9277"/>
                </a:solidFill>
                <a:latin typeface="Roboto Condensed Bold"/>
              </a:rPr>
              <a:t> </a:t>
            </a:r>
            <a:r>
              <a:rPr lang="en-US" sz="4599" dirty="0" err="1">
                <a:solidFill>
                  <a:srgbClr val="6E9277"/>
                </a:solidFill>
                <a:latin typeface="Roboto Condensed Bold"/>
              </a:rPr>
              <a:t>như</a:t>
            </a:r>
            <a:r>
              <a:rPr lang="en-US" sz="4599" dirty="0">
                <a:solidFill>
                  <a:srgbClr val="6E9277"/>
                </a:solidFill>
                <a:latin typeface="Roboto Condensed Bold"/>
              </a:rPr>
              <a:t> </a:t>
            </a:r>
            <a:r>
              <a:rPr lang="en-US" sz="4599" dirty="0" err="1">
                <a:solidFill>
                  <a:srgbClr val="6E9277"/>
                </a:solidFill>
                <a:latin typeface="Roboto Condensed Bold"/>
              </a:rPr>
              <a:t>voi</a:t>
            </a:r>
            <a:r>
              <a:rPr lang="en-US" sz="4599" dirty="0">
                <a:solidFill>
                  <a:srgbClr val="000000"/>
                </a:solidFill>
                <a:latin typeface="Roboto Condensed"/>
              </a:rPr>
              <a:t>: </a:t>
            </a:r>
            <a:r>
              <a:rPr lang="en-US" sz="4599" dirty="0" err="1">
                <a:solidFill>
                  <a:srgbClr val="000000"/>
                </a:solidFill>
                <a:latin typeface="Roboto Condensed"/>
              </a:rPr>
              <a:t>rất</a:t>
            </a:r>
            <a:r>
              <a:rPr lang="en-US" sz="4599" dirty="0">
                <a:solidFill>
                  <a:srgbClr val="000000"/>
                </a:solidFill>
                <a:latin typeface="Roboto Condensed"/>
              </a:rPr>
              <a:t> </a:t>
            </a:r>
            <a:r>
              <a:rPr lang="en-US" sz="4599" dirty="0" err="1">
                <a:solidFill>
                  <a:srgbClr val="000000"/>
                </a:solidFill>
                <a:latin typeface="Roboto Condensed"/>
              </a:rPr>
              <a:t>khỏe</a:t>
            </a:r>
            <a:endParaRPr lang="en-US" sz="4599" dirty="0">
              <a:solidFill>
                <a:srgbClr val="000000"/>
              </a:solidFill>
              <a:latin typeface="Roboto Condensed"/>
            </a:endParaRPr>
          </a:p>
        </p:txBody>
      </p:sp>
      <p:sp>
        <p:nvSpPr>
          <p:cNvPr id="13" name="TextBox 13"/>
          <p:cNvSpPr txBox="1"/>
          <p:nvPr/>
        </p:nvSpPr>
        <p:spPr>
          <a:xfrm>
            <a:off x="1295611" y="1316647"/>
            <a:ext cx="13725950" cy="830582"/>
          </a:xfrm>
          <a:prstGeom prst="rect">
            <a:avLst/>
          </a:prstGeom>
        </p:spPr>
        <p:txBody>
          <a:bodyPr lIns="0" tIns="0" rIns="0" bIns="0" rtlCol="0" anchor="t">
            <a:spAutoFit/>
          </a:bodyPr>
          <a:lstStyle/>
          <a:p>
            <a:pPr algn="just">
              <a:lnSpc>
                <a:spcPts val="6719"/>
              </a:lnSpc>
              <a:spcBef>
                <a:spcPct val="0"/>
              </a:spcBef>
            </a:pPr>
            <a:r>
              <a:rPr lang="en-US" sz="4799">
                <a:solidFill>
                  <a:srgbClr val="6E9277"/>
                </a:solidFill>
                <a:latin typeface="Roboto Condensed Bold"/>
              </a:rPr>
              <a:t>1. Khái niệm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305422">
            <a:off x="15191251" y="-5960600"/>
            <a:ext cx="10051930" cy="10881657"/>
          </a:xfrm>
          <a:prstGeom prst="rect">
            <a:avLst/>
          </a:prstGeom>
        </p:spPr>
      </p:pic>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1770409" y="6409034"/>
            <a:ext cx="6517591" cy="3877966"/>
          </a:xfrm>
          <a:prstGeom prst="rect">
            <a:avLst/>
          </a:prstGeom>
        </p:spPr>
      </p:pic>
      <p:sp>
        <p:nvSpPr>
          <p:cNvPr id="4" name="TextBox 4"/>
          <p:cNvSpPr txBox="1"/>
          <p:nvPr/>
        </p:nvSpPr>
        <p:spPr>
          <a:xfrm>
            <a:off x="687768" y="127276"/>
            <a:ext cx="10308574" cy="1479556"/>
          </a:xfrm>
          <a:prstGeom prst="rect">
            <a:avLst/>
          </a:prstGeom>
        </p:spPr>
        <p:txBody>
          <a:bodyPr lIns="0" tIns="0" rIns="0" bIns="0" rtlCol="0" anchor="t">
            <a:spAutoFit/>
          </a:bodyPr>
          <a:lstStyle/>
          <a:p>
            <a:pPr algn="just">
              <a:lnSpc>
                <a:spcPts val="11899"/>
              </a:lnSpc>
              <a:spcBef>
                <a:spcPct val="0"/>
              </a:spcBef>
            </a:pPr>
            <a:r>
              <a:rPr lang="en-US" sz="8499">
                <a:solidFill>
                  <a:srgbClr val="6E9277"/>
                </a:solidFill>
                <a:latin typeface="#9Slide06 SVNWendi"/>
              </a:rPr>
              <a:t>I. THÀNH NGỮ</a:t>
            </a:r>
          </a:p>
        </p:txBody>
      </p:sp>
      <p:pic>
        <p:nvPicPr>
          <p:cNvPr id="5"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a:off x="13486069" y="1306713"/>
            <a:ext cx="1050310" cy="911144"/>
          </a:xfrm>
          <a:prstGeom prst="rect">
            <a:avLst/>
          </a:prstGeom>
        </p:spPr>
      </p:pic>
      <p:pic>
        <p:nvPicPr>
          <p:cNvPr id="6" name="Picture 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2222124" flipH="1">
            <a:off x="15924562" y="-1028700"/>
            <a:ext cx="2669477" cy="4114800"/>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4928890" y="8348017"/>
            <a:ext cx="4660819" cy="2883882"/>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8100000" flipH="1">
            <a:off x="15535278" y="1998299"/>
            <a:ext cx="2024824" cy="3121116"/>
          </a:xfrm>
          <a:prstGeom prst="rect">
            <a:avLst/>
          </a:prstGeom>
        </p:spPr>
      </p:pic>
      <p:sp>
        <p:nvSpPr>
          <p:cNvPr id="9" name="TextBox 9"/>
          <p:cNvSpPr txBox="1"/>
          <p:nvPr/>
        </p:nvSpPr>
        <p:spPr>
          <a:xfrm>
            <a:off x="3067574" y="2187237"/>
            <a:ext cx="10308574" cy="1120676"/>
          </a:xfrm>
          <a:prstGeom prst="rect">
            <a:avLst/>
          </a:prstGeom>
        </p:spPr>
        <p:txBody>
          <a:bodyPr lIns="0" tIns="0" rIns="0" bIns="0" rtlCol="0" anchor="t">
            <a:spAutoFit/>
          </a:bodyPr>
          <a:lstStyle/>
          <a:p>
            <a:pPr algn="ctr">
              <a:lnSpc>
                <a:spcPts val="9100"/>
              </a:lnSpc>
              <a:spcBef>
                <a:spcPct val="0"/>
              </a:spcBef>
            </a:pPr>
            <a:r>
              <a:rPr lang="en-US" sz="6500" dirty="0">
                <a:solidFill>
                  <a:srgbClr val="F7AF76"/>
                </a:solidFill>
                <a:latin typeface="Fraunces Bold"/>
              </a:rPr>
              <a:t>ĐIỀN KHUYẾT</a:t>
            </a:r>
          </a:p>
        </p:txBody>
      </p:sp>
      <p:sp>
        <p:nvSpPr>
          <p:cNvPr id="10" name="TextBox 10"/>
          <p:cNvSpPr txBox="1"/>
          <p:nvPr/>
        </p:nvSpPr>
        <p:spPr>
          <a:xfrm>
            <a:off x="1002376" y="3379907"/>
            <a:ext cx="13725950" cy="721864"/>
          </a:xfrm>
          <a:prstGeom prst="rect">
            <a:avLst/>
          </a:prstGeom>
        </p:spPr>
        <p:txBody>
          <a:bodyPr lIns="0" tIns="0" rIns="0" bIns="0" rtlCol="0" anchor="t">
            <a:spAutoFit/>
          </a:bodyPr>
          <a:lstStyle/>
          <a:p>
            <a:pPr algn="just">
              <a:lnSpc>
                <a:spcPts val="5879"/>
              </a:lnSpc>
              <a:spcBef>
                <a:spcPct val="0"/>
              </a:spcBef>
            </a:pPr>
            <a:r>
              <a:rPr lang="en-US" sz="4199" dirty="0" err="1">
                <a:solidFill>
                  <a:srgbClr val="6E9277"/>
                </a:solidFill>
                <a:latin typeface="Roboto Condensed"/>
              </a:rPr>
              <a:t>Lựa</a:t>
            </a:r>
            <a:r>
              <a:rPr lang="en-US" sz="4199" dirty="0">
                <a:solidFill>
                  <a:srgbClr val="6E9277"/>
                </a:solidFill>
                <a:latin typeface="Roboto Condensed"/>
              </a:rPr>
              <a:t> </a:t>
            </a:r>
            <a:r>
              <a:rPr lang="en-US" sz="4199" dirty="0" err="1">
                <a:solidFill>
                  <a:srgbClr val="6E9277"/>
                </a:solidFill>
                <a:latin typeface="Roboto Condensed"/>
              </a:rPr>
              <a:t>chọn</a:t>
            </a:r>
            <a:r>
              <a:rPr lang="en-US" sz="4199" dirty="0">
                <a:solidFill>
                  <a:srgbClr val="6E9277"/>
                </a:solidFill>
                <a:latin typeface="Roboto Condensed"/>
              </a:rPr>
              <a:t> </a:t>
            </a:r>
            <a:r>
              <a:rPr lang="en-US" sz="4199" dirty="0" err="1">
                <a:solidFill>
                  <a:srgbClr val="6E9277"/>
                </a:solidFill>
                <a:latin typeface="Roboto Condensed"/>
              </a:rPr>
              <a:t>từ</a:t>
            </a:r>
            <a:r>
              <a:rPr lang="en-US" sz="4199" dirty="0">
                <a:solidFill>
                  <a:srgbClr val="6E9277"/>
                </a:solidFill>
                <a:latin typeface="Roboto Condensed"/>
              </a:rPr>
              <a:t> </a:t>
            </a:r>
            <a:r>
              <a:rPr lang="en-US" sz="4199" dirty="0" err="1">
                <a:solidFill>
                  <a:srgbClr val="6E9277"/>
                </a:solidFill>
                <a:latin typeface="Roboto Condensed"/>
              </a:rPr>
              <a:t>ngữ</a:t>
            </a:r>
            <a:r>
              <a:rPr lang="en-US" sz="4199" dirty="0">
                <a:solidFill>
                  <a:srgbClr val="6E9277"/>
                </a:solidFill>
                <a:latin typeface="Roboto Condensed"/>
              </a:rPr>
              <a:t> </a:t>
            </a:r>
            <a:r>
              <a:rPr lang="en-US" sz="4199" dirty="0" err="1">
                <a:solidFill>
                  <a:srgbClr val="6E9277"/>
                </a:solidFill>
                <a:latin typeface="Roboto Condensed"/>
              </a:rPr>
              <a:t>thích</a:t>
            </a:r>
            <a:r>
              <a:rPr lang="en-US" sz="4199" dirty="0">
                <a:solidFill>
                  <a:srgbClr val="6E9277"/>
                </a:solidFill>
                <a:latin typeface="Roboto Condensed"/>
              </a:rPr>
              <a:t> </a:t>
            </a:r>
            <a:r>
              <a:rPr lang="en-US" sz="4199" dirty="0" err="1">
                <a:solidFill>
                  <a:srgbClr val="6E9277"/>
                </a:solidFill>
                <a:latin typeface="Roboto Condensed"/>
              </a:rPr>
              <a:t>hợp</a:t>
            </a:r>
            <a:r>
              <a:rPr lang="en-US" sz="4199" dirty="0">
                <a:solidFill>
                  <a:srgbClr val="6E9277"/>
                </a:solidFill>
                <a:latin typeface="Roboto Condensed"/>
              </a:rPr>
              <a:t> </a:t>
            </a:r>
            <a:r>
              <a:rPr lang="en-US" sz="4199" dirty="0" err="1">
                <a:solidFill>
                  <a:srgbClr val="6E9277"/>
                </a:solidFill>
                <a:latin typeface="Roboto Condensed"/>
              </a:rPr>
              <a:t>để</a:t>
            </a:r>
            <a:r>
              <a:rPr lang="en-US" sz="4199" dirty="0">
                <a:solidFill>
                  <a:srgbClr val="6E9277"/>
                </a:solidFill>
                <a:latin typeface="Roboto Condensed"/>
              </a:rPr>
              <a:t> </a:t>
            </a:r>
            <a:r>
              <a:rPr lang="en-US" sz="4199" dirty="0" err="1">
                <a:solidFill>
                  <a:srgbClr val="6E9277"/>
                </a:solidFill>
                <a:latin typeface="Roboto Condensed"/>
              </a:rPr>
              <a:t>điền</a:t>
            </a:r>
            <a:r>
              <a:rPr lang="en-US" sz="4199" dirty="0">
                <a:solidFill>
                  <a:srgbClr val="6E9277"/>
                </a:solidFill>
                <a:latin typeface="Roboto Condensed"/>
              </a:rPr>
              <a:t> </a:t>
            </a:r>
            <a:r>
              <a:rPr lang="en-US" sz="4199" dirty="0" err="1">
                <a:solidFill>
                  <a:srgbClr val="6E9277"/>
                </a:solidFill>
                <a:latin typeface="Roboto Condensed"/>
              </a:rPr>
              <a:t>vào</a:t>
            </a:r>
            <a:r>
              <a:rPr lang="en-US" sz="4199" dirty="0">
                <a:solidFill>
                  <a:srgbClr val="6E9277"/>
                </a:solidFill>
                <a:latin typeface="Roboto Condensed"/>
              </a:rPr>
              <a:t> </a:t>
            </a:r>
            <a:r>
              <a:rPr lang="en-US" sz="4199" dirty="0" err="1">
                <a:solidFill>
                  <a:srgbClr val="6E9277"/>
                </a:solidFill>
                <a:latin typeface="Roboto Condensed"/>
              </a:rPr>
              <a:t>những</a:t>
            </a:r>
            <a:r>
              <a:rPr lang="en-US" sz="4199" dirty="0">
                <a:solidFill>
                  <a:srgbClr val="6E9277"/>
                </a:solidFill>
                <a:latin typeface="Roboto Condensed"/>
              </a:rPr>
              <a:t> </a:t>
            </a:r>
            <a:r>
              <a:rPr lang="en-US" sz="4199" dirty="0" err="1">
                <a:solidFill>
                  <a:srgbClr val="6E9277"/>
                </a:solidFill>
                <a:latin typeface="Roboto Condensed"/>
              </a:rPr>
              <a:t>chỗ</a:t>
            </a:r>
            <a:r>
              <a:rPr lang="en-US" sz="4199" dirty="0">
                <a:solidFill>
                  <a:srgbClr val="6E9277"/>
                </a:solidFill>
                <a:latin typeface="Roboto Condensed"/>
              </a:rPr>
              <a:t> </a:t>
            </a:r>
            <a:r>
              <a:rPr lang="en-US" sz="4199" dirty="0" err="1">
                <a:solidFill>
                  <a:srgbClr val="6E9277"/>
                </a:solidFill>
                <a:latin typeface="Roboto Condensed"/>
              </a:rPr>
              <a:t>trống</a:t>
            </a:r>
            <a:r>
              <a:rPr lang="en-US" sz="4199" dirty="0">
                <a:solidFill>
                  <a:srgbClr val="6E9277"/>
                </a:solidFill>
                <a:latin typeface="Roboto Condensed"/>
              </a:rPr>
              <a:t> </a:t>
            </a:r>
            <a:r>
              <a:rPr lang="en-US" sz="4199" dirty="0" err="1">
                <a:solidFill>
                  <a:srgbClr val="6E9277"/>
                </a:solidFill>
                <a:latin typeface="Roboto Condensed"/>
              </a:rPr>
              <a:t>sau</a:t>
            </a:r>
            <a:r>
              <a:rPr lang="en-US" sz="4199" dirty="0">
                <a:solidFill>
                  <a:srgbClr val="6E9277"/>
                </a:solidFill>
                <a:latin typeface="Roboto Condensed"/>
              </a:rPr>
              <a:t>:</a:t>
            </a:r>
          </a:p>
        </p:txBody>
      </p:sp>
      <p:sp>
        <p:nvSpPr>
          <p:cNvPr id="11" name="TextBox 11"/>
          <p:cNvSpPr txBox="1"/>
          <p:nvPr/>
        </p:nvSpPr>
        <p:spPr>
          <a:xfrm>
            <a:off x="863312" y="4657904"/>
            <a:ext cx="14312420" cy="1597662"/>
          </a:xfrm>
          <a:prstGeom prst="rect">
            <a:avLst/>
          </a:prstGeom>
        </p:spPr>
        <p:txBody>
          <a:bodyPr lIns="0" tIns="0" rIns="0" bIns="0" rtlCol="0" anchor="t">
            <a:spAutoFit/>
          </a:bodyPr>
          <a:lstStyle/>
          <a:p>
            <a:pPr algn="just">
              <a:lnSpc>
                <a:spcPts val="6439"/>
              </a:lnSpc>
              <a:spcBef>
                <a:spcPct val="0"/>
              </a:spcBef>
            </a:pPr>
            <a:r>
              <a:rPr lang="en-US" sz="4599" dirty="0">
                <a:solidFill>
                  <a:srgbClr val="000000"/>
                </a:solidFill>
                <a:latin typeface="Roboto Condensed Italics"/>
              </a:rPr>
              <a:t>    </a:t>
            </a:r>
            <a:r>
              <a:rPr lang="en-US" sz="4599" dirty="0" err="1">
                <a:solidFill>
                  <a:srgbClr val="000000"/>
                </a:solidFill>
                <a:latin typeface="Roboto Condensed Italics"/>
              </a:rPr>
              <a:t>Thành</a:t>
            </a:r>
            <a:r>
              <a:rPr lang="en-US" sz="4599" dirty="0">
                <a:solidFill>
                  <a:srgbClr val="000000"/>
                </a:solidFill>
                <a:latin typeface="Roboto Condensed Italics"/>
              </a:rPr>
              <a:t> </a:t>
            </a:r>
            <a:r>
              <a:rPr lang="en-US" sz="4599" dirty="0" err="1">
                <a:solidFill>
                  <a:srgbClr val="000000"/>
                </a:solidFill>
                <a:latin typeface="Roboto Condensed Italics"/>
              </a:rPr>
              <a:t>ngữ</a:t>
            </a:r>
            <a:r>
              <a:rPr lang="en-US" sz="4599" dirty="0">
                <a:solidFill>
                  <a:srgbClr val="000000"/>
                </a:solidFill>
                <a:latin typeface="Roboto Condensed Italics"/>
              </a:rPr>
              <a:t> </a:t>
            </a:r>
            <a:r>
              <a:rPr lang="en-US" sz="4599" dirty="0" err="1">
                <a:solidFill>
                  <a:srgbClr val="000000"/>
                </a:solidFill>
                <a:latin typeface="Roboto Condensed Italics"/>
              </a:rPr>
              <a:t>là</a:t>
            </a:r>
            <a:r>
              <a:rPr lang="en-US" sz="4599" dirty="0">
                <a:solidFill>
                  <a:srgbClr val="000000"/>
                </a:solidFill>
                <a:latin typeface="Roboto Condensed Italics"/>
              </a:rPr>
              <a:t> ______</a:t>
            </a:r>
            <a:r>
              <a:rPr lang="en-US" sz="4599" dirty="0" err="1">
                <a:solidFill>
                  <a:srgbClr val="000000"/>
                </a:solidFill>
                <a:latin typeface="Roboto Condensed Italics"/>
              </a:rPr>
              <a:t>cố</a:t>
            </a:r>
            <a:r>
              <a:rPr lang="en-US" sz="4599" dirty="0">
                <a:solidFill>
                  <a:srgbClr val="000000"/>
                </a:solidFill>
                <a:latin typeface="Roboto Condensed Italics"/>
              </a:rPr>
              <a:t> </a:t>
            </a:r>
            <a:r>
              <a:rPr lang="en-US" sz="4599" dirty="0" err="1">
                <a:solidFill>
                  <a:srgbClr val="000000"/>
                </a:solidFill>
                <a:latin typeface="Roboto Condensed Italics"/>
              </a:rPr>
              <a:t>định</a:t>
            </a:r>
            <a:r>
              <a:rPr lang="en-US" sz="4599" dirty="0">
                <a:solidFill>
                  <a:srgbClr val="000000"/>
                </a:solidFill>
                <a:latin typeface="Roboto Condensed Italics"/>
              </a:rPr>
              <a:t> </a:t>
            </a:r>
            <a:r>
              <a:rPr lang="en-US" sz="4599" dirty="0" err="1">
                <a:solidFill>
                  <a:srgbClr val="000000"/>
                </a:solidFill>
                <a:latin typeface="Roboto Condensed Italics"/>
              </a:rPr>
              <a:t>quen</a:t>
            </a:r>
            <a:r>
              <a:rPr lang="en-US" sz="4599" dirty="0">
                <a:solidFill>
                  <a:srgbClr val="000000"/>
                </a:solidFill>
                <a:latin typeface="Roboto Condensed Italics"/>
              </a:rPr>
              <a:t> </a:t>
            </a:r>
            <a:r>
              <a:rPr lang="en-US" sz="4599" dirty="0" err="1">
                <a:solidFill>
                  <a:srgbClr val="000000"/>
                </a:solidFill>
                <a:latin typeface="Roboto Condensed Italics"/>
              </a:rPr>
              <a:t>dùng</a:t>
            </a:r>
            <a:r>
              <a:rPr lang="en-US" sz="4599" dirty="0">
                <a:solidFill>
                  <a:srgbClr val="000000"/>
                </a:solidFill>
                <a:latin typeface="Roboto Condensed Italics"/>
              </a:rPr>
              <a:t>, </a:t>
            </a:r>
            <a:r>
              <a:rPr lang="en-US" sz="4599" dirty="0" err="1">
                <a:solidFill>
                  <a:srgbClr val="000000"/>
                </a:solidFill>
                <a:latin typeface="Roboto Condensed Italics"/>
              </a:rPr>
              <a:t>thường</a:t>
            </a:r>
            <a:r>
              <a:rPr lang="en-US" sz="4599" dirty="0">
                <a:solidFill>
                  <a:srgbClr val="000000"/>
                </a:solidFill>
                <a:latin typeface="Roboto Condensed Italics"/>
              </a:rPr>
              <a:t> _______, </a:t>
            </a:r>
            <a:r>
              <a:rPr lang="en-US" sz="4599" dirty="0" err="1">
                <a:solidFill>
                  <a:srgbClr val="000000"/>
                </a:solidFill>
                <a:latin typeface="Roboto Condensed Italics"/>
              </a:rPr>
              <a:t>có</a:t>
            </a:r>
            <a:r>
              <a:rPr lang="en-US" sz="4599" dirty="0">
                <a:solidFill>
                  <a:srgbClr val="000000"/>
                </a:solidFill>
                <a:latin typeface="Roboto Condensed Italics"/>
              </a:rPr>
              <a:t> </a:t>
            </a:r>
            <a:r>
              <a:rPr lang="en-US" sz="4599" dirty="0" err="1">
                <a:solidFill>
                  <a:srgbClr val="000000"/>
                </a:solidFill>
                <a:latin typeface="Roboto Condensed Italics"/>
              </a:rPr>
              <a:t>hình</a:t>
            </a:r>
            <a:r>
              <a:rPr lang="en-US" sz="4599" dirty="0">
                <a:solidFill>
                  <a:srgbClr val="000000"/>
                </a:solidFill>
                <a:latin typeface="Roboto Condensed Italics"/>
              </a:rPr>
              <a:t> </a:t>
            </a:r>
            <a:r>
              <a:rPr lang="en-US" sz="4599" dirty="0" err="1">
                <a:solidFill>
                  <a:srgbClr val="000000"/>
                </a:solidFill>
                <a:latin typeface="Roboto Condensed Italics"/>
              </a:rPr>
              <a:t>ảnh</a:t>
            </a:r>
            <a:r>
              <a:rPr lang="en-US" sz="4599" dirty="0">
                <a:solidFill>
                  <a:srgbClr val="000000"/>
                </a:solidFill>
                <a:latin typeface="Roboto Condensed Italics"/>
              </a:rPr>
              <a:t>.</a:t>
            </a:r>
          </a:p>
        </p:txBody>
      </p:sp>
      <p:sp>
        <p:nvSpPr>
          <p:cNvPr id="12" name="TextBox 12"/>
          <p:cNvSpPr txBox="1"/>
          <p:nvPr/>
        </p:nvSpPr>
        <p:spPr>
          <a:xfrm>
            <a:off x="863312" y="6573046"/>
            <a:ext cx="14312420" cy="3216912"/>
          </a:xfrm>
          <a:prstGeom prst="rect">
            <a:avLst/>
          </a:prstGeom>
        </p:spPr>
        <p:txBody>
          <a:bodyPr lIns="0" tIns="0" rIns="0" bIns="0" rtlCol="0" anchor="t">
            <a:spAutoFit/>
          </a:bodyPr>
          <a:lstStyle/>
          <a:p>
            <a:pPr algn="just">
              <a:lnSpc>
                <a:spcPts val="6439"/>
              </a:lnSpc>
            </a:pPr>
            <a:r>
              <a:rPr lang="en-US" sz="4599" dirty="0">
                <a:solidFill>
                  <a:srgbClr val="000000"/>
                </a:solidFill>
                <a:latin typeface="Roboto Condensed Italics"/>
              </a:rPr>
              <a:t>  </a:t>
            </a:r>
          </a:p>
          <a:p>
            <a:pPr algn="just">
              <a:lnSpc>
                <a:spcPts val="6439"/>
              </a:lnSpc>
            </a:pPr>
            <a:r>
              <a:rPr lang="en-US" sz="4599" dirty="0">
                <a:solidFill>
                  <a:srgbClr val="000000"/>
                </a:solidFill>
                <a:latin typeface="Roboto Condensed"/>
              </a:rPr>
              <a:t>     </a:t>
            </a:r>
            <a:r>
              <a:rPr lang="en-US" sz="4599" dirty="0" err="1">
                <a:solidFill>
                  <a:srgbClr val="000000"/>
                </a:solidFill>
                <a:latin typeface="Roboto Condensed Italics"/>
              </a:rPr>
              <a:t>Việc</a:t>
            </a:r>
            <a:r>
              <a:rPr lang="en-US" sz="4599" dirty="0">
                <a:solidFill>
                  <a:srgbClr val="000000"/>
                </a:solidFill>
                <a:latin typeface="Roboto Condensed Italics"/>
              </a:rPr>
              <a:t> </a:t>
            </a:r>
            <a:r>
              <a:rPr lang="en-US" sz="4599" dirty="0" err="1">
                <a:solidFill>
                  <a:srgbClr val="000000"/>
                </a:solidFill>
                <a:latin typeface="Roboto Condensed Italics"/>
              </a:rPr>
              <a:t>sử</a:t>
            </a:r>
            <a:r>
              <a:rPr lang="en-US" sz="4599" dirty="0">
                <a:solidFill>
                  <a:srgbClr val="000000"/>
                </a:solidFill>
                <a:latin typeface="Roboto Condensed Italics"/>
              </a:rPr>
              <a:t> </a:t>
            </a:r>
            <a:r>
              <a:rPr lang="en-US" sz="4599" dirty="0" err="1">
                <a:solidFill>
                  <a:srgbClr val="000000"/>
                </a:solidFill>
                <a:latin typeface="Roboto Condensed Italics"/>
              </a:rPr>
              <a:t>dụng</a:t>
            </a:r>
            <a:r>
              <a:rPr lang="en-US" sz="4599" dirty="0">
                <a:solidFill>
                  <a:srgbClr val="000000"/>
                </a:solidFill>
                <a:latin typeface="Roboto Condensed Italics"/>
              </a:rPr>
              <a:t> </a:t>
            </a:r>
            <a:r>
              <a:rPr lang="en-US" sz="4599" dirty="0" err="1">
                <a:solidFill>
                  <a:srgbClr val="000000"/>
                </a:solidFill>
                <a:latin typeface="Roboto Condensed Italics"/>
              </a:rPr>
              <a:t>thành</a:t>
            </a:r>
            <a:r>
              <a:rPr lang="en-US" sz="4599" dirty="0">
                <a:solidFill>
                  <a:srgbClr val="000000"/>
                </a:solidFill>
                <a:latin typeface="Roboto Condensed Italics"/>
              </a:rPr>
              <a:t> </a:t>
            </a:r>
            <a:r>
              <a:rPr lang="en-US" sz="4599" dirty="0" err="1">
                <a:solidFill>
                  <a:srgbClr val="000000"/>
                </a:solidFill>
                <a:latin typeface="Roboto Condensed Italics"/>
              </a:rPr>
              <a:t>ngữ</a:t>
            </a:r>
            <a:r>
              <a:rPr lang="en-US" sz="4599" dirty="0">
                <a:solidFill>
                  <a:srgbClr val="000000"/>
                </a:solidFill>
                <a:latin typeface="Roboto Condensed Italics"/>
              </a:rPr>
              <a:t> </a:t>
            </a:r>
            <a:r>
              <a:rPr lang="en-US" sz="4599" dirty="0" err="1">
                <a:solidFill>
                  <a:srgbClr val="000000"/>
                </a:solidFill>
                <a:latin typeface="Roboto Condensed Italics"/>
              </a:rPr>
              <a:t>giúp</a:t>
            </a:r>
            <a:r>
              <a:rPr lang="en-US" sz="4599" dirty="0">
                <a:solidFill>
                  <a:srgbClr val="000000"/>
                </a:solidFill>
                <a:latin typeface="Roboto Condensed Italics"/>
              </a:rPr>
              <a:t> </a:t>
            </a:r>
            <a:r>
              <a:rPr lang="en-US" sz="4599" dirty="0" err="1">
                <a:solidFill>
                  <a:srgbClr val="000000"/>
                </a:solidFill>
                <a:latin typeface="Roboto Condensed Italics"/>
              </a:rPr>
              <a:t>cho</a:t>
            </a:r>
            <a:r>
              <a:rPr lang="en-US" sz="4599" dirty="0">
                <a:solidFill>
                  <a:srgbClr val="000000"/>
                </a:solidFill>
                <a:latin typeface="Roboto Condensed Italics"/>
              </a:rPr>
              <a:t> </a:t>
            </a:r>
            <a:r>
              <a:rPr lang="en-US" sz="4599" dirty="0" err="1">
                <a:solidFill>
                  <a:srgbClr val="000000"/>
                </a:solidFill>
                <a:latin typeface="Roboto Condensed Italics"/>
              </a:rPr>
              <a:t>lời</a:t>
            </a:r>
            <a:r>
              <a:rPr lang="en-US" sz="4599" dirty="0">
                <a:solidFill>
                  <a:srgbClr val="000000"/>
                </a:solidFill>
                <a:latin typeface="Roboto Condensed Italics"/>
              </a:rPr>
              <a:t> </a:t>
            </a:r>
            <a:r>
              <a:rPr lang="en-US" sz="4599" dirty="0" err="1">
                <a:solidFill>
                  <a:srgbClr val="000000"/>
                </a:solidFill>
                <a:latin typeface="Roboto Condensed Italics"/>
              </a:rPr>
              <a:t>ăn</a:t>
            </a:r>
            <a:r>
              <a:rPr lang="en-US" sz="4599" dirty="0">
                <a:solidFill>
                  <a:srgbClr val="000000"/>
                </a:solidFill>
                <a:latin typeface="Roboto Condensed Italics"/>
              </a:rPr>
              <a:t> </a:t>
            </a:r>
            <a:r>
              <a:rPr lang="en-US" sz="4599" dirty="0" err="1">
                <a:solidFill>
                  <a:srgbClr val="000000"/>
                </a:solidFill>
                <a:latin typeface="Roboto Condensed Italics"/>
              </a:rPr>
              <a:t>tiếng</a:t>
            </a:r>
            <a:r>
              <a:rPr lang="en-US" sz="4599" dirty="0">
                <a:solidFill>
                  <a:srgbClr val="000000"/>
                </a:solidFill>
                <a:latin typeface="Roboto Condensed Italics"/>
              </a:rPr>
              <a:t> </a:t>
            </a:r>
            <a:r>
              <a:rPr lang="en-US" sz="4599" dirty="0" err="1">
                <a:solidFill>
                  <a:srgbClr val="000000"/>
                </a:solidFill>
                <a:latin typeface="Roboto Condensed Italics"/>
              </a:rPr>
              <a:t>nói</a:t>
            </a:r>
            <a:r>
              <a:rPr lang="en-US" sz="4599" dirty="0">
                <a:solidFill>
                  <a:srgbClr val="000000"/>
                </a:solidFill>
                <a:latin typeface="Roboto Condensed Italics"/>
              </a:rPr>
              <a:t> </a:t>
            </a:r>
            <a:r>
              <a:rPr lang="en-US" sz="4599" dirty="0" err="1">
                <a:solidFill>
                  <a:srgbClr val="000000"/>
                </a:solidFill>
                <a:latin typeface="Roboto Condensed Italics"/>
              </a:rPr>
              <a:t>sinh</a:t>
            </a:r>
            <a:r>
              <a:rPr lang="en-US" sz="4599" dirty="0">
                <a:solidFill>
                  <a:srgbClr val="000000"/>
                </a:solidFill>
                <a:latin typeface="Roboto Condensed Italics"/>
              </a:rPr>
              <a:t> </a:t>
            </a:r>
            <a:r>
              <a:rPr lang="en-US" sz="4599" dirty="0" err="1">
                <a:solidFill>
                  <a:srgbClr val="000000"/>
                </a:solidFill>
                <a:latin typeface="Roboto Condensed Italics"/>
              </a:rPr>
              <a:t>động</a:t>
            </a:r>
            <a:r>
              <a:rPr lang="en-US" sz="4599" dirty="0">
                <a:solidFill>
                  <a:srgbClr val="000000"/>
                </a:solidFill>
                <a:latin typeface="Roboto Condensed Italics"/>
              </a:rPr>
              <a:t>, </a:t>
            </a:r>
            <a:r>
              <a:rPr lang="en-US" sz="4599" dirty="0" err="1">
                <a:solidFill>
                  <a:srgbClr val="000000"/>
                </a:solidFill>
                <a:latin typeface="Roboto Condensed Italics"/>
              </a:rPr>
              <a:t>có</a:t>
            </a:r>
            <a:r>
              <a:rPr lang="en-US" sz="4599" dirty="0">
                <a:solidFill>
                  <a:srgbClr val="000000"/>
                </a:solidFill>
                <a:latin typeface="Roboto Condensed Italics"/>
              </a:rPr>
              <a:t> _________ </a:t>
            </a:r>
            <a:r>
              <a:rPr lang="en-US" sz="4599" dirty="0" err="1">
                <a:solidFill>
                  <a:srgbClr val="000000"/>
                </a:solidFill>
                <a:latin typeface="Roboto Condensed Italics"/>
              </a:rPr>
              <a:t>cao</a:t>
            </a:r>
            <a:r>
              <a:rPr lang="en-US" sz="4599" dirty="0">
                <a:solidFill>
                  <a:srgbClr val="000000"/>
                </a:solidFill>
                <a:latin typeface="Roboto Condensed Italics"/>
              </a:rPr>
              <a:t>.</a:t>
            </a:r>
          </a:p>
          <a:p>
            <a:pPr algn="r">
              <a:lnSpc>
                <a:spcPts val="6439"/>
              </a:lnSpc>
              <a:spcBef>
                <a:spcPct val="0"/>
              </a:spcBef>
            </a:pPr>
            <a:endParaRPr lang="en-US" sz="4599" dirty="0">
              <a:solidFill>
                <a:srgbClr val="000000"/>
              </a:solidFill>
              <a:latin typeface="Roboto Condensed Italics"/>
            </a:endParaRPr>
          </a:p>
        </p:txBody>
      </p:sp>
      <p:sp>
        <p:nvSpPr>
          <p:cNvPr id="13" name="TextBox 13"/>
          <p:cNvSpPr txBox="1"/>
          <p:nvPr/>
        </p:nvSpPr>
        <p:spPr>
          <a:xfrm>
            <a:off x="2946880" y="5467529"/>
            <a:ext cx="14312420" cy="788037"/>
          </a:xfrm>
          <a:prstGeom prst="rect">
            <a:avLst/>
          </a:prstGeom>
        </p:spPr>
        <p:txBody>
          <a:bodyPr lIns="0" tIns="0" rIns="0" bIns="0" rtlCol="0" anchor="t">
            <a:spAutoFit/>
          </a:bodyPr>
          <a:lstStyle/>
          <a:p>
            <a:pPr algn="just">
              <a:lnSpc>
                <a:spcPts val="6439"/>
              </a:lnSpc>
              <a:spcBef>
                <a:spcPct val="0"/>
              </a:spcBef>
            </a:pPr>
            <a:r>
              <a:rPr lang="en-US" sz="4599" dirty="0">
                <a:solidFill>
                  <a:srgbClr val="6E9277"/>
                </a:solidFill>
                <a:latin typeface="Roboto Condensed Bold Italics"/>
              </a:rPr>
              <a:t>     </a:t>
            </a:r>
            <a:r>
              <a:rPr lang="en-US" sz="4599" dirty="0" err="1">
                <a:solidFill>
                  <a:srgbClr val="6E9277"/>
                </a:solidFill>
                <a:latin typeface="Roboto Condensed Bold Italics"/>
              </a:rPr>
              <a:t>cụm</a:t>
            </a:r>
            <a:r>
              <a:rPr lang="en-US" sz="4599" dirty="0">
                <a:solidFill>
                  <a:srgbClr val="6E9277"/>
                </a:solidFill>
                <a:latin typeface="Roboto Condensed Bold Italics"/>
              </a:rPr>
              <a:t> </a:t>
            </a:r>
            <a:r>
              <a:rPr lang="en-US" sz="4599" dirty="0" err="1">
                <a:solidFill>
                  <a:srgbClr val="6E9277"/>
                </a:solidFill>
                <a:latin typeface="Roboto Condensed Bold Italics"/>
              </a:rPr>
              <a:t>từ</a:t>
            </a:r>
            <a:r>
              <a:rPr lang="en-US" sz="4599" dirty="0">
                <a:solidFill>
                  <a:srgbClr val="6E9277"/>
                </a:solidFill>
                <a:latin typeface="Roboto Condensed Bold Italics"/>
              </a:rPr>
              <a:t>, </a:t>
            </a:r>
            <a:r>
              <a:rPr lang="en-US" sz="4599" dirty="0" err="1">
                <a:solidFill>
                  <a:srgbClr val="6E9277"/>
                </a:solidFill>
                <a:latin typeface="Roboto Condensed Bold Italics"/>
              </a:rPr>
              <a:t>ngắn</a:t>
            </a:r>
            <a:r>
              <a:rPr lang="en-US" sz="4599" dirty="0">
                <a:solidFill>
                  <a:srgbClr val="6E9277"/>
                </a:solidFill>
                <a:latin typeface="Roboto Condensed Bold Italics"/>
              </a:rPr>
              <a:t> </a:t>
            </a:r>
            <a:r>
              <a:rPr lang="en-US" sz="4599" dirty="0" err="1">
                <a:solidFill>
                  <a:srgbClr val="6E9277"/>
                </a:solidFill>
                <a:latin typeface="Roboto Condensed Bold Italics"/>
              </a:rPr>
              <a:t>gọn</a:t>
            </a:r>
            <a:endParaRPr lang="en-US" sz="4599" dirty="0">
              <a:solidFill>
                <a:srgbClr val="6E9277"/>
              </a:solidFill>
              <a:latin typeface="Roboto Condensed Bold Italics"/>
            </a:endParaRPr>
          </a:p>
        </p:txBody>
      </p:sp>
      <p:sp>
        <p:nvSpPr>
          <p:cNvPr id="14" name="TextBox 14"/>
          <p:cNvSpPr txBox="1"/>
          <p:nvPr/>
        </p:nvSpPr>
        <p:spPr>
          <a:xfrm>
            <a:off x="4614199" y="7436665"/>
            <a:ext cx="14312420" cy="2407287"/>
          </a:xfrm>
          <a:prstGeom prst="rect">
            <a:avLst/>
          </a:prstGeom>
        </p:spPr>
        <p:txBody>
          <a:bodyPr lIns="0" tIns="0" rIns="0" bIns="0" rtlCol="0" anchor="t">
            <a:spAutoFit/>
          </a:bodyPr>
          <a:lstStyle/>
          <a:p>
            <a:pPr algn="just">
              <a:lnSpc>
                <a:spcPts val="6439"/>
              </a:lnSpc>
            </a:pPr>
            <a:r>
              <a:rPr lang="en-US" sz="4599" dirty="0">
                <a:solidFill>
                  <a:srgbClr val="6E9277"/>
                </a:solidFill>
                <a:latin typeface="Roboto Condensed Bold Italics"/>
              </a:rPr>
              <a:t>  </a:t>
            </a:r>
          </a:p>
          <a:p>
            <a:pPr algn="just">
              <a:lnSpc>
                <a:spcPts val="6439"/>
              </a:lnSpc>
            </a:pPr>
            <a:r>
              <a:rPr lang="en-US" sz="4599" dirty="0">
                <a:solidFill>
                  <a:srgbClr val="6E9277"/>
                </a:solidFill>
                <a:latin typeface="Roboto Condensed Bold"/>
              </a:rPr>
              <a:t>     </a:t>
            </a:r>
            <a:r>
              <a:rPr lang="en-US" sz="4599" dirty="0" err="1">
                <a:solidFill>
                  <a:srgbClr val="6E9277"/>
                </a:solidFill>
                <a:latin typeface="Roboto Condensed Bold Italics"/>
              </a:rPr>
              <a:t>tính</a:t>
            </a:r>
            <a:r>
              <a:rPr lang="en-US" sz="4599" dirty="0">
                <a:solidFill>
                  <a:srgbClr val="6E9277"/>
                </a:solidFill>
                <a:latin typeface="Roboto Condensed Bold Italics"/>
              </a:rPr>
              <a:t> </a:t>
            </a:r>
            <a:r>
              <a:rPr lang="en-US" sz="4599" dirty="0" err="1">
                <a:solidFill>
                  <a:srgbClr val="6E9277"/>
                </a:solidFill>
                <a:latin typeface="Roboto Condensed Bold Italics"/>
              </a:rPr>
              <a:t>biểu</a:t>
            </a:r>
            <a:r>
              <a:rPr lang="en-US" sz="4599" dirty="0">
                <a:solidFill>
                  <a:srgbClr val="6E9277"/>
                </a:solidFill>
                <a:latin typeface="Roboto Condensed Bold Italics"/>
              </a:rPr>
              <a:t> </a:t>
            </a:r>
            <a:r>
              <a:rPr lang="en-US" sz="4599" dirty="0" err="1">
                <a:solidFill>
                  <a:srgbClr val="6E9277"/>
                </a:solidFill>
                <a:latin typeface="Roboto Condensed Bold Italics"/>
              </a:rPr>
              <a:t>cảm</a:t>
            </a:r>
            <a:endParaRPr lang="en-US" sz="4599" dirty="0">
              <a:solidFill>
                <a:srgbClr val="6E9277"/>
              </a:solidFill>
              <a:latin typeface="Roboto Condensed Bold Italics"/>
            </a:endParaRPr>
          </a:p>
          <a:p>
            <a:pPr algn="r">
              <a:lnSpc>
                <a:spcPts val="6439"/>
              </a:lnSpc>
              <a:spcBef>
                <a:spcPct val="0"/>
              </a:spcBef>
            </a:pPr>
            <a:endParaRPr lang="en-US" sz="4599" dirty="0">
              <a:solidFill>
                <a:srgbClr val="6E9277"/>
              </a:solidFill>
              <a:latin typeface="Roboto Condensed Bold Italics"/>
            </a:endParaRPr>
          </a:p>
        </p:txBody>
      </p:sp>
      <p:sp>
        <p:nvSpPr>
          <p:cNvPr id="15" name="TextBox 15"/>
          <p:cNvSpPr txBox="1"/>
          <p:nvPr/>
        </p:nvSpPr>
        <p:spPr>
          <a:xfrm>
            <a:off x="687768" y="1539668"/>
            <a:ext cx="13725950" cy="847092"/>
          </a:xfrm>
          <a:prstGeom prst="rect">
            <a:avLst/>
          </a:prstGeom>
        </p:spPr>
        <p:txBody>
          <a:bodyPr lIns="0" tIns="0" rIns="0" bIns="0" rtlCol="0" anchor="t">
            <a:spAutoFit/>
          </a:bodyPr>
          <a:lstStyle/>
          <a:p>
            <a:pPr algn="just">
              <a:lnSpc>
                <a:spcPts val="6859"/>
              </a:lnSpc>
              <a:spcBef>
                <a:spcPct val="0"/>
              </a:spcBef>
            </a:pPr>
            <a:r>
              <a:rPr lang="en-US" sz="4899">
                <a:solidFill>
                  <a:srgbClr val="6E9277"/>
                </a:solidFill>
                <a:latin typeface="Roboto Condensed Bold"/>
              </a:rPr>
              <a:t>1. Khái niệm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3D8C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alphaModFix amt="50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139699" y="439219"/>
            <a:ext cx="9408561" cy="9408561"/>
          </a:xfrm>
          <a:prstGeom prst="rect">
            <a:avLst/>
          </a:prstGeom>
        </p:spPr>
      </p:pic>
      <p:pic>
        <p:nvPicPr>
          <p:cNvPr id="3" name="Picture 3"/>
          <p:cNvPicPr>
            <a:picLocks noChangeAspect="1"/>
          </p:cNvPicPr>
          <p:nvPr/>
        </p:nvPicPr>
        <p:blipFill>
          <a:blip r:embed="rId2" cstate="print">
            <a:alphaModFix amt="50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60261" y="439219"/>
            <a:ext cx="9408561" cy="9408561"/>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237867" y="8936637"/>
            <a:ext cx="1050310" cy="911144"/>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850071" y="771028"/>
            <a:ext cx="2982716" cy="1084963"/>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561232" y="518181"/>
            <a:ext cx="2982716" cy="1084963"/>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8295367" y="2010698"/>
            <a:ext cx="1463651" cy="1079443"/>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16320765" y="1470976"/>
            <a:ext cx="1463651" cy="1079443"/>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19868" y="2684328"/>
            <a:ext cx="6862282" cy="6707881"/>
          </a:xfrm>
          <a:prstGeom prst="rect">
            <a:avLst/>
          </a:prstGeom>
        </p:spPr>
      </p:pic>
      <p:sp>
        <p:nvSpPr>
          <p:cNvPr id="10" name="TextBox 10"/>
          <p:cNvSpPr txBox="1"/>
          <p:nvPr/>
        </p:nvSpPr>
        <p:spPr>
          <a:xfrm>
            <a:off x="763022" y="215551"/>
            <a:ext cx="10308574" cy="1479556"/>
          </a:xfrm>
          <a:prstGeom prst="rect">
            <a:avLst/>
          </a:prstGeom>
        </p:spPr>
        <p:txBody>
          <a:bodyPr lIns="0" tIns="0" rIns="0" bIns="0" rtlCol="0" anchor="t">
            <a:spAutoFit/>
          </a:bodyPr>
          <a:lstStyle/>
          <a:p>
            <a:pPr algn="just">
              <a:lnSpc>
                <a:spcPts val="11899"/>
              </a:lnSpc>
              <a:spcBef>
                <a:spcPct val="0"/>
              </a:spcBef>
            </a:pPr>
            <a:r>
              <a:rPr lang="en-US" sz="8499">
                <a:solidFill>
                  <a:srgbClr val="705C34"/>
                </a:solidFill>
                <a:latin typeface="#9Slide06 SVNWendi"/>
              </a:rPr>
              <a:t>I. THÀNH NGỮ</a:t>
            </a:r>
          </a:p>
        </p:txBody>
      </p:sp>
      <p:sp>
        <p:nvSpPr>
          <p:cNvPr id="11" name="TextBox 11"/>
          <p:cNvSpPr txBox="1"/>
          <p:nvPr/>
        </p:nvSpPr>
        <p:spPr>
          <a:xfrm>
            <a:off x="2782438" y="4378607"/>
            <a:ext cx="4537141" cy="4119080"/>
          </a:xfrm>
          <a:prstGeom prst="rect">
            <a:avLst/>
          </a:prstGeom>
        </p:spPr>
        <p:txBody>
          <a:bodyPr lIns="0" tIns="0" rIns="0" bIns="0" rtlCol="0" anchor="t">
            <a:spAutoFit/>
          </a:bodyPr>
          <a:lstStyle/>
          <a:p>
            <a:pPr algn="ctr">
              <a:lnSpc>
                <a:spcPts val="6580"/>
              </a:lnSpc>
            </a:pPr>
            <a:r>
              <a:rPr lang="en-US" sz="4700" dirty="0" err="1">
                <a:solidFill>
                  <a:srgbClr val="705C34"/>
                </a:solidFill>
                <a:latin typeface="Roboto Condensed"/>
              </a:rPr>
              <a:t>Là</a:t>
            </a:r>
            <a:r>
              <a:rPr lang="en-US" sz="4700" dirty="0">
                <a:solidFill>
                  <a:srgbClr val="705C34"/>
                </a:solidFill>
                <a:latin typeface="Roboto Condensed"/>
              </a:rPr>
              <a:t> </a:t>
            </a:r>
            <a:r>
              <a:rPr lang="en-US" sz="4700" dirty="0" err="1">
                <a:solidFill>
                  <a:srgbClr val="705C34"/>
                </a:solidFill>
                <a:latin typeface="Roboto Condensed"/>
              </a:rPr>
              <a:t>những</a:t>
            </a:r>
            <a:r>
              <a:rPr lang="en-US" sz="4700" dirty="0">
                <a:solidFill>
                  <a:srgbClr val="705C34"/>
                </a:solidFill>
                <a:latin typeface="Roboto Condensed"/>
              </a:rPr>
              <a:t> </a:t>
            </a:r>
            <a:r>
              <a:rPr lang="en-US" sz="4700" dirty="0" err="1">
                <a:solidFill>
                  <a:srgbClr val="705C34"/>
                </a:solidFill>
                <a:latin typeface="Roboto Condensed"/>
              </a:rPr>
              <a:t>cụm</a:t>
            </a:r>
            <a:r>
              <a:rPr lang="en-US" sz="4700" dirty="0">
                <a:solidFill>
                  <a:srgbClr val="705C34"/>
                </a:solidFill>
                <a:latin typeface="Roboto Condensed"/>
              </a:rPr>
              <a:t> </a:t>
            </a:r>
            <a:r>
              <a:rPr lang="en-US" sz="4700" dirty="0" err="1">
                <a:solidFill>
                  <a:srgbClr val="705C34"/>
                </a:solidFill>
                <a:latin typeface="Roboto Condensed"/>
              </a:rPr>
              <a:t>từ</a:t>
            </a:r>
            <a:r>
              <a:rPr lang="en-US" sz="4700" dirty="0">
                <a:solidFill>
                  <a:srgbClr val="705C34"/>
                </a:solidFill>
                <a:latin typeface="Roboto Condensed"/>
              </a:rPr>
              <a:t> </a:t>
            </a:r>
            <a:r>
              <a:rPr lang="en-US" sz="4700" dirty="0" err="1">
                <a:solidFill>
                  <a:srgbClr val="705C34"/>
                </a:solidFill>
                <a:latin typeface="Roboto Condensed"/>
              </a:rPr>
              <a:t>cố</a:t>
            </a:r>
            <a:r>
              <a:rPr lang="en-US" sz="4700" dirty="0">
                <a:solidFill>
                  <a:srgbClr val="705C34"/>
                </a:solidFill>
                <a:latin typeface="Roboto Condensed"/>
              </a:rPr>
              <a:t> </a:t>
            </a:r>
            <a:r>
              <a:rPr lang="en-US" sz="4700" dirty="0" err="1">
                <a:solidFill>
                  <a:srgbClr val="705C34"/>
                </a:solidFill>
                <a:latin typeface="Roboto Condensed"/>
              </a:rPr>
              <a:t>định</a:t>
            </a:r>
            <a:r>
              <a:rPr lang="en-US" sz="4700" dirty="0">
                <a:solidFill>
                  <a:srgbClr val="705C34"/>
                </a:solidFill>
                <a:latin typeface="Roboto Condensed"/>
              </a:rPr>
              <a:t> </a:t>
            </a:r>
            <a:r>
              <a:rPr lang="en-US" sz="4700" dirty="0" err="1">
                <a:solidFill>
                  <a:srgbClr val="705C34"/>
                </a:solidFill>
                <a:latin typeface="Roboto Condensed"/>
              </a:rPr>
              <a:t>quen</a:t>
            </a:r>
            <a:r>
              <a:rPr lang="en-US" sz="4700" dirty="0">
                <a:solidFill>
                  <a:srgbClr val="705C34"/>
                </a:solidFill>
                <a:latin typeface="Roboto Condensed"/>
              </a:rPr>
              <a:t> </a:t>
            </a:r>
            <a:r>
              <a:rPr lang="en-US" sz="4700" dirty="0" err="1">
                <a:solidFill>
                  <a:srgbClr val="705C34"/>
                </a:solidFill>
                <a:latin typeface="Roboto Condensed"/>
              </a:rPr>
              <a:t>dùng</a:t>
            </a:r>
            <a:r>
              <a:rPr lang="en-US" sz="4700" dirty="0">
                <a:solidFill>
                  <a:srgbClr val="705C34"/>
                </a:solidFill>
                <a:latin typeface="Roboto Condensed"/>
              </a:rPr>
              <a:t>, </a:t>
            </a:r>
            <a:r>
              <a:rPr lang="en-US" sz="4700" dirty="0" err="1">
                <a:solidFill>
                  <a:srgbClr val="705C34"/>
                </a:solidFill>
                <a:latin typeface="Roboto Condensed"/>
              </a:rPr>
              <a:t>thường</a:t>
            </a:r>
            <a:r>
              <a:rPr lang="en-US" sz="4700" dirty="0">
                <a:solidFill>
                  <a:srgbClr val="705C34"/>
                </a:solidFill>
                <a:latin typeface="Roboto Condensed"/>
              </a:rPr>
              <a:t> </a:t>
            </a:r>
            <a:r>
              <a:rPr lang="en-US" sz="4700" dirty="0" err="1">
                <a:solidFill>
                  <a:srgbClr val="705C34"/>
                </a:solidFill>
                <a:latin typeface="Roboto Condensed"/>
              </a:rPr>
              <a:t>ngắn</a:t>
            </a:r>
            <a:r>
              <a:rPr lang="en-US" sz="4700" dirty="0">
                <a:solidFill>
                  <a:srgbClr val="705C34"/>
                </a:solidFill>
                <a:latin typeface="Roboto Condensed"/>
              </a:rPr>
              <a:t> </a:t>
            </a:r>
            <a:r>
              <a:rPr lang="en-US" sz="4700" dirty="0" err="1">
                <a:solidFill>
                  <a:srgbClr val="705C34"/>
                </a:solidFill>
                <a:latin typeface="Roboto Condensed"/>
              </a:rPr>
              <a:t>gọn</a:t>
            </a:r>
            <a:r>
              <a:rPr lang="en-US" sz="4700" dirty="0">
                <a:solidFill>
                  <a:srgbClr val="705C34"/>
                </a:solidFill>
                <a:latin typeface="Roboto Condensed"/>
              </a:rPr>
              <a:t>, </a:t>
            </a:r>
            <a:r>
              <a:rPr lang="en-US" sz="4700" dirty="0" err="1">
                <a:solidFill>
                  <a:srgbClr val="705C34"/>
                </a:solidFill>
                <a:latin typeface="Roboto Condensed"/>
              </a:rPr>
              <a:t>có</a:t>
            </a:r>
            <a:r>
              <a:rPr lang="en-US" sz="4700" dirty="0">
                <a:solidFill>
                  <a:srgbClr val="705C34"/>
                </a:solidFill>
                <a:latin typeface="Roboto Condensed"/>
              </a:rPr>
              <a:t> </a:t>
            </a:r>
            <a:r>
              <a:rPr lang="en-US" sz="4700" dirty="0" err="1">
                <a:solidFill>
                  <a:srgbClr val="705C34"/>
                </a:solidFill>
                <a:latin typeface="Roboto Condensed"/>
              </a:rPr>
              <a:t>hình</a:t>
            </a:r>
            <a:r>
              <a:rPr lang="en-US" sz="4700" dirty="0">
                <a:solidFill>
                  <a:srgbClr val="705C34"/>
                </a:solidFill>
                <a:latin typeface="Roboto Condensed"/>
              </a:rPr>
              <a:t> </a:t>
            </a:r>
            <a:r>
              <a:rPr lang="en-US" sz="4700" dirty="0" err="1">
                <a:solidFill>
                  <a:srgbClr val="705C34"/>
                </a:solidFill>
                <a:latin typeface="Roboto Condensed"/>
              </a:rPr>
              <a:t>ảnh</a:t>
            </a:r>
            <a:r>
              <a:rPr lang="en-US" sz="4700" dirty="0">
                <a:solidFill>
                  <a:srgbClr val="705C34"/>
                </a:solidFill>
                <a:latin typeface="Roboto Condensed"/>
              </a:rPr>
              <a:t>.</a:t>
            </a:r>
          </a:p>
          <a:p>
            <a:pPr algn="ctr">
              <a:lnSpc>
                <a:spcPts val="6580"/>
              </a:lnSpc>
            </a:pPr>
            <a:endParaRPr lang="en-US" sz="4700" dirty="0">
              <a:solidFill>
                <a:srgbClr val="705C34"/>
              </a:solidFill>
              <a:latin typeface="Roboto Condensed"/>
            </a:endParaRPr>
          </a:p>
        </p:txBody>
      </p:sp>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292265" y="2285999"/>
            <a:ext cx="7269779" cy="7106209"/>
          </a:xfrm>
          <a:prstGeom prst="rect">
            <a:avLst/>
          </a:prstGeom>
        </p:spPr>
      </p:pic>
      <p:sp>
        <p:nvSpPr>
          <p:cNvPr id="13" name="TextBox 13"/>
          <p:cNvSpPr txBox="1"/>
          <p:nvPr/>
        </p:nvSpPr>
        <p:spPr>
          <a:xfrm>
            <a:off x="11684391" y="4121000"/>
            <a:ext cx="4867917" cy="3990975"/>
          </a:xfrm>
          <a:prstGeom prst="rect">
            <a:avLst/>
          </a:prstGeom>
        </p:spPr>
        <p:txBody>
          <a:bodyPr lIns="0" tIns="0" rIns="0" bIns="0" rtlCol="0" anchor="t">
            <a:spAutoFit/>
          </a:bodyPr>
          <a:lstStyle/>
          <a:p>
            <a:pPr algn="ctr">
              <a:lnSpc>
                <a:spcPts val="6300"/>
              </a:lnSpc>
            </a:pPr>
            <a:r>
              <a:rPr lang="en-US" sz="4500">
                <a:solidFill>
                  <a:srgbClr val="705C34"/>
                </a:solidFill>
                <a:latin typeface="Roboto Condensed"/>
              </a:rPr>
              <a:t>Việc sử dụng thành ngữ giúp lời ăn tiếng nói sinh động, có tính biểu cảm cao.</a:t>
            </a:r>
          </a:p>
          <a:p>
            <a:pPr algn="ctr">
              <a:lnSpc>
                <a:spcPts val="6300"/>
              </a:lnSpc>
            </a:pPr>
            <a:endParaRPr lang="en-US" sz="4500">
              <a:solidFill>
                <a:srgbClr val="705C34"/>
              </a:solidFill>
              <a:latin typeface="Roboto Condensed"/>
            </a:endParaRPr>
          </a:p>
        </p:txBody>
      </p:sp>
      <p:sp>
        <p:nvSpPr>
          <p:cNvPr id="14" name="TextBox 14"/>
          <p:cNvSpPr txBox="1"/>
          <p:nvPr/>
        </p:nvSpPr>
        <p:spPr>
          <a:xfrm>
            <a:off x="763022" y="1905923"/>
            <a:ext cx="13725950" cy="880112"/>
          </a:xfrm>
          <a:prstGeom prst="rect">
            <a:avLst/>
          </a:prstGeom>
        </p:spPr>
        <p:txBody>
          <a:bodyPr lIns="0" tIns="0" rIns="0" bIns="0" rtlCol="0" anchor="t">
            <a:spAutoFit/>
          </a:bodyPr>
          <a:lstStyle/>
          <a:p>
            <a:pPr algn="just">
              <a:lnSpc>
                <a:spcPts val="7139"/>
              </a:lnSpc>
              <a:spcBef>
                <a:spcPct val="0"/>
              </a:spcBef>
            </a:pPr>
            <a:r>
              <a:rPr lang="en-US" sz="5099">
                <a:solidFill>
                  <a:srgbClr val="705C34"/>
                </a:solidFill>
                <a:latin typeface="Roboto Condensed Bold"/>
              </a:rPr>
              <a:t>1. Khái niệm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3D8C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8231595"/>
            <a:ext cx="5658501" cy="2213889"/>
          </a:xfrm>
          <a:prstGeom prst="rect">
            <a:avLst/>
          </a:prstGeom>
        </p:spPr>
      </p:pic>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V="1">
            <a:off x="12040653" y="-78244"/>
            <a:ext cx="5658501" cy="2213889"/>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834674" y="8081534"/>
            <a:ext cx="1050310" cy="911144"/>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66990" y="7735318"/>
            <a:ext cx="1501435" cy="394127"/>
          </a:xfrm>
          <a:prstGeom prst="rect">
            <a:avLst/>
          </a:prstGeom>
        </p:spPr>
      </p:pic>
      <p:pic>
        <p:nvPicPr>
          <p:cNvPr id="6" name="Picture 6"/>
          <p:cNvPicPr>
            <a:picLocks noChangeAspect="1"/>
          </p:cNvPicPr>
          <p:nvPr/>
        </p:nvPicPr>
        <p:blipFill>
          <a:blip r:embed="rId8"/>
          <a:srcRect/>
          <a:stretch>
            <a:fillRect/>
          </a:stretch>
        </p:blipFill>
        <p:spPr>
          <a:xfrm rot="2008471">
            <a:off x="-749183" y="3347130"/>
            <a:ext cx="5934063" cy="4598899"/>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9144000" y="3280539"/>
            <a:ext cx="8817096" cy="7395339"/>
          </a:xfrm>
          <a:prstGeom prst="rect">
            <a:avLst/>
          </a:prstGeom>
        </p:spPr>
      </p:pic>
      <p:sp>
        <p:nvSpPr>
          <p:cNvPr id="8" name="TextBox 8"/>
          <p:cNvSpPr txBox="1"/>
          <p:nvPr/>
        </p:nvSpPr>
        <p:spPr>
          <a:xfrm>
            <a:off x="806754" y="426366"/>
            <a:ext cx="10308574" cy="1479556"/>
          </a:xfrm>
          <a:prstGeom prst="rect">
            <a:avLst/>
          </a:prstGeom>
        </p:spPr>
        <p:txBody>
          <a:bodyPr lIns="0" tIns="0" rIns="0" bIns="0" rtlCol="0" anchor="t">
            <a:spAutoFit/>
          </a:bodyPr>
          <a:lstStyle/>
          <a:p>
            <a:pPr algn="just">
              <a:lnSpc>
                <a:spcPts val="11899"/>
              </a:lnSpc>
              <a:spcBef>
                <a:spcPct val="0"/>
              </a:spcBef>
            </a:pPr>
            <a:r>
              <a:rPr lang="en-US" sz="8499">
                <a:solidFill>
                  <a:srgbClr val="705C34"/>
                </a:solidFill>
                <a:latin typeface="#9Slide06 SVNWendi"/>
              </a:rPr>
              <a:t>I. THÀNH NGỮ</a:t>
            </a:r>
          </a:p>
        </p:txBody>
      </p:sp>
      <p:sp>
        <p:nvSpPr>
          <p:cNvPr id="9" name="TextBox 9"/>
          <p:cNvSpPr txBox="1"/>
          <p:nvPr/>
        </p:nvSpPr>
        <p:spPr>
          <a:xfrm>
            <a:off x="806754" y="1987248"/>
            <a:ext cx="13725950" cy="880112"/>
          </a:xfrm>
          <a:prstGeom prst="rect">
            <a:avLst/>
          </a:prstGeom>
        </p:spPr>
        <p:txBody>
          <a:bodyPr lIns="0" tIns="0" rIns="0" bIns="0" rtlCol="0" anchor="t">
            <a:spAutoFit/>
          </a:bodyPr>
          <a:lstStyle/>
          <a:p>
            <a:pPr algn="just">
              <a:lnSpc>
                <a:spcPts val="7139"/>
              </a:lnSpc>
              <a:spcBef>
                <a:spcPct val="0"/>
              </a:spcBef>
            </a:pPr>
            <a:r>
              <a:rPr lang="en-US" sz="5099">
                <a:solidFill>
                  <a:srgbClr val="705C34"/>
                </a:solidFill>
                <a:latin typeface="Roboto Condensed Bold"/>
              </a:rPr>
              <a:t>2. Thực hành  </a:t>
            </a:r>
          </a:p>
        </p:txBody>
      </p:sp>
      <p:sp>
        <p:nvSpPr>
          <p:cNvPr id="10" name="TextBox 10"/>
          <p:cNvSpPr txBox="1"/>
          <p:nvPr/>
        </p:nvSpPr>
        <p:spPr>
          <a:xfrm>
            <a:off x="10251633" y="4339888"/>
            <a:ext cx="6601830" cy="4197350"/>
          </a:xfrm>
          <a:prstGeom prst="rect">
            <a:avLst/>
          </a:prstGeom>
        </p:spPr>
        <p:txBody>
          <a:bodyPr lIns="0" tIns="0" rIns="0" bIns="0" rtlCol="0" anchor="t">
            <a:spAutoFit/>
          </a:bodyPr>
          <a:lstStyle/>
          <a:p>
            <a:pPr algn="ctr">
              <a:lnSpc>
                <a:spcPts val="8679"/>
              </a:lnSpc>
            </a:pPr>
            <a:r>
              <a:rPr lang="en-US" sz="6199">
                <a:solidFill>
                  <a:srgbClr val="705C34"/>
                </a:solidFill>
                <a:latin typeface="Roboto Condensed Bold"/>
              </a:rPr>
              <a:t>Bài 1: Sắp xếp để tạo ra thành ngữ hoàn chỉnh. </a:t>
            </a:r>
          </a:p>
          <a:p>
            <a:pPr algn="ctr">
              <a:lnSpc>
                <a:spcPts val="7419"/>
              </a:lnSpc>
            </a:pPr>
            <a:endParaRPr lang="en-US" sz="6199">
              <a:solidFill>
                <a:srgbClr val="705C34"/>
              </a:solidFill>
              <a:latin typeface="Roboto Condensed Bold"/>
            </a:endParaRPr>
          </a:p>
        </p:txBody>
      </p:sp>
      <p:sp>
        <p:nvSpPr>
          <p:cNvPr id="11" name="TextBox 11"/>
          <p:cNvSpPr txBox="1"/>
          <p:nvPr/>
        </p:nvSpPr>
        <p:spPr>
          <a:xfrm>
            <a:off x="4900599" y="3051939"/>
            <a:ext cx="3068273" cy="6206361"/>
          </a:xfrm>
          <a:prstGeom prst="rect">
            <a:avLst/>
          </a:prstGeom>
        </p:spPr>
        <p:txBody>
          <a:bodyPr lIns="0" tIns="0" rIns="0" bIns="0" rtlCol="0" anchor="t">
            <a:spAutoFit/>
          </a:bodyPr>
          <a:lstStyle/>
          <a:p>
            <a:pPr algn="ctr">
              <a:lnSpc>
                <a:spcPts val="16474"/>
              </a:lnSpc>
            </a:pPr>
            <a:r>
              <a:rPr lang="en-US" sz="11767" dirty="0">
                <a:solidFill>
                  <a:srgbClr val="705C34"/>
                </a:solidFill>
                <a:latin typeface="#9Slide06 SVNSlow Attack"/>
              </a:rPr>
              <a:t>VUA </a:t>
            </a:r>
          </a:p>
          <a:p>
            <a:pPr algn="ctr">
              <a:lnSpc>
                <a:spcPts val="16474"/>
              </a:lnSpc>
            </a:pPr>
            <a:r>
              <a:rPr lang="en-US" sz="11767" dirty="0">
                <a:solidFill>
                  <a:srgbClr val="705C34"/>
                </a:solidFill>
                <a:latin typeface="#9Slide06 SVNSlow Attack"/>
              </a:rPr>
              <a:t>TIẾNG </a:t>
            </a:r>
          </a:p>
          <a:p>
            <a:pPr algn="ctr">
              <a:lnSpc>
                <a:spcPts val="16474"/>
              </a:lnSpc>
            </a:pPr>
            <a:r>
              <a:rPr lang="en-US" sz="11767" dirty="0">
                <a:solidFill>
                  <a:srgbClr val="705C34"/>
                </a:solidFill>
                <a:latin typeface="#9Slide06 SVNSlow Attack"/>
              </a:rPr>
              <a:t>VIỆT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1921</Words>
  <Application>Microsoft Office PowerPoint</Application>
  <PresentationFormat>Custom</PresentationFormat>
  <Paragraphs>220</Paragraphs>
  <Slides>35</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35</vt:i4>
      </vt:variant>
    </vt:vector>
  </HeadingPairs>
  <TitlesOfParts>
    <vt:vector size="48" baseType="lpstr">
      <vt:lpstr>#9Slide06 SVNWendi Bold</vt:lpstr>
      <vt:lpstr>Roboto Condensed</vt:lpstr>
      <vt:lpstr>#9Slide06 SVNWendi</vt:lpstr>
      <vt:lpstr>#9Slide06 SVNSlow Attack</vt:lpstr>
      <vt:lpstr>#9Slide07 SFU Blackout Bold</vt:lpstr>
      <vt:lpstr>Fraunces Bold</vt:lpstr>
      <vt:lpstr>#9Slide05 Atlantika Bold</vt:lpstr>
      <vt:lpstr>Roboto Condensed Bold Italics</vt:lpstr>
      <vt:lpstr>Calibri</vt:lpstr>
      <vt:lpstr>Arial</vt:lpstr>
      <vt:lpstr>Roboto Condensed Italics</vt:lpstr>
      <vt:lpstr>Roboto Condensed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L6 CD - B4 - THỰC HÀNH TIẾNG VIỆT</dc:title>
  <cp:lastModifiedBy>DELL</cp:lastModifiedBy>
  <cp:revision>2</cp:revision>
  <dcterms:created xsi:type="dcterms:W3CDTF">2006-08-16T00:00:00Z</dcterms:created>
  <dcterms:modified xsi:type="dcterms:W3CDTF">2025-03-17T03:34:11Z</dcterms:modified>
  <dc:identifier>DAFNOUa7a_k</dc:identifier>
</cp:coreProperties>
</file>