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3"/>
  </p:notesMasterIdLst>
  <p:sldIdLst>
    <p:sldId id="358" r:id="rId2"/>
    <p:sldId id="359" r:id="rId3"/>
    <p:sldId id="396" r:id="rId4"/>
    <p:sldId id="398" r:id="rId5"/>
    <p:sldId id="376" r:id="rId6"/>
    <p:sldId id="399" r:id="rId7"/>
    <p:sldId id="393" r:id="rId8"/>
    <p:sldId id="394" r:id="rId9"/>
    <p:sldId id="362" r:id="rId10"/>
    <p:sldId id="390" r:id="rId11"/>
    <p:sldId id="372" r:id="rId12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  <a:srgbClr val="0000FF"/>
    <a:srgbClr val="FF00FF"/>
    <a:srgbClr val="FFE36D"/>
    <a:srgbClr val="FFF1B3"/>
    <a:srgbClr val="CC00CC"/>
    <a:srgbClr val="C8FFFF"/>
    <a:srgbClr val="FF9900"/>
    <a:srgbClr val="FF7043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356" autoAdjust="0"/>
  </p:normalViewPr>
  <p:slideViewPr>
    <p:cSldViewPr>
      <p:cViewPr>
        <p:scale>
          <a:sx n="81" d="100"/>
          <a:sy n="81" d="100"/>
        </p:scale>
        <p:origin x="-300" y="-3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67A44-B9E3-4839-A5C6-5F8A911FFAFC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F8F5B-8E1F-4947-81C1-D51EE90A86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8678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C4A0E-AE95-454F-A2E2-71B23AF28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EE483-DD1C-4192-AD40-C8F21048B1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4362E-EEC3-4576-BDFE-7739F93ED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DB6DB-3D4F-49D8-8FDB-612300820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A0F44-ECC0-4664-BB81-4589E688E0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B2E09-7A25-4679-9E62-65DB48CA28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0C62B-41F5-48A8-B539-C8361A264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130BA-9B41-4D5B-8CD7-263DBE816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3D9F9-6FA6-4913-AC9C-E88B45A273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EDE19-A640-4E92-93C1-021EA3118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95E3F-7D6A-4CA7-B93E-E99E08BA59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3C4FF-FCF3-423C-AF0D-CC2F270ACB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4EED5-014E-4B21-AF20-0FAAD83CE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9440E-59E1-47FA-B69F-0F304E9996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BE4AC-A57C-4D7A-8622-A771FD9AD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35C7E76-F3A5-4018-853D-E449C6203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microsoft.com/office/2007/relationships/media" Target="../media/media2.wav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openxmlformats.org/officeDocument/2006/relationships/image" Target="../media/image9.png"/><Relationship Id="rId5" Type="http://schemas.microsoft.com/office/2007/relationships/media" Target="../media/media3.wav"/><Relationship Id="rId10" Type="http://schemas.openxmlformats.org/officeDocument/2006/relationships/image" Target="../media/image8.png"/><Relationship Id="rId4" Type="http://schemas.openxmlformats.org/officeDocument/2006/relationships/audio" Target="../media/media2.wav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4800600"/>
            <a:ext cx="82296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Nguyễn</a:t>
            </a: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Trọng</a:t>
            </a: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Cương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Tr</a:t>
            </a:r>
            <a:r>
              <a:rPr lang="vi-VN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ường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THCS </a:t>
            </a: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Lam </a:t>
            </a: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Kiều</a:t>
            </a:r>
            <a:endParaRPr lang="en-US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362201"/>
            <a:ext cx="3600000" cy="34476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29000" y="762000"/>
            <a:ext cx="531427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>
                <a:ln w="19050">
                  <a:solidFill>
                    <a:srgbClr val="FFC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ÂM NHẠC 7</a:t>
            </a:r>
          </a:p>
        </p:txBody>
      </p:sp>
    </p:spTree>
    <p:extLst>
      <p:ext uri="{BB962C8B-B14F-4D97-AF65-F5344CB8AC3E}">
        <p14:creationId xmlns:p14="http://schemas.microsoft.com/office/powerpoint/2010/main" val="34649245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C -3.33333E-6 -0.01898 -3.33333E-6 -0.03703 0.00018 -0.03703 C 0.00035 -0.03703 0.00052 -0.01898 0.00052 -3.33333E-6 C 0.00052 0.02107 0.0007 0.0419 0.00087 0.0419 C 0.00105 0.0419 0.00105 0.02107 0.00122 -3.33333E-6 C 0.00122 -0.01898 0.00139 -0.03703 0.00157 -0.03703 C 0.00174 -0.03703 0.00174 -0.01898 0.00191 -3.33333E-6 C 0.00191 0.02107 0.00191 0.0419 0.00209 0.0419 C 0.00226 0.0419 0.00261 -3.33333E-6 0.00261 0.00023 C 0.00261 -0.01898 0.00261 -0.03703 0.00278 -0.03703 C 0.00295 -0.03703 0.00313 -0.01898 0.00313 -3.33333E-6 C 0.00313 0.02107 0.0033 0.0419 0.00348 0.0419 C 0.00365 0.0419 0.00365 0.02107 0.00382 -3.33333E-6 C 0.00382 -0.01898 0.004 -0.03703 0.00417 -0.03703 C 0.00434 -0.03703 0.00434 -0.01898 0.00452 -3.33333E-6 C 0.00452 0.02107 0.00452 0.0419 0.00469 0.0419 C 0.00486 0.0419 0.00504 0.02107 0.00521 -3.33333E-6 " pathEditMode="relative" rAng="0" ptsTypes="AAAAAAAA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00" y="2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396053F-DDA8-6AD2-F984-4A7CDB0F5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28586"/>
            <a:ext cx="11734800" cy="660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904259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44" r="21353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854076"/>
            <a:ext cx="8229600" cy="873587"/>
          </a:xfrm>
        </p:spPr>
        <p:txBody>
          <a:bodyPr/>
          <a:lstStyle/>
          <a:p>
            <a:r>
              <a:rPr lang="en-US" sz="3200" b="1" dirty="0" err="1">
                <a:solidFill>
                  <a:srgbClr val="0000FF"/>
                </a:solidFill>
              </a:rPr>
              <a:t>Dặn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dò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về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nhà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4600" y="2255837"/>
            <a:ext cx="8382000" cy="34591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>
                <a:solidFill>
                  <a:srgbClr val="0000FF"/>
                </a:solidFill>
              </a:rPr>
              <a:t>Ôn tập các nội dung đã học ở Chủ đề 6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3581400"/>
            <a:ext cx="2672071" cy="308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480903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5575"/>
            <a:ext cx="1727200" cy="1930400"/>
          </a:xfrm>
          <a:prstGeom prst="rect">
            <a:avLst/>
          </a:prstGeom>
        </p:spPr>
      </p:pic>
      <p:sp>
        <p:nvSpPr>
          <p:cNvPr id="6" name="Subtitle 6"/>
          <p:cNvSpPr>
            <a:spLocks noGrp="1"/>
          </p:cNvSpPr>
          <p:nvPr>
            <p:ph type="subTitle" idx="1"/>
          </p:nvPr>
        </p:nvSpPr>
        <p:spPr>
          <a:xfrm>
            <a:off x="3124200" y="2514600"/>
            <a:ext cx="6248400" cy="3733800"/>
          </a:xfrm>
        </p:spPr>
        <p:txBody>
          <a:bodyPr/>
          <a:lstStyle/>
          <a:p>
            <a:r>
              <a:rPr lang="en-US" sz="4000" b="1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Tiết</a:t>
            </a:r>
            <a:r>
              <a:rPr lang="vi-VN" sz="40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4</a:t>
            </a:r>
          </a:p>
          <a:p>
            <a:pPr algn="just"/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</a:t>
            </a:r>
            <a:r>
              <a:rPr lang="en-US" b="1">
                <a:solidFill>
                  <a:srgbClr val="0000FF"/>
                </a:solidFill>
                <a:latin typeface="+mj-lt"/>
              </a:rPr>
              <a:t> </a:t>
            </a:r>
            <a:r>
              <a:rPr lang="en-US" b="1">
                <a:solidFill>
                  <a:srgbClr val="C00000"/>
                </a:solidFill>
                <a:latin typeface="+mj-lt"/>
              </a:rPr>
              <a:t>Ôn tập bài hoà tấu</a:t>
            </a:r>
            <a:endParaRPr lang="en-US" b="1" dirty="0">
              <a:solidFill>
                <a:srgbClr val="C00000"/>
              </a:solidFill>
              <a:latin typeface="+mj-lt"/>
            </a:endParaRPr>
          </a:p>
          <a:p>
            <a:pPr algn="just"/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</a:t>
            </a:r>
            <a:r>
              <a:rPr lang="en-US" b="1">
                <a:solidFill>
                  <a:srgbClr val="0000FF"/>
                </a:solidFill>
                <a:latin typeface="+mj-lt"/>
              </a:rPr>
              <a:t> </a:t>
            </a:r>
            <a:r>
              <a:rPr lang="en-US" b="1">
                <a:solidFill>
                  <a:srgbClr val="C00000"/>
                </a:solidFill>
                <a:latin typeface="+mj-lt"/>
              </a:rPr>
              <a:t>Ôn </a:t>
            </a:r>
            <a:r>
              <a:rPr lang="en-US" b="1" err="1">
                <a:solidFill>
                  <a:srgbClr val="C00000"/>
                </a:solidFill>
                <a:latin typeface="+mj-lt"/>
              </a:rPr>
              <a:t>tập</a:t>
            </a:r>
            <a:r>
              <a:rPr lang="en-US" b="1">
                <a:solidFill>
                  <a:srgbClr val="C00000"/>
                </a:solidFill>
                <a:latin typeface="+mj-lt"/>
              </a:rPr>
              <a:t> bài hát </a:t>
            </a:r>
            <a:r>
              <a:rPr lang="en-US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Lời ru của mẹ</a:t>
            </a:r>
            <a:endParaRPr lang="en-US" b="1" i="1">
              <a:solidFill>
                <a:srgbClr val="C00000"/>
              </a:solidFill>
              <a:latin typeface="+mj-lt"/>
            </a:endParaRPr>
          </a:p>
          <a:p>
            <a:pPr algn="just"/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 Trải nghiệm và khám phá</a:t>
            </a:r>
            <a:endParaRPr lang="en-US" b="1" dirty="0">
              <a:solidFill>
                <a:srgbClr val="C00000"/>
              </a:solidFill>
              <a:latin typeface="+mj-lt"/>
            </a:endParaRPr>
          </a:p>
          <a:p>
            <a:pPr algn="just"/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xmlns="" id="{2ABDFDD4-40D9-CDAE-B115-7A2F7F1DB2D6}"/>
              </a:ext>
            </a:extLst>
          </p:cNvPr>
          <p:cNvSpPr txBox="1">
            <a:spLocks/>
          </p:cNvSpPr>
          <p:nvPr/>
        </p:nvSpPr>
        <p:spPr bwMode="auto">
          <a:xfrm>
            <a:off x="2209800" y="248616"/>
            <a:ext cx="7772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b="1" ker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Chủ đề 6</a:t>
            </a:r>
            <a:br>
              <a:rPr lang="en-US" sz="4000" b="1" ker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vi-VN" sz="4000" b="1" ker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LỜI RU CỦA MẸ</a:t>
            </a:r>
            <a:endParaRPr lang="en-US" b="1" kern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71344803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300344"/>
            <a:ext cx="12039600" cy="842656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I. </a:t>
            </a:r>
            <a:r>
              <a:rPr lang="en-US" sz="3200" b="1">
                <a:solidFill>
                  <a:srgbClr val="0000FF"/>
                </a:solidFill>
              </a:rPr>
              <a:t>Ôn tập bài hoà tấu</a:t>
            </a:r>
            <a:endParaRPr lang="en-US" sz="3200" dirty="0">
              <a:solidFill>
                <a:srgbClr val="0000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7682602-EA06-A242-102B-95DF51643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219200"/>
            <a:ext cx="9829799" cy="507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003223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2025" y="2305105"/>
            <a:ext cx="219075" cy="4667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24543" y="4416496"/>
            <a:ext cx="219075" cy="466725"/>
          </a:xfrm>
          <a:prstGeom prst="rect">
            <a:avLst/>
          </a:prstGeom>
        </p:spPr>
      </p:pic>
      <p:sp>
        <p:nvSpPr>
          <p:cNvPr id="11" name="Oval 10"/>
          <p:cNvSpPr>
            <a:spLocks noChangeAspect="1"/>
          </p:cNvSpPr>
          <p:nvPr/>
        </p:nvSpPr>
        <p:spPr bwMode="auto">
          <a:xfrm>
            <a:off x="1351650" y="2205878"/>
            <a:ext cx="548749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1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6583" y="3355765"/>
            <a:ext cx="219075" cy="466725"/>
          </a:xfrm>
          <a:prstGeom prst="rect">
            <a:avLst/>
          </a:prstGeom>
        </p:spPr>
      </p:pic>
      <p:sp>
        <p:nvSpPr>
          <p:cNvPr id="28" name="Left Brace 27">
            <a:extLst>
              <a:ext uri="{FF2B5EF4-FFF2-40B4-BE49-F238E27FC236}">
                <a16:creationId xmlns:a16="http://schemas.microsoft.com/office/drawing/2014/main" xmlns="" id="{02382EDD-F97C-4026-ABC5-0C16A6C6DFE4}"/>
              </a:ext>
            </a:extLst>
          </p:cNvPr>
          <p:cNvSpPr/>
          <p:nvPr/>
        </p:nvSpPr>
        <p:spPr bwMode="auto">
          <a:xfrm>
            <a:off x="891262" y="2059059"/>
            <a:ext cx="583775" cy="2970141"/>
          </a:xfrm>
          <a:prstGeom prst="leftBrace">
            <a:avLst>
              <a:gd name="adj1" fmla="val 8333"/>
              <a:gd name="adj2" fmla="val 48686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F0410621-8AD3-4C2F-830C-464A646E21CD}"/>
              </a:ext>
            </a:extLst>
          </p:cNvPr>
          <p:cNvSpPr>
            <a:spLocks noChangeAspect="1"/>
          </p:cNvSpPr>
          <p:nvPr/>
        </p:nvSpPr>
        <p:spPr bwMode="auto">
          <a:xfrm>
            <a:off x="1432560" y="4288601"/>
            <a:ext cx="548640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>
                <a:solidFill>
                  <a:srgbClr val="FF0000"/>
                </a:solidFill>
              </a:rPr>
              <a:t>2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7E3C72CF-5E9E-FD03-456D-5238A873506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374" t="37778" r="45626" b="53124"/>
          <a:stretch/>
        </p:blipFill>
        <p:spPr>
          <a:xfrm>
            <a:off x="1981200" y="2076297"/>
            <a:ext cx="7818120" cy="88911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05F57A2F-C905-DD0D-67BD-D636FDC9B00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9375" t="37778" r="44375" b="53124"/>
          <a:stretch/>
        </p:blipFill>
        <p:spPr>
          <a:xfrm>
            <a:off x="2034540" y="4140085"/>
            <a:ext cx="8035290" cy="8891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AEA3EFC-0565-92B6-B968-5D72153ED3C5}"/>
              </a:ext>
            </a:extLst>
          </p:cNvPr>
          <p:cNvSpPr txBox="1"/>
          <p:nvPr/>
        </p:nvSpPr>
        <p:spPr>
          <a:xfrm>
            <a:off x="4648200" y="986135"/>
            <a:ext cx="22860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BÈ KÈN PHÍM  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5" name="Be ken phim cau 1">
            <a:hlinkClick r:id="" action="ppaction://media"/>
            <a:extLst>
              <a:ext uri="{FF2B5EF4-FFF2-40B4-BE49-F238E27FC236}">
                <a16:creationId xmlns:a16="http://schemas.microsoft.com/office/drawing/2014/main" xmlns="" id="{B5ED0B6C-55EA-07F7-41E3-43034017B6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840350" y="2317654"/>
            <a:ext cx="406400" cy="406400"/>
          </a:xfrm>
          <a:prstGeom prst="rect">
            <a:avLst/>
          </a:prstGeom>
        </p:spPr>
      </p:pic>
      <p:pic>
        <p:nvPicPr>
          <p:cNvPr id="6" name="Be ken phim cau 2">
            <a:hlinkClick r:id="" action="ppaction://media"/>
            <a:extLst>
              <a:ext uri="{FF2B5EF4-FFF2-40B4-BE49-F238E27FC236}">
                <a16:creationId xmlns:a16="http://schemas.microsoft.com/office/drawing/2014/main" xmlns="" id="{2E388E9F-BECE-A1D2-CF44-6C30EC6CA88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840350" y="4343400"/>
            <a:ext cx="406400" cy="406400"/>
          </a:xfrm>
          <a:prstGeom prst="rect">
            <a:avLst/>
          </a:prstGeom>
        </p:spPr>
      </p:pic>
      <p:pic>
        <p:nvPicPr>
          <p:cNvPr id="7" name="Be ken phim">
            <a:hlinkClick r:id="" action="ppaction://media"/>
            <a:extLst>
              <a:ext uri="{FF2B5EF4-FFF2-40B4-BE49-F238E27FC236}">
                <a16:creationId xmlns:a16="http://schemas.microsoft.com/office/drawing/2014/main" xmlns="" id="{78721426-969F-ECAE-8DF8-0377B4446E4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744200" y="3429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0412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8" grpId="0" animBg="1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495799" y="838200"/>
            <a:ext cx="3200401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BÈ NHẠC CỤ GÕ 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85A2F03-496A-065B-25F5-793468E629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125" t="44444" r="44375" b="36667"/>
          <a:stretch/>
        </p:blipFill>
        <p:spPr>
          <a:xfrm>
            <a:off x="1143000" y="2669176"/>
            <a:ext cx="9753600" cy="2438400"/>
          </a:xfrm>
          <a:prstGeom prst="rect">
            <a:avLst/>
          </a:prstGeom>
        </p:spPr>
      </p:pic>
      <p:pic>
        <p:nvPicPr>
          <p:cNvPr id="4" name="Be nhac cu go am thanh">
            <a:hlinkClick r:id="" action="ppaction://media"/>
            <a:extLst>
              <a:ext uri="{FF2B5EF4-FFF2-40B4-BE49-F238E27FC236}">
                <a16:creationId xmlns:a16="http://schemas.microsoft.com/office/drawing/2014/main" xmlns="" id="{3CB889E2-5122-C102-E8F7-63045FC1BA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599" y="17813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1469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D6 Hoa Tau BQ">
            <a:hlinkClick r:id="" action="ppaction://media"/>
            <a:extLst>
              <a:ext uri="{FF2B5EF4-FFF2-40B4-BE49-F238E27FC236}">
                <a16:creationId xmlns:a16="http://schemas.microsoft.com/office/drawing/2014/main" xmlns="" id="{ED7B69B4-B465-8C52-927E-8C05B3205C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5678" y="602352"/>
            <a:ext cx="10744200" cy="60436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19600" y="228600"/>
            <a:ext cx="38862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</a:rPr>
              <a:t>GHÉP CÁC BÈ NHẠC CỤ</a:t>
            </a:r>
            <a:endParaRPr lang="vi-VN" sz="2400" b="1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9407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10972800" cy="8382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II. </a:t>
            </a:r>
            <a:r>
              <a:rPr lang="en-US" sz="3200" b="1">
                <a:solidFill>
                  <a:srgbClr val="0000FF"/>
                </a:solidFill>
              </a:rPr>
              <a:t>Ôn tập bài hát </a:t>
            </a:r>
            <a:r>
              <a:rPr lang="en-US" sz="3200" b="1" i="1">
                <a:solidFill>
                  <a:srgbClr val="0000FF"/>
                </a:solidFill>
              </a:rPr>
              <a:t>Lời ru của mẹ </a:t>
            </a:r>
            <a:endParaRPr lang="en-US" sz="3200" dirty="0">
              <a:solidFill>
                <a:srgbClr val="0000FF"/>
              </a:solidFill>
            </a:endParaRPr>
          </a:p>
        </p:txBody>
      </p:sp>
      <p:pic>
        <p:nvPicPr>
          <p:cNvPr id="2" name="Karaoke Loi Ru Cua Me E">
            <a:hlinkClick r:id="" action="ppaction://media"/>
            <a:extLst>
              <a:ext uri="{FF2B5EF4-FFF2-40B4-BE49-F238E27FC236}">
                <a16:creationId xmlns:a16="http://schemas.microsoft.com/office/drawing/2014/main" xmlns="" id="{20F0F015-E952-1DD1-8F36-90FD86A9A2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6734" y="838200"/>
            <a:ext cx="10278532" cy="578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9802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6 Go dem Loi ru cua me E Tempo 115 BQ 1 lan">
            <a:hlinkClick r:id="" action="ppaction://media"/>
            <a:extLst>
              <a:ext uri="{FF2B5EF4-FFF2-40B4-BE49-F238E27FC236}">
                <a16:creationId xmlns:a16="http://schemas.microsoft.com/office/drawing/2014/main" xmlns="" id="{77966AC6-C745-A927-0524-2D2275BE29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428625"/>
            <a:ext cx="11430000" cy="642937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7A4BE1FA-7CAF-4F38-A9A8-78EF772FA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52400"/>
            <a:ext cx="8229600" cy="685801"/>
          </a:xfrm>
        </p:spPr>
        <p:txBody>
          <a:bodyPr/>
          <a:lstStyle/>
          <a:p>
            <a:r>
              <a:rPr lang="en-US" sz="2800" b="1">
                <a:solidFill>
                  <a:srgbClr val="00B050"/>
                </a:solidFill>
                <a:cs typeface="Times New Roman" panose="02020603050405020304" pitchFamily="18" charset="0"/>
              </a:rPr>
              <a:t>Hát kết hợp gõ đệm</a:t>
            </a:r>
            <a:endParaRPr lang="en-US" sz="3200" b="1" i="1" dirty="0">
              <a:solidFill>
                <a:srgbClr val="00B05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8727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57200"/>
            <a:ext cx="11887200" cy="6096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</a:rPr>
              <a:t>III. </a:t>
            </a:r>
            <a:r>
              <a:rPr lang="en-US" sz="3200" b="1" dirty="0" err="1">
                <a:solidFill>
                  <a:srgbClr val="0000FF"/>
                </a:solidFill>
              </a:rPr>
              <a:t>Trải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nghiệm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và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err="1">
                <a:solidFill>
                  <a:srgbClr val="0000FF"/>
                </a:solidFill>
              </a:rPr>
              <a:t>khám</a:t>
            </a:r>
            <a:r>
              <a:rPr lang="en-US" sz="3200" b="1">
                <a:solidFill>
                  <a:srgbClr val="0000FF"/>
                </a:solidFill>
              </a:rPr>
              <a:t> phá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DF42F33-2D27-E416-0FD0-15116B850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655896"/>
            <a:ext cx="10439400" cy="354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007364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6798</TotalTime>
  <Words>93</Words>
  <Application>Microsoft Office PowerPoint</Application>
  <PresentationFormat>Custom</PresentationFormat>
  <Paragraphs>18</Paragraphs>
  <Slides>11</Slides>
  <Notes>0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Default Design</vt:lpstr>
      <vt:lpstr>Giáo viên: Nguyễn Trọng Cương Trường: THCS Lam Kiều</vt:lpstr>
      <vt:lpstr>PowerPoint Presentation</vt:lpstr>
      <vt:lpstr>I. Ôn tập bài hoà tấu</vt:lpstr>
      <vt:lpstr>PowerPoint Presentation</vt:lpstr>
      <vt:lpstr>PowerPoint Presentation</vt:lpstr>
      <vt:lpstr>PowerPoint Presentation</vt:lpstr>
      <vt:lpstr>II. Ôn tập bài hát Lời ru của mẹ </vt:lpstr>
      <vt:lpstr>Hát kết hợp gõ đệm</vt:lpstr>
      <vt:lpstr>III. Trải nghiệm và khám phá</vt:lpstr>
      <vt:lpstr>PowerPoint Presentation</vt:lpstr>
      <vt:lpstr>Dặn dò về nhà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TRONG CUONG</cp:lastModifiedBy>
  <cp:revision>272</cp:revision>
  <dcterms:created xsi:type="dcterms:W3CDTF">2006-11-06T13:45:38Z</dcterms:created>
  <dcterms:modified xsi:type="dcterms:W3CDTF">2022-12-26T01:58:20Z</dcterms:modified>
</cp:coreProperties>
</file>