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331" r:id="rId2"/>
    <p:sldId id="292" r:id="rId3"/>
    <p:sldId id="359" r:id="rId4"/>
    <p:sldId id="393" r:id="rId5"/>
    <p:sldId id="392" r:id="rId6"/>
    <p:sldId id="391" r:id="rId7"/>
    <p:sldId id="315" r:id="rId8"/>
    <p:sldId id="338" r:id="rId9"/>
    <p:sldId id="368" r:id="rId10"/>
    <p:sldId id="394" r:id="rId11"/>
    <p:sldId id="395" r:id="rId12"/>
    <p:sldId id="396" r:id="rId13"/>
    <p:sldId id="310" r:id="rId14"/>
    <p:sldId id="375" r:id="rId15"/>
    <p:sldId id="397" r:id="rId16"/>
    <p:sldId id="376" r:id="rId17"/>
    <p:sldId id="345" r:id="rId18"/>
    <p:sldId id="346" r:id="rId19"/>
    <p:sldId id="356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356" autoAdjust="0"/>
  </p:normalViewPr>
  <p:slideViewPr>
    <p:cSldViewPr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9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12.png"/><Relationship Id="rId5" Type="http://schemas.microsoft.com/office/2007/relationships/media" Target="../media/media11.wav"/><Relationship Id="rId10" Type="http://schemas.openxmlformats.org/officeDocument/2006/relationships/image" Target="../media/image18.png"/><Relationship Id="rId4" Type="http://schemas.openxmlformats.org/officeDocument/2006/relationships/audio" Target="../media/media10.wav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1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image" Target="../media/image12.png"/><Relationship Id="rId5" Type="http://schemas.microsoft.com/office/2007/relationships/media" Target="../media/media17.wav"/><Relationship Id="rId10" Type="http://schemas.openxmlformats.org/officeDocument/2006/relationships/image" Target="../media/image16.png"/><Relationship Id="rId4" Type="http://schemas.openxmlformats.org/officeDocument/2006/relationships/audio" Target="../media/media16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12.png"/><Relationship Id="rId5" Type="http://schemas.microsoft.com/office/2007/relationships/media" Target="../media/media8.wav"/><Relationship Id="rId10" Type="http://schemas.openxmlformats.org/officeDocument/2006/relationships/image" Target="../media/image16.png"/><Relationship Id="rId4" Type="http://schemas.openxmlformats.org/officeDocument/2006/relationships/audio" Target="../media/media7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Cương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Lam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 advTm="5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30B0AC-4334-3EFA-F974-BC308B5477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00" t="65043" r="43125" b="27124"/>
          <a:stretch/>
        </p:blipFill>
        <p:spPr>
          <a:xfrm>
            <a:off x="1990725" y="3989278"/>
            <a:ext cx="8143875" cy="76549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58408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2)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0765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1878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19772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1271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891262" y="18304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0600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7EA78-98E4-AE82-881F-C608BBF05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1" t="40468" r="43125" b="50948"/>
          <a:stretch/>
        </p:blipFill>
        <p:spPr>
          <a:xfrm>
            <a:off x="1952920" y="1890425"/>
            <a:ext cx="8105480" cy="838884"/>
          </a:xfrm>
          <a:prstGeom prst="rect">
            <a:avLst/>
          </a:prstGeom>
        </p:spPr>
      </p:pic>
      <p:pic>
        <p:nvPicPr>
          <p:cNvPr id="7" name="Be 2 Cau 1">
            <a:hlinkClick r:id="" action="ppaction://media"/>
            <a:extLst>
              <a:ext uri="{FF2B5EF4-FFF2-40B4-BE49-F238E27FC236}">
                <a16:creationId xmlns:a16="http://schemas.microsoft.com/office/drawing/2014/main" xmlns="" id="{8F6C7D85-08CB-4195-8A2B-E86144DF3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7104" y="2042683"/>
            <a:ext cx="406400" cy="406400"/>
          </a:xfrm>
          <a:prstGeom prst="rect">
            <a:avLst/>
          </a:prstGeom>
        </p:spPr>
      </p:pic>
      <p:pic>
        <p:nvPicPr>
          <p:cNvPr id="9" name="Be 2 Cau 2">
            <a:hlinkClick r:id="" action="ppaction://media"/>
            <a:extLst>
              <a:ext uri="{FF2B5EF4-FFF2-40B4-BE49-F238E27FC236}">
                <a16:creationId xmlns:a16="http://schemas.microsoft.com/office/drawing/2014/main" xmlns="" id="{9EB46008-644C-91B0-721C-A1C6F98D6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6600" y="4140090"/>
            <a:ext cx="406400" cy="406400"/>
          </a:xfrm>
          <a:prstGeom prst="rect">
            <a:avLst/>
          </a:prstGeom>
        </p:spPr>
      </p:pic>
      <p:pic>
        <p:nvPicPr>
          <p:cNvPr id="12" name="Be 2">
            <a:hlinkClick r:id="" action="ppaction://media"/>
            <a:extLst>
              <a:ext uri="{FF2B5EF4-FFF2-40B4-BE49-F238E27FC236}">
                <a16:creationId xmlns:a16="http://schemas.microsoft.com/office/drawing/2014/main" xmlns="" id="{E8CB147F-DC84-BD5B-13C4-3B15724A9B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7904" y="30913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02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6 Bai doc nhac 6 be 1 Bb BQ">
            <a:hlinkClick r:id="" action="ppaction://media"/>
            <a:extLst>
              <a:ext uri="{FF2B5EF4-FFF2-40B4-BE49-F238E27FC236}">
                <a16:creationId xmlns:a16="http://schemas.microsoft.com/office/drawing/2014/main" xmlns="" id="{7AEE36E9-81C9-5E5B-89BA-C3DD177A9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105" y="533400"/>
            <a:ext cx="11149495" cy="62715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5FDDAD8-BD4C-61D7-9579-34C04479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bè 1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671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Bai doc nhac 6 be 2 Bb BQ">
            <a:hlinkClick r:id="" action="ppaction://media"/>
            <a:extLst>
              <a:ext uri="{FF2B5EF4-FFF2-40B4-BE49-F238E27FC236}">
                <a16:creationId xmlns:a16="http://schemas.microsoft.com/office/drawing/2014/main" xmlns="" id="{D5DF595F-2DF5-78AA-2E37-71DC0FBCE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7212"/>
            <a:ext cx="11201400" cy="63007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5FDDAD8-BD4C-61D7-9579-34C04479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bè 2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040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BaiDocNhac So 6 hai be Bb BQ">
            <a:hlinkClick r:id="" action="ppaction://media"/>
            <a:extLst>
              <a:ext uri="{FF2B5EF4-FFF2-40B4-BE49-F238E27FC236}">
                <a16:creationId xmlns:a16="http://schemas.microsoft.com/office/drawing/2014/main" xmlns="" id="{B92A779C-44D3-D43E-B6B5-2E1C82E2B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3400"/>
            <a:ext cx="10972800" cy="6172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hai bè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115062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41101E-5BB7-FC01-3BD3-7CB6DDDC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9829799" cy="50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A3EFC-0565-92B6-B968-5D72153ED3C5}"/>
              </a:ext>
            </a:extLst>
          </p:cNvPr>
          <p:cNvSpPr txBox="1"/>
          <p:nvPr/>
        </p:nvSpPr>
        <p:spPr>
          <a:xfrm>
            <a:off x="4648200" y="9861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B5ED0B6C-55EA-07F7-41E3-43034017B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2317654"/>
            <a:ext cx="406400" cy="406400"/>
          </a:xfrm>
          <a:prstGeom prst="rect">
            <a:avLst/>
          </a:prstGeom>
        </p:spPr>
      </p:pic>
      <p:pic>
        <p:nvPicPr>
          <p:cNvPr id="6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2E388E9F-BECE-A1D2-CF44-6C30EC6CA8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4343400"/>
            <a:ext cx="406400" cy="406400"/>
          </a:xfrm>
          <a:prstGeom prst="rect">
            <a:avLst/>
          </a:prstGeom>
        </p:spPr>
      </p:pic>
      <p:pic>
        <p:nvPicPr>
          <p:cNvPr id="7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78721426-969F-ECAE-8DF8-0377B4446E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1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A2F03-496A-065B-25F5-793468E62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4444" r="44375" b="36667"/>
          <a:stretch/>
        </p:blipFill>
        <p:spPr>
          <a:xfrm>
            <a:off x="1143000" y="2669176"/>
            <a:ext cx="9753600" cy="2438400"/>
          </a:xfrm>
          <a:prstGeom prst="rect">
            <a:avLst/>
          </a:prstGeom>
        </p:spPr>
      </p:pic>
      <p:pic>
        <p:nvPicPr>
          <p:cNvPr id="4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xmlns="" id="{3CB889E2-5122-C102-E8F7-63045FC1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1781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6 Hoa Tau">
            <a:hlinkClick r:id="" action="ppaction://media"/>
            <a:extLst>
              <a:ext uri="{FF2B5EF4-FFF2-40B4-BE49-F238E27FC236}">
                <a16:creationId xmlns:a16="http://schemas.microsoft.com/office/drawing/2014/main" xmlns="" id="{E9209DED-90C5-99A9-E2B3-A8A58A9BF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" end="56.3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62000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Hoa Tau BQ">
            <a:hlinkClick r:id="" action="ppaction://media"/>
            <a:extLst>
              <a:ext uri="{FF2B5EF4-FFF2-40B4-BE49-F238E27FC236}">
                <a16:creationId xmlns:a16="http://schemas.microsoft.com/office/drawing/2014/main" xmlns="" id="{ED7B69B4-B465-8C52-927E-8C05B3205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678" y="602352"/>
            <a:ext cx="10744200" cy="6043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9174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828801"/>
            <a:ext cx="77724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hai bè của  </a:t>
            </a:r>
            <a:r>
              <a:rPr lang="en-US" sz="2800" i="1">
                <a:solidFill>
                  <a:srgbClr val="0000FF"/>
                </a:solidFill>
              </a:rPr>
              <a:t>Bài đọc nhạc số 6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5250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đọc gam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6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0A779A09-7D0D-DB9C-CC13-C65ADD064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gam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6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7EC46F-B444-7847-D5D8-900FED43AFEB}"/>
              </a:ext>
            </a:extLst>
          </p:cNvPr>
          <p:cNvGrpSpPr/>
          <p:nvPr/>
        </p:nvGrpSpPr>
        <p:grpSpPr>
          <a:xfrm>
            <a:off x="2540000" y="693090"/>
            <a:ext cx="6949440" cy="6088710"/>
            <a:chOff x="2540000" y="693090"/>
            <a:chExt cx="6949440" cy="6088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C719F40-0DDB-98DE-B000-D4B12785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00" y="3063240"/>
              <a:ext cx="6949440" cy="3718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E0DD71F-88C5-36BB-4D05-324C13AD6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223"/>
            <a:stretch/>
          </p:blipFill>
          <p:spPr>
            <a:xfrm>
              <a:off x="2650809" y="693090"/>
              <a:ext cx="6813231" cy="14405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71CC92B-20A6-755B-4135-E98463F2D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4495"/>
            <a:stretch/>
          </p:blipFill>
          <p:spPr>
            <a:xfrm>
              <a:off x="2625409" y="2296160"/>
              <a:ext cx="6813231" cy="604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xmlns="" id="{4518988A-D345-02A5-11C3-5C1DB421D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4236"/>
          <a:stretch/>
        </p:blipFill>
        <p:spPr>
          <a:xfrm>
            <a:off x="1257300" y="609600"/>
            <a:ext cx="9677400" cy="55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28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Doc Gam theo Mau Bb BQ">
            <a:hlinkClick r:id="" action="ppaction://media"/>
            <a:extLst>
              <a:ext uri="{FF2B5EF4-FFF2-40B4-BE49-F238E27FC236}">
                <a16:creationId xmlns:a16="http://schemas.microsoft.com/office/drawing/2014/main" xmlns="" id="{0AE1CF8C-AB27-28F8-0C54-CDBFF793B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990600"/>
            <a:ext cx="10744200" cy="49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4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562407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615147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14600" y="622924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96F4EC-2A80-3DFE-A490-4BB3B8D25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1" t="24881" r="33749" b="24881"/>
          <a:stretch/>
        </p:blipFill>
        <p:spPr>
          <a:xfrm>
            <a:off x="1750107" y="224190"/>
            <a:ext cx="8691785" cy="42716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70429D-1C40-8E71-8FD8-714F16D1109B}"/>
              </a:ext>
            </a:extLst>
          </p:cNvPr>
          <p:cNvGrpSpPr/>
          <p:nvPr/>
        </p:nvGrpSpPr>
        <p:grpSpPr>
          <a:xfrm>
            <a:off x="2140724" y="4487549"/>
            <a:ext cx="9746476" cy="2255900"/>
            <a:chOff x="2140724" y="4487549"/>
            <a:chExt cx="9746476" cy="2255900"/>
          </a:xfrm>
        </p:grpSpPr>
        <p:sp>
          <p:nvSpPr>
            <p:cNvPr id="13" name="TextBox 12"/>
            <p:cNvSpPr txBox="1"/>
            <p:nvPr/>
          </p:nvSpPr>
          <p:spPr>
            <a:xfrm>
              <a:off x="3544824" y="5066228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La, Si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9832" y="5547586"/>
              <a:ext cx="76687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trắng chấm dôi, nốt trắng, nốt đen chấm dôi,</a:t>
              </a:r>
            </a:p>
            <a:p>
              <a:r>
                <a:rPr lang="en-US" sz="2200" b="1">
                  <a:solidFill>
                    <a:srgbClr val="C00000"/>
                  </a:solidFill>
                </a:rPr>
                <a:t>nốt đen, nốt móc đơn, dấu lặng đen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9B5CDEE-1F8D-4EC8-A75E-885E868AAF0E}"/>
                </a:ext>
              </a:extLst>
            </p:cNvPr>
            <p:cNvSpPr txBox="1"/>
            <p:nvPr/>
          </p:nvSpPr>
          <p:spPr>
            <a:xfrm>
              <a:off x="2140724" y="6312562"/>
              <a:ext cx="97464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>
                  <a:solidFill>
                    <a:srgbClr val="0000FF"/>
                  </a:solidFill>
                  <a:cs typeface="Times New Roman" panose="02020603050405020304" pitchFamily="18" charset="0"/>
                </a:rPr>
                <a:t>   </a:t>
              </a:r>
              <a:r>
                <a:rPr lang="en-US" sz="2200" b="1" i="1">
                  <a:solidFill>
                    <a:srgbClr val="00B050"/>
                  </a:solidFill>
                  <a:cs typeface="Times New Roman" panose="02020603050405020304" pitchFamily="18" charset="0"/>
                </a:rPr>
                <a:t>*  </a:t>
              </a:r>
              <a:r>
                <a:rPr lang="en-US" sz="2200" i="1">
                  <a:solidFill>
                    <a:srgbClr val="00B050"/>
                  </a:solidFill>
                </a:rPr>
                <a:t>Bài đọc nhạc có 2 bè; mỗi bè gồm 2 nét nhạc</a:t>
              </a:r>
              <a:r>
                <a:rPr lang="pt-BR" sz="2200" i="1">
                  <a:solidFill>
                    <a:srgbClr val="00B050"/>
                  </a:solidFill>
                </a:rPr>
                <a:t>: 4n + 4n</a:t>
              </a:r>
              <a:endParaRPr lang="vi-VN" sz="2200" i="1">
                <a:solidFill>
                  <a:srgbClr val="00B05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C3FAF73-087B-1D0B-4E0A-F26B816A0814}"/>
                </a:ext>
              </a:extLst>
            </p:cNvPr>
            <p:cNvGrpSpPr/>
            <p:nvPr/>
          </p:nvGrpSpPr>
          <p:grpSpPr>
            <a:xfrm>
              <a:off x="3257350" y="4487549"/>
              <a:ext cx="462742" cy="678737"/>
              <a:chOff x="3257350" y="4369713"/>
              <a:chExt cx="462742" cy="6787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7350" y="4369713"/>
                <a:ext cx="46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3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D59F9577-4766-AC58-B31E-ABFE620A2566}"/>
                  </a:ext>
                </a:extLst>
              </p:cNvPr>
              <p:cNvSpPr txBox="1"/>
              <p:nvPr/>
            </p:nvSpPr>
            <p:spPr>
              <a:xfrm>
                <a:off x="3258890" y="4617563"/>
                <a:ext cx="3417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4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E253FD-8CCE-46A6-8110-D72C8C9E7CC8}"/>
              </a:ext>
            </a:extLst>
          </p:cNvPr>
          <p:cNvSpPr txBox="1"/>
          <p:nvPr/>
        </p:nvSpPr>
        <p:spPr>
          <a:xfrm>
            <a:off x="5037641" y="1595735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00E2E-319F-411B-98C9-8F8085157ED4}"/>
              </a:ext>
            </a:extLst>
          </p:cNvPr>
          <p:cNvSpPr txBox="1"/>
          <p:nvPr/>
        </p:nvSpPr>
        <p:spPr>
          <a:xfrm>
            <a:off x="5029200" y="41910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F2FC48-87B7-5195-6E2C-2B6797461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596048"/>
            <a:ext cx="5147310" cy="52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656DFB-70A0-933A-B221-239FC066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5206920"/>
            <a:ext cx="5200650" cy="546735"/>
          </a:xfrm>
          <a:prstGeom prst="rect">
            <a:avLst/>
          </a:prstGeom>
        </p:spPr>
      </p:pic>
      <p:pic>
        <p:nvPicPr>
          <p:cNvPr id="3" name="Mau TT 1">
            <a:hlinkClick r:id="" action="ppaction://media"/>
            <a:extLst>
              <a:ext uri="{FF2B5EF4-FFF2-40B4-BE49-F238E27FC236}">
                <a16:creationId xmlns:a16="http://schemas.microsoft.com/office/drawing/2014/main" xmlns="" id="{6110629C-99FD-33B7-A2B1-1253DF251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1623367"/>
            <a:ext cx="406400" cy="406400"/>
          </a:xfrm>
          <a:prstGeom prst="rect">
            <a:avLst/>
          </a:prstGeom>
        </p:spPr>
      </p:pic>
      <p:pic>
        <p:nvPicPr>
          <p:cNvPr id="4" name="Mau TT 2">
            <a:hlinkClick r:id="" action="ppaction://media"/>
            <a:extLst>
              <a:ext uri="{FF2B5EF4-FFF2-40B4-BE49-F238E27FC236}">
                <a16:creationId xmlns:a16="http://schemas.microsoft.com/office/drawing/2014/main" xmlns="" id="{CF0A4AB2-9EA9-8A55-6BEA-30E6B48DC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4218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6 nghe mau">
            <a:hlinkClick r:id="" action="ppaction://media"/>
            <a:extLst>
              <a:ext uri="{FF2B5EF4-FFF2-40B4-BE49-F238E27FC236}">
                <a16:creationId xmlns:a16="http://schemas.microsoft.com/office/drawing/2014/main" xmlns="" id="{4410A26A-00CF-7589-67A5-53EFF37CF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9400540" cy="60003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81268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1)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  <p:pic>
        <p:nvPicPr>
          <p:cNvPr id="22" name="Be 1 Cau 1">
            <a:hlinkClick r:id="" action="ppaction://media"/>
            <a:extLst>
              <a:ext uri="{FF2B5EF4-FFF2-40B4-BE49-F238E27FC236}">
                <a16:creationId xmlns:a16="http://schemas.microsoft.com/office/drawing/2014/main" xmlns="" id="{72312F98-BB6C-3B47-334E-7329641E9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2241605"/>
            <a:ext cx="406400" cy="406400"/>
          </a:xfrm>
          <a:prstGeom prst="rect">
            <a:avLst/>
          </a:prstGeom>
        </p:spPr>
      </p:pic>
      <p:pic>
        <p:nvPicPr>
          <p:cNvPr id="24" name="Be 1 Cau 2">
            <a:hlinkClick r:id="" action="ppaction://media"/>
            <a:extLst>
              <a:ext uri="{FF2B5EF4-FFF2-40B4-BE49-F238E27FC236}">
                <a16:creationId xmlns:a16="http://schemas.microsoft.com/office/drawing/2014/main" xmlns="" id="{ECF6AEFE-E658-1759-A47F-7034EE32D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4317890"/>
            <a:ext cx="406400" cy="406400"/>
          </a:xfrm>
          <a:prstGeom prst="rect">
            <a:avLst/>
          </a:prstGeom>
        </p:spPr>
      </p:pic>
      <p:pic>
        <p:nvPicPr>
          <p:cNvPr id="26" name="Be 1">
            <a:hlinkClick r:id="" action="ppaction://media"/>
            <a:extLst>
              <a:ext uri="{FF2B5EF4-FFF2-40B4-BE49-F238E27FC236}">
                <a16:creationId xmlns:a16="http://schemas.microsoft.com/office/drawing/2014/main" xmlns="" id="{208ED20E-C976-E0F2-E3AA-6F7C498DE6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3340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7992</TotalTime>
  <Words>212</Words>
  <Application>Microsoft Office PowerPoint</Application>
  <PresentationFormat>Custom</PresentationFormat>
  <Paragraphs>39</Paragraphs>
  <Slides>19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Giáo viên: Nguyễn Trọng Cương Trường: THCS Lam Kiều</vt:lpstr>
      <vt:lpstr>Chủ đề 6 LỜI RU CỦA MẸ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 (Bè 1)</vt:lpstr>
      <vt:lpstr>Đọc từng nét nhạc (Bè 2)</vt:lpstr>
      <vt:lpstr>Đọc nhạc hoàn chỉnh bè 1</vt:lpstr>
      <vt:lpstr>Đọc nhạc hoàn chỉnh bè 2</vt:lpstr>
      <vt:lpstr>Đọc nhạc hoàn chỉnh cả hai bè</vt:lpstr>
      <vt:lpstr>II. Hoà tấu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TRONG CUONG</cp:lastModifiedBy>
  <cp:revision>270</cp:revision>
  <dcterms:created xsi:type="dcterms:W3CDTF">2006-11-06T13:45:38Z</dcterms:created>
  <dcterms:modified xsi:type="dcterms:W3CDTF">2022-12-26T01:57:44Z</dcterms:modified>
</cp:coreProperties>
</file>