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9" r:id="rId1"/>
  </p:sldMasterIdLst>
  <p:notesMasterIdLst>
    <p:notesMasterId r:id="rId26"/>
  </p:notesMasterIdLst>
  <p:sldIdLst>
    <p:sldId id="479" r:id="rId2"/>
    <p:sldId id="460" r:id="rId3"/>
    <p:sldId id="473" r:id="rId4"/>
    <p:sldId id="512" r:id="rId5"/>
    <p:sldId id="514" r:id="rId6"/>
    <p:sldId id="515" r:id="rId7"/>
    <p:sldId id="508" r:id="rId8"/>
    <p:sldId id="477" r:id="rId9"/>
    <p:sldId id="480" r:id="rId10"/>
    <p:sldId id="496" r:id="rId11"/>
    <p:sldId id="516" r:id="rId12"/>
    <p:sldId id="517" r:id="rId13"/>
    <p:sldId id="497" r:id="rId14"/>
    <p:sldId id="484" r:id="rId15"/>
    <p:sldId id="485" r:id="rId16"/>
    <p:sldId id="486" r:id="rId17"/>
    <p:sldId id="498" r:id="rId18"/>
    <p:sldId id="491" r:id="rId19"/>
    <p:sldId id="518" r:id="rId20"/>
    <p:sldId id="519" r:id="rId21"/>
    <p:sldId id="500" r:id="rId22"/>
    <p:sldId id="510" r:id="rId23"/>
    <p:sldId id="511" r:id="rId24"/>
    <p:sldId id="504" r:id="rId25"/>
  </p:sldIdLst>
  <p:sldSz cx="9144000" cy="6858000" type="screen4x3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6600FF"/>
    <a:srgbClr val="B4D636"/>
    <a:srgbClr val="FFFF66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2780" autoAdjust="0"/>
  </p:normalViewPr>
  <p:slideViewPr>
    <p:cSldViewPr>
      <p:cViewPr>
        <p:scale>
          <a:sx n="70" d="100"/>
          <a:sy n="70" d="100"/>
        </p:scale>
        <p:origin x="-1320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91236A0-D2EE-4F51-88A0-4B4BAF60D7B0}" type="datetimeFigureOut">
              <a:rPr lang="en-US"/>
              <a:pPr>
                <a:defRPr/>
              </a:pPr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D7ADA81-C251-497A-B50E-632DE21B2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73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742B4-F40E-4839-AF86-57D9A7AFE09F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336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742B4-F40E-4839-AF86-57D9A7AFE09F}" type="slidenum">
              <a:rPr lang="vi-VN" smtClean="0">
                <a:solidFill>
                  <a:prstClr val="black"/>
                </a:solidFill>
              </a:rPr>
              <a:pPr/>
              <a:t>14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6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ADA81-C251-497A-B50E-632DE21B248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4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742B4-F40E-4839-AF86-57D9A7AFE09F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336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742B4-F40E-4839-AF86-57D9A7AFE09F}" type="slidenum">
              <a:rPr lang="vi-VN" smtClean="0">
                <a:solidFill>
                  <a:prstClr val="black"/>
                </a:solidFill>
              </a:rPr>
              <a:pPr/>
              <a:t>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6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742B4-F40E-4839-AF86-57D9A7AFE09F}" type="slidenum">
              <a:rPr lang="vi-VN" smtClean="0">
                <a:solidFill>
                  <a:prstClr val="black"/>
                </a:solidFill>
              </a:rPr>
              <a:pPr/>
              <a:t>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6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742B4-F40E-4839-AF86-57D9A7AFE09F}" type="slidenum">
              <a:rPr lang="vi-VN" smtClean="0">
                <a:solidFill>
                  <a:prstClr val="black"/>
                </a:solidFill>
              </a:rPr>
              <a:pPr/>
              <a:t>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6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742B4-F40E-4839-AF86-57D9A7AFE09F}" type="slidenum">
              <a:rPr lang="vi-VN" smtClean="0">
                <a:solidFill>
                  <a:prstClr val="black"/>
                </a:solidFill>
              </a:rPr>
              <a:pPr/>
              <a:t>6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6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742B4-F40E-4839-AF86-57D9A7AFE09F}" type="slidenum">
              <a:rPr lang="vi-VN" smtClean="0">
                <a:solidFill>
                  <a:prstClr val="black"/>
                </a:solidFill>
              </a:rPr>
              <a:pPr/>
              <a:t>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6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742B4-F40E-4839-AF86-57D9A7AFE09F}" type="slidenum">
              <a:rPr lang="vi-VN" smtClean="0">
                <a:solidFill>
                  <a:prstClr val="black"/>
                </a:solidFill>
              </a:rPr>
              <a:pPr/>
              <a:t>8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6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742B4-F40E-4839-AF86-57D9A7AFE09F}" type="slidenum">
              <a:rPr lang="vi-VN" smtClean="0">
                <a:solidFill>
                  <a:prstClr val="black"/>
                </a:solidFill>
              </a:rPr>
              <a:pPr/>
              <a:t>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6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88A0B-4433-42CB-93F6-081FF7068437}" type="datetimeFigureOut">
              <a:rPr lang="vi-VN"/>
              <a:pPr>
                <a:defRPr/>
              </a:pPr>
              <a:t>30/11/2023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7E3EC-805D-481C-95CC-265535C742F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933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E9CF3-92D4-4038-B777-E3E7D2669170}" type="datetimeFigureOut">
              <a:rPr lang="vi-VN"/>
              <a:pPr>
                <a:defRPr/>
              </a:pPr>
              <a:t>30/11/2023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D1CB8-5D37-4434-967A-9E4BAE308B7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4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70298-6703-4239-9424-BCCC1E9A6EC6}" type="datetimeFigureOut">
              <a:rPr lang="vi-VN"/>
              <a:pPr>
                <a:defRPr/>
              </a:pPr>
              <a:t>30/11/2023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74D9F-B816-4CEA-B72D-03286CCFCEE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2084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27542-A51E-47A2-93E3-A988EC948A61}" type="datetimeFigureOut">
              <a:rPr lang="vi-VN"/>
              <a:pPr>
                <a:defRPr/>
              </a:pPr>
              <a:t>30/11/2023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6E4A5-7EEE-4AAB-A4EA-FDE935CBBA9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021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0192C-D465-455A-80C3-E38C366C6045}" type="datetimeFigureOut">
              <a:rPr lang="vi-VN"/>
              <a:pPr>
                <a:defRPr/>
              </a:pPr>
              <a:t>30/11/2023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B7B97-D8AC-439C-BE7B-5897841F230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57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7EE0E-0744-4F78-80E9-19168CC76157}" type="datetimeFigureOut">
              <a:rPr lang="vi-VN"/>
              <a:pPr>
                <a:defRPr/>
              </a:pPr>
              <a:t>30/11/2023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9D0BC-3DC2-405F-AC61-BE584BC9D23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037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E59DE-E5A9-40C3-9717-1C8861CD8F42}" type="datetimeFigureOut">
              <a:rPr lang="vi-VN"/>
              <a:pPr>
                <a:defRPr/>
              </a:pPr>
              <a:t>30/11/2023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A8F2B-60DE-4AED-B741-5309BA1A6AE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8416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CB977-1DA0-4AD4-A18A-809A7BF55F20}" type="datetimeFigureOut">
              <a:rPr lang="vi-VN"/>
              <a:pPr>
                <a:defRPr/>
              </a:pPr>
              <a:t>30/11/2023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F7179-70C8-499A-8D9E-794221FD5D4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033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3DD2B-BA6A-4CF4-9839-7085D4488C14}" type="datetimeFigureOut">
              <a:rPr lang="vi-VN"/>
              <a:pPr>
                <a:defRPr/>
              </a:pPr>
              <a:t>30/11/2023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C9996-3E86-4562-AB93-610E3601B26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304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BBF49-5C3A-40FC-9D41-5B021E913A00}" type="datetimeFigureOut">
              <a:rPr lang="vi-VN"/>
              <a:pPr>
                <a:defRPr/>
              </a:pPr>
              <a:t>30/11/2023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D20B3-1618-4EEC-BF99-96A00E3B044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7739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8A492-8F93-451C-9525-9DA6F9E5364A}" type="datetimeFigureOut">
              <a:rPr lang="vi-VN"/>
              <a:pPr>
                <a:defRPr/>
              </a:pPr>
              <a:t>30/11/2023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72778-BD7D-4B02-97E9-C0E5B088582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517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53FBC3B-F76D-4E10-A7D0-52294385A3D7}" type="datetimeFigureOut">
              <a:rPr lang="vi-VN"/>
              <a:pPr>
                <a:defRPr/>
              </a:pPr>
              <a:t>30/11/2023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89A59B6-A30F-4202-B9F3-2D938AC256F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4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g"/><Relationship Id="rId5" Type="http://schemas.openxmlformats.org/officeDocument/2006/relationships/image" Target="../media/image31.jpe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12" Type="http://schemas.openxmlformats.org/officeDocument/2006/relationships/image" Target="../media/image48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0" Type="http://schemas.openxmlformats.org/officeDocument/2006/relationships/image" Target="../media/image46.png"/><Relationship Id="rId4" Type="http://schemas.openxmlformats.org/officeDocument/2006/relationships/image" Target="../media/image40.jp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8.jpg"/><Relationship Id="rId18" Type="http://schemas.openxmlformats.org/officeDocument/2006/relationships/image" Target="../media/image63.jpeg"/><Relationship Id="rId26" Type="http://schemas.openxmlformats.org/officeDocument/2006/relationships/image" Target="../media/image71.jpeg"/><Relationship Id="rId3" Type="http://schemas.openxmlformats.org/officeDocument/2006/relationships/image" Target="../media/image49.jpg"/><Relationship Id="rId21" Type="http://schemas.openxmlformats.org/officeDocument/2006/relationships/image" Target="../media/image66.jpeg"/><Relationship Id="rId7" Type="http://schemas.openxmlformats.org/officeDocument/2006/relationships/image" Target="../media/image52.png"/><Relationship Id="rId12" Type="http://schemas.openxmlformats.org/officeDocument/2006/relationships/image" Target="../media/image57.jpg"/><Relationship Id="rId17" Type="http://schemas.openxmlformats.org/officeDocument/2006/relationships/image" Target="../media/image62.jpeg"/><Relationship Id="rId25" Type="http://schemas.openxmlformats.org/officeDocument/2006/relationships/image" Target="../media/image70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1.jpg"/><Relationship Id="rId20" Type="http://schemas.openxmlformats.org/officeDocument/2006/relationships/image" Target="../media/image65.jpg"/><Relationship Id="rId29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11" Type="http://schemas.openxmlformats.org/officeDocument/2006/relationships/image" Target="../media/image56.jpeg"/><Relationship Id="rId24" Type="http://schemas.openxmlformats.org/officeDocument/2006/relationships/image" Target="../media/image69.jpeg"/><Relationship Id="rId32" Type="http://schemas.openxmlformats.org/officeDocument/2006/relationships/image" Target="../media/image77.jpeg"/><Relationship Id="rId5" Type="http://schemas.openxmlformats.org/officeDocument/2006/relationships/image" Target="../media/image50.jpg"/><Relationship Id="rId15" Type="http://schemas.openxmlformats.org/officeDocument/2006/relationships/image" Target="../media/image60.jpg"/><Relationship Id="rId23" Type="http://schemas.openxmlformats.org/officeDocument/2006/relationships/image" Target="../media/image68.jpeg"/><Relationship Id="rId28" Type="http://schemas.openxmlformats.org/officeDocument/2006/relationships/image" Target="../media/image73.jpeg"/><Relationship Id="rId10" Type="http://schemas.openxmlformats.org/officeDocument/2006/relationships/image" Target="../media/image55.jpg"/><Relationship Id="rId19" Type="http://schemas.openxmlformats.org/officeDocument/2006/relationships/image" Target="../media/image64.jpg"/><Relationship Id="rId31" Type="http://schemas.openxmlformats.org/officeDocument/2006/relationships/image" Target="../media/image76.jpeg"/><Relationship Id="rId4" Type="http://schemas.openxmlformats.org/officeDocument/2006/relationships/image" Target="../media/image16.jpg"/><Relationship Id="rId9" Type="http://schemas.openxmlformats.org/officeDocument/2006/relationships/image" Target="../media/image54.jpg"/><Relationship Id="rId14" Type="http://schemas.openxmlformats.org/officeDocument/2006/relationships/image" Target="../media/image59.jpeg"/><Relationship Id="rId22" Type="http://schemas.openxmlformats.org/officeDocument/2006/relationships/image" Target="../media/image67.jpeg"/><Relationship Id="rId27" Type="http://schemas.openxmlformats.org/officeDocument/2006/relationships/image" Target="../media/image72.jpeg"/><Relationship Id="rId30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8A11654C-DDDF-4ABA-8EEF-C17775ED0FF5}"/>
              </a:ext>
            </a:extLst>
          </p:cNvPr>
          <p:cNvSpPr/>
          <p:nvPr/>
        </p:nvSpPr>
        <p:spPr>
          <a:xfrm>
            <a:off x="1724939" y="-24335"/>
            <a:ext cx="4169112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xmlns="" id="{0A295D24-B15B-42B1-8DE2-8741941BE604}"/>
              </a:ext>
            </a:extLst>
          </p:cNvPr>
          <p:cNvSpPr/>
          <p:nvPr/>
        </p:nvSpPr>
        <p:spPr>
          <a:xfrm>
            <a:off x="19507" y="-1246"/>
            <a:ext cx="1723363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8" name="22">
            <a:extLst>
              <a:ext uri="{FF2B5EF4-FFF2-40B4-BE49-F238E27FC236}">
                <a16:creationId xmlns:a16="http://schemas.microsoft.com/office/drawing/2014/main" xmlns="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7792047" y="1333667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xmlns="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8102598" y="119564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xmlns="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8043172" y="377549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xmlns="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8162023" y="3901657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xmlns="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3664421" y="6230789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2">
            <a:extLst>
              <a:ext uri="{FF2B5EF4-FFF2-40B4-BE49-F238E27FC236}">
                <a16:creationId xmlns:a16="http://schemas.microsoft.com/office/drawing/2014/main" xmlns="" id="{5ED2F97C-03C1-46AA-93B9-D4562065573D}"/>
              </a:ext>
            </a:extLst>
          </p:cNvPr>
          <p:cNvSpPr/>
          <p:nvPr/>
        </p:nvSpPr>
        <p:spPr>
          <a:xfrm>
            <a:off x="8102597" y="2174854"/>
            <a:ext cx="97985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xmlns="" id="{7EB82FD3-4270-4605-8514-1185115DC8F1}"/>
              </a:ext>
            </a:extLst>
          </p:cNvPr>
          <p:cNvSpPr/>
          <p:nvPr/>
        </p:nvSpPr>
        <p:spPr>
          <a:xfrm>
            <a:off x="6971764" y="6230789"/>
            <a:ext cx="241628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xmlns="" id="{5BC57DCA-E49E-4ECD-9154-FC00806210F4}"/>
              </a:ext>
            </a:extLst>
          </p:cNvPr>
          <p:cNvSpPr/>
          <p:nvPr/>
        </p:nvSpPr>
        <p:spPr>
          <a:xfrm>
            <a:off x="7338106" y="6461397"/>
            <a:ext cx="108640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xmlns="" id="{8E161094-691A-471C-8632-65F1684C5961}"/>
              </a:ext>
            </a:extLst>
          </p:cNvPr>
          <p:cNvSpPr/>
          <p:nvPr/>
        </p:nvSpPr>
        <p:spPr>
          <a:xfrm>
            <a:off x="7376427" y="1101881"/>
            <a:ext cx="70319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D7AC1928-DA19-45C2-8771-B16711E0A7BD}"/>
              </a:ext>
            </a:extLst>
          </p:cNvPr>
          <p:cNvSpPr/>
          <p:nvPr/>
        </p:nvSpPr>
        <p:spPr>
          <a:xfrm>
            <a:off x="8604849" y="4180858"/>
            <a:ext cx="11739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39" y="5060512"/>
            <a:ext cx="1272025" cy="23726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550" y="-37933"/>
            <a:ext cx="1685774" cy="13716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43815" y="1924162"/>
            <a:ext cx="6118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000" dirty="0" smtClean="0">
                <a:latin typeface="Arial" pitchFamily="34" charset="0"/>
                <a:cs typeface="Arial" pitchFamily="34" charset="0"/>
              </a:rPr>
              <a:t>	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00683" y="1077888"/>
            <a:ext cx="286168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5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BÁO CÁO</a:t>
            </a:r>
          </a:p>
        </p:txBody>
      </p:sp>
      <p:sp>
        <p:nvSpPr>
          <p:cNvPr id="4" name="Rectangle 3"/>
          <p:cNvSpPr/>
          <p:nvPr/>
        </p:nvSpPr>
        <p:spPr>
          <a:xfrm>
            <a:off x="1742870" y="2370085"/>
            <a:ext cx="7293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000" b="1" dirty="0">
                <a:ln w="18000">
                  <a:solidFill>
                    <a:srgbClr val="B4D636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 SỐ BIỆN PHÁP VỀ TỔ CHỨC HIỆU QUẢ THƯ VIỆN THÂN THIỆN</a:t>
            </a:r>
          </a:p>
        </p:txBody>
      </p:sp>
      <p:sp>
        <p:nvSpPr>
          <p:cNvPr id="5" name="Rectangle 4"/>
          <p:cNvSpPr/>
          <p:nvPr/>
        </p:nvSpPr>
        <p:spPr>
          <a:xfrm>
            <a:off x="4605210" y="4653136"/>
            <a:ext cx="429872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                  </a:t>
            </a:r>
            <a:r>
              <a:rPr lang="en-US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1" y="5661249"/>
            <a:ext cx="9144001" cy="117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7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  <p:bldP spid="23" grpId="0" animBg="1"/>
      <p:bldP spid="35" grpId="0"/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7623" y="548680"/>
            <a:ext cx="7456786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CBGV - NV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79480" y="2435696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" y="260648"/>
            <a:ext cx="8568952" cy="6408712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75590" y="1340768"/>
            <a:ext cx="8308609" cy="5040560"/>
          </a:xfrm>
          <a:prstGeom prst="roundRect">
            <a:avLst>
              <a:gd name="adj" fmla="val 7739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003415" y="107076"/>
            <a:ext cx="7052961" cy="113877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CBGV - NV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71600" y="3356992"/>
            <a:ext cx="71165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9553" y="1385517"/>
            <a:ext cx="790485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BGH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TB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TV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CBGV - NV: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tòi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7624" y="2638073"/>
            <a:ext cx="69445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85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7623" y="548680"/>
            <a:ext cx="7456786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CBGV - NV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79480" y="2435696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" y="260648"/>
            <a:ext cx="8568952" cy="640871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03415" y="107076"/>
            <a:ext cx="7052961" cy="6001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[[[[[[[[[[[[[[[[[[[[[[[[[[[[[[[[[[[[[[[[[[[[[[[[[[[[[[[[[[[[[[[[[[[[[[[[[[[[[[[[[[[[[[[[[[[[[[[[[[[[[[[[[[[[[[[[[[[[[[[[[[[[[[[[[[[[[[[[[[[[[[[[[[[[[[[[[[[[[[[[[[[[[[[[[[[[[[[[[[[[[[Ơ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HÌNH ẢNH HOẠT ĐỘNG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73989" y="5301208"/>
            <a:ext cx="71165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9553" y="1385517"/>
            <a:ext cx="79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7624" y="2638073"/>
            <a:ext cx="69445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1953" y="1537917"/>
            <a:ext cx="79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4353" y="1690317"/>
            <a:ext cx="79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" y="1385517"/>
            <a:ext cx="8568952" cy="52838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5419" y="121039"/>
            <a:ext cx="8568952" cy="127727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[[[[[[[[[[[[[[[[[[[[[[[[[[[[[[[[[[[[[[[[[[[[[[[[[[[[[[[[[[[[[[[[[[[[[[[[[[[[[[[[[[[[[[[[[[[[[[[[[[[[[[[[[[[[[[[[[[[[[[[[[[[[[[[[[[[[[[[[[[[[[[[[[[[[[[[[[[[[[[[[[[[[[[[[[[[[[[[[[[[[[[Ơ</a:t>
            </a:r>
          </a:p>
          <a:p>
            <a:pPr algn="just"/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Room To Read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Zhi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shan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khang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1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85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" y="1385517"/>
            <a:ext cx="8611429" cy="5459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" y="1455860"/>
            <a:ext cx="8611429" cy="53893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8" y="1455861"/>
            <a:ext cx="8611429" cy="53893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0" y="1468657"/>
            <a:ext cx="8611429" cy="53893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0" y="1455860"/>
            <a:ext cx="8611429" cy="53893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0" y="1455860"/>
            <a:ext cx="8611429" cy="53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6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31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260648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" y="1313384"/>
            <a:ext cx="9133335" cy="5544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" y="1308412"/>
            <a:ext cx="9133335" cy="5549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" y="1321143"/>
            <a:ext cx="9133334" cy="5536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" y="1326894"/>
            <a:ext cx="9200010" cy="5531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1308412"/>
            <a:ext cx="9200009" cy="5549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" y="1292205"/>
            <a:ext cx="9143999" cy="55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0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7623" y="548680"/>
            <a:ext cx="7456786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CBGV - NV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79480" y="2435696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68952" cy="640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1680" y="207328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251520" y="1241177"/>
            <a:ext cx="8546909" cy="5428183"/>
          </a:xfrm>
          <a:prstGeom prst="roundRect">
            <a:avLst>
              <a:gd name="adj" fmla="val 7739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273563" y="90097"/>
            <a:ext cx="8546909" cy="113877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endParaRPr 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3563" y="1516879"/>
            <a:ext cx="8524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73563" y="2666528"/>
            <a:ext cx="8524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b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4221088"/>
            <a:ext cx="85248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7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31" grpId="0"/>
      <p:bldP spid="3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21">
            <a:extLst>
              <a:ext uri="{FF2B5EF4-FFF2-40B4-BE49-F238E27FC236}">
                <a16:creationId xmlns:a16="http://schemas.microsoft.com/office/drawing/2014/main" xmlns="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1710424" y="1023116"/>
            <a:ext cx="2846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xmlns="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7792047" y="1333667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xmlns="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8102598" y="119564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xmlns="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8043172" y="377549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xmlns="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8162023" y="3901657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xmlns="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3664421" y="6230789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2">
            <a:extLst>
              <a:ext uri="{FF2B5EF4-FFF2-40B4-BE49-F238E27FC236}">
                <a16:creationId xmlns:a16="http://schemas.microsoft.com/office/drawing/2014/main" xmlns="" id="{5ED2F97C-03C1-46AA-93B9-D4562065573D}"/>
              </a:ext>
            </a:extLst>
          </p:cNvPr>
          <p:cNvSpPr/>
          <p:nvPr/>
        </p:nvSpPr>
        <p:spPr>
          <a:xfrm>
            <a:off x="8102597" y="2174854"/>
            <a:ext cx="97985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xmlns="" id="{7EB82FD3-4270-4605-8514-1185115DC8F1}"/>
              </a:ext>
            </a:extLst>
          </p:cNvPr>
          <p:cNvSpPr/>
          <p:nvPr/>
        </p:nvSpPr>
        <p:spPr>
          <a:xfrm>
            <a:off x="6971764" y="6230789"/>
            <a:ext cx="241628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xmlns="" id="{5BC57DCA-E49E-4ECD-9154-FC00806210F4}"/>
              </a:ext>
            </a:extLst>
          </p:cNvPr>
          <p:cNvSpPr/>
          <p:nvPr/>
        </p:nvSpPr>
        <p:spPr>
          <a:xfrm>
            <a:off x="7338106" y="6461397"/>
            <a:ext cx="108640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xmlns="" id="{8A57394D-355B-4FB7-ACFB-32138A2F51DA}"/>
              </a:ext>
            </a:extLst>
          </p:cNvPr>
          <p:cNvSpPr/>
          <p:nvPr/>
        </p:nvSpPr>
        <p:spPr>
          <a:xfrm>
            <a:off x="707349" y="5351812"/>
            <a:ext cx="173840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xmlns="" id="{8E161094-691A-471C-8632-65F1684C5961}"/>
              </a:ext>
            </a:extLst>
          </p:cNvPr>
          <p:cNvSpPr/>
          <p:nvPr/>
        </p:nvSpPr>
        <p:spPr>
          <a:xfrm>
            <a:off x="7376427" y="1101881"/>
            <a:ext cx="70319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D7AC1928-DA19-45C2-8771-B16711E0A7BD}"/>
              </a:ext>
            </a:extLst>
          </p:cNvPr>
          <p:cNvSpPr/>
          <p:nvPr/>
        </p:nvSpPr>
        <p:spPr>
          <a:xfrm>
            <a:off x="8604849" y="4180858"/>
            <a:ext cx="11739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94" y="4028178"/>
            <a:ext cx="1517129" cy="28298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598" y="-43264"/>
            <a:ext cx="1025030" cy="79616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59" y="4052793"/>
            <a:ext cx="1517129" cy="282982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597" y="4580"/>
            <a:ext cx="1025030" cy="796167"/>
          </a:xfrm>
          <a:prstGeom prst="rect">
            <a:avLst/>
          </a:prstGeom>
        </p:spPr>
      </p:pic>
      <p:sp>
        <p:nvSpPr>
          <p:cNvPr id="64" name="Text Box 82"/>
          <p:cNvSpPr txBox="1">
            <a:spLocks noChangeArrowheads="1"/>
          </p:cNvSpPr>
          <p:nvPr/>
        </p:nvSpPr>
        <p:spPr bwMode="gray">
          <a:xfrm>
            <a:off x="542793" y="364898"/>
            <a:ext cx="138718" cy="43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415" tIns="34208" rIns="68415" bIns="34208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2152" y="322815"/>
            <a:ext cx="7392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7864" y="6328618"/>
            <a:ext cx="3623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2" y="1172327"/>
            <a:ext cx="8051392" cy="52475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79" y="1101881"/>
            <a:ext cx="8051392" cy="52195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7" y="1116127"/>
            <a:ext cx="8248136" cy="52849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79" y="1116127"/>
            <a:ext cx="8255164" cy="527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9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" grpId="0"/>
      <p:bldP spid="2" grpId="1"/>
      <p:bldP spid="2" grpId="2"/>
      <p:bldP spid="2" grpId="3"/>
      <p:bldP spid="14" grpId="0"/>
      <p:bldP spid="1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en-US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899840" cy="51117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352928" cy="5493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44" y="1222575"/>
            <a:ext cx="8496944" cy="5467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44" y="1222575"/>
            <a:ext cx="8496944" cy="5467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44" y="1196752"/>
            <a:ext cx="8496944" cy="5493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184223"/>
            <a:ext cx="8496943" cy="546772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83988" y="795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238993"/>
            <a:ext cx="8562065" cy="5412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4" y="1222574"/>
            <a:ext cx="8496943" cy="5429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184223"/>
            <a:ext cx="8562066" cy="54677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4" y="1184224"/>
            <a:ext cx="8574803" cy="550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29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0"/>
            <a:ext cx="8147248" cy="864096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8208912" cy="547260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8352928" cy="5517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052736"/>
            <a:ext cx="8352928" cy="55172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1" y="1052736"/>
            <a:ext cx="8352927" cy="551723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395536" y="0"/>
            <a:ext cx="814724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C:\Users\Chin Hien\Downloads\IMG_934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61" y="1052736"/>
            <a:ext cx="8345119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Chin Hien\Downloads\IMG_934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61" y="1052736"/>
            <a:ext cx="8345119" cy="532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28" y="1052736"/>
            <a:ext cx="8345119" cy="5517232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28" y="1052736"/>
            <a:ext cx="8322752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28" y="1052736"/>
            <a:ext cx="8322752" cy="549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9" y="864096"/>
            <a:ext cx="8552538" cy="57058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64096"/>
            <a:ext cx="8519311" cy="57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5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7623" y="548680"/>
            <a:ext cx="7456786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CBGV - NV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79480" y="2435696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68952" cy="640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1680" y="207328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251520" y="1138883"/>
            <a:ext cx="8559082" cy="5559789"/>
          </a:xfrm>
          <a:prstGeom prst="roundRect">
            <a:avLst>
              <a:gd name="adj" fmla="val 7739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278573"/>
            <a:ext cx="8559082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87623" y="2565726"/>
            <a:ext cx="7116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lvl="0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1365397"/>
            <a:ext cx="8418704" cy="5764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sz="1900" dirty="0" smtClean="0"/>
              <a:t>.</a:t>
            </a:r>
            <a:endParaRPr lang="en-US" sz="1900" dirty="0"/>
          </a:p>
          <a:p>
            <a:pPr algn="just">
              <a:lnSpc>
                <a:spcPct val="150000"/>
              </a:lnSpc>
            </a:pP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9720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6019"/>
            <a:ext cx="8229600" cy="634082"/>
          </a:xfrm>
        </p:spPr>
        <p:txBody>
          <a:bodyPr/>
          <a:lstStyle/>
          <a:p>
            <a:pPr lvl="0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08" y="869377"/>
            <a:ext cx="8291513" cy="53679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8280920" cy="5328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1"/>
            <a:ext cx="8280919" cy="5328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9795"/>
            <a:ext cx="8280920" cy="5327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1" y="908721"/>
            <a:ext cx="8292102" cy="53285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58507"/>
            <a:ext cx="8292102" cy="55788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61553"/>
            <a:ext cx="8280919" cy="53757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61553"/>
            <a:ext cx="8280920" cy="53757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47423"/>
            <a:ext cx="8280918" cy="53898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4488"/>
            <a:ext cx="8280920" cy="53828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1" y="718651"/>
            <a:ext cx="8292104" cy="55186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60633" y="38515"/>
            <a:ext cx="6669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58508"/>
            <a:ext cx="8280918" cy="55788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99592" y="6318280"/>
            <a:ext cx="77768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endParaRPr lang="en-US" sz="2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3290"/>
            <a:ext cx="8280918" cy="56140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7" y="738694"/>
            <a:ext cx="8303285" cy="54986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6" y="658507"/>
            <a:ext cx="8314469" cy="557880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82783" y="6296192"/>
            <a:ext cx="77768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endParaRPr lang="en-US" sz="2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6" y="658506"/>
            <a:ext cx="8303286" cy="557880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58509"/>
            <a:ext cx="8280918" cy="56376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3" y="623290"/>
            <a:ext cx="8280918" cy="56729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6" y="658507"/>
            <a:ext cx="8303286" cy="56376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06896" y="6318280"/>
            <a:ext cx="77768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endParaRPr lang="en-US" sz="2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2" y="658506"/>
            <a:ext cx="8289883" cy="563768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95419" y="6296191"/>
            <a:ext cx="777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3" y="582806"/>
            <a:ext cx="8302519" cy="569499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6" y="612245"/>
            <a:ext cx="8289883" cy="569499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3" y="658509"/>
            <a:ext cx="8302519" cy="56729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4" y="612245"/>
            <a:ext cx="8289883" cy="569499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4" y="628360"/>
            <a:ext cx="8277931" cy="569924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4" y="628360"/>
            <a:ext cx="8332428" cy="568992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013105" y="6257501"/>
            <a:ext cx="777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7" y="612245"/>
            <a:ext cx="8365191" cy="569498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8360"/>
            <a:ext cx="8304738" cy="56899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4" y="628360"/>
            <a:ext cx="8340604" cy="570304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2246"/>
            <a:ext cx="8322424" cy="571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74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19" grpId="1"/>
      <p:bldP spid="27" grpId="0"/>
      <p:bldP spid="27" grpId="1"/>
      <p:bldP spid="34" grpId="0"/>
      <p:bldP spid="34" grpId="1"/>
      <p:bldP spid="37" grpId="0"/>
      <p:bldP spid="37" grpId="1"/>
      <p:bldP spid="37" grpId="2" build="allAtOnce"/>
      <p:bldP spid="50" grpId="0"/>
      <p:bldP spid="5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7623" y="548680"/>
            <a:ext cx="7456786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CBGV - NV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79480" y="2435696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68952" cy="640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1680" y="207328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251520" y="1138883"/>
            <a:ext cx="8559082" cy="5559789"/>
          </a:xfrm>
          <a:prstGeom prst="roundRect">
            <a:avLst>
              <a:gd name="adj" fmla="val 7739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278573"/>
            <a:ext cx="8559082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87623" y="2565726"/>
            <a:ext cx="7116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lvl="0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1365397"/>
            <a:ext cx="841870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TSNA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1.071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057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8A11654C-DDDF-4ABA-8EEF-C17775ED0FF5}"/>
              </a:ext>
            </a:extLst>
          </p:cNvPr>
          <p:cNvSpPr/>
          <p:nvPr/>
        </p:nvSpPr>
        <p:spPr>
          <a:xfrm>
            <a:off x="1742870" y="-1246"/>
            <a:ext cx="4169112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xmlns="" id="{0A295D24-B15B-42B1-8DE2-8741941BE604}"/>
              </a:ext>
            </a:extLst>
          </p:cNvPr>
          <p:cNvSpPr/>
          <p:nvPr/>
        </p:nvSpPr>
        <p:spPr>
          <a:xfrm>
            <a:off x="19507" y="-1246"/>
            <a:ext cx="1723363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7" name="21">
            <a:extLst>
              <a:ext uri="{FF2B5EF4-FFF2-40B4-BE49-F238E27FC236}">
                <a16:creationId xmlns:a16="http://schemas.microsoft.com/office/drawing/2014/main" xmlns="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1710424" y="1023116"/>
            <a:ext cx="2846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xmlns="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7792047" y="1333667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xmlns="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8102598" y="119564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xmlns="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8043172" y="377549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xmlns="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8162023" y="3901657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xmlns="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3664421" y="6230789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2">
            <a:extLst>
              <a:ext uri="{FF2B5EF4-FFF2-40B4-BE49-F238E27FC236}">
                <a16:creationId xmlns:a16="http://schemas.microsoft.com/office/drawing/2014/main" xmlns="" id="{5ED2F97C-03C1-46AA-93B9-D4562065573D}"/>
              </a:ext>
            </a:extLst>
          </p:cNvPr>
          <p:cNvSpPr/>
          <p:nvPr/>
        </p:nvSpPr>
        <p:spPr>
          <a:xfrm>
            <a:off x="8102597" y="2174854"/>
            <a:ext cx="97985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xmlns="" id="{7EB82FD3-4270-4605-8514-1185115DC8F1}"/>
              </a:ext>
            </a:extLst>
          </p:cNvPr>
          <p:cNvSpPr/>
          <p:nvPr/>
        </p:nvSpPr>
        <p:spPr>
          <a:xfrm>
            <a:off x="6971764" y="6230789"/>
            <a:ext cx="241628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xmlns="" id="{5BC57DCA-E49E-4ECD-9154-FC00806210F4}"/>
              </a:ext>
            </a:extLst>
          </p:cNvPr>
          <p:cNvSpPr/>
          <p:nvPr/>
        </p:nvSpPr>
        <p:spPr>
          <a:xfrm>
            <a:off x="7338106" y="6461397"/>
            <a:ext cx="108640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xmlns="" id="{8A57394D-355B-4FB7-ACFB-32138A2F51DA}"/>
              </a:ext>
            </a:extLst>
          </p:cNvPr>
          <p:cNvSpPr/>
          <p:nvPr/>
        </p:nvSpPr>
        <p:spPr>
          <a:xfrm>
            <a:off x="707349" y="5351812"/>
            <a:ext cx="173840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xmlns="" id="{8E161094-691A-471C-8632-65F1684C5961}"/>
              </a:ext>
            </a:extLst>
          </p:cNvPr>
          <p:cNvSpPr/>
          <p:nvPr/>
        </p:nvSpPr>
        <p:spPr>
          <a:xfrm>
            <a:off x="7376427" y="1101881"/>
            <a:ext cx="70319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D7AC1928-DA19-45C2-8771-B16711E0A7BD}"/>
              </a:ext>
            </a:extLst>
          </p:cNvPr>
          <p:cNvSpPr/>
          <p:nvPr/>
        </p:nvSpPr>
        <p:spPr>
          <a:xfrm>
            <a:off x="8604849" y="4180858"/>
            <a:ext cx="11739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0920" y="95870"/>
            <a:ext cx="1685774" cy="13716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43815" y="1924162"/>
            <a:ext cx="6118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000" dirty="0" smtClean="0">
                <a:latin typeface="Arial" pitchFamily="34" charset="0"/>
                <a:cs typeface="Arial" pitchFamily="34" charset="0"/>
              </a:rPr>
              <a:t>	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477154" y="2240177"/>
            <a:ext cx="2434828" cy="2423018"/>
            <a:chOff x="3292475" y="2973388"/>
            <a:chExt cx="2466976" cy="2452687"/>
          </a:xfrm>
        </p:grpSpPr>
        <p:sp>
          <p:nvSpPr>
            <p:cNvPr id="20" name="Text Box 19">
              <a:extLst>
                <a:ext uri="{FF2B5EF4-FFF2-40B4-BE49-F238E27FC236}">
                  <a16:creationId xmlns="" xmlns:a16="http://schemas.microsoft.com/office/drawing/2014/main" id="{E5C1D0A2-9592-4DA7-8DB7-D5A72345CFC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891065" y="3787289"/>
              <a:ext cx="1325981" cy="981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9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GB" alt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TRÚC</a:t>
              </a:r>
              <a:endParaRPr lang="en-GB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292475" y="2973388"/>
              <a:ext cx="2466976" cy="2452687"/>
              <a:chOff x="3292475" y="2973388"/>
              <a:chExt cx="2466976" cy="2452687"/>
            </a:xfrm>
          </p:grpSpPr>
          <p:sp>
            <p:nvSpPr>
              <p:cNvPr id="25" name="AutoShape 21">
                <a:extLst>
                  <a:ext uri="{FF2B5EF4-FFF2-40B4-BE49-F238E27FC236}">
                    <a16:creationId xmlns="" xmlns:a16="http://schemas.microsoft.com/office/drawing/2014/main" id="{9F400C8A-DBEB-4D60-A58C-24DA91E038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6774404">
                <a:off x="3342671" y="3098196"/>
                <a:ext cx="2344358" cy="2311400"/>
              </a:xfrm>
              <a:custGeom>
                <a:avLst/>
                <a:gdLst>
                  <a:gd name="G0" fmla="+- -1509893 0 0"/>
                  <a:gd name="G1" fmla="+- -5955455 0 0"/>
                  <a:gd name="G2" fmla="+- -1509893 0 -5955455"/>
                  <a:gd name="G3" fmla="+- 10800 0 0"/>
                  <a:gd name="G4" fmla="+- 0 0 -1509893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926 0 0"/>
                  <a:gd name="G9" fmla="+- 0 0 -5955455"/>
                  <a:gd name="G10" fmla="+- 7926 0 2700"/>
                  <a:gd name="G11" fmla="cos G10 -1509893"/>
                  <a:gd name="G12" fmla="sin G10 -1509893"/>
                  <a:gd name="G13" fmla="cos 13500 -1509893"/>
                  <a:gd name="G14" fmla="sin 13500 -1509893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926 1 2"/>
                  <a:gd name="G20" fmla="+- G19 5400 0"/>
                  <a:gd name="G21" fmla="cos G20 -1509893"/>
                  <a:gd name="G22" fmla="sin G20 -1509893"/>
                  <a:gd name="G23" fmla="+- G21 10800 0"/>
                  <a:gd name="G24" fmla="+- G12 G23 G22"/>
                  <a:gd name="G25" fmla="+- G22 G23 G11"/>
                  <a:gd name="G26" fmla="cos 10800 -1509893"/>
                  <a:gd name="G27" fmla="sin 10800 -1509893"/>
                  <a:gd name="G28" fmla="cos 7926 -1509893"/>
                  <a:gd name="G29" fmla="sin 7926 -1509893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5955455"/>
                  <a:gd name="G36" fmla="sin G34 -5955455"/>
                  <a:gd name="G37" fmla="+/ -5955455 -1509893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926 G39"/>
                  <a:gd name="G43" fmla="sin 792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6689 w 21600"/>
                  <a:gd name="T5" fmla="*/ 1746 h 21600"/>
                  <a:gd name="T6" fmla="*/ 10657 w 21600"/>
                  <a:gd name="T7" fmla="*/ 1438 h 21600"/>
                  <a:gd name="T8" fmla="*/ 15121 w 21600"/>
                  <a:gd name="T9" fmla="*/ 4156 h 21600"/>
                  <a:gd name="T10" fmla="*/ 23223 w 21600"/>
                  <a:gd name="T11" fmla="*/ 5516 h 21600"/>
                  <a:gd name="T12" fmla="*/ 21035 w 21600"/>
                  <a:gd name="T13" fmla="*/ 10942 h 21600"/>
                  <a:gd name="T14" fmla="*/ 15609 w 21600"/>
                  <a:gd name="T15" fmla="*/ 8754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093" y="7698"/>
                    </a:moveTo>
                    <a:cubicBezTo>
                      <a:pt x="16849" y="4772"/>
                      <a:pt x="13978" y="2874"/>
                      <a:pt x="10800" y="2874"/>
                    </a:cubicBezTo>
                    <a:cubicBezTo>
                      <a:pt x="10759" y="2874"/>
                      <a:pt x="10719" y="2874"/>
                      <a:pt x="10679" y="2874"/>
                    </a:cubicBezTo>
                    <a:lnTo>
                      <a:pt x="10635" y="1"/>
                    </a:lnTo>
                    <a:cubicBezTo>
                      <a:pt x="10690" y="0"/>
                      <a:pt x="10745" y="0"/>
                      <a:pt x="10800" y="0"/>
                    </a:cubicBezTo>
                    <a:cubicBezTo>
                      <a:pt x="15131" y="0"/>
                      <a:pt x="19043" y="2587"/>
                      <a:pt x="20738" y="6573"/>
                    </a:cubicBezTo>
                    <a:lnTo>
                      <a:pt x="23223" y="5516"/>
                    </a:lnTo>
                    <a:lnTo>
                      <a:pt x="21035" y="10942"/>
                    </a:lnTo>
                    <a:lnTo>
                      <a:pt x="15609" y="8754"/>
                    </a:lnTo>
                    <a:lnTo>
                      <a:pt x="18093" y="769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shade val="0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>
                <a:noFill/>
              </a:ln>
              <a:effectLst>
                <a:outerShdw dist="81320" dir="3080412" algn="ctr" rotWithShape="0">
                  <a:srgbClr val="000000">
                    <a:alpha val="2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AutoShape 22">
                <a:extLst>
                  <a:ext uri="{FF2B5EF4-FFF2-40B4-BE49-F238E27FC236}">
                    <a16:creationId xmlns="" xmlns:a16="http://schemas.microsoft.com/office/drawing/2014/main" id="{13BCA7E1-E340-4441-BE21-5A7063CCB7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2174404">
                <a:off x="3292475" y="3083106"/>
                <a:ext cx="2344738" cy="2311026"/>
              </a:xfrm>
              <a:custGeom>
                <a:avLst/>
                <a:gdLst>
                  <a:gd name="G0" fmla="+- -1509893 0 0"/>
                  <a:gd name="G1" fmla="+- -5955455 0 0"/>
                  <a:gd name="G2" fmla="+- -1509893 0 -5955455"/>
                  <a:gd name="G3" fmla="+- 10800 0 0"/>
                  <a:gd name="G4" fmla="+- 0 0 -1509893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926 0 0"/>
                  <a:gd name="G9" fmla="+- 0 0 -5955455"/>
                  <a:gd name="G10" fmla="+- 7926 0 2700"/>
                  <a:gd name="G11" fmla="cos G10 -1509893"/>
                  <a:gd name="G12" fmla="sin G10 -1509893"/>
                  <a:gd name="G13" fmla="cos 13500 -1509893"/>
                  <a:gd name="G14" fmla="sin 13500 -1509893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926 1 2"/>
                  <a:gd name="G20" fmla="+- G19 5400 0"/>
                  <a:gd name="G21" fmla="cos G20 -1509893"/>
                  <a:gd name="G22" fmla="sin G20 -1509893"/>
                  <a:gd name="G23" fmla="+- G21 10800 0"/>
                  <a:gd name="G24" fmla="+- G12 G23 G22"/>
                  <a:gd name="G25" fmla="+- G22 G23 G11"/>
                  <a:gd name="G26" fmla="cos 10800 -1509893"/>
                  <a:gd name="G27" fmla="sin 10800 -1509893"/>
                  <a:gd name="G28" fmla="cos 7926 -1509893"/>
                  <a:gd name="G29" fmla="sin 7926 -1509893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5955455"/>
                  <a:gd name="G36" fmla="sin G34 -5955455"/>
                  <a:gd name="G37" fmla="+/ -5955455 -1509893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926 G39"/>
                  <a:gd name="G43" fmla="sin 792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6689 w 21600"/>
                  <a:gd name="T5" fmla="*/ 1746 h 21600"/>
                  <a:gd name="T6" fmla="*/ 10657 w 21600"/>
                  <a:gd name="T7" fmla="*/ 1438 h 21600"/>
                  <a:gd name="T8" fmla="*/ 15121 w 21600"/>
                  <a:gd name="T9" fmla="*/ 4156 h 21600"/>
                  <a:gd name="T10" fmla="*/ 23223 w 21600"/>
                  <a:gd name="T11" fmla="*/ 5516 h 21600"/>
                  <a:gd name="T12" fmla="*/ 21035 w 21600"/>
                  <a:gd name="T13" fmla="*/ 10942 h 21600"/>
                  <a:gd name="T14" fmla="*/ 15609 w 21600"/>
                  <a:gd name="T15" fmla="*/ 8754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093" y="7698"/>
                    </a:moveTo>
                    <a:cubicBezTo>
                      <a:pt x="16849" y="4772"/>
                      <a:pt x="13978" y="2874"/>
                      <a:pt x="10800" y="2874"/>
                    </a:cubicBezTo>
                    <a:cubicBezTo>
                      <a:pt x="10759" y="2874"/>
                      <a:pt x="10719" y="2874"/>
                      <a:pt x="10679" y="2874"/>
                    </a:cubicBezTo>
                    <a:lnTo>
                      <a:pt x="10635" y="1"/>
                    </a:lnTo>
                    <a:cubicBezTo>
                      <a:pt x="10690" y="0"/>
                      <a:pt x="10745" y="0"/>
                      <a:pt x="10800" y="0"/>
                    </a:cubicBezTo>
                    <a:cubicBezTo>
                      <a:pt x="15131" y="0"/>
                      <a:pt x="19043" y="2587"/>
                      <a:pt x="20738" y="6573"/>
                    </a:cubicBezTo>
                    <a:lnTo>
                      <a:pt x="23223" y="5516"/>
                    </a:lnTo>
                    <a:lnTo>
                      <a:pt x="21035" y="10942"/>
                    </a:lnTo>
                    <a:lnTo>
                      <a:pt x="15609" y="8754"/>
                    </a:lnTo>
                    <a:lnTo>
                      <a:pt x="18093" y="769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shade val="0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>
                <a:noFill/>
              </a:ln>
              <a:effectLst>
                <a:outerShdw dist="81320" dir="3080412" algn="ctr" rotWithShape="0">
                  <a:srgbClr val="000000">
                    <a:alpha val="2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AutoShape 23">
                <a:extLst>
                  <a:ext uri="{FF2B5EF4-FFF2-40B4-BE49-F238E27FC236}">
                    <a16:creationId xmlns="" xmlns:a16="http://schemas.microsoft.com/office/drawing/2014/main" id="{1A4DD95F-ECE7-46D9-B251-F892D82D30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74404">
                <a:off x="3377398" y="2989867"/>
                <a:ext cx="2344358" cy="2311400"/>
              </a:xfrm>
              <a:custGeom>
                <a:avLst/>
                <a:gdLst>
                  <a:gd name="G0" fmla="+- -1509893 0 0"/>
                  <a:gd name="G1" fmla="+- -5955455 0 0"/>
                  <a:gd name="G2" fmla="+- -1509893 0 -5955455"/>
                  <a:gd name="G3" fmla="+- 10800 0 0"/>
                  <a:gd name="G4" fmla="+- 0 0 -1509893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926 0 0"/>
                  <a:gd name="G9" fmla="+- 0 0 -5955455"/>
                  <a:gd name="G10" fmla="+- 7926 0 2700"/>
                  <a:gd name="G11" fmla="cos G10 -1509893"/>
                  <a:gd name="G12" fmla="sin G10 -1509893"/>
                  <a:gd name="G13" fmla="cos 13500 -1509893"/>
                  <a:gd name="G14" fmla="sin 13500 -1509893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926 1 2"/>
                  <a:gd name="G20" fmla="+- G19 5400 0"/>
                  <a:gd name="G21" fmla="cos G20 -1509893"/>
                  <a:gd name="G22" fmla="sin G20 -1509893"/>
                  <a:gd name="G23" fmla="+- G21 10800 0"/>
                  <a:gd name="G24" fmla="+- G12 G23 G22"/>
                  <a:gd name="G25" fmla="+- G22 G23 G11"/>
                  <a:gd name="G26" fmla="cos 10800 -1509893"/>
                  <a:gd name="G27" fmla="sin 10800 -1509893"/>
                  <a:gd name="G28" fmla="cos 7926 -1509893"/>
                  <a:gd name="G29" fmla="sin 7926 -1509893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5955455"/>
                  <a:gd name="G36" fmla="sin G34 -5955455"/>
                  <a:gd name="G37" fmla="+/ -5955455 -1509893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926 G39"/>
                  <a:gd name="G43" fmla="sin 792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6689 w 21600"/>
                  <a:gd name="T5" fmla="*/ 1746 h 21600"/>
                  <a:gd name="T6" fmla="*/ 10657 w 21600"/>
                  <a:gd name="T7" fmla="*/ 1438 h 21600"/>
                  <a:gd name="T8" fmla="*/ 15121 w 21600"/>
                  <a:gd name="T9" fmla="*/ 4156 h 21600"/>
                  <a:gd name="T10" fmla="*/ 23223 w 21600"/>
                  <a:gd name="T11" fmla="*/ 5516 h 21600"/>
                  <a:gd name="T12" fmla="*/ 21035 w 21600"/>
                  <a:gd name="T13" fmla="*/ 10942 h 21600"/>
                  <a:gd name="T14" fmla="*/ 15609 w 21600"/>
                  <a:gd name="T15" fmla="*/ 8754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093" y="7698"/>
                    </a:moveTo>
                    <a:cubicBezTo>
                      <a:pt x="16849" y="4772"/>
                      <a:pt x="13978" y="2874"/>
                      <a:pt x="10800" y="2874"/>
                    </a:cubicBezTo>
                    <a:cubicBezTo>
                      <a:pt x="10759" y="2874"/>
                      <a:pt x="10719" y="2874"/>
                      <a:pt x="10679" y="2874"/>
                    </a:cubicBezTo>
                    <a:lnTo>
                      <a:pt x="10635" y="1"/>
                    </a:lnTo>
                    <a:cubicBezTo>
                      <a:pt x="10690" y="0"/>
                      <a:pt x="10745" y="0"/>
                      <a:pt x="10800" y="0"/>
                    </a:cubicBezTo>
                    <a:cubicBezTo>
                      <a:pt x="15131" y="0"/>
                      <a:pt x="19043" y="2587"/>
                      <a:pt x="20738" y="6573"/>
                    </a:cubicBezTo>
                    <a:lnTo>
                      <a:pt x="23223" y="5516"/>
                    </a:lnTo>
                    <a:lnTo>
                      <a:pt x="21035" y="10942"/>
                    </a:lnTo>
                    <a:lnTo>
                      <a:pt x="15609" y="8754"/>
                    </a:lnTo>
                    <a:lnTo>
                      <a:pt x="18093" y="769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shade val="6275"/>
                      <a:invGamma/>
                    </a:schemeClr>
                  </a:gs>
                  <a:gs pos="100000">
                    <a:schemeClr val="folHlink"/>
                  </a:gs>
                </a:gsLst>
                <a:lin ang="2700000" scaled="1"/>
              </a:gradFill>
              <a:ln>
                <a:noFill/>
              </a:ln>
              <a:effectLst>
                <a:outerShdw dist="81320" dir="3080412" algn="ctr" rotWithShape="0">
                  <a:srgbClr val="000000">
                    <a:alpha val="2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utoShape 24">
                <a:extLst>
                  <a:ext uri="{FF2B5EF4-FFF2-40B4-BE49-F238E27FC236}">
                    <a16:creationId xmlns="" xmlns:a16="http://schemas.microsoft.com/office/drawing/2014/main" id="{A5D33716-1DAC-4973-AD85-78832279FA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374404">
                <a:off x="3414713" y="3040052"/>
                <a:ext cx="2344738" cy="2311026"/>
              </a:xfrm>
              <a:custGeom>
                <a:avLst/>
                <a:gdLst>
                  <a:gd name="G0" fmla="+- -1509893 0 0"/>
                  <a:gd name="G1" fmla="+- -5955455 0 0"/>
                  <a:gd name="G2" fmla="+- -1509893 0 -5955455"/>
                  <a:gd name="G3" fmla="+- 10800 0 0"/>
                  <a:gd name="G4" fmla="+- 0 0 -1509893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926 0 0"/>
                  <a:gd name="G9" fmla="+- 0 0 -5955455"/>
                  <a:gd name="G10" fmla="+- 7926 0 2700"/>
                  <a:gd name="G11" fmla="cos G10 -1509893"/>
                  <a:gd name="G12" fmla="sin G10 -1509893"/>
                  <a:gd name="G13" fmla="cos 13500 -1509893"/>
                  <a:gd name="G14" fmla="sin 13500 -1509893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926 1 2"/>
                  <a:gd name="G20" fmla="+- G19 5400 0"/>
                  <a:gd name="G21" fmla="cos G20 -1509893"/>
                  <a:gd name="G22" fmla="sin G20 -1509893"/>
                  <a:gd name="G23" fmla="+- G21 10800 0"/>
                  <a:gd name="G24" fmla="+- G12 G23 G22"/>
                  <a:gd name="G25" fmla="+- G22 G23 G11"/>
                  <a:gd name="G26" fmla="cos 10800 -1509893"/>
                  <a:gd name="G27" fmla="sin 10800 -1509893"/>
                  <a:gd name="G28" fmla="cos 7926 -1509893"/>
                  <a:gd name="G29" fmla="sin 7926 -1509893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5955455"/>
                  <a:gd name="G36" fmla="sin G34 -5955455"/>
                  <a:gd name="G37" fmla="+/ -5955455 -1509893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926 G39"/>
                  <a:gd name="G43" fmla="sin 792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6689 w 21600"/>
                  <a:gd name="T5" fmla="*/ 1746 h 21600"/>
                  <a:gd name="T6" fmla="*/ 10657 w 21600"/>
                  <a:gd name="T7" fmla="*/ 1438 h 21600"/>
                  <a:gd name="T8" fmla="*/ 15121 w 21600"/>
                  <a:gd name="T9" fmla="*/ 4156 h 21600"/>
                  <a:gd name="T10" fmla="*/ 23223 w 21600"/>
                  <a:gd name="T11" fmla="*/ 5516 h 21600"/>
                  <a:gd name="T12" fmla="*/ 21035 w 21600"/>
                  <a:gd name="T13" fmla="*/ 10942 h 21600"/>
                  <a:gd name="T14" fmla="*/ 15609 w 21600"/>
                  <a:gd name="T15" fmla="*/ 8754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093" y="7698"/>
                    </a:moveTo>
                    <a:cubicBezTo>
                      <a:pt x="16849" y="4772"/>
                      <a:pt x="13978" y="2874"/>
                      <a:pt x="10800" y="2874"/>
                    </a:cubicBezTo>
                    <a:cubicBezTo>
                      <a:pt x="10759" y="2874"/>
                      <a:pt x="10719" y="2874"/>
                      <a:pt x="10679" y="2874"/>
                    </a:cubicBezTo>
                    <a:lnTo>
                      <a:pt x="10635" y="1"/>
                    </a:lnTo>
                    <a:cubicBezTo>
                      <a:pt x="10690" y="0"/>
                      <a:pt x="10745" y="0"/>
                      <a:pt x="10800" y="0"/>
                    </a:cubicBezTo>
                    <a:cubicBezTo>
                      <a:pt x="15131" y="0"/>
                      <a:pt x="19043" y="2587"/>
                      <a:pt x="20738" y="6573"/>
                    </a:cubicBezTo>
                    <a:lnTo>
                      <a:pt x="23223" y="5516"/>
                    </a:lnTo>
                    <a:lnTo>
                      <a:pt x="21035" y="10942"/>
                    </a:lnTo>
                    <a:lnTo>
                      <a:pt x="15609" y="8754"/>
                    </a:lnTo>
                    <a:lnTo>
                      <a:pt x="18093" y="769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shade val="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>
                <a:outerShdw dist="81320" dir="3080412" algn="ctr" rotWithShape="0">
                  <a:srgbClr val="000000">
                    <a:alpha val="2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5546014" y="1409378"/>
            <a:ext cx="2923455" cy="1200150"/>
            <a:chOff x="390525" y="2287587"/>
            <a:chExt cx="3124971" cy="1600200"/>
          </a:xfrm>
        </p:grpSpPr>
        <p:grpSp>
          <p:nvGrpSpPr>
            <p:cNvPr id="34" name="Group 33"/>
            <p:cNvGrpSpPr/>
            <p:nvPr/>
          </p:nvGrpSpPr>
          <p:grpSpPr>
            <a:xfrm>
              <a:off x="390525" y="2287587"/>
              <a:ext cx="3124971" cy="1600200"/>
              <a:chOff x="390525" y="2287587"/>
              <a:chExt cx="3124971" cy="1600200"/>
            </a:xfrm>
          </p:grpSpPr>
          <p:sp>
            <p:nvSpPr>
              <p:cNvPr id="37" name="AutoShape 7">
                <a:extLst>
                  <a:ext uri="{FF2B5EF4-FFF2-40B4-BE49-F238E27FC236}">
                    <a16:creationId xmlns="" xmlns:a16="http://schemas.microsoft.com/office/drawing/2014/main" id="{025C7956-C667-4AC1-99D9-386C00CB24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90525" y="2287587"/>
                <a:ext cx="3124971" cy="1600200"/>
              </a:xfrm>
              <a:prstGeom prst="roundRect">
                <a:avLst>
                  <a:gd name="adj" fmla="val 12699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AutoShape 8">
                <a:extLst>
                  <a:ext uri="{FF2B5EF4-FFF2-40B4-BE49-F238E27FC236}">
                    <a16:creationId xmlns="" xmlns:a16="http://schemas.microsoft.com/office/drawing/2014/main" id="{AE648A1D-6BD1-4B2B-93A1-EF3B59BD808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49263" y="2667000"/>
                <a:ext cx="2778125" cy="1069975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  <a:effectLst>
                <a:prstShdw prst="shdw17" dist="28398" dir="14606097">
                  <a:srgbClr val="FFFFFF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99DEE7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Text Box 9">
              <a:extLst>
                <a:ext uri="{FF2B5EF4-FFF2-40B4-BE49-F238E27FC236}">
                  <a16:creationId xmlns="" xmlns:a16="http://schemas.microsoft.com/office/drawing/2014/main" id="{8729D106-2D61-45B4-B312-48C80B597DA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12086" y="2734528"/>
              <a:ext cx="3103410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00050" indent="-400050" algn="ctr" eaLnBrk="0" hangingPunct="0">
                <a:buAutoNum type="romanUcPeriod"/>
              </a:pPr>
              <a:r>
                <a:rPr lang="en-GB" alt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 </a:t>
              </a:r>
              <a:r>
                <a:rPr lang="en-GB" altLang="en-US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 </a:t>
              </a:r>
              <a:endParaRPr lang="en-GB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hangingPunct="0"/>
              <a:r>
                <a:rPr lang="en-GB" alt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ĐỀ TÀI</a:t>
              </a:r>
              <a:endParaRPr lang="en-GB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566185" y="4270496"/>
            <a:ext cx="2913855" cy="1301129"/>
            <a:chOff x="268220" y="4572000"/>
            <a:chExt cx="2943225" cy="1600200"/>
          </a:xfrm>
        </p:grpSpPr>
        <p:sp>
          <p:nvSpPr>
            <p:cNvPr id="40" name="AutoShape 3">
              <a:extLst>
                <a:ext uri="{FF2B5EF4-FFF2-40B4-BE49-F238E27FC236}">
                  <a16:creationId xmlns="" xmlns:a16="http://schemas.microsoft.com/office/drawing/2014/main" id="{5032BE20-3C57-446D-8C17-AD558F0C0D0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220" y="4572000"/>
              <a:ext cx="2943225" cy="1600200"/>
            </a:xfrm>
            <a:prstGeom prst="roundRect">
              <a:avLst>
                <a:gd name="adj" fmla="val 12699"/>
              </a:avLst>
            </a:prstGeom>
            <a:solidFill>
              <a:srgbClr val="00B0F0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AutoShape 4">
              <a:extLst>
                <a:ext uri="{FF2B5EF4-FFF2-40B4-BE49-F238E27FC236}">
                  <a16:creationId xmlns="" xmlns:a16="http://schemas.microsoft.com/office/drawing/2014/main" id="{8AFE1085-B15C-4E9F-80C8-36A16028BA2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9263" y="5029200"/>
              <a:ext cx="2683184" cy="106997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prstShdw prst="shdw17" dist="28398" dir="14606097">
                <a:srgbClr val="FFFFF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99DEE7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 Box 9">
              <a:extLst>
                <a:ext uri="{FF2B5EF4-FFF2-40B4-BE49-F238E27FC236}">
                  <a16:creationId xmlns="" xmlns:a16="http://schemas.microsoft.com/office/drawing/2014/main" id="{82752A00-0625-4C14-883F-881C87D1167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76498" y="5280578"/>
              <a:ext cx="2667000" cy="45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en-US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NỘI </a:t>
              </a:r>
              <a:r>
                <a:rPr lang="en-GB" alt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DUNG</a:t>
              </a:r>
              <a:endParaRPr lang="en-GB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3010" y="1403214"/>
            <a:ext cx="2947260" cy="1200150"/>
            <a:chOff x="5430341" y="4552703"/>
            <a:chExt cx="2943225" cy="1600200"/>
          </a:xfrm>
        </p:grpSpPr>
        <p:sp>
          <p:nvSpPr>
            <p:cNvPr id="44" name="AutoShape 11">
              <a:extLst>
                <a:ext uri="{FF2B5EF4-FFF2-40B4-BE49-F238E27FC236}">
                  <a16:creationId xmlns="" xmlns:a16="http://schemas.microsoft.com/office/drawing/2014/main" id="{E4F55E73-E975-48F4-8DAA-14C72136ED0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430341" y="4552703"/>
              <a:ext cx="2943225" cy="1600200"/>
            </a:xfrm>
            <a:prstGeom prst="roundRect">
              <a:avLst>
                <a:gd name="adj" fmla="val 12699"/>
              </a:avLst>
            </a:prstGeom>
            <a:solidFill>
              <a:srgbClr val="4DD13B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AutoShape 12">
              <a:extLst>
                <a:ext uri="{FF2B5EF4-FFF2-40B4-BE49-F238E27FC236}">
                  <a16:creationId xmlns="" xmlns:a16="http://schemas.microsoft.com/office/drawing/2014/main" id="{73B84852-EE71-44C0-A54A-54DD2F86705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562590" y="4744348"/>
              <a:ext cx="2778125" cy="106997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prstShdw prst="shdw17" dist="28398" dir="14606097">
                <a:srgbClr val="FFFFF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99DEE7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 Box 9">
              <a:extLst>
                <a:ext uri="{FF2B5EF4-FFF2-40B4-BE49-F238E27FC236}">
                  <a16:creationId xmlns="" xmlns:a16="http://schemas.microsoft.com/office/drawing/2014/main" id="{221E5DBF-40F5-493C-9C80-5EF11FF5777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526851" y="4848450"/>
              <a:ext cx="2667001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r>
                <a:rPr lang="en-GB" altLang="en-US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HIỆU QUẢ CỦA </a:t>
              </a:r>
              <a:r>
                <a:rPr lang="en-GB" alt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 TÀI</a:t>
              </a:r>
              <a:endParaRPr lang="en-GB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81189" y="4114767"/>
            <a:ext cx="2770290" cy="1378206"/>
            <a:chOff x="5715000" y="2193925"/>
            <a:chExt cx="2943225" cy="1837609"/>
          </a:xfrm>
        </p:grpSpPr>
        <p:sp>
          <p:nvSpPr>
            <p:cNvPr id="48" name="AutoShape 15">
              <a:extLst>
                <a:ext uri="{FF2B5EF4-FFF2-40B4-BE49-F238E27FC236}">
                  <a16:creationId xmlns="" xmlns:a16="http://schemas.microsoft.com/office/drawing/2014/main" id="{777F2CA4-C2B6-4A0F-AAFF-B81A7BEA091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715000" y="2193925"/>
              <a:ext cx="2943225" cy="1616075"/>
            </a:xfrm>
            <a:prstGeom prst="roundRect">
              <a:avLst>
                <a:gd name="adj" fmla="val 12699"/>
              </a:avLst>
            </a:prstGeom>
            <a:solidFill>
              <a:srgbClr val="9900CC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AutoShape 16">
              <a:extLst>
                <a:ext uri="{FF2B5EF4-FFF2-40B4-BE49-F238E27FC236}">
                  <a16:creationId xmlns="" xmlns:a16="http://schemas.microsoft.com/office/drawing/2014/main" id="{FF34B894-A411-41F3-B1FB-38D6396A563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783263" y="2590800"/>
              <a:ext cx="2778125" cy="99377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prstShdw prst="shdw17" dist="28398" dir="14606097">
                <a:srgbClr val="FFFFF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99DEE7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9">
              <a:extLst>
                <a:ext uri="{FF2B5EF4-FFF2-40B4-BE49-F238E27FC236}">
                  <a16:creationId xmlns="" xmlns:a16="http://schemas.microsoft.com/office/drawing/2014/main" id="{4B6E8857-B9B9-4DD1-A463-BF8E61F5EFF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865416" y="2513170"/>
              <a:ext cx="2667000" cy="1518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en-GB" alt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hangingPunct="0"/>
              <a:r>
                <a:rPr lang="en-GB" alt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r>
                <a:rPr lang="en-GB" altLang="en-US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KẾT </a:t>
              </a:r>
              <a:r>
                <a:rPr lang="en-GB" alt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LUẬN,</a:t>
              </a:r>
            </a:p>
            <a:p>
              <a:pPr algn="ctr" eaLnBrk="0" hangingPunct="0"/>
              <a:r>
                <a:rPr lang="en-GB" alt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KIẾN NGHỊ</a:t>
              </a:r>
              <a:endParaRPr lang="en-GB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hangingPunct="0"/>
              <a:endParaRPr lang="en-GB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25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HÌNH ẢNH QUYÊN GÓP SÁCH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82972"/>
            <a:ext cx="9144000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238"/>
            <a:ext cx="9144000" cy="5642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239"/>
            <a:ext cx="9144000" cy="56427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239"/>
            <a:ext cx="9144000" cy="56427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238"/>
            <a:ext cx="9144000" cy="56427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241"/>
            <a:ext cx="9144000" cy="56427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33654" y="6396335"/>
            <a:ext cx="9177654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endParaRPr lang="en-US" sz="2400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565"/>
            <a:ext cx="9144000" cy="56224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238"/>
            <a:ext cx="9144000" cy="565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5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9480" y="2435696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256" cy="6857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1680" y="207328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260648" y="116631"/>
            <a:ext cx="8640960" cy="6624737"/>
          </a:xfrm>
          <a:prstGeom prst="roundRect">
            <a:avLst>
              <a:gd name="adj" fmla="val 7739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 dirty="0"/>
          </a:p>
        </p:txBody>
      </p:sp>
      <p:grpSp>
        <p:nvGrpSpPr>
          <p:cNvPr id="10" name="Group 86"/>
          <p:cNvGrpSpPr>
            <a:grpSpLocks/>
          </p:cNvGrpSpPr>
          <p:nvPr/>
        </p:nvGrpSpPr>
        <p:grpSpPr bwMode="auto">
          <a:xfrm>
            <a:off x="1390434" y="173274"/>
            <a:ext cx="6381387" cy="946150"/>
            <a:chOff x="1728" y="3276"/>
            <a:chExt cx="4560" cy="653"/>
          </a:xfrm>
        </p:grpSpPr>
        <p:sp>
          <p:nvSpPr>
            <p:cNvPr id="11" name="AutoShape 72"/>
            <p:cNvSpPr>
              <a:spLocks noChangeArrowheads="1"/>
            </p:cNvSpPr>
            <p:nvPr/>
          </p:nvSpPr>
          <p:spPr bwMode="gray">
            <a:xfrm>
              <a:off x="2096" y="3389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2000">
                <a:solidFill>
                  <a:srgbClr val="000066"/>
                </a:solidFill>
              </a:endParaRPr>
            </a:p>
          </p:txBody>
        </p:sp>
        <p:sp>
          <p:nvSpPr>
            <p:cNvPr id="12" name="AutoShape 73"/>
            <p:cNvSpPr>
              <a:spLocks noChangeArrowheads="1"/>
            </p:cNvSpPr>
            <p:nvPr/>
          </p:nvSpPr>
          <p:spPr bwMode="gray">
            <a:xfrm>
              <a:off x="1728" y="3276"/>
              <a:ext cx="662" cy="653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2000">
                <a:solidFill>
                  <a:srgbClr val="000066"/>
                </a:solidFill>
              </a:endParaRPr>
            </a:p>
          </p:txBody>
        </p:sp>
        <p:sp>
          <p:nvSpPr>
            <p:cNvPr id="13" name="Text Box 74"/>
            <p:cNvSpPr txBox="1">
              <a:spLocks noChangeArrowheads="1"/>
            </p:cNvSpPr>
            <p:nvPr/>
          </p:nvSpPr>
          <p:spPr bwMode="gray">
            <a:xfrm>
              <a:off x="2477" y="3408"/>
              <a:ext cx="3798" cy="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415" tIns="34208" rIns="68415" bIns="34208">
              <a:spAutoFit/>
            </a:bodyPr>
            <a:lstStyle>
              <a:lvl1pPr defTabSz="6842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600" b="1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6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26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6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6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6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biện</a:t>
              </a:r>
              <a:r>
                <a:rPr lang="en-US" sz="26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pháp</a:t>
              </a:r>
              <a:endParaRPr lang="en-US" sz="2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 Box 83"/>
            <p:cNvSpPr txBox="1">
              <a:spLocks noChangeArrowheads="1"/>
            </p:cNvSpPr>
            <p:nvPr/>
          </p:nvSpPr>
          <p:spPr bwMode="gray">
            <a:xfrm>
              <a:off x="1925" y="3408"/>
              <a:ext cx="391" cy="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8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III</a:t>
              </a:r>
              <a:endParaRPr 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142637"/>
              </p:ext>
            </p:extLst>
          </p:nvPr>
        </p:nvGraphicFramePr>
        <p:xfrm>
          <a:off x="395535" y="1268760"/>
          <a:ext cx="8352929" cy="525658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266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32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04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20080"/>
                <a:gridCol w="825284"/>
                <a:gridCol w="75889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5104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05143"/>
                <a:gridCol w="648072"/>
              </a:tblGrid>
              <a:tr h="825984">
                <a:tc rowSpan="3">
                  <a:txBody>
                    <a:bodyPr/>
                    <a:lstStyle/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Bạn</a:t>
                      </a:r>
                      <a:endParaRPr lang="en-US" sz="2000" b="1" baseline="0" dirty="0" smtClean="0"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2000" b="1" baseline="0" dirty="0" err="1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đọc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hút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endParaRPr lang="en-US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endParaRPr lang="en-US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Đánh</a:t>
                      </a:r>
                      <a:r>
                        <a:rPr lang="en-US" sz="2000" b="1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giá</a:t>
                      </a:r>
                      <a:r>
                        <a:rPr lang="en-US" sz="2000" b="1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thư</a:t>
                      </a:r>
                      <a:r>
                        <a:rPr lang="en-US" sz="2000" b="1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viện</a:t>
                      </a:r>
                      <a:r>
                        <a:rPr lang="en-US" sz="2000" b="1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thân</a:t>
                      </a:r>
                      <a:r>
                        <a:rPr lang="en-US" sz="2000" b="1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thiện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endParaRPr lang="en-US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endParaRPr lang="en-US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728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Sau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khi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thực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hiện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15900" marR="0" indent="-21590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endParaRPr lang="en-US" sz="1800" b="1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215900" marR="0" indent="-21590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Sau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khi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thực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hiện</a:t>
                      </a:r>
                      <a:endParaRPr lang="en-US" sz="1800" b="1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endParaRPr lang="en-US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endParaRPr lang="en-US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15079">
                <a:tc vMerge="1">
                  <a:txBody>
                    <a:bodyPr/>
                    <a:lstStyle/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15900" marR="0" indent="-21590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endParaRPr lang="en-US" sz="1800" b="0" dirty="0" smtClean="0">
                        <a:solidFill>
                          <a:srgbClr val="66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8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endParaRPr lang="en-US" sz="1800" b="1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Tỷ</a:t>
                      </a:r>
                      <a:r>
                        <a:rPr lang="en-US" sz="18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endParaRPr lang="en-US" sz="1800" b="1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8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endParaRPr lang="en-US" sz="1800" b="1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Tỷ</a:t>
                      </a:r>
                      <a:r>
                        <a:rPr lang="en-US" sz="18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endParaRPr lang="en-US" sz="1800" b="1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8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endParaRPr lang="en-US" sz="1800" b="1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Tỷ</a:t>
                      </a:r>
                      <a:r>
                        <a:rPr lang="en-US" sz="18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endParaRPr lang="en-US" sz="1800" b="1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8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endParaRPr lang="en-US" sz="1800" b="1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Tỷ</a:t>
                      </a:r>
                      <a:r>
                        <a:rPr lang="en-US" sz="18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endParaRPr lang="en-US" sz="1800" b="1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074670">
                <a:tc>
                  <a:txBody>
                    <a:bodyPr/>
                    <a:lstStyle/>
                    <a:p>
                      <a:pPr marL="215900" marR="0" indent="-21590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endParaRPr lang="en-US" sz="1800" b="0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215900" marR="0" indent="-21590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r>
                        <a:rPr lang="en-US" sz="18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Giáo</a:t>
                      </a:r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viên</a:t>
                      </a:r>
                      <a:endParaRPr lang="en-US" sz="1800" b="1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0" indent="-21590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r>
                        <a:rPr lang="en-US" sz="1800" b="0" dirty="0" smtClean="0">
                          <a:solidFill>
                            <a:srgbClr val="66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77,7%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83%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7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  <a:endParaRPr lang="en-US" sz="17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68040">
                <a:tc>
                  <a:txBody>
                    <a:bodyPr/>
                    <a:lstStyle/>
                    <a:p>
                      <a:pPr marL="215900" indent="-2159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18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Học</a:t>
                      </a:r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sinh</a:t>
                      </a: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0" indent="-21590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735</a:t>
                      </a: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548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74,5%</a:t>
                      </a:r>
                      <a:endParaRPr lang="en-US" sz="20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702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95,5</a:t>
                      </a:r>
                      <a:r>
                        <a:rPr lang="en-US" sz="16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  <a:endParaRPr lang="en-US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682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92,6%</a:t>
                      </a:r>
                      <a:endParaRPr lang="en-US" sz="20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735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7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  <a:endParaRPr lang="en-US" sz="17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92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7623" y="548680"/>
            <a:ext cx="7456786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CBGV - NV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79480" y="2435696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68952" cy="640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1680" y="207328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503548" y="284663"/>
            <a:ext cx="8064896" cy="5725449"/>
          </a:xfrm>
          <a:prstGeom prst="roundRect">
            <a:avLst>
              <a:gd name="adj" fmla="val 7739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189534" y="317847"/>
            <a:ext cx="7052961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IV. KẾT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LUẬN, KIẾN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89533" y="793979"/>
            <a:ext cx="7052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92432" y="1420033"/>
            <a:ext cx="77945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7583" y="2757118"/>
            <a:ext cx="7616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4198" y="3629339"/>
            <a:ext cx="76168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820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7623" y="548680"/>
            <a:ext cx="7456786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CBGV - NV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79480" y="2435696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68952" cy="640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1680" y="207328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459532" y="260648"/>
            <a:ext cx="8064896" cy="5725449"/>
          </a:xfrm>
          <a:prstGeom prst="roundRect">
            <a:avLst>
              <a:gd name="adj" fmla="val 7739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 dirty="0"/>
          </a:p>
        </p:txBody>
      </p:sp>
      <p:sp>
        <p:nvSpPr>
          <p:cNvPr id="31" name="Rectangle 30"/>
          <p:cNvSpPr/>
          <p:nvPr/>
        </p:nvSpPr>
        <p:spPr>
          <a:xfrm>
            <a:off x="1189533" y="523793"/>
            <a:ext cx="7052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5669" y="1255644"/>
            <a:ext cx="77945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đợt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TT16/2022.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3415" y="2780928"/>
            <a:ext cx="7616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4434" y="4033717"/>
            <a:ext cx="76168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133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1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5" y="0"/>
            <a:ext cx="86697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8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8A11654C-DDDF-4ABA-8EEF-C17775ED0FF5}"/>
              </a:ext>
            </a:extLst>
          </p:cNvPr>
          <p:cNvSpPr/>
          <p:nvPr/>
        </p:nvSpPr>
        <p:spPr>
          <a:xfrm>
            <a:off x="1579865" y="0"/>
            <a:ext cx="4169112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xmlns="" id="{0A295D24-B15B-42B1-8DE2-8741941BE604}"/>
              </a:ext>
            </a:extLst>
          </p:cNvPr>
          <p:cNvSpPr/>
          <p:nvPr/>
        </p:nvSpPr>
        <p:spPr>
          <a:xfrm>
            <a:off x="-12940" y="1246"/>
            <a:ext cx="172336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7" name="21">
            <a:extLst>
              <a:ext uri="{FF2B5EF4-FFF2-40B4-BE49-F238E27FC236}">
                <a16:creationId xmlns:a16="http://schemas.microsoft.com/office/drawing/2014/main" xmlns="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1710424" y="1023116"/>
            <a:ext cx="2846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xmlns="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7792047" y="1333667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xmlns="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8102598" y="119564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xmlns="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8043172" y="377549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xmlns="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8162023" y="3901657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xmlns="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3664421" y="6230789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2">
            <a:extLst>
              <a:ext uri="{FF2B5EF4-FFF2-40B4-BE49-F238E27FC236}">
                <a16:creationId xmlns:a16="http://schemas.microsoft.com/office/drawing/2014/main" xmlns="" id="{5ED2F97C-03C1-46AA-93B9-D4562065573D}"/>
              </a:ext>
            </a:extLst>
          </p:cNvPr>
          <p:cNvSpPr/>
          <p:nvPr/>
        </p:nvSpPr>
        <p:spPr>
          <a:xfrm>
            <a:off x="8102597" y="2174854"/>
            <a:ext cx="97985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xmlns="" id="{7EB82FD3-4270-4605-8514-1185115DC8F1}"/>
              </a:ext>
            </a:extLst>
          </p:cNvPr>
          <p:cNvSpPr/>
          <p:nvPr/>
        </p:nvSpPr>
        <p:spPr>
          <a:xfrm>
            <a:off x="6971764" y="6230789"/>
            <a:ext cx="241628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xmlns="" id="{5BC57DCA-E49E-4ECD-9154-FC00806210F4}"/>
              </a:ext>
            </a:extLst>
          </p:cNvPr>
          <p:cNvSpPr/>
          <p:nvPr/>
        </p:nvSpPr>
        <p:spPr>
          <a:xfrm>
            <a:off x="7338106" y="6461397"/>
            <a:ext cx="108640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xmlns="" id="{8A57394D-355B-4FB7-ACFB-32138A2F51DA}"/>
              </a:ext>
            </a:extLst>
          </p:cNvPr>
          <p:cNvSpPr/>
          <p:nvPr/>
        </p:nvSpPr>
        <p:spPr>
          <a:xfrm>
            <a:off x="707349" y="5351812"/>
            <a:ext cx="173840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xmlns="" id="{8E161094-691A-471C-8632-65F1684C5961}"/>
              </a:ext>
            </a:extLst>
          </p:cNvPr>
          <p:cNvSpPr/>
          <p:nvPr/>
        </p:nvSpPr>
        <p:spPr>
          <a:xfrm>
            <a:off x="7376427" y="1101881"/>
            <a:ext cx="70319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D7AC1928-DA19-45C2-8771-B16711E0A7BD}"/>
              </a:ext>
            </a:extLst>
          </p:cNvPr>
          <p:cNvSpPr/>
          <p:nvPr/>
        </p:nvSpPr>
        <p:spPr>
          <a:xfrm>
            <a:off x="8604849" y="4180858"/>
            <a:ext cx="11739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63" y="4575038"/>
            <a:ext cx="1517129" cy="26492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8226" y="-37933"/>
            <a:ext cx="1685774" cy="1371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-241321" y="-12810"/>
            <a:ext cx="2419269" cy="5760825"/>
            <a:chOff x="-121028" y="740548"/>
            <a:chExt cx="3405481" cy="5326471"/>
          </a:xfrm>
        </p:grpSpPr>
        <p:cxnSp>
          <p:nvCxnSpPr>
            <p:cNvPr id="5" name="17">
              <a:extLst>
                <a:ext uri="{FF2B5EF4-FFF2-40B4-BE49-F238E27FC236}">
                  <a16:creationId xmlns:a16="http://schemas.microsoft.com/office/drawing/2014/main" xmlns="" id="{9E33FF87-1BC4-40F9-ADF7-1CBE9AB121CF}"/>
                </a:ext>
              </a:extLst>
            </p:cNvPr>
            <p:cNvCxnSpPr>
              <a:cxnSpLocks/>
            </p:cNvCxnSpPr>
            <p:nvPr/>
          </p:nvCxnSpPr>
          <p:spPr>
            <a:xfrm>
              <a:off x="724619" y="2518913"/>
              <a:ext cx="98341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19">
              <a:extLst>
                <a:ext uri="{FF2B5EF4-FFF2-40B4-BE49-F238E27FC236}">
                  <a16:creationId xmlns:a16="http://schemas.microsoft.com/office/drawing/2014/main" xmlns="" id="{CF742677-0762-4856-B619-D7E63B6E5EBE}"/>
                </a:ext>
              </a:extLst>
            </p:cNvPr>
            <p:cNvCxnSpPr>
              <a:cxnSpLocks/>
            </p:cNvCxnSpPr>
            <p:nvPr/>
          </p:nvCxnSpPr>
          <p:spPr>
            <a:xfrm>
              <a:off x="1009290" y="2664441"/>
              <a:ext cx="37956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29">
              <a:extLst>
                <a:ext uri="{FF2B5EF4-FFF2-40B4-BE49-F238E27FC236}">
                  <a16:creationId xmlns:a16="http://schemas.microsoft.com/office/drawing/2014/main" xmlns="" id="{F6FBD7E5-A848-45DA-B90A-601AD7BFDA61}"/>
                </a:ext>
              </a:extLst>
            </p:cNvPr>
            <p:cNvSpPr/>
            <p:nvPr/>
          </p:nvSpPr>
          <p:spPr>
            <a:xfrm>
              <a:off x="1684185" y="3901657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4" name="30">
              <a:extLst>
                <a:ext uri="{FF2B5EF4-FFF2-40B4-BE49-F238E27FC236}">
                  <a16:creationId xmlns:a16="http://schemas.microsoft.com/office/drawing/2014/main" xmlns="" id="{DAC81680-EC3C-456B-AC1B-B4D62833278A}"/>
                </a:ext>
              </a:extLst>
            </p:cNvPr>
            <p:cNvSpPr/>
            <p:nvPr/>
          </p:nvSpPr>
          <p:spPr>
            <a:xfrm>
              <a:off x="1684185" y="4169395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5" name="31">
              <a:extLst>
                <a:ext uri="{FF2B5EF4-FFF2-40B4-BE49-F238E27FC236}">
                  <a16:creationId xmlns:a16="http://schemas.microsoft.com/office/drawing/2014/main" xmlns="" id="{B7E8A5F4-80D0-4378-873A-1AFC6C936174}"/>
                </a:ext>
              </a:extLst>
            </p:cNvPr>
            <p:cNvSpPr/>
            <p:nvPr/>
          </p:nvSpPr>
          <p:spPr>
            <a:xfrm>
              <a:off x="1681311" y="4477072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9" name="35">
              <a:extLst>
                <a:ext uri="{FF2B5EF4-FFF2-40B4-BE49-F238E27FC236}">
                  <a16:creationId xmlns:a16="http://schemas.microsoft.com/office/drawing/2014/main" xmlns="" id="{B622EADE-7D93-4CA0-BDB3-A16297015644}"/>
                </a:ext>
              </a:extLst>
            </p:cNvPr>
            <p:cNvSpPr/>
            <p:nvPr/>
          </p:nvSpPr>
          <p:spPr>
            <a:xfrm>
              <a:off x="649748" y="963852"/>
              <a:ext cx="231787" cy="2317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20" name="36">
              <a:extLst>
                <a:ext uri="{FF2B5EF4-FFF2-40B4-BE49-F238E27FC236}">
                  <a16:creationId xmlns:a16="http://schemas.microsoft.com/office/drawing/2014/main" xmlns="" id="{68BC9D8F-F623-4EA4-815D-8DE3483F08F8}"/>
                </a:ext>
              </a:extLst>
            </p:cNvPr>
            <p:cNvSpPr/>
            <p:nvPr/>
          </p:nvSpPr>
          <p:spPr>
            <a:xfrm>
              <a:off x="961988" y="740548"/>
              <a:ext cx="144853" cy="144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028" y="885401"/>
              <a:ext cx="3405481" cy="518161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43891" y="2893658"/>
              <a:ext cx="1924924" cy="1109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en-GB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 DO </a:t>
              </a:r>
              <a:r>
                <a:rPr lang="en-GB" alt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CHỌN ĐỀ TÀI</a:t>
              </a:r>
              <a:endParaRPr lang="en-GB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614613" y="1924162"/>
            <a:ext cx="6118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981646" y="1064385"/>
            <a:ext cx="6680529" cy="1041891"/>
            <a:chOff x="3311996" y="883005"/>
            <a:chExt cx="7298208" cy="729321"/>
          </a:xfrm>
        </p:grpSpPr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3311996" y="883005"/>
              <a:ext cx="7077720" cy="729321"/>
              <a:chOff x="912" y="1008"/>
              <a:chExt cx="3984" cy="912"/>
            </a:xfrm>
          </p:grpSpPr>
          <p:sp>
            <p:nvSpPr>
              <p:cNvPr id="36" name="AutoShape 4"/>
              <p:cNvSpPr>
                <a:spLocks noChangeArrowheads="1"/>
              </p:cNvSpPr>
              <p:nvPr/>
            </p:nvSpPr>
            <p:spPr bwMode="gray">
              <a:xfrm>
                <a:off x="912" y="1008"/>
                <a:ext cx="3984" cy="912"/>
              </a:xfrm>
              <a:prstGeom prst="roundRect">
                <a:avLst>
                  <a:gd name="adj" fmla="val 10889"/>
                </a:avLst>
              </a:prstGeom>
              <a:solidFill>
                <a:srgbClr val="FFC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7" name="Group 36"/>
              <p:cNvGrpSpPr>
                <a:grpSpLocks/>
              </p:cNvGrpSpPr>
              <p:nvPr/>
            </p:nvGrpSpPr>
            <p:grpSpPr bwMode="auto">
              <a:xfrm>
                <a:off x="1016" y="1091"/>
                <a:ext cx="444" cy="688"/>
                <a:chOff x="1016" y="1091"/>
                <a:chExt cx="444" cy="688"/>
              </a:xfrm>
            </p:grpSpPr>
            <p:sp>
              <p:nvSpPr>
                <p:cNvPr id="39" name="AutoShape 6"/>
                <p:cNvSpPr>
                  <a:spLocks noChangeArrowheads="1"/>
                </p:cNvSpPr>
                <p:nvPr/>
              </p:nvSpPr>
              <p:spPr bwMode="gray">
                <a:xfrm>
                  <a:off x="1016" y="1091"/>
                  <a:ext cx="444" cy="688"/>
                </a:xfrm>
                <a:prstGeom prst="roundRect">
                  <a:avLst>
                    <a:gd name="adj" fmla="val 11921"/>
                  </a:avLst>
                </a:prstGeom>
                <a:solidFill>
                  <a:srgbClr val="00CC00"/>
                </a:solidFill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Freeform 7"/>
                <p:cNvSpPr>
                  <a:spLocks/>
                </p:cNvSpPr>
                <p:nvPr/>
              </p:nvSpPr>
              <p:spPr bwMode="gray">
                <a:xfrm>
                  <a:off x="1047" y="1140"/>
                  <a:ext cx="383" cy="373"/>
                </a:xfrm>
                <a:custGeom>
                  <a:avLst/>
                  <a:gdLst>
                    <a:gd name="T0" fmla="*/ 118 w 596"/>
                    <a:gd name="T1" fmla="*/ 0 h 598"/>
                    <a:gd name="T2" fmla="*/ 0 w 596"/>
                    <a:gd name="T3" fmla="*/ 118 h 598"/>
                    <a:gd name="T4" fmla="*/ 0 w 596"/>
                    <a:gd name="T5" fmla="*/ 589 h 598"/>
                    <a:gd name="T6" fmla="*/ 161 w 596"/>
                    <a:gd name="T7" fmla="*/ 174 h 598"/>
                    <a:gd name="T8" fmla="*/ 589 w 596"/>
                    <a:gd name="T9" fmla="*/ 0 h 598"/>
                    <a:gd name="T10" fmla="*/ 118 w 596"/>
                    <a:gd name="T11" fmla="*/ 0 h 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598">
                      <a:moveTo>
                        <a:pt x="118" y="0"/>
                      </a:moveTo>
                      <a:cubicBezTo>
                        <a:pt x="53" y="0"/>
                        <a:pt x="0" y="53"/>
                        <a:pt x="0" y="118"/>
                      </a:cubicBezTo>
                      <a:lnTo>
                        <a:pt x="0" y="589"/>
                      </a:lnTo>
                      <a:cubicBezTo>
                        <a:pt x="27" y="598"/>
                        <a:pt x="12" y="309"/>
                        <a:pt x="161" y="174"/>
                      </a:cubicBezTo>
                      <a:cubicBezTo>
                        <a:pt x="310" y="39"/>
                        <a:pt x="596" y="29"/>
                        <a:pt x="589" y="0"/>
                      </a:cubicBezTo>
                      <a:lnTo>
                        <a:pt x="118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>
                        <a:gamma/>
                        <a:tint val="54510"/>
                        <a:invGamma/>
                      </a:schemeClr>
                    </a:gs>
                    <a:gs pos="50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gamma/>
                        <a:tint val="5451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Text Box 8"/>
                <p:cNvSpPr txBox="1">
                  <a:spLocks noChangeArrowheads="1"/>
                </p:cNvSpPr>
                <p:nvPr/>
              </p:nvSpPr>
              <p:spPr bwMode="gray">
                <a:xfrm>
                  <a:off x="1122" y="1192"/>
                  <a:ext cx="232" cy="4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3000" dirty="0" smtClean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  <a:endParaRPr lang="en-US" sz="3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33" name="Text Box 9"/>
            <p:cNvSpPr txBox="1">
              <a:spLocks noChangeArrowheads="1"/>
            </p:cNvSpPr>
            <p:nvPr/>
          </p:nvSpPr>
          <p:spPr bwMode="gray">
            <a:xfrm>
              <a:off x="4456515" y="988565"/>
              <a:ext cx="6153689" cy="581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Đáp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trạng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tin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giai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nay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35359" y="2535158"/>
            <a:ext cx="6510065" cy="1123002"/>
            <a:chOff x="3368924" y="2017252"/>
            <a:chExt cx="7077717" cy="786097"/>
          </a:xfrm>
        </p:grpSpPr>
        <p:grpSp>
          <p:nvGrpSpPr>
            <p:cNvPr id="43" name="Group 42"/>
            <p:cNvGrpSpPr>
              <a:grpSpLocks/>
            </p:cNvGrpSpPr>
            <p:nvPr/>
          </p:nvGrpSpPr>
          <p:grpSpPr bwMode="auto">
            <a:xfrm>
              <a:off x="3368924" y="2017252"/>
              <a:ext cx="7077717" cy="786097"/>
              <a:chOff x="936" y="2148"/>
              <a:chExt cx="3984" cy="983"/>
            </a:xfrm>
          </p:grpSpPr>
          <p:sp>
            <p:nvSpPr>
              <p:cNvPr id="45" name="AutoShape 11"/>
              <p:cNvSpPr>
                <a:spLocks noChangeArrowheads="1"/>
              </p:cNvSpPr>
              <p:nvPr/>
            </p:nvSpPr>
            <p:spPr bwMode="gray">
              <a:xfrm>
                <a:off x="936" y="2219"/>
                <a:ext cx="3984" cy="912"/>
              </a:xfrm>
              <a:prstGeom prst="roundRect">
                <a:avLst>
                  <a:gd name="adj" fmla="val 10889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6" name="Group 45"/>
              <p:cNvGrpSpPr>
                <a:grpSpLocks/>
              </p:cNvGrpSpPr>
              <p:nvPr/>
            </p:nvGrpSpPr>
            <p:grpSpPr bwMode="auto">
              <a:xfrm>
                <a:off x="1036" y="2148"/>
                <a:ext cx="438" cy="900"/>
                <a:chOff x="1036" y="2148"/>
                <a:chExt cx="438" cy="900"/>
              </a:xfrm>
            </p:grpSpPr>
            <p:sp>
              <p:nvSpPr>
                <p:cNvPr id="47" name="AutoShape 13"/>
                <p:cNvSpPr>
                  <a:spLocks noChangeArrowheads="1"/>
                </p:cNvSpPr>
                <p:nvPr/>
              </p:nvSpPr>
              <p:spPr bwMode="gray">
                <a:xfrm>
                  <a:off x="1036" y="2302"/>
                  <a:ext cx="438" cy="746"/>
                </a:xfrm>
                <a:prstGeom prst="roundRect">
                  <a:avLst>
                    <a:gd name="adj" fmla="val 11921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Freeform 14"/>
                <p:cNvSpPr>
                  <a:spLocks/>
                </p:cNvSpPr>
                <p:nvPr/>
              </p:nvSpPr>
              <p:spPr bwMode="gray">
                <a:xfrm>
                  <a:off x="1047" y="2148"/>
                  <a:ext cx="383" cy="373"/>
                </a:xfrm>
                <a:custGeom>
                  <a:avLst/>
                  <a:gdLst>
                    <a:gd name="T0" fmla="*/ 118 w 596"/>
                    <a:gd name="T1" fmla="*/ 0 h 598"/>
                    <a:gd name="T2" fmla="*/ 0 w 596"/>
                    <a:gd name="T3" fmla="*/ 118 h 598"/>
                    <a:gd name="T4" fmla="*/ 0 w 596"/>
                    <a:gd name="T5" fmla="*/ 589 h 598"/>
                    <a:gd name="T6" fmla="*/ 161 w 596"/>
                    <a:gd name="T7" fmla="*/ 174 h 598"/>
                    <a:gd name="T8" fmla="*/ 589 w 596"/>
                    <a:gd name="T9" fmla="*/ 0 h 598"/>
                    <a:gd name="T10" fmla="*/ 118 w 596"/>
                    <a:gd name="T11" fmla="*/ 0 h 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598">
                      <a:moveTo>
                        <a:pt x="118" y="0"/>
                      </a:moveTo>
                      <a:cubicBezTo>
                        <a:pt x="53" y="0"/>
                        <a:pt x="0" y="53"/>
                        <a:pt x="0" y="118"/>
                      </a:cubicBezTo>
                      <a:lnTo>
                        <a:pt x="0" y="589"/>
                      </a:lnTo>
                      <a:cubicBezTo>
                        <a:pt x="27" y="598"/>
                        <a:pt x="12" y="309"/>
                        <a:pt x="161" y="174"/>
                      </a:cubicBezTo>
                      <a:cubicBezTo>
                        <a:pt x="310" y="39"/>
                        <a:pt x="596" y="29"/>
                        <a:pt x="589" y="0"/>
                      </a:cubicBezTo>
                      <a:lnTo>
                        <a:pt x="118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hlink">
                        <a:gamma/>
                        <a:tint val="42353"/>
                        <a:invGamma/>
                      </a:schemeClr>
                    </a:gs>
                    <a:gs pos="100000">
                      <a:schemeClr val="hlink">
                        <a:alpha val="0"/>
                      </a:scheme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Text Box 15"/>
                <p:cNvSpPr txBox="1">
                  <a:spLocks noChangeArrowheads="1"/>
                </p:cNvSpPr>
                <p:nvPr/>
              </p:nvSpPr>
              <p:spPr bwMode="gray">
                <a:xfrm>
                  <a:off x="1152" y="2439"/>
                  <a:ext cx="232" cy="4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2900" dirty="0" smtClean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lang="en-US" sz="29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44" name="Text Box 16"/>
            <p:cNvSpPr txBox="1">
              <a:spLocks noChangeArrowheads="1"/>
            </p:cNvSpPr>
            <p:nvPr/>
          </p:nvSpPr>
          <p:spPr bwMode="gray">
            <a:xfrm>
              <a:off x="4447490" y="2088906"/>
              <a:ext cx="5944288" cy="646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342900">
                <a:defRPr/>
              </a:pPr>
              <a:endParaRPr lang="en-US" altLang="en-US" sz="6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342900">
                <a:defRPr/>
              </a:pPr>
              <a:r>
                <a:rPr lang="en-US" alt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viện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alt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AutoShape 18"/>
          <p:cNvSpPr>
            <a:spLocks noChangeArrowheads="1"/>
          </p:cNvSpPr>
          <p:nvPr/>
        </p:nvSpPr>
        <p:spPr bwMode="gray">
          <a:xfrm>
            <a:off x="2126997" y="4209545"/>
            <a:ext cx="6389829" cy="1063184"/>
          </a:xfrm>
          <a:prstGeom prst="roundRect">
            <a:avLst>
              <a:gd name="adj" fmla="val 10889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lvl="0" defTabSz="342900">
              <a:defRPr/>
            </a:pP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alt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342900">
              <a:defRPr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AutoShape 20"/>
          <p:cNvSpPr>
            <a:spLocks noChangeArrowheads="1"/>
          </p:cNvSpPr>
          <p:nvPr/>
        </p:nvSpPr>
        <p:spPr bwMode="gray">
          <a:xfrm>
            <a:off x="2257812" y="4315015"/>
            <a:ext cx="682190" cy="852243"/>
          </a:xfrm>
          <a:prstGeom prst="roundRect">
            <a:avLst>
              <a:gd name="adj" fmla="val 11921"/>
            </a:avLst>
          </a:prstGeom>
          <a:solidFill>
            <a:srgbClr val="FFC000"/>
          </a:solid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26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">
            <a:extLst>
              <a:ext uri="{FF2B5EF4-FFF2-40B4-BE49-F238E27FC236}">
                <a16:creationId xmlns:a16="http://schemas.microsoft.com/office/drawing/2014/main" xmlns="" id="{0A295D24-B15B-42B1-8DE2-8741941BE604}"/>
              </a:ext>
            </a:extLst>
          </p:cNvPr>
          <p:cNvSpPr/>
          <p:nvPr/>
        </p:nvSpPr>
        <p:spPr>
          <a:xfrm>
            <a:off x="-12940" y="1246"/>
            <a:ext cx="172336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7" name="21">
            <a:extLst>
              <a:ext uri="{FF2B5EF4-FFF2-40B4-BE49-F238E27FC236}">
                <a16:creationId xmlns:a16="http://schemas.microsoft.com/office/drawing/2014/main" xmlns="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1710424" y="1023116"/>
            <a:ext cx="2846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xmlns="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7792047" y="1333667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xmlns="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8102598" y="119564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xmlns="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8043172" y="377549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xmlns="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8162023" y="3901657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xmlns="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3664421" y="6230789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2">
            <a:extLst>
              <a:ext uri="{FF2B5EF4-FFF2-40B4-BE49-F238E27FC236}">
                <a16:creationId xmlns:a16="http://schemas.microsoft.com/office/drawing/2014/main" xmlns="" id="{5ED2F97C-03C1-46AA-93B9-D4562065573D}"/>
              </a:ext>
            </a:extLst>
          </p:cNvPr>
          <p:cNvSpPr/>
          <p:nvPr/>
        </p:nvSpPr>
        <p:spPr>
          <a:xfrm>
            <a:off x="8102597" y="2174854"/>
            <a:ext cx="97985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xmlns="" id="{7EB82FD3-4270-4605-8514-1185115DC8F1}"/>
              </a:ext>
            </a:extLst>
          </p:cNvPr>
          <p:cNvSpPr/>
          <p:nvPr/>
        </p:nvSpPr>
        <p:spPr>
          <a:xfrm>
            <a:off x="6971764" y="6230789"/>
            <a:ext cx="241628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xmlns="" id="{5BC57DCA-E49E-4ECD-9154-FC00806210F4}"/>
              </a:ext>
            </a:extLst>
          </p:cNvPr>
          <p:cNvSpPr/>
          <p:nvPr/>
        </p:nvSpPr>
        <p:spPr>
          <a:xfrm>
            <a:off x="7338106" y="6461397"/>
            <a:ext cx="108640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xmlns="" id="{8A57394D-355B-4FB7-ACFB-32138A2F51DA}"/>
              </a:ext>
            </a:extLst>
          </p:cNvPr>
          <p:cNvSpPr/>
          <p:nvPr/>
        </p:nvSpPr>
        <p:spPr>
          <a:xfrm>
            <a:off x="707349" y="5351812"/>
            <a:ext cx="173840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xmlns="" id="{8E161094-691A-471C-8632-65F1684C5961}"/>
              </a:ext>
            </a:extLst>
          </p:cNvPr>
          <p:cNvSpPr/>
          <p:nvPr/>
        </p:nvSpPr>
        <p:spPr>
          <a:xfrm>
            <a:off x="7376427" y="1101881"/>
            <a:ext cx="70319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D7AC1928-DA19-45C2-8771-B16711E0A7BD}"/>
              </a:ext>
            </a:extLst>
          </p:cNvPr>
          <p:cNvSpPr/>
          <p:nvPr/>
        </p:nvSpPr>
        <p:spPr>
          <a:xfrm>
            <a:off x="8604849" y="4180858"/>
            <a:ext cx="11739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63" y="4575038"/>
            <a:ext cx="1517129" cy="26492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-247903" y="99438"/>
            <a:ext cx="1981917" cy="5800240"/>
            <a:chOff x="41830" y="740548"/>
            <a:chExt cx="3405481" cy="5362914"/>
          </a:xfrm>
        </p:grpSpPr>
        <p:cxnSp>
          <p:nvCxnSpPr>
            <p:cNvPr id="5" name="17">
              <a:extLst>
                <a:ext uri="{FF2B5EF4-FFF2-40B4-BE49-F238E27FC236}">
                  <a16:creationId xmlns:a16="http://schemas.microsoft.com/office/drawing/2014/main" xmlns="" id="{9E33FF87-1BC4-40F9-ADF7-1CBE9AB121CF}"/>
                </a:ext>
              </a:extLst>
            </p:cNvPr>
            <p:cNvCxnSpPr>
              <a:cxnSpLocks/>
            </p:cNvCxnSpPr>
            <p:nvPr/>
          </p:nvCxnSpPr>
          <p:spPr>
            <a:xfrm>
              <a:off x="724619" y="2518913"/>
              <a:ext cx="98341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19">
              <a:extLst>
                <a:ext uri="{FF2B5EF4-FFF2-40B4-BE49-F238E27FC236}">
                  <a16:creationId xmlns:a16="http://schemas.microsoft.com/office/drawing/2014/main" xmlns="" id="{CF742677-0762-4856-B619-D7E63B6E5EBE}"/>
                </a:ext>
              </a:extLst>
            </p:cNvPr>
            <p:cNvCxnSpPr>
              <a:cxnSpLocks/>
            </p:cNvCxnSpPr>
            <p:nvPr/>
          </p:nvCxnSpPr>
          <p:spPr>
            <a:xfrm>
              <a:off x="1009290" y="2664441"/>
              <a:ext cx="37956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29">
              <a:extLst>
                <a:ext uri="{FF2B5EF4-FFF2-40B4-BE49-F238E27FC236}">
                  <a16:creationId xmlns:a16="http://schemas.microsoft.com/office/drawing/2014/main" xmlns="" id="{F6FBD7E5-A848-45DA-B90A-601AD7BFDA61}"/>
                </a:ext>
              </a:extLst>
            </p:cNvPr>
            <p:cNvSpPr/>
            <p:nvPr/>
          </p:nvSpPr>
          <p:spPr>
            <a:xfrm>
              <a:off x="1684185" y="3901657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4" name="30">
              <a:extLst>
                <a:ext uri="{FF2B5EF4-FFF2-40B4-BE49-F238E27FC236}">
                  <a16:creationId xmlns:a16="http://schemas.microsoft.com/office/drawing/2014/main" xmlns="" id="{DAC81680-EC3C-456B-AC1B-B4D62833278A}"/>
                </a:ext>
              </a:extLst>
            </p:cNvPr>
            <p:cNvSpPr/>
            <p:nvPr/>
          </p:nvSpPr>
          <p:spPr>
            <a:xfrm>
              <a:off x="1684185" y="4169395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5" name="31">
              <a:extLst>
                <a:ext uri="{FF2B5EF4-FFF2-40B4-BE49-F238E27FC236}">
                  <a16:creationId xmlns:a16="http://schemas.microsoft.com/office/drawing/2014/main" xmlns="" id="{B7E8A5F4-80D0-4378-873A-1AFC6C936174}"/>
                </a:ext>
              </a:extLst>
            </p:cNvPr>
            <p:cNvSpPr/>
            <p:nvPr/>
          </p:nvSpPr>
          <p:spPr>
            <a:xfrm>
              <a:off x="1681311" y="4477072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9" name="35">
              <a:extLst>
                <a:ext uri="{FF2B5EF4-FFF2-40B4-BE49-F238E27FC236}">
                  <a16:creationId xmlns:a16="http://schemas.microsoft.com/office/drawing/2014/main" xmlns="" id="{B622EADE-7D93-4CA0-BDB3-A16297015644}"/>
                </a:ext>
              </a:extLst>
            </p:cNvPr>
            <p:cNvSpPr/>
            <p:nvPr/>
          </p:nvSpPr>
          <p:spPr>
            <a:xfrm>
              <a:off x="649748" y="963852"/>
              <a:ext cx="231787" cy="2317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20" name="36">
              <a:extLst>
                <a:ext uri="{FF2B5EF4-FFF2-40B4-BE49-F238E27FC236}">
                  <a16:creationId xmlns:a16="http://schemas.microsoft.com/office/drawing/2014/main" xmlns="" id="{68BC9D8F-F623-4EA4-815D-8DE3483F08F8}"/>
                </a:ext>
              </a:extLst>
            </p:cNvPr>
            <p:cNvSpPr/>
            <p:nvPr/>
          </p:nvSpPr>
          <p:spPr>
            <a:xfrm>
              <a:off x="961988" y="740548"/>
              <a:ext cx="144853" cy="144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0" y="921844"/>
              <a:ext cx="3405481" cy="518161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43890" y="2893658"/>
              <a:ext cx="1924925" cy="1337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en-GB" altLang="en-US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 DO </a:t>
              </a:r>
              <a:r>
                <a:rPr lang="en-GB" altLang="en-US" sz="2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CHỌN ĐỀ TÀI</a:t>
              </a:r>
              <a:endParaRPr lang="en-GB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614613" y="1924162"/>
            <a:ext cx="6118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7310" y="-37933"/>
            <a:ext cx="1135573" cy="9239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52758" y="625781"/>
            <a:ext cx="70798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nay.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95095" y="1513091"/>
            <a:ext cx="6969393" cy="486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: Smart phone,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ipad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tivi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318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">
            <a:extLst>
              <a:ext uri="{FF2B5EF4-FFF2-40B4-BE49-F238E27FC236}">
                <a16:creationId xmlns:a16="http://schemas.microsoft.com/office/drawing/2014/main" xmlns="" id="{0A295D24-B15B-42B1-8DE2-8741941BE604}"/>
              </a:ext>
            </a:extLst>
          </p:cNvPr>
          <p:cNvSpPr/>
          <p:nvPr/>
        </p:nvSpPr>
        <p:spPr>
          <a:xfrm>
            <a:off x="-12940" y="1246"/>
            <a:ext cx="172336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7" name="21">
            <a:extLst>
              <a:ext uri="{FF2B5EF4-FFF2-40B4-BE49-F238E27FC236}">
                <a16:creationId xmlns:a16="http://schemas.microsoft.com/office/drawing/2014/main" xmlns="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1710424" y="1023116"/>
            <a:ext cx="2846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xmlns="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7792047" y="1333667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xmlns="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8102598" y="119564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xmlns="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8043172" y="377549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xmlns="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8162023" y="3901657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xmlns="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3664421" y="6230789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2">
            <a:extLst>
              <a:ext uri="{FF2B5EF4-FFF2-40B4-BE49-F238E27FC236}">
                <a16:creationId xmlns:a16="http://schemas.microsoft.com/office/drawing/2014/main" xmlns="" id="{5ED2F97C-03C1-46AA-93B9-D4562065573D}"/>
              </a:ext>
            </a:extLst>
          </p:cNvPr>
          <p:cNvSpPr/>
          <p:nvPr/>
        </p:nvSpPr>
        <p:spPr>
          <a:xfrm>
            <a:off x="8102597" y="2174854"/>
            <a:ext cx="97985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xmlns="" id="{7EB82FD3-4270-4605-8514-1185115DC8F1}"/>
              </a:ext>
            </a:extLst>
          </p:cNvPr>
          <p:cNvSpPr/>
          <p:nvPr/>
        </p:nvSpPr>
        <p:spPr>
          <a:xfrm>
            <a:off x="6971764" y="6230789"/>
            <a:ext cx="241628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xmlns="" id="{5BC57DCA-E49E-4ECD-9154-FC00806210F4}"/>
              </a:ext>
            </a:extLst>
          </p:cNvPr>
          <p:cNvSpPr/>
          <p:nvPr/>
        </p:nvSpPr>
        <p:spPr>
          <a:xfrm>
            <a:off x="7338106" y="6461397"/>
            <a:ext cx="108640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xmlns="" id="{8A57394D-355B-4FB7-ACFB-32138A2F51DA}"/>
              </a:ext>
            </a:extLst>
          </p:cNvPr>
          <p:cNvSpPr/>
          <p:nvPr/>
        </p:nvSpPr>
        <p:spPr>
          <a:xfrm>
            <a:off x="707349" y="5351812"/>
            <a:ext cx="173840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xmlns="" id="{8E161094-691A-471C-8632-65F1684C5961}"/>
              </a:ext>
            </a:extLst>
          </p:cNvPr>
          <p:cNvSpPr/>
          <p:nvPr/>
        </p:nvSpPr>
        <p:spPr>
          <a:xfrm>
            <a:off x="7376427" y="1101881"/>
            <a:ext cx="70319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D7AC1928-DA19-45C2-8771-B16711E0A7BD}"/>
              </a:ext>
            </a:extLst>
          </p:cNvPr>
          <p:cNvSpPr/>
          <p:nvPr/>
        </p:nvSpPr>
        <p:spPr>
          <a:xfrm>
            <a:off x="8604849" y="4180858"/>
            <a:ext cx="11739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63" y="4575038"/>
            <a:ext cx="1517129" cy="26492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-142218" y="99438"/>
            <a:ext cx="1981917" cy="5800240"/>
            <a:chOff x="223426" y="740548"/>
            <a:chExt cx="3405481" cy="5362914"/>
          </a:xfrm>
        </p:grpSpPr>
        <p:cxnSp>
          <p:nvCxnSpPr>
            <p:cNvPr id="5" name="17">
              <a:extLst>
                <a:ext uri="{FF2B5EF4-FFF2-40B4-BE49-F238E27FC236}">
                  <a16:creationId xmlns:a16="http://schemas.microsoft.com/office/drawing/2014/main" xmlns="" id="{9E33FF87-1BC4-40F9-ADF7-1CBE9AB121CF}"/>
                </a:ext>
              </a:extLst>
            </p:cNvPr>
            <p:cNvCxnSpPr>
              <a:cxnSpLocks/>
            </p:cNvCxnSpPr>
            <p:nvPr/>
          </p:nvCxnSpPr>
          <p:spPr>
            <a:xfrm>
              <a:off x="724619" y="2518913"/>
              <a:ext cx="98341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19">
              <a:extLst>
                <a:ext uri="{FF2B5EF4-FFF2-40B4-BE49-F238E27FC236}">
                  <a16:creationId xmlns:a16="http://schemas.microsoft.com/office/drawing/2014/main" xmlns="" id="{CF742677-0762-4856-B619-D7E63B6E5EBE}"/>
                </a:ext>
              </a:extLst>
            </p:cNvPr>
            <p:cNvCxnSpPr>
              <a:cxnSpLocks/>
            </p:cNvCxnSpPr>
            <p:nvPr/>
          </p:nvCxnSpPr>
          <p:spPr>
            <a:xfrm>
              <a:off x="1009290" y="2664441"/>
              <a:ext cx="37956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29">
              <a:extLst>
                <a:ext uri="{FF2B5EF4-FFF2-40B4-BE49-F238E27FC236}">
                  <a16:creationId xmlns:a16="http://schemas.microsoft.com/office/drawing/2014/main" xmlns="" id="{F6FBD7E5-A848-45DA-B90A-601AD7BFDA61}"/>
                </a:ext>
              </a:extLst>
            </p:cNvPr>
            <p:cNvSpPr/>
            <p:nvPr/>
          </p:nvSpPr>
          <p:spPr>
            <a:xfrm>
              <a:off x="1684185" y="3901657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4" name="30">
              <a:extLst>
                <a:ext uri="{FF2B5EF4-FFF2-40B4-BE49-F238E27FC236}">
                  <a16:creationId xmlns:a16="http://schemas.microsoft.com/office/drawing/2014/main" xmlns="" id="{DAC81680-EC3C-456B-AC1B-B4D62833278A}"/>
                </a:ext>
              </a:extLst>
            </p:cNvPr>
            <p:cNvSpPr/>
            <p:nvPr/>
          </p:nvSpPr>
          <p:spPr>
            <a:xfrm>
              <a:off x="1684185" y="4169395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5" name="31">
              <a:extLst>
                <a:ext uri="{FF2B5EF4-FFF2-40B4-BE49-F238E27FC236}">
                  <a16:creationId xmlns:a16="http://schemas.microsoft.com/office/drawing/2014/main" xmlns="" id="{B7E8A5F4-80D0-4378-873A-1AFC6C936174}"/>
                </a:ext>
              </a:extLst>
            </p:cNvPr>
            <p:cNvSpPr/>
            <p:nvPr/>
          </p:nvSpPr>
          <p:spPr>
            <a:xfrm>
              <a:off x="1681311" y="4477072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9" name="35">
              <a:extLst>
                <a:ext uri="{FF2B5EF4-FFF2-40B4-BE49-F238E27FC236}">
                  <a16:creationId xmlns:a16="http://schemas.microsoft.com/office/drawing/2014/main" xmlns="" id="{B622EADE-7D93-4CA0-BDB3-A16297015644}"/>
                </a:ext>
              </a:extLst>
            </p:cNvPr>
            <p:cNvSpPr/>
            <p:nvPr/>
          </p:nvSpPr>
          <p:spPr>
            <a:xfrm>
              <a:off x="649748" y="963852"/>
              <a:ext cx="231787" cy="2317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20" name="36">
              <a:extLst>
                <a:ext uri="{FF2B5EF4-FFF2-40B4-BE49-F238E27FC236}">
                  <a16:creationId xmlns:a16="http://schemas.microsoft.com/office/drawing/2014/main" xmlns="" id="{68BC9D8F-F623-4EA4-815D-8DE3483F08F8}"/>
                </a:ext>
              </a:extLst>
            </p:cNvPr>
            <p:cNvSpPr/>
            <p:nvPr/>
          </p:nvSpPr>
          <p:spPr>
            <a:xfrm>
              <a:off x="961988" y="740548"/>
              <a:ext cx="144853" cy="144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26" y="921844"/>
              <a:ext cx="3405481" cy="518161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06840" y="2893658"/>
              <a:ext cx="1896541" cy="1337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en-GB" altLang="en-US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 DO </a:t>
              </a:r>
              <a:r>
                <a:rPr lang="en-GB" altLang="en-US" sz="2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CHỌN ĐỀ TÀI</a:t>
              </a:r>
              <a:endParaRPr lang="en-GB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614613" y="1924162"/>
            <a:ext cx="6118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7310" y="-37933"/>
            <a:ext cx="1135573" cy="9239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17586" y="532064"/>
            <a:ext cx="61829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2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1513091"/>
            <a:ext cx="6447230" cy="3586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hay,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85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">
            <a:extLst>
              <a:ext uri="{FF2B5EF4-FFF2-40B4-BE49-F238E27FC236}">
                <a16:creationId xmlns:a16="http://schemas.microsoft.com/office/drawing/2014/main" xmlns="" id="{0A295D24-B15B-42B1-8DE2-8741941BE604}"/>
              </a:ext>
            </a:extLst>
          </p:cNvPr>
          <p:cNvSpPr/>
          <p:nvPr/>
        </p:nvSpPr>
        <p:spPr>
          <a:xfrm>
            <a:off x="-12940" y="1246"/>
            <a:ext cx="172336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7" name="21">
            <a:extLst>
              <a:ext uri="{FF2B5EF4-FFF2-40B4-BE49-F238E27FC236}">
                <a16:creationId xmlns:a16="http://schemas.microsoft.com/office/drawing/2014/main" xmlns="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1710424" y="1023116"/>
            <a:ext cx="2846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xmlns="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7792047" y="1333667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xmlns="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8102598" y="119564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xmlns="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8043172" y="377549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xmlns="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8162023" y="3901657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xmlns="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3664421" y="6230789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2">
            <a:extLst>
              <a:ext uri="{FF2B5EF4-FFF2-40B4-BE49-F238E27FC236}">
                <a16:creationId xmlns:a16="http://schemas.microsoft.com/office/drawing/2014/main" xmlns="" id="{5ED2F97C-03C1-46AA-93B9-D4562065573D}"/>
              </a:ext>
            </a:extLst>
          </p:cNvPr>
          <p:cNvSpPr/>
          <p:nvPr/>
        </p:nvSpPr>
        <p:spPr>
          <a:xfrm>
            <a:off x="8102597" y="2174854"/>
            <a:ext cx="97985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xmlns="" id="{7EB82FD3-4270-4605-8514-1185115DC8F1}"/>
              </a:ext>
            </a:extLst>
          </p:cNvPr>
          <p:cNvSpPr/>
          <p:nvPr/>
        </p:nvSpPr>
        <p:spPr>
          <a:xfrm>
            <a:off x="6971764" y="6230789"/>
            <a:ext cx="241628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xmlns="" id="{5BC57DCA-E49E-4ECD-9154-FC00806210F4}"/>
              </a:ext>
            </a:extLst>
          </p:cNvPr>
          <p:cNvSpPr/>
          <p:nvPr/>
        </p:nvSpPr>
        <p:spPr>
          <a:xfrm>
            <a:off x="7338106" y="6461397"/>
            <a:ext cx="108640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xmlns="" id="{8A57394D-355B-4FB7-ACFB-32138A2F51DA}"/>
              </a:ext>
            </a:extLst>
          </p:cNvPr>
          <p:cNvSpPr/>
          <p:nvPr/>
        </p:nvSpPr>
        <p:spPr>
          <a:xfrm>
            <a:off x="707349" y="5351812"/>
            <a:ext cx="173840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xmlns="" id="{8E161094-691A-471C-8632-65F1684C5961}"/>
              </a:ext>
            </a:extLst>
          </p:cNvPr>
          <p:cNvSpPr/>
          <p:nvPr/>
        </p:nvSpPr>
        <p:spPr>
          <a:xfrm>
            <a:off x="7376427" y="1101881"/>
            <a:ext cx="70319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D7AC1928-DA19-45C2-8771-B16711E0A7BD}"/>
              </a:ext>
            </a:extLst>
          </p:cNvPr>
          <p:cNvSpPr/>
          <p:nvPr/>
        </p:nvSpPr>
        <p:spPr>
          <a:xfrm>
            <a:off x="8604849" y="4180858"/>
            <a:ext cx="11739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63" y="5229200"/>
            <a:ext cx="1517129" cy="1995118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-142218" y="99438"/>
            <a:ext cx="1981917" cy="5800240"/>
            <a:chOff x="223426" y="740548"/>
            <a:chExt cx="3405481" cy="5362914"/>
          </a:xfrm>
        </p:grpSpPr>
        <p:cxnSp>
          <p:nvCxnSpPr>
            <p:cNvPr id="5" name="17">
              <a:extLst>
                <a:ext uri="{FF2B5EF4-FFF2-40B4-BE49-F238E27FC236}">
                  <a16:creationId xmlns:a16="http://schemas.microsoft.com/office/drawing/2014/main" xmlns="" id="{9E33FF87-1BC4-40F9-ADF7-1CBE9AB121CF}"/>
                </a:ext>
              </a:extLst>
            </p:cNvPr>
            <p:cNvCxnSpPr>
              <a:cxnSpLocks/>
            </p:cNvCxnSpPr>
            <p:nvPr/>
          </p:nvCxnSpPr>
          <p:spPr>
            <a:xfrm>
              <a:off x="724619" y="2518913"/>
              <a:ext cx="98341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19">
              <a:extLst>
                <a:ext uri="{FF2B5EF4-FFF2-40B4-BE49-F238E27FC236}">
                  <a16:creationId xmlns:a16="http://schemas.microsoft.com/office/drawing/2014/main" xmlns="" id="{CF742677-0762-4856-B619-D7E63B6E5EBE}"/>
                </a:ext>
              </a:extLst>
            </p:cNvPr>
            <p:cNvCxnSpPr>
              <a:cxnSpLocks/>
            </p:cNvCxnSpPr>
            <p:nvPr/>
          </p:nvCxnSpPr>
          <p:spPr>
            <a:xfrm>
              <a:off x="1009290" y="2664441"/>
              <a:ext cx="37956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29">
              <a:extLst>
                <a:ext uri="{FF2B5EF4-FFF2-40B4-BE49-F238E27FC236}">
                  <a16:creationId xmlns:a16="http://schemas.microsoft.com/office/drawing/2014/main" xmlns="" id="{F6FBD7E5-A848-45DA-B90A-601AD7BFDA61}"/>
                </a:ext>
              </a:extLst>
            </p:cNvPr>
            <p:cNvSpPr/>
            <p:nvPr/>
          </p:nvSpPr>
          <p:spPr>
            <a:xfrm>
              <a:off x="1684185" y="3901657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4" name="30">
              <a:extLst>
                <a:ext uri="{FF2B5EF4-FFF2-40B4-BE49-F238E27FC236}">
                  <a16:creationId xmlns:a16="http://schemas.microsoft.com/office/drawing/2014/main" xmlns="" id="{DAC81680-EC3C-456B-AC1B-B4D62833278A}"/>
                </a:ext>
              </a:extLst>
            </p:cNvPr>
            <p:cNvSpPr/>
            <p:nvPr/>
          </p:nvSpPr>
          <p:spPr>
            <a:xfrm>
              <a:off x="1684185" y="4169395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5" name="31">
              <a:extLst>
                <a:ext uri="{FF2B5EF4-FFF2-40B4-BE49-F238E27FC236}">
                  <a16:creationId xmlns:a16="http://schemas.microsoft.com/office/drawing/2014/main" xmlns="" id="{B7E8A5F4-80D0-4378-873A-1AFC6C936174}"/>
                </a:ext>
              </a:extLst>
            </p:cNvPr>
            <p:cNvSpPr/>
            <p:nvPr/>
          </p:nvSpPr>
          <p:spPr>
            <a:xfrm>
              <a:off x="1681311" y="4477072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9" name="35">
              <a:extLst>
                <a:ext uri="{FF2B5EF4-FFF2-40B4-BE49-F238E27FC236}">
                  <a16:creationId xmlns:a16="http://schemas.microsoft.com/office/drawing/2014/main" xmlns="" id="{B622EADE-7D93-4CA0-BDB3-A16297015644}"/>
                </a:ext>
              </a:extLst>
            </p:cNvPr>
            <p:cNvSpPr/>
            <p:nvPr/>
          </p:nvSpPr>
          <p:spPr>
            <a:xfrm>
              <a:off x="649748" y="963852"/>
              <a:ext cx="231787" cy="2317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20" name="36">
              <a:extLst>
                <a:ext uri="{FF2B5EF4-FFF2-40B4-BE49-F238E27FC236}">
                  <a16:creationId xmlns:a16="http://schemas.microsoft.com/office/drawing/2014/main" xmlns="" id="{68BC9D8F-F623-4EA4-815D-8DE3483F08F8}"/>
                </a:ext>
              </a:extLst>
            </p:cNvPr>
            <p:cNvSpPr/>
            <p:nvPr/>
          </p:nvSpPr>
          <p:spPr>
            <a:xfrm>
              <a:off x="961988" y="740548"/>
              <a:ext cx="144853" cy="144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26" y="921844"/>
              <a:ext cx="3405481" cy="518161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06840" y="2893658"/>
              <a:ext cx="1896541" cy="1337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en-GB" altLang="en-US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 DO </a:t>
              </a:r>
              <a:r>
                <a:rPr lang="en-GB" altLang="en-US" sz="2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CHỌN ĐỀ TÀI</a:t>
              </a:r>
              <a:endParaRPr lang="en-GB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614613" y="1924162"/>
            <a:ext cx="6118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7310" y="-37933"/>
            <a:ext cx="1135573" cy="9239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17586" y="368049"/>
            <a:ext cx="6182996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alt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accent1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34124" y="1289353"/>
            <a:ext cx="644723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40/2008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BGDĐT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312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tiềm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90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1579865" y="0"/>
            <a:ext cx="4169112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3" name="3">
            <a:extLst>
              <a:ext uri="{FF2B5EF4-FFF2-40B4-BE49-F238E27FC236}">
                <a16:creationId xmlns=""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2940" y="1246"/>
            <a:ext cx="172336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7" name="21">
            <a:extLst>
              <a:ext uri="{FF2B5EF4-FFF2-40B4-BE49-F238E27FC236}">
                <a16:creationId xmlns=""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1710424" y="1023116"/>
            <a:ext cx="2846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=""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7792047" y="1333667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=""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8102598" y="119564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=""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8043172" y="377549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=""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8162023" y="3901657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=""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3664421" y="6230789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2">
            <a:extLst>
              <a:ext uri="{FF2B5EF4-FFF2-40B4-BE49-F238E27FC236}">
                <a16:creationId xmlns=""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8102597" y="2174854"/>
            <a:ext cx="97985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=""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6971764" y="6230789"/>
            <a:ext cx="241628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=""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7338106" y="6461397"/>
            <a:ext cx="108640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=""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707349" y="5351812"/>
            <a:ext cx="173840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=""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7376427" y="1101881"/>
            <a:ext cx="70319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=""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8604849" y="4180858"/>
            <a:ext cx="11739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98731" y="166452"/>
            <a:ext cx="7253863" cy="6518494"/>
          </a:xfrm>
          <a:prstGeom prst="roundRect">
            <a:avLst>
              <a:gd name="adj" fmla="val 7739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dirty="0"/>
              <a:t>- </a:t>
            </a:r>
            <a:r>
              <a:rPr lang="en-US" sz="2400" dirty="0" err="1"/>
              <a:t>Cán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thư</a:t>
            </a:r>
            <a:r>
              <a:rPr lang="en-US" sz="2400" dirty="0"/>
              <a:t> </a:t>
            </a:r>
            <a:r>
              <a:rPr lang="en-US" sz="2400" dirty="0" err="1"/>
              <a:t>viện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chuyên</a:t>
            </a:r>
            <a:r>
              <a:rPr lang="en-US" sz="2400" dirty="0"/>
              <a:t> </a:t>
            </a:r>
            <a:r>
              <a:rPr lang="en-US" sz="2400" dirty="0" err="1"/>
              <a:t>trách</a:t>
            </a:r>
            <a:r>
              <a:rPr lang="en-US" sz="2400" dirty="0"/>
              <a:t>,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nghề</a:t>
            </a:r>
            <a:r>
              <a:rPr lang="en-US" sz="2400" dirty="0"/>
              <a:t>,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thiện</a:t>
            </a:r>
            <a:r>
              <a:rPr lang="en-US" sz="2400" dirty="0"/>
              <a:t>, </a:t>
            </a:r>
            <a:r>
              <a:rPr lang="en-US" sz="2400" dirty="0" err="1"/>
              <a:t>tận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.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 </a:t>
            </a:r>
            <a:r>
              <a:rPr lang="en-US" sz="2400" dirty="0" err="1"/>
              <a:t>thư</a:t>
            </a:r>
            <a:r>
              <a:rPr lang="en-US" sz="2400" dirty="0"/>
              <a:t> </a:t>
            </a:r>
            <a:r>
              <a:rPr lang="en-US" sz="2400" dirty="0" err="1"/>
              <a:t>viện</a:t>
            </a:r>
            <a:r>
              <a:rPr lang="en-US" sz="2400" dirty="0"/>
              <a:t> </a:t>
            </a:r>
            <a:r>
              <a:rPr lang="en-US" sz="2400" dirty="0" err="1"/>
              <a:t>đạt</a:t>
            </a:r>
            <a:r>
              <a:rPr lang="en-US" sz="2400" dirty="0"/>
              <a:t> </a:t>
            </a:r>
            <a:r>
              <a:rPr lang="en-US" sz="2400" dirty="0" err="1"/>
              <a:t>danh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thư</a:t>
            </a:r>
            <a:r>
              <a:rPr lang="en-US" sz="2400" dirty="0"/>
              <a:t> </a:t>
            </a:r>
            <a:r>
              <a:rPr lang="en-US" sz="2400" dirty="0" err="1"/>
              <a:t>viện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endParaRPr lang="en-US" sz="2400" dirty="0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720" y="4006037"/>
            <a:ext cx="1517129" cy="28298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3172" y="-37933"/>
            <a:ext cx="1084192" cy="8821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-234335" y="-37933"/>
            <a:ext cx="2226833" cy="6539561"/>
            <a:chOff x="-127116" y="515910"/>
            <a:chExt cx="3616848" cy="5566053"/>
          </a:xfrm>
        </p:grpSpPr>
        <p:cxnSp>
          <p:nvCxnSpPr>
            <p:cNvPr id="5" name="17">
              <a:extLst>
                <a:ext uri="{FF2B5EF4-FFF2-40B4-BE49-F238E27FC236}">
                  <a16:creationId xmlns="" xmlns:a16="http://schemas.microsoft.com/office/drawing/2014/main" id="{9E33FF87-1BC4-40F9-ADF7-1CBE9AB121CF}"/>
                </a:ext>
              </a:extLst>
            </p:cNvPr>
            <p:cNvCxnSpPr>
              <a:cxnSpLocks/>
            </p:cNvCxnSpPr>
            <p:nvPr/>
          </p:nvCxnSpPr>
          <p:spPr>
            <a:xfrm>
              <a:off x="724619" y="2518913"/>
              <a:ext cx="98341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19">
              <a:extLst>
                <a:ext uri="{FF2B5EF4-FFF2-40B4-BE49-F238E27FC236}">
                  <a16:creationId xmlns="" xmlns:a16="http://schemas.microsoft.com/office/drawing/2014/main" id="{CF742677-0762-4856-B619-D7E63B6E5EBE}"/>
                </a:ext>
              </a:extLst>
            </p:cNvPr>
            <p:cNvCxnSpPr>
              <a:cxnSpLocks/>
            </p:cNvCxnSpPr>
            <p:nvPr/>
          </p:nvCxnSpPr>
          <p:spPr>
            <a:xfrm>
              <a:off x="1009290" y="2664441"/>
              <a:ext cx="37956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29">
              <a:extLst>
                <a:ext uri="{FF2B5EF4-FFF2-40B4-BE49-F238E27FC236}">
                  <a16:creationId xmlns="" xmlns:a16="http://schemas.microsoft.com/office/drawing/2014/main" id="{F6FBD7E5-A848-45DA-B90A-601AD7BFDA61}"/>
                </a:ext>
              </a:extLst>
            </p:cNvPr>
            <p:cNvSpPr/>
            <p:nvPr/>
          </p:nvSpPr>
          <p:spPr>
            <a:xfrm>
              <a:off x="1684185" y="3901657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4" name="30">
              <a:extLst>
                <a:ext uri="{FF2B5EF4-FFF2-40B4-BE49-F238E27FC236}">
                  <a16:creationId xmlns="" xmlns:a16="http://schemas.microsoft.com/office/drawing/2014/main" id="{DAC81680-EC3C-456B-AC1B-B4D62833278A}"/>
                </a:ext>
              </a:extLst>
            </p:cNvPr>
            <p:cNvSpPr/>
            <p:nvPr/>
          </p:nvSpPr>
          <p:spPr>
            <a:xfrm>
              <a:off x="1684185" y="4169395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5" name="31">
              <a:extLst>
                <a:ext uri="{FF2B5EF4-FFF2-40B4-BE49-F238E27FC236}">
                  <a16:creationId xmlns="" xmlns:a16="http://schemas.microsoft.com/office/drawing/2014/main" id="{B7E8A5F4-80D0-4378-873A-1AFC6C936174}"/>
                </a:ext>
              </a:extLst>
            </p:cNvPr>
            <p:cNvSpPr/>
            <p:nvPr/>
          </p:nvSpPr>
          <p:spPr>
            <a:xfrm>
              <a:off x="1681311" y="4477072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9" name="35">
              <a:extLst>
                <a:ext uri="{FF2B5EF4-FFF2-40B4-BE49-F238E27FC236}">
                  <a16:creationId xmlns="" xmlns:a16="http://schemas.microsoft.com/office/drawing/2014/main" id="{B622EADE-7D93-4CA0-BDB3-A16297015644}"/>
                </a:ext>
              </a:extLst>
            </p:cNvPr>
            <p:cNvSpPr/>
            <p:nvPr/>
          </p:nvSpPr>
          <p:spPr>
            <a:xfrm>
              <a:off x="649748" y="963852"/>
              <a:ext cx="231787" cy="2317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20" name="36">
              <a:extLst>
                <a:ext uri="{FF2B5EF4-FFF2-40B4-BE49-F238E27FC236}">
                  <a16:creationId xmlns="" xmlns:a16="http://schemas.microsoft.com/office/drawing/2014/main" id="{68BC9D8F-F623-4EA4-815D-8DE3483F08F8}"/>
                </a:ext>
              </a:extLst>
            </p:cNvPr>
            <p:cNvSpPr/>
            <p:nvPr/>
          </p:nvSpPr>
          <p:spPr>
            <a:xfrm>
              <a:off x="961988" y="740548"/>
              <a:ext cx="144853" cy="144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116" y="515910"/>
              <a:ext cx="3616848" cy="556605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49746" y="3100587"/>
              <a:ext cx="2377617" cy="833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en-GB" altLang="en-US" sz="25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TRẠNG</a:t>
              </a:r>
              <a:endParaRPr lang="en-GB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949033" y="857090"/>
            <a:ext cx="6869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pc="-3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pc="-1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GD&amp;ĐT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 Ban 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19694" y="166452"/>
            <a:ext cx="2728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44366" y="1870332"/>
            <a:ext cx="69815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120m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044366" y="3901657"/>
            <a:ext cx="70031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6.076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033574" y="5013258"/>
            <a:ext cx="700310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60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35" grpId="0"/>
      <p:bldP spid="30" grpId="0"/>
      <p:bldP spid="32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8A11654C-DDDF-4ABA-8EEF-C17775ED0FF5}"/>
              </a:ext>
            </a:extLst>
          </p:cNvPr>
          <p:cNvSpPr/>
          <p:nvPr/>
        </p:nvSpPr>
        <p:spPr>
          <a:xfrm>
            <a:off x="1675715" y="39622"/>
            <a:ext cx="4169112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xmlns="" id="{0A295D24-B15B-42B1-8DE2-8741941BE604}"/>
              </a:ext>
            </a:extLst>
          </p:cNvPr>
          <p:cNvSpPr/>
          <p:nvPr/>
        </p:nvSpPr>
        <p:spPr>
          <a:xfrm>
            <a:off x="-12940" y="1246"/>
            <a:ext cx="172336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7" name="21">
            <a:extLst>
              <a:ext uri="{FF2B5EF4-FFF2-40B4-BE49-F238E27FC236}">
                <a16:creationId xmlns:a16="http://schemas.microsoft.com/office/drawing/2014/main" xmlns="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1710424" y="1023116"/>
            <a:ext cx="2846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xmlns="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7792047" y="1333667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xmlns="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8102598" y="119564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xmlns="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8043172" y="377549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xmlns="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8162023" y="3901657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xmlns="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3664421" y="6230789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2">
            <a:extLst>
              <a:ext uri="{FF2B5EF4-FFF2-40B4-BE49-F238E27FC236}">
                <a16:creationId xmlns:a16="http://schemas.microsoft.com/office/drawing/2014/main" xmlns="" id="{5ED2F97C-03C1-46AA-93B9-D4562065573D}"/>
              </a:ext>
            </a:extLst>
          </p:cNvPr>
          <p:cNvSpPr/>
          <p:nvPr/>
        </p:nvSpPr>
        <p:spPr>
          <a:xfrm>
            <a:off x="8102597" y="2174854"/>
            <a:ext cx="97985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xmlns="" id="{7EB82FD3-4270-4605-8514-1185115DC8F1}"/>
              </a:ext>
            </a:extLst>
          </p:cNvPr>
          <p:cNvSpPr/>
          <p:nvPr/>
        </p:nvSpPr>
        <p:spPr>
          <a:xfrm>
            <a:off x="6971764" y="6230789"/>
            <a:ext cx="241628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xmlns="" id="{5BC57DCA-E49E-4ECD-9154-FC00806210F4}"/>
              </a:ext>
            </a:extLst>
          </p:cNvPr>
          <p:cNvSpPr/>
          <p:nvPr/>
        </p:nvSpPr>
        <p:spPr>
          <a:xfrm>
            <a:off x="7338106" y="6461397"/>
            <a:ext cx="108640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xmlns="" id="{8A57394D-355B-4FB7-ACFB-32138A2F51DA}"/>
              </a:ext>
            </a:extLst>
          </p:cNvPr>
          <p:cNvSpPr/>
          <p:nvPr/>
        </p:nvSpPr>
        <p:spPr>
          <a:xfrm>
            <a:off x="707349" y="5351812"/>
            <a:ext cx="173840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xmlns="" id="{8E161094-691A-471C-8632-65F1684C5961}"/>
              </a:ext>
            </a:extLst>
          </p:cNvPr>
          <p:cNvSpPr/>
          <p:nvPr/>
        </p:nvSpPr>
        <p:spPr>
          <a:xfrm>
            <a:off x="7376427" y="1101881"/>
            <a:ext cx="70319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D7AC1928-DA19-45C2-8771-B16711E0A7BD}"/>
              </a:ext>
            </a:extLst>
          </p:cNvPr>
          <p:cNvSpPr/>
          <p:nvPr/>
        </p:nvSpPr>
        <p:spPr>
          <a:xfrm>
            <a:off x="8604849" y="4180858"/>
            <a:ext cx="11739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720" y="4006037"/>
            <a:ext cx="1517129" cy="28298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2046" y="-37933"/>
            <a:ext cx="1335317" cy="108645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-265653" y="-78164"/>
            <a:ext cx="2226833" cy="6539561"/>
            <a:chOff x="-127116" y="515910"/>
            <a:chExt cx="3616848" cy="5566053"/>
          </a:xfrm>
        </p:grpSpPr>
        <p:cxnSp>
          <p:nvCxnSpPr>
            <p:cNvPr id="5" name="17">
              <a:extLst>
                <a:ext uri="{FF2B5EF4-FFF2-40B4-BE49-F238E27FC236}">
                  <a16:creationId xmlns:a16="http://schemas.microsoft.com/office/drawing/2014/main" xmlns="" id="{9E33FF87-1BC4-40F9-ADF7-1CBE9AB121CF}"/>
                </a:ext>
              </a:extLst>
            </p:cNvPr>
            <p:cNvCxnSpPr>
              <a:cxnSpLocks/>
            </p:cNvCxnSpPr>
            <p:nvPr/>
          </p:nvCxnSpPr>
          <p:spPr>
            <a:xfrm>
              <a:off x="724619" y="2518913"/>
              <a:ext cx="98341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19">
              <a:extLst>
                <a:ext uri="{FF2B5EF4-FFF2-40B4-BE49-F238E27FC236}">
                  <a16:creationId xmlns:a16="http://schemas.microsoft.com/office/drawing/2014/main" xmlns="" id="{CF742677-0762-4856-B619-D7E63B6E5EBE}"/>
                </a:ext>
              </a:extLst>
            </p:cNvPr>
            <p:cNvCxnSpPr>
              <a:cxnSpLocks/>
            </p:cNvCxnSpPr>
            <p:nvPr/>
          </p:nvCxnSpPr>
          <p:spPr>
            <a:xfrm>
              <a:off x="1009290" y="2664441"/>
              <a:ext cx="37956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29">
              <a:extLst>
                <a:ext uri="{FF2B5EF4-FFF2-40B4-BE49-F238E27FC236}">
                  <a16:creationId xmlns:a16="http://schemas.microsoft.com/office/drawing/2014/main" xmlns="" id="{F6FBD7E5-A848-45DA-B90A-601AD7BFDA61}"/>
                </a:ext>
              </a:extLst>
            </p:cNvPr>
            <p:cNvSpPr/>
            <p:nvPr/>
          </p:nvSpPr>
          <p:spPr>
            <a:xfrm>
              <a:off x="1684185" y="3901657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4" name="30">
              <a:extLst>
                <a:ext uri="{FF2B5EF4-FFF2-40B4-BE49-F238E27FC236}">
                  <a16:creationId xmlns:a16="http://schemas.microsoft.com/office/drawing/2014/main" xmlns="" id="{DAC81680-EC3C-456B-AC1B-B4D62833278A}"/>
                </a:ext>
              </a:extLst>
            </p:cNvPr>
            <p:cNvSpPr/>
            <p:nvPr/>
          </p:nvSpPr>
          <p:spPr>
            <a:xfrm>
              <a:off x="1684185" y="4169395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5" name="31">
              <a:extLst>
                <a:ext uri="{FF2B5EF4-FFF2-40B4-BE49-F238E27FC236}">
                  <a16:creationId xmlns:a16="http://schemas.microsoft.com/office/drawing/2014/main" xmlns="" id="{B7E8A5F4-80D0-4378-873A-1AFC6C936174}"/>
                </a:ext>
              </a:extLst>
            </p:cNvPr>
            <p:cNvSpPr/>
            <p:nvPr/>
          </p:nvSpPr>
          <p:spPr>
            <a:xfrm>
              <a:off x="1681311" y="4477072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9" name="35">
              <a:extLst>
                <a:ext uri="{FF2B5EF4-FFF2-40B4-BE49-F238E27FC236}">
                  <a16:creationId xmlns:a16="http://schemas.microsoft.com/office/drawing/2014/main" xmlns="" id="{B622EADE-7D93-4CA0-BDB3-A16297015644}"/>
                </a:ext>
              </a:extLst>
            </p:cNvPr>
            <p:cNvSpPr/>
            <p:nvPr/>
          </p:nvSpPr>
          <p:spPr>
            <a:xfrm>
              <a:off x="649748" y="963852"/>
              <a:ext cx="231787" cy="2317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20" name="36">
              <a:extLst>
                <a:ext uri="{FF2B5EF4-FFF2-40B4-BE49-F238E27FC236}">
                  <a16:creationId xmlns:a16="http://schemas.microsoft.com/office/drawing/2014/main" xmlns="" id="{68BC9D8F-F623-4EA4-815D-8DE3483F08F8}"/>
                </a:ext>
              </a:extLst>
            </p:cNvPr>
            <p:cNvSpPr/>
            <p:nvPr/>
          </p:nvSpPr>
          <p:spPr>
            <a:xfrm>
              <a:off x="961988" y="740548"/>
              <a:ext cx="144853" cy="144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116" y="515910"/>
              <a:ext cx="3616848" cy="556605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49746" y="3100587"/>
              <a:ext cx="2377617" cy="833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en-GB" altLang="en-US" sz="25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TRẠNG</a:t>
              </a:r>
              <a:endParaRPr lang="en-GB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852759" y="2352850"/>
            <a:ext cx="70031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đam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tòi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49130" y="188520"/>
            <a:ext cx="4153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52759" y="4317234"/>
            <a:ext cx="70031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con,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09821" y="3245881"/>
            <a:ext cx="70031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95095" y="5270828"/>
            <a:ext cx="70031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57249" y="980200"/>
            <a:ext cx="70031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5998" y="758052"/>
            <a:ext cx="67262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1,2.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9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35" grpId="0"/>
      <p:bldP spid="3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">
            <a:extLst>
              <a:ext uri="{FF2B5EF4-FFF2-40B4-BE49-F238E27FC236}">
                <a16:creationId xmlns:a16="http://schemas.microsoft.com/office/drawing/2014/main" xmlns="" id="{0A295D24-B15B-42B1-8DE2-8741941BE604}"/>
              </a:ext>
            </a:extLst>
          </p:cNvPr>
          <p:cNvSpPr/>
          <p:nvPr/>
        </p:nvSpPr>
        <p:spPr>
          <a:xfrm>
            <a:off x="6898" y="-1246"/>
            <a:ext cx="1723363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7" name="21">
            <a:extLst>
              <a:ext uri="{FF2B5EF4-FFF2-40B4-BE49-F238E27FC236}">
                <a16:creationId xmlns:a16="http://schemas.microsoft.com/office/drawing/2014/main" xmlns="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1710424" y="1023116"/>
            <a:ext cx="2846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xmlns="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7792047" y="1333667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xmlns="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8102598" y="119564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xmlns="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8043172" y="3775494"/>
            <a:ext cx="5022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xmlns="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8162023" y="3901657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xmlns="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3664421" y="6230789"/>
            <a:ext cx="191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2">
            <a:extLst>
              <a:ext uri="{FF2B5EF4-FFF2-40B4-BE49-F238E27FC236}">
                <a16:creationId xmlns:a16="http://schemas.microsoft.com/office/drawing/2014/main" xmlns="" id="{5ED2F97C-03C1-46AA-93B9-D4562065573D}"/>
              </a:ext>
            </a:extLst>
          </p:cNvPr>
          <p:cNvSpPr/>
          <p:nvPr/>
        </p:nvSpPr>
        <p:spPr>
          <a:xfrm>
            <a:off x="8102597" y="2174854"/>
            <a:ext cx="97985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xmlns="" id="{7EB82FD3-4270-4605-8514-1185115DC8F1}"/>
              </a:ext>
            </a:extLst>
          </p:cNvPr>
          <p:cNvSpPr/>
          <p:nvPr/>
        </p:nvSpPr>
        <p:spPr>
          <a:xfrm>
            <a:off x="6971764" y="6230789"/>
            <a:ext cx="241628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xmlns="" id="{5BC57DCA-E49E-4ECD-9154-FC00806210F4}"/>
              </a:ext>
            </a:extLst>
          </p:cNvPr>
          <p:cNvSpPr/>
          <p:nvPr/>
        </p:nvSpPr>
        <p:spPr>
          <a:xfrm>
            <a:off x="7338106" y="6461397"/>
            <a:ext cx="108640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xmlns="" id="{8A57394D-355B-4FB7-ACFB-32138A2F51DA}"/>
              </a:ext>
            </a:extLst>
          </p:cNvPr>
          <p:cNvSpPr/>
          <p:nvPr/>
        </p:nvSpPr>
        <p:spPr>
          <a:xfrm>
            <a:off x="707349" y="5351812"/>
            <a:ext cx="173840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xmlns="" id="{8E161094-691A-471C-8632-65F1684C5961}"/>
              </a:ext>
            </a:extLst>
          </p:cNvPr>
          <p:cNvSpPr/>
          <p:nvPr/>
        </p:nvSpPr>
        <p:spPr>
          <a:xfrm>
            <a:off x="7376427" y="1101881"/>
            <a:ext cx="70319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D7AC1928-DA19-45C2-8771-B16711E0A7BD}"/>
              </a:ext>
            </a:extLst>
          </p:cNvPr>
          <p:cNvSpPr/>
          <p:nvPr/>
        </p:nvSpPr>
        <p:spPr>
          <a:xfrm>
            <a:off x="8604849" y="4180858"/>
            <a:ext cx="11739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94" y="4028178"/>
            <a:ext cx="1517129" cy="28298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598" y="-43264"/>
            <a:ext cx="1025030" cy="796167"/>
          </a:xfrm>
          <a:prstGeom prst="rect">
            <a:avLst/>
          </a:prstGeom>
        </p:spPr>
      </p:pic>
      <p:sp>
        <p:nvSpPr>
          <p:cNvPr id="61" name="Rounded Rectangle 60"/>
          <p:cNvSpPr/>
          <p:nvPr/>
        </p:nvSpPr>
        <p:spPr>
          <a:xfrm>
            <a:off x="1769469" y="249145"/>
            <a:ext cx="7195019" cy="6284678"/>
          </a:xfrm>
          <a:prstGeom prst="roundRect">
            <a:avLst>
              <a:gd name="adj" fmla="val 7739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dirty="0" smtClean="0"/>
              <a:t>-</a:t>
            </a:r>
            <a:endParaRPr lang="en-US" sz="2400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59" y="4052793"/>
            <a:ext cx="1517129" cy="282982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597" y="4580"/>
            <a:ext cx="1025030" cy="796167"/>
          </a:xfrm>
          <a:prstGeom prst="rect">
            <a:avLst/>
          </a:prstGeom>
        </p:spPr>
      </p:pic>
      <p:sp>
        <p:nvSpPr>
          <p:cNvPr id="64" name="Text Box 82"/>
          <p:cNvSpPr txBox="1">
            <a:spLocks noChangeArrowheads="1"/>
          </p:cNvSpPr>
          <p:nvPr/>
        </p:nvSpPr>
        <p:spPr bwMode="gray">
          <a:xfrm>
            <a:off x="542793" y="364898"/>
            <a:ext cx="138718" cy="43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415" tIns="34208" rIns="68415" bIns="34208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-299333" y="-71247"/>
            <a:ext cx="2419269" cy="6390627"/>
            <a:chOff x="-121028" y="672234"/>
            <a:chExt cx="3405481" cy="5816685"/>
          </a:xfrm>
        </p:grpSpPr>
        <p:cxnSp>
          <p:nvCxnSpPr>
            <p:cNvPr id="66" name="17">
              <a:extLst>
                <a:ext uri="{FF2B5EF4-FFF2-40B4-BE49-F238E27FC236}">
                  <a16:creationId xmlns:a16="http://schemas.microsoft.com/office/drawing/2014/main" xmlns="" id="{9E33FF87-1BC4-40F9-ADF7-1CBE9AB121CF}"/>
                </a:ext>
              </a:extLst>
            </p:cNvPr>
            <p:cNvCxnSpPr>
              <a:cxnSpLocks/>
            </p:cNvCxnSpPr>
            <p:nvPr/>
          </p:nvCxnSpPr>
          <p:spPr>
            <a:xfrm>
              <a:off x="724619" y="2518913"/>
              <a:ext cx="98341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19">
              <a:extLst>
                <a:ext uri="{FF2B5EF4-FFF2-40B4-BE49-F238E27FC236}">
                  <a16:creationId xmlns:a16="http://schemas.microsoft.com/office/drawing/2014/main" xmlns="" id="{CF742677-0762-4856-B619-D7E63B6E5EBE}"/>
                </a:ext>
              </a:extLst>
            </p:cNvPr>
            <p:cNvCxnSpPr>
              <a:cxnSpLocks/>
            </p:cNvCxnSpPr>
            <p:nvPr/>
          </p:nvCxnSpPr>
          <p:spPr>
            <a:xfrm>
              <a:off x="1009290" y="2664441"/>
              <a:ext cx="37956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29">
              <a:extLst>
                <a:ext uri="{FF2B5EF4-FFF2-40B4-BE49-F238E27FC236}">
                  <a16:creationId xmlns:a16="http://schemas.microsoft.com/office/drawing/2014/main" xmlns="" id="{F6FBD7E5-A848-45DA-B90A-601AD7BFDA61}"/>
                </a:ext>
              </a:extLst>
            </p:cNvPr>
            <p:cNvSpPr/>
            <p:nvPr/>
          </p:nvSpPr>
          <p:spPr>
            <a:xfrm>
              <a:off x="1684185" y="3901657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69" name="30">
              <a:extLst>
                <a:ext uri="{FF2B5EF4-FFF2-40B4-BE49-F238E27FC236}">
                  <a16:creationId xmlns:a16="http://schemas.microsoft.com/office/drawing/2014/main" xmlns="" id="{DAC81680-EC3C-456B-AC1B-B4D62833278A}"/>
                </a:ext>
              </a:extLst>
            </p:cNvPr>
            <p:cNvSpPr/>
            <p:nvPr/>
          </p:nvSpPr>
          <p:spPr>
            <a:xfrm>
              <a:off x="1684185" y="4169395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70" name="31">
              <a:extLst>
                <a:ext uri="{FF2B5EF4-FFF2-40B4-BE49-F238E27FC236}">
                  <a16:creationId xmlns:a16="http://schemas.microsoft.com/office/drawing/2014/main" xmlns="" id="{B7E8A5F4-80D0-4378-873A-1AFC6C936174}"/>
                </a:ext>
              </a:extLst>
            </p:cNvPr>
            <p:cNvSpPr/>
            <p:nvPr/>
          </p:nvSpPr>
          <p:spPr>
            <a:xfrm>
              <a:off x="1681311" y="4477072"/>
              <a:ext cx="126521" cy="1265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71" name="35">
              <a:extLst>
                <a:ext uri="{FF2B5EF4-FFF2-40B4-BE49-F238E27FC236}">
                  <a16:creationId xmlns:a16="http://schemas.microsoft.com/office/drawing/2014/main" xmlns="" id="{B622EADE-7D93-4CA0-BDB3-A16297015644}"/>
                </a:ext>
              </a:extLst>
            </p:cNvPr>
            <p:cNvSpPr/>
            <p:nvPr/>
          </p:nvSpPr>
          <p:spPr>
            <a:xfrm>
              <a:off x="649748" y="963852"/>
              <a:ext cx="231787" cy="2317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72" name="36">
              <a:extLst>
                <a:ext uri="{FF2B5EF4-FFF2-40B4-BE49-F238E27FC236}">
                  <a16:creationId xmlns:a16="http://schemas.microsoft.com/office/drawing/2014/main" xmlns="" id="{68BC9D8F-F623-4EA4-815D-8DE3483F08F8}"/>
                </a:ext>
              </a:extLst>
            </p:cNvPr>
            <p:cNvSpPr/>
            <p:nvPr/>
          </p:nvSpPr>
          <p:spPr>
            <a:xfrm>
              <a:off x="961988" y="740548"/>
              <a:ext cx="144853" cy="144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028" y="672234"/>
              <a:ext cx="3405481" cy="5816685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08563" y="3264235"/>
              <a:ext cx="1741143" cy="963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en-GB" alt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 PHÁP</a:t>
              </a:r>
              <a:endParaRPr lang="en-GB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5" name="AutoShape 4"/>
          <p:cNvSpPr>
            <a:spLocks noChangeArrowheads="1"/>
          </p:cNvSpPr>
          <p:nvPr/>
        </p:nvSpPr>
        <p:spPr bwMode="gray">
          <a:xfrm>
            <a:off x="1965240" y="744053"/>
            <a:ext cx="6756999" cy="1041891"/>
          </a:xfrm>
          <a:prstGeom prst="roundRect">
            <a:avLst>
              <a:gd name="adj" fmla="val 10889"/>
            </a:avLst>
          </a:prstGeom>
          <a:solidFill>
            <a:srgbClr val="FFC00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dirty="0" smtClean="0"/>
              <a:t>                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CBGV - NV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AutoShape 6"/>
          <p:cNvSpPr>
            <a:spLocks noChangeArrowheads="1"/>
          </p:cNvSpPr>
          <p:nvPr/>
        </p:nvSpPr>
        <p:spPr bwMode="gray">
          <a:xfrm>
            <a:off x="2125516" y="874860"/>
            <a:ext cx="751475" cy="780276"/>
          </a:xfrm>
          <a:prstGeom prst="roundRect">
            <a:avLst>
              <a:gd name="adj" fmla="val 11921"/>
            </a:avLst>
          </a:prstGeom>
          <a:solidFill>
            <a:srgbClr val="00CC00"/>
          </a:solid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AutoShape 11"/>
          <p:cNvSpPr>
            <a:spLocks noChangeArrowheads="1"/>
          </p:cNvSpPr>
          <p:nvPr/>
        </p:nvSpPr>
        <p:spPr bwMode="gray">
          <a:xfrm>
            <a:off x="1919265" y="2131125"/>
            <a:ext cx="6802974" cy="1041889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thiện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AutoShape 13"/>
          <p:cNvSpPr>
            <a:spLocks noChangeArrowheads="1"/>
          </p:cNvSpPr>
          <p:nvPr/>
        </p:nvSpPr>
        <p:spPr bwMode="gray">
          <a:xfrm>
            <a:off x="2125515" y="2240177"/>
            <a:ext cx="738253" cy="758568"/>
          </a:xfrm>
          <a:prstGeom prst="roundRect">
            <a:avLst>
              <a:gd name="adj" fmla="val 11921"/>
            </a:avLst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0" name="Group 79"/>
          <p:cNvGrpSpPr>
            <a:grpSpLocks/>
          </p:cNvGrpSpPr>
          <p:nvPr/>
        </p:nvGrpSpPr>
        <p:grpSpPr bwMode="auto">
          <a:xfrm>
            <a:off x="2009182" y="3581414"/>
            <a:ext cx="6712992" cy="1041883"/>
            <a:chOff x="932" y="3036"/>
            <a:chExt cx="3810" cy="912"/>
          </a:xfrm>
        </p:grpSpPr>
        <p:sp>
          <p:nvSpPr>
            <p:cNvPr id="81" name="AutoShape 18"/>
            <p:cNvSpPr>
              <a:spLocks noChangeArrowheads="1"/>
            </p:cNvSpPr>
            <p:nvPr/>
          </p:nvSpPr>
          <p:spPr bwMode="gray">
            <a:xfrm>
              <a:off x="932" y="3036"/>
              <a:ext cx="3810" cy="912"/>
            </a:xfrm>
            <a:prstGeom prst="roundRect">
              <a:avLst>
                <a:gd name="adj" fmla="val 10889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" name="Group 81"/>
            <p:cNvGrpSpPr>
              <a:grpSpLocks/>
            </p:cNvGrpSpPr>
            <p:nvPr/>
          </p:nvGrpSpPr>
          <p:grpSpPr bwMode="auto">
            <a:xfrm>
              <a:off x="991" y="3186"/>
              <a:ext cx="434" cy="653"/>
              <a:chOff x="991" y="3186"/>
              <a:chExt cx="434" cy="653"/>
            </a:xfrm>
          </p:grpSpPr>
          <p:sp>
            <p:nvSpPr>
              <p:cNvPr id="83" name="AutoShape 20"/>
              <p:cNvSpPr>
                <a:spLocks noChangeArrowheads="1"/>
              </p:cNvSpPr>
              <p:nvPr/>
            </p:nvSpPr>
            <p:spPr bwMode="gray">
              <a:xfrm>
                <a:off x="991" y="3186"/>
                <a:ext cx="434" cy="653"/>
              </a:xfrm>
              <a:prstGeom prst="roundRect">
                <a:avLst>
                  <a:gd name="adj" fmla="val 11921"/>
                </a:avLst>
              </a:prstGeom>
              <a:solidFill>
                <a:srgbClr val="7030A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Text Box 22"/>
              <p:cNvSpPr txBox="1">
                <a:spLocks noChangeArrowheads="1"/>
              </p:cNvSpPr>
              <p:nvPr/>
            </p:nvSpPr>
            <p:spPr bwMode="gray">
              <a:xfrm>
                <a:off x="1104" y="3275"/>
                <a:ext cx="207" cy="4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8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3050309" y="3864164"/>
            <a:ext cx="5198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5" name="Group 84"/>
          <p:cNvGrpSpPr>
            <a:grpSpLocks/>
          </p:cNvGrpSpPr>
          <p:nvPr/>
        </p:nvGrpSpPr>
        <p:grpSpPr bwMode="auto">
          <a:xfrm>
            <a:off x="2038381" y="4965613"/>
            <a:ext cx="6683858" cy="1041883"/>
            <a:chOff x="1016" y="3107"/>
            <a:chExt cx="3984" cy="912"/>
          </a:xfrm>
        </p:grpSpPr>
        <p:sp>
          <p:nvSpPr>
            <p:cNvPr id="86" name="AutoShape 18"/>
            <p:cNvSpPr>
              <a:spLocks noChangeArrowheads="1"/>
            </p:cNvSpPr>
            <p:nvPr/>
          </p:nvSpPr>
          <p:spPr bwMode="gray">
            <a:xfrm>
              <a:off x="1016" y="3107"/>
              <a:ext cx="3984" cy="912"/>
            </a:xfrm>
            <a:prstGeom prst="roundRect">
              <a:avLst>
                <a:gd name="adj" fmla="val 10889"/>
              </a:avLst>
            </a:prstGeom>
            <a:solidFill>
              <a:schemeClr val="bg2">
                <a:lumMod val="90000"/>
              </a:schemeClr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7" name="Group 86"/>
            <p:cNvGrpSpPr>
              <a:grpSpLocks/>
            </p:cNvGrpSpPr>
            <p:nvPr/>
          </p:nvGrpSpPr>
          <p:grpSpPr bwMode="auto">
            <a:xfrm>
              <a:off x="1058" y="3221"/>
              <a:ext cx="457" cy="668"/>
              <a:chOff x="1058" y="3221"/>
              <a:chExt cx="457" cy="668"/>
            </a:xfrm>
          </p:grpSpPr>
          <p:sp>
            <p:nvSpPr>
              <p:cNvPr id="88" name="AutoShape 20"/>
              <p:cNvSpPr>
                <a:spLocks noChangeArrowheads="1"/>
              </p:cNvSpPr>
              <p:nvPr/>
            </p:nvSpPr>
            <p:spPr bwMode="gray">
              <a:xfrm>
                <a:off x="1108" y="3221"/>
                <a:ext cx="407" cy="668"/>
              </a:xfrm>
              <a:prstGeom prst="roundRect">
                <a:avLst>
                  <a:gd name="adj" fmla="val 11921"/>
                </a:avLst>
              </a:prstGeom>
              <a:solidFill>
                <a:srgbClr val="FFC00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Text Box 22"/>
              <p:cNvSpPr txBox="1">
                <a:spLocks noChangeArrowheads="1"/>
              </p:cNvSpPr>
              <p:nvPr/>
            </p:nvSpPr>
            <p:spPr bwMode="gray">
              <a:xfrm>
                <a:off x="1058" y="3312"/>
                <a:ext cx="427" cy="4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30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en-US" sz="3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5" name="Rectangle 24"/>
          <p:cNvSpPr/>
          <p:nvPr/>
        </p:nvSpPr>
        <p:spPr>
          <a:xfrm>
            <a:off x="3209797" y="5199809"/>
            <a:ext cx="50866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viện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11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75" grpId="0" animBg="1"/>
      <p:bldP spid="76" grpId="0" animBg="1"/>
      <p:bldP spid="78" grpId="0" animBg="1"/>
      <p:bldP spid="79" grpId="0" animBg="1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4925&quot;&gt;&lt;object type=&quot;3&quot; unique_id=&quot;14926&quot;&gt;&lt;property id=&quot;20148&quot; value=&quot;5&quot;/&gt;&lt;property id=&quot;20300&quot; value=&quot;Slide 1&quot;/&gt;&lt;property id=&quot;20307&quot; value=&quot;265&quot;/&gt;&lt;/object&gt;&lt;object type=&quot;3&quot; unique_id=&quot;14927&quot;&gt;&lt;property id=&quot;20148&quot; value=&quot;5&quot;/&gt;&lt;property id=&quot;20300&quot; value=&quot;Slide 2&quot;/&gt;&lt;property id=&quot;20307&quot; value=&quot;344&quot;/&gt;&lt;/object&gt;&lt;object type=&quot;3&quot; unique_id=&quot;14929&quot;&gt;&lt;property id=&quot;20148&quot; value=&quot;5&quot;/&gt;&lt;property id=&quot;20300&quot; value=&quot;Slide 8&quot;/&gt;&lt;property id=&quot;20307&quot; value=&quot;333&quot;/&gt;&lt;/object&gt;&lt;object type=&quot;3&quot; unique_id=&quot;14930&quot;&gt;&lt;property id=&quot;20148&quot; value=&quot;5&quot;/&gt;&lt;property id=&quot;20300&quot; value=&quot;Slide 4&quot;/&gt;&lt;property id=&quot;20307&quot; value=&quot;334&quot;/&gt;&lt;/object&gt;&lt;object type=&quot;3&quot; unique_id=&quot;14931&quot;&gt;&lt;property id=&quot;20148&quot; value=&quot;5&quot;/&gt;&lt;property id=&quot;20300&quot; value=&quot;Slide 9&quot;/&gt;&lt;property id=&quot;20307&quot; value=&quot;335&quot;/&gt;&lt;/object&gt;&lt;object type=&quot;3&quot; unique_id=&quot;14932&quot;&gt;&lt;property id=&quot;20148&quot; value=&quot;5&quot;/&gt;&lt;property id=&quot;20300&quot; value=&quot;Slide 7&quot;/&gt;&lt;property id=&quot;20307&quot; value=&quot;346&quot;/&gt;&lt;/object&gt;&lt;object type=&quot;3&quot; unique_id=&quot;14933&quot;&gt;&lt;property id=&quot;20148&quot; value=&quot;5&quot;/&gt;&lt;property id=&quot;20300&quot; value=&quot;Slide 6&quot;/&gt;&lt;property id=&quot;20307&quot; value=&quot;345&quot;/&gt;&lt;/object&gt;&lt;object type=&quot;3&quot; unique_id=&quot;14934&quot;&gt;&lt;property id=&quot;20148&quot; value=&quot;5&quot;/&gt;&lt;property id=&quot;20300&quot; value=&quot;Slide 5&quot;/&gt;&lt;property id=&quot;20307&quot; value=&quot;338&quot;/&gt;&lt;/object&gt;&lt;object type=&quot;3&quot; unique_id=&quot;14936&quot;&gt;&lt;property id=&quot;20148&quot; value=&quot;5&quot;/&gt;&lt;property id=&quot;20300&quot; value=&quot;Slide 10&quot;/&gt;&lt;property id=&quot;20307&quot; value=&quot;341&quot;/&gt;&lt;/object&gt;&lt;object type=&quot;3&quot; unique_id=&quot;14937&quot;&gt;&lt;property id=&quot;20148&quot; value=&quot;5&quot;/&gt;&lt;property id=&quot;20300&quot; value=&quot;Slide 11&quot;/&gt;&lt;property id=&quot;20307&quot; value=&quot;311&quot;/&gt;&lt;/object&gt;&lt;object type=&quot;3&quot; unique_id=&quot;14938&quot;&gt;&lt;property id=&quot;20148&quot; value=&quot;5&quot;/&gt;&lt;property id=&quot;20300&quot; value=&quot;Slide 12&quot;/&gt;&lt;property id=&quot;20307&quot; value=&quot;319&quot;/&gt;&lt;/object&gt;&lt;object type=&quot;3&quot; unique_id=&quot;14939&quot;&gt;&lt;property id=&quot;20148&quot; value=&quot;5&quot;/&gt;&lt;property id=&quot;20300&quot; value=&quot;Slide 13&quot;/&gt;&lt;property id=&quot;20307&quot; value=&quot;326&quot;/&gt;&lt;/object&gt;&lt;object type=&quot;3&quot; unique_id=&quot;14942&quot;&gt;&lt;property id=&quot;20148&quot; value=&quot;5&quot;/&gt;&lt;property id=&quot;20300&quot; value=&quot;Slide 15&quot;/&gt;&lt;property id=&quot;20307&quot; value=&quot;304&quot;/&gt;&lt;/object&gt;&lt;object type=&quot;3&quot; unique_id=&quot;14943&quot;&gt;&lt;property id=&quot;20148&quot; value=&quot;5&quot;/&gt;&lt;property id=&quot;20300&quot; value=&quot;Slide 16&quot;/&gt;&lt;property id=&quot;20307&quot; value=&quot;305&quot;/&gt;&lt;/object&gt;&lt;object type=&quot;3&quot; unique_id=&quot;14944&quot;&gt;&lt;property id=&quot;20148&quot; value=&quot;5&quot;/&gt;&lt;property id=&quot;20300&quot; value=&quot;Slide 17&quot;/&gt;&lt;property id=&quot;20307&quot; value=&quot;306&quot;/&gt;&lt;/object&gt;&lt;object type=&quot;3&quot; unique_id=&quot;14945&quot;&gt;&lt;property id=&quot;20148&quot; value=&quot;5&quot;/&gt;&lt;property id=&quot;20300&quot; value=&quot;Slide 18&quot;/&gt;&lt;property id=&quot;20307&quot; value=&quot;307&quot;/&gt;&lt;/object&gt;&lt;object type=&quot;3&quot; unique_id=&quot;14946&quot;&gt;&lt;property id=&quot;20148&quot; value=&quot;5&quot;/&gt;&lt;property id=&quot;20300&quot; value=&quot;Slide 19&quot;/&gt;&lt;property id=&quot;20307&quot; value=&quot;340&quot;/&gt;&lt;/object&gt;&lt;object type=&quot;3&quot; unique_id=&quot;14947&quot;&gt;&lt;property id=&quot;20148&quot; value=&quot;5&quot;/&gt;&lt;property id=&quot;20300&quot; value=&quot;Slide 20&quot;/&gt;&lt;property id=&quot;20307&quot; value=&quot;276&quot;/&gt;&lt;/object&gt;&lt;object type=&quot;3&quot; unique_id=&quot;15044&quot;&gt;&lt;property id=&quot;20148&quot; value=&quot;5&quot;/&gt;&lt;property id=&quot;20300&quot; value=&quot;Slide 3&quot;/&gt;&lt;property id=&quot;20307&quot; value=&quot;347&quot;/&gt;&lt;/object&gt;&lt;object type=&quot;3&quot; unique_id=&quot;15045&quot;&gt;&lt;property id=&quot;20148&quot; value=&quot;5&quot;/&gt;&lt;property id=&quot;20300&quot; value=&quot;Slide 14&quot;/&gt;&lt;property id=&quot;20307&quot; value=&quot;348&quot;/&gt;&lt;/object&gt;&lt;/object&gt;&lt;object type=&quot;8&quot; unique_id=&quot;1497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7599</TotalTime>
  <Words>2926</Words>
  <Application>Microsoft Office PowerPoint</Application>
  <PresentationFormat>On-screen Show (4:3)</PresentationFormat>
  <Paragraphs>209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Times New Roman</vt:lpstr>
      <vt:lpstr>Calibri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Góc viết - vẽ</vt:lpstr>
      <vt:lpstr>b. Mô hình tủ sách lớp học</vt:lpstr>
      <vt:lpstr>PowerPoint Presentation</vt:lpstr>
      <vt:lpstr>a. Tuyên truyền, giới thiệu sách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MyCompany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DELL</cp:lastModifiedBy>
  <cp:revision>1057</cp:revision>
  <dcterms:created xsi:type="dcterms:W3CDTF">2015-10-27T14:47:25Z</dcterms:created>
  <dcterms:modified xsi:type="dcterms:W3CDTF">2023-11-30T09:26:06Z</dcterms:modified>
</cp:coreProperties>
</file>