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3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5" r:id="rId2"/>
    <p:sldMasterId id="2147483751" r:id="rId3"/>
    <p:sldMasterId id="2147483835" r:id="rId4"/>
    <p:sldMasterId id="2147483839" r:id="rId5"/>
    <p:sldMasterId id="2147483851" r:id="rId6"/>
    <p:sldMasterId id="2147483863" r:id="rId7"/>
    <p:sldMasterId id="2147483881" r:id="rId8"/>
  </p:sldMasterIdLst>
  <p:notesMasterIdLst>
    <p:notesMasterId r:id="rId38"/>
  </p:notesMasterIdLst>
  <p:sldIdLst>
    <p:sldId id="284" r:id="rId9"/>
    <p:sldId id="270" r:id="rId10"/>
    <p:sldId id="271" r:id="rId11"/>
    <p:sldId id="258" r:id="rId12"/>
    <p:sldId id="257" r:id="rId13"/>
    <p:sldId id="2707" r:id="rId14"/>
    <p:sldId id="2703" r:id="rId15"/>
    <p:sldId id="7547" r:id="rId16"/>
    <p:sldId id="7550" r:id="rId17"/>
    <p:sldId id="506" r:id="rId18"/>
    <p:sldId id="523" r:id="rId19"/>
    <p:sldId id="321" r:id="rId20"/>
    <p:sldId id="527" r:id="rId21"/>
    <p:sldId id="528" r:id="rId22"/>
    <p:sldId id="507" r:id="rId23"/>
    <p:sldId id="2684" r:id="rId24"/>
    <p:sldId id="7554" r:id="rId25"/>
    <p:sldId id="7584" r:id="rId26"/>
    <p:sldId id="7548" r:id="rId27"/>
    <p:sldId id="277" r:id="rId28"/>
    <p:sldId id="282" r:id="rId29"/>
    <p:sldId id="7585" r:id="rId30"/>
    <p:sldId id="7586" r:id="rId31"/>
    <p:sldId id="7587" r:id="rId32"/>
    <p:sldId id="7588" r:id="rId33"/>
    <p:sldId id="337" r:id="rId34"/>
    <p:sldId id="7590" r:id="rId35"/>
    <p:sldId id="7589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6" d="100"/>
          <a:sy n="86" d="100"/>
        </p:scale>
        <p:origin x="43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7560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52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445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1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554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0515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98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E6FDB6-6D2B-46C1-9FA1-D82906A37C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77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759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356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思源黑体 Light" panose="020B0300000000000000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思源黑体 Light" panose="020B03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61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p:transition spd="slow">
    <p:comb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97680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79180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187075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18467"/>
      </p:ext>
    </p:extLst>
  </p:cSld>
  <p:clrMapOvr>
    <a:masterClrMapping/>
  </p:clrMapOvr>
  <p:transition>
    <p:random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8574970"/>
      </p:ext>
    </p:extLst>
  </p:cSld>
  <p:clrMapOvr>
    <a:masterClrMapping/>
  </p:clrMapOvr>
  <p:transition>
    <p:random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969321"/>
      </p:ext>
    </p:extLst>
  </p:cSld>
  <p:clrMapOvr>
    <a:masterClrMapping/>
  </p:clrMapOvr>
  <p:transition>
    <p:random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47111"/>
      </p:ext>
    </p:extLst>
  </p:cSld>
  <p:clrMapOvr>
    <a:masterClrMapping/>
  </p:clrMapOvr>
  <p:transition>
    <p:random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2586892"/>
      </p:ext>
    </p:extLst>
  </p:cSld>
  <p:clrMapOvr>
    <a:masterClrMapping/>
  </p:clrMapOvr>
  <p:transition>
    <p:random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88582"/>
      </p:ext>
    </p:extLst>
  </p:cSld>
  <p:clrMapOvr>
    <a:masterClrMapping/>
  </p:clrMapOvr>
  <p:transition>
    <p:random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60986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p:transition spd="slow">
    <p:comb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6798224"/>
      </p:ext>
    </p:extLst>
  </p:cSld>
  <p:clrMapOvr>
    <a:masterClrMapping/>
  </p:clrMapOvr>
  <p:transition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953552"/>
      </p:ext>
    </p:extLst>
  </p:cSld>
  <p:clrMapOvr>
    <a:masterClrMapping/>
  </p:clrMapOvr>
  <p:transition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50804"/>
      </p:ext>
    </p:extLst>
  </p:cSld>
  <p:clrMapOvr>
    <a:masterClrMapping/>
  </p:clrMapOvr>
  <p:transition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7711"/>
      </p:ext>
    </p:extLst>
  </p:cSld>
  <p:clrMapOvr>
    <a:masterClrMapping/>
  </p:clrMapOvr>
  <p:transition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0647148"/>
      </p:ext>
    </p:extLst>
  </p:cSld>
  <p:clrMapOvr>
    <a:masterClrMapping/>
  </p:clrMapOvr>
  <p:transition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533020"/>
      </p:ext>
    </p:extLst>
  </p:cSld>
  <p:clrMapOvr>
    <a:masterClrMapping/>
  </p:clrMapOvr>
  <p:transition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064780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08E231-020E-454B-814C-04386EE4B12D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60000" y="1236033"/>
            <a:ext cx="7620000" cy="375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866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60000" y="4987567"/>
            <a:ext cx="6038400" cy="6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5416378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1092533" y="2147233"/>
            <a:ext cx="63688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2151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5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pic>
        <p:nvPicPr>
          <p:cNvPr id="15" name="Google Shape;15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8101" y="-1734032"/>
            <a:ext cx="9128297" cy="15504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0825505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960000" y="162100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824935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 idx="2"/>
          </p:nvPr>
        </p:nvSpPr>
        <p:spPr>
          <a:xfrm>
            <a:off x="1477233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 idx="3"/>
          </p:nvPr>
        </p:nvSpPr>
        <p:spPr>
          <a:xfrm>
            <a:off x="6938629" y="33985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1"/>
          </p:nvPr>
        </p:nvSpPr>
        <p:spPr>
          <a:xfrm>
            <a:off x="6938633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1477467" y="40487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-1831368" y="840001"/>
            <a:ext cx="2688335" cy="156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11404866" y="1502134"/>
            <a:ext cx="2688335" cy="1565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71472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853814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30379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3090600" y="1742800"/>
            <a:ext cx="60108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3667247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title"/>
          </p:nvPr>
        </p:nvSpPr>
        <p:spPr>
          <a:xfrm>
            <a:off x="3586467" y="2123967"/>
            <a:ext cx="5019200" cy="5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9"/>
          <p:cNvSpPr txBox="1">
            <a:spLocks noGrp="1"/>
          </p:cNvSpPr>
          <p:nvPr>
            <p:ph type="subTitle" idx="1"/>
          </p:nvPr>
        </p:nvSpPr>
        <p:spPr>
          <a:xfrm>
            <a:off x="3365400" y="2822833"/>
            <a:ext cx="5461200" cy="1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3848577"/>
      </p:ext>
    </p:extLst>
  </p:cSld>
  <p:clrMapOvr>
    <a:masterClrMapping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0"/>
          <p:cNvSpPr txBox="1">
            <a:spLocks noGrp="1"/>
          </p:cNvSpPr>
          <p:nvPr>
            <p:ph type="title"/>
          </p:nvPr>
        </p:nvSpPr>
        <p:spPr>
          <a:xfrm>
            <a:off x="960000" y="30472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696942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760900"/>
            <a:ext cx="8768000" cy="338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25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712000" y="4637500"/>
            <a:ext cx="87680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5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title" idx="2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793609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5598002"/>
      </p:ext>
    </p:extLst>
  </p:cSld>
  <p:clrMapOvr>
    <a:masterClrMapping/>
  </p:clrMapOvr>
  <p:transition spd="slow">
    <p:comb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title" idx="2"/>
          </p:nvPr>
        </p:nvSpPr>
        <p:spPr>
          <a:xfrm>
            <a:off x="2759484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1"/>
          </p:nvPr>
        </p:nvSpPr>
        <p:spPr>
          <a:xfrm>
            <a:off x="2759484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3"/>
          </p:nvPr>
        </p:nvSpPr>
        <p:spPr>
          <a:xfrm>
            <a:off x="7897309" y="21254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4"/>
          </p:nvPr>
        </p:nvSpPr>
        <p:spPr>
          <a:xfrm>
            <a:off x="7897311" y="2829033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5"/>
          </p:nvPr>
        </p:nvSpPr>
        <p:spPr>
          <a:xfrm>
            <a:off x="2759484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6"/>
          </p:nvPr>
        </p:nvSpPr>
        <p:spPr>
          <a:xfrm>
            <a:off x="2759484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7"/>
          </p:nvPr>
        </p:nvSpPr>
        <p:spPr>
          <a:xfrm>
            <a:off x="7897309" y="4036633"/>
            <a:ext cx="3074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8"/>
          </p:nvPr>
        </p:nvSpPr>
        <p:spPr>
          <a:xfrm>
            <a:off x="7897311" y="4740249"/>
            <a:ext cx="30740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9" hasCustomPrompt="1"/>
          </p:nvPr>
        </p:nvSpPr>
        <p:spPr>
          <a:xfrm>
            <a:off x="1323667" y="2506767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3" hasCustomPrompt="1"/>
          </p:nvPr>
        </p:nvSpPr>
        <p:spPr>
          <a:xfrm>
            <a:off x="1323667" y="4405865"/>
            <a:ext cx="1537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 idx="14" hasCustomPrompt="1"/>
          </p:nvPr>
        </p:nvSpPr>
        <p:spPr>
          <a:xfrm>
            <a:off x="6256133" y="2506767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57" name="Google Shape;57;p13"/>
          <p:cNvSpPr txBox="1">
            <a:spLocks noGrp="1"/>
          </p:cNvSpPr>
          <p:nvPr>
            <p:ph type="title" idx="15" hasCustomPrompt="1"/>
          </p:nvPr>
        </p:nvSpPr>
        <p:spPr>
          <a:xfrm>
            <a:off x="6256133" y="4405865"/>
            <a:ext cx="17428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60395606"/>
      </p:ext>
    </p:extLst>
  </p:cSld>
  <p:clrMapOvr>
    <a:masterClrMapping/>
  </p:clrMapOvr>
  <p:transition spd="slow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 idx="2"/>
          </p:nvPr>
        </p:nvSpPr>
        <p:spPr>
          <a:xfrm>
            <a:off x="6406217" y="17792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3"/>
          </p:nvPr>
        </p:nvSpPr>
        <p:spPr>
          <a:xfrm>
            <a:off x="6406329" y="352907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6406333" y="4179261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4"/>
          </p:nvPr>
        </p:nvSpPr>
        <p:spPr>
          <a:xfrm>
            <a:off x="6406451" y="2429412"/>
            <a:ext cx="3656800" cy="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557490"/>
      </p:ext>
    </p:extLst>
  </p:cSld>
  <p:clrMapOvr>
    <a:masterClrMapping/>
  </p:clrMapOvr>
  <p:transition spd="slow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2">
  <p:cSld name="One Column-text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947933" y="1597333"/>
            <a:ext cx="82656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862733" y="4098300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0792711"/>
      </p:ext>
    </p:extLst>
  </p:cSld>
  <p:clrMapOvr>
    <a:masterClrMapping/>
  </p:clrMapOvr>
  <p:transition spd="slow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-text 3">
  <p:cSld name="One column-text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97133" y="1100867"/>
            <a:ext cx="1076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4666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2862733" y="3601817"/>
            <a:ext cx="64972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0638711"/>
      </p:ext>
    </p:extLst>
  </p:cSld>
  <p:clrMapOvr>
    <a:masterClrMapping/>
  </p:clrMapOvr>
  <p:transition spd="slow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3189200" y="4762633"/>
            <a:ext cx="5813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2608600" y="2949667"/>
            <a:ext cx="6974800" cy="169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0143231"/>
      </p:ext>
    </p:extLst>
  </p:cSld>
  <p:clrMapOvr>
    <a:masterClrMapping/>
  </p:clrMapOvr>
  <p:transition spd="slow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5">
  <p:cSld name="Title and two columns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2110217" y="1918239"/>
            <a:ext cx="37880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title" idx="2"/>
          </p:nvPr>
        </p:nvSpPr>
        <p:spPr>
          <a:xfrm>
            <a:off x="6424957" y="1918245"/>
            <a:ext cx="36568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3733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subTitle" idx="1"/>
          </p:nvPr>
        </p:nvSpPr>
        <p:spPr>
          <a:xfrm>
            <a:off x="2110233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4"/>
          </p:nvPr>
        </p:nvSpPr>
        <p:spPr>
          <a:xfrm>
            <a:off x="6359400" y="4526817"/>
            <a:ext cx="3788000" cy="7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3420999"/>
      </p:ext>
    </p:extLst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>
            <a:spLocks noGrp="1"/>
          </p:cNvSpPr>
          <p:nvPr>
            <p:ph type="title"/>
          </p:nvPr>
        </p:nvSpPr>
        <p:spPr>
          <a:xfrm>
            <a:off x="1487233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ubTitle" idx="1"/>
          </p:nvPr>
        </p:nvSpPr>
        <p:spPr>
          <a:xfrm>
            <a:off x="1223833" y="4297649"/>
            <a:ext cx="34004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title" idx="2"/>
          </p:nvPr>
        </p:nvSpPr>
        <p:spPr>
          <a:xfrm>
            <a:off x="4614967" y="36010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ubTitle" idx="3"/>
          </p:nvPr>
        </p:nvSpPr>
        <p:spPr>
          <a:xfrm>
            <a:off x="4544267" y="4297683"/>
            <a:ext cx="3118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title" idx="4"/>
          </p:nvPr>
        </p:nvSpPr>
        <p:spPr>
          <a:xfrm>
            <a:off x="7742700" y="3581883"/>
            <a:ext cx="28736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ubTitle" idx="5"/>
          </p:nvPr>
        </p:nvSpPr>
        <p:spPr>
          <a:xfrm>
            <a:off x="7583100" y="4290948"/>
            <a:ext cx="3192800" cy="9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title" idx="6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925091"/>
      </p:ext>
    </p:extLst>
  </p:cSld>
  <p:clrMapOvr>
    <a:masterClrMapping/>
  </p:clrMapOvr>
  <p:transition spd="slow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0"/>
          <p:cNvSpPr txBox="1">
            <a:spLocks noGrp="1"/>
          </p:cNvSpPr>
          <p:nvPr>
            <p:ph type="title"/>
          </p:nvPr>
        </p:nvSpPr>
        <p:spPr>
          <a:xfrm>
            <a:off x="3174467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subTitle" idx="1"/>
          </p:nvPr>
        </p:nvSpPr>
        <p:spPr>
          <a:xfrm>
            <a:off x="3174467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title" idx="2"/>
          </p:nvPr>
        </p:nvSpPr>
        <p:spPr>
          <a:xfrm>
            <a:off x="8196533" y="186623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ubTitle" idx="3"/>
          </p:nvPr>
        </p:nvSpPr>
        <p:spPr>
          <a:xfrm>
            <a:off x="8196533" y="25698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title" idx="4"/>
          </p:nvPr>
        </p:nvSpPr>
        <p:spPr>
          <a:xfrm>
            <a:off x="3174467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5"/>
          </p:nvPr>
        </p:nvSpPr>
        <p:spPr>
          <a:xfrm>
            <a:off x="3174467" y="4582633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title" idx="6"/>
          </p:nvPr>
        </p:nvSpPr>
        <p:spPr>
          <a:xfrm>
            <a:off x="8196533" y="3879023"/>
            <a:ext cx="2926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733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subTitle" idx="7"/>
          </p:nvPr>
        </p:nvSpPr>
        <p:spPr>
          <a:xfrm>
            <a:off x="8196533" y="4582635"/>
            <a:ext cx="2451200" cy="7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6974601"/>
      </p:ext>
    </p:extLst>
  </p:cSld>
  <p:clrMapOvr>
    <a:masterClrMapping/>
  </p:clrMapOvr>
  <p:transition spd="slow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9216747"/>
      </p:ext>
    </p:extLst>
  </p:cSld>
  <p:clrMapOvr>
    <a:masterClrMapping/>
  </p:clrMapOvr>
  <p:transition spd="slow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5553170"/>
      </p:ext>
    </p:extLst>
  </p:cSld>
  <p:clrMapOvr>
    <a:masterClrMapping/>
  </p:clrMapOvr>
  <p:transition spd="slow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8759821"/>
      </p:ext>
    </p:extLst>
  </p:cSld>
  <p:clrMapOvr>
    <a:masterClrMapping/>
  </p:clrMapOvr>
  <p:transition spd="slow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740626"/>
      </p:ext>
    </p:extLst>
  </p:cSld>
  <p:clrMapOvr>
    <a:masterClrMapping/>
  </p:clrMapOvr>
  <p:transition spd="slow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821504"/>
      </p:ext>
    </p:extLst>
  </p:cSld>
  <p:clrMapOvr>
    <a:masterClrMapping/>
  </p:clrMapOvr>
  <p:transition spd="slow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303099"/>
      </p:ext>
    </p:extLst>
  </p:cSld>
  <p:clrMapOvr>
    <a:masterClrMapping/>
  </p:clrMapOvr>
  <p:transition spd="slow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5358054"/>
      </p:ext>
    </p:extLst>
  </p:cSld>
  <p:clrMapOvr>
    <a:masterClrMapping/>
  </p:clrMapOvr>
  <p:transition spd="slow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59497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title" idx="2" hasCustomPrompt="1"/>
          </p:nvPr>
        </p:nvSpPr>
        <p:spPr>
          <a:xfrm>
            <a:off x="73807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14" name="Google Shape;114;p28"/>
          <p:cNvSpPr txBox="1">
            <a:spLocks noGrp="1"/>
          </p:cNvSpPr>
          <p:nvPr>
            <p:ph type="subTitle" idx="1"/>
          </p:nvPr>
        </p:nvSpPr>
        <p:spPr>
          <a:xfrm>
            <a:off x="67381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216392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3">
  <p:cSld name="Title only 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04498"/>
      </p:ext>
    </p:extLst>
  </p:cSld>
  <p:clrMapOvr>
    <a:masterClrMapping/>
  </p:clrMapOvr>
  <p:transition spd="slow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2">
  <p:cSld name="Title only 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692750"/>
      </p:ext>
    </p:extLst>
  </p:cSld>
  <p:clrMapOvr>
    <a:masterClrMapping/>
  </p:clrMapOvr>
  <p:transition spd="slow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1"/>
          <p:cNvSpPr txBox="1">
            <a:spLocks noGrp="1"/>
          </p:cNvSpPr>
          <p:nvPr>
            <p:ph type="title"/>
          </p:nvPr>
        </p:nvSpPr>
        <p:spPr>
          <a:xfrm>
            <a:off x="922867" y="2147233"/>
            <a:ext cx="4985600" cy="25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title" idx="2" hasCustomPrompt="1"/>
          </p:nvPr>
        </p:nvSpPr>
        <p:spPr>
          <a:xfrm>
            <a:off x="2353867" y="10725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1"/>
          <p:cNvSpPr txBox="1">
            <a:spLocks noGrp="1"/>
          </p:cNvSpPr>
          <p:nvPr>
            <p:ph type="subTitle" idx="1"/>
          </p:nvPr>
        </p:nvSpPr>
        <p:spPr>
          <a:xfrm>
            <a:off x="1711267" y="4785833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003427"/>
      </p:ext>
    </p:extLst>
  </p:cSld>
  <p:clrMapOvr>
    <a:masterClrMapping/>
  </p:clrMapOvr>
  <p:transition spd="slow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2"/>
          <p:cNvSpPr txBox="1">
            <a:spLocks noGrp="1"/>
          </p:cNvSpPr>
          <p:nvPr>
            <p:ph type="title"/>
          </p:nvPr>
        </p:nvSpPr>
        <p:spPr>
          <a:xfrm>
            <a:off x="2769600" y="2750633"/>
            <a:ext cx="6652800" cy="1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5" name="Google Shape;125;p32"/>
          <p:cNvSpPr txBox="1">
            <a:spLocks noGrp="1"/>
          </p:cNvSpPr>
          <p:nvPr>
            <p:ph type="title" idx="2" hasCustomPrompt="1"/>
          </p:nvPr>
        </p:nvSpPr>
        <p:spPr>
          <a:xfrm>
            <a:off x="5034200" y="1675967"/>
            <a:ext cx="2123600" cy="11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32"/>
          <p:cNvSpPr txBox="1">
            <a:spLocks noGrp="1"/>
          </p:cNvSpPr>
          <p:nvPr>
            <p:ph type="subTitle" idx="1"/>
          </p:nvPr>
        </p:nvSpPr>
        <p:spPr>
          <a:xfrm>
            <a:off x="4391600" y="4462100"/>
            <a:ext cx="3408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1974110"/>
      </p:ext>
    </p:extLst>
  </p:cSld>
  <p:clrMapOvr>
    <a:masterClrMapping/>
  </p:clrMapOvr>
  <p:transition spd="slow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721306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866002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3447873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slide">
  <p:cSld name="Thank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6"/>
          <p:cNvSpPr txBox="1">
            <a:spLocks noGrp="1"/>
          </p:cNvSpPr>
          <p:nvPr>
            <p:ph type="title"/>
          </p:nvPr>
        </p:nvSpPr>
        <p:spPr>
          <a:xfrm>
            <a:off x="2396933" y="780000"/>
            <a:ext cx="7398000" cy="16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5" name="Google Shape;135;p36"/>
          <p:cNvSpPr txBox="1"/>
          <p:nvPr/>
        </p:nvSpPr>
        <p:spPr>
          <a:xfrm>
            <a:off x="2246633" y="4678367"/>
            <a:ext cx="76988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, and </a:t>
            </a:r>
            <a:r>
              <a:rPr lang="en" sz="1600" kern="0">
                <a:solidFill>
                  <a:srgbClr val="F09420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nfographics &amp; images by </a:t>
            </a:r>
            <a:r>
              <a:rPr lang="en" sz="1600" b="1" kern="0">
                <a:solidFill>
                  <a:srgbClr val="F09420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F09420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600" kern="0">
              <a:solidFill>
                <a:srgbClr val="F0942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6" name="Google Shape;136;p36"/>
          <p:cNvSpPr txBox="1">
            <a:spLocks noGrp="1"/>
          </p:cNvSpPr>
          <p:nvPr>
            <p:ph type="subTitle" idx="1"/>
          </p:nvPr>
        </p:nvSpPr>
        <p:spPr>
          <a:xfrm>
            <a:off x="1120033" y="2711833"/>
            <a:ext cx="9952000" cy="12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614514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245613"/>
      </p:ext>
    </p:extLst>
  </p:cSld>
  <p:clrMapOvr>
    <a:masterClrMapping/>
  </p:clrMapOvr>
  <p:transition spd="slow">
    <p:comb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070559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p:transition spd="slow">
    <p:comb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472417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A81763-36D2-0BA1-86C4-2F531E9EB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D3AB3D-5488-4EED-23F1-2F7058981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4B70706-0FCB-6B60-C626-F871D9569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03683A-3420-C478-CF17-890CF5A91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A53070-5A0B-A677-84F6-3578431C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298213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085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6916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20665"/>
      </p:ext>
    </p:extLst>
  </p:cSld>
  <p:clrMapOvr>
    <a:masterClrMapping/>
  </p:clrMapOvr>
  <p:transition spd="slow">
    <p:comb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878828"/>
      </p:ext>
    </p:extLst>
  </p:cSld>
  <p:clrMapOvr>
    <a:masterClrMapping/>
  </p:clrMapOvr>
  <p:transition spd="slow">
    <p:comb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67203"/>
      </p:ext>
    </p:extLst>
  </p:cSld>
  <p:clrMapOvr>
    <a:masterClrMapping/>
  </p:clrMapOvr>
  <p:transition spd="slow">
    <p:comb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36218"/>
      </p:ext>
    </p:extLst>
  </p:cSld>
  <p:clrMapOvr>
    <a:masterClrMapping/>
  </p:clrMapOvr>
  <p:transition spd="slow">
    <p:comb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80613"/>
      </p:ext>
    </p:extLst>
  </p:cSld>
  <p:clrMapOvr>
    <a:masterClrMapping/>
  </p:clrMapOvr>
  <p:transition spd="slow">
    <p:comb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87672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p:transition spd="slow">
    <p:comb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36686"/>
      </p:ext>
    </p:extLst>
  </p:cSld>
  <p:clrMapOvr>
    <a:masterClrMapping/>
  </p:clrMapOvr>
  <p:transition spd="slow">
    <p:comb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88641"/>
      </p:ext>
    </p:extLst>
  </p:cSld>
  <p:clrMapOvr>
    <a:masterClrMapping/>
  </p:clrMapOvr>
  <p:transition spd="slow">
    <p:comb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0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37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783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37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85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318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5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54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p:transition spd="slow">
    <p:comb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7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48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40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988767"/>
      </p:ext>
    </p:extLst>
  </p:cSld>
  <p:clrMapOvr>
    <a:masterClrMapping/>
  </p:clrMapOvr>
  <p:transition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7682291"/>
      </p:ext>
    </p:extLst>
  </p:cSld>
  <p:clrMapOvr>
    <a:masterClrMapping/>
  </p:clrMapOvr>
  <p:transition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03135"/>
      </p:ext>
    </p:extLst>
  </p:cSld>
  <p:clrMapOvr>
    <a:masterClrMapping/>
  </p:clrMapOvr>
  <p:transition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818106"/>
      </p:ext>
    </p:extLst>
  </p:cSld>
  <p:clrMapOvr>
    <a:masterClrMapping/>
  </p:clrMapOvr>
  <p:transition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783362"/>
      </p:ext>
    </p:extLst>
  </p:cSld>
  <p:clrMapOvr>
    <a:masterClrMapping/>
  </p:clrMapOvr>
  <p:transition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087247"/>
      </p:ext>
    </p:extLst>
  </p:cSld>
  <p:clrMapOvr>
    <a:masterClrMapping/>
  </p:clrMapOvr>
  <p:transition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80372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p:transition spd="slow">
    <p:comb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176070"/>
      </p:ext>
    </p:extLst>
  </p:cSld>
  <p:clrMapOvr>
    <a:masterClrMapping/>
  </p:clrMapOvr>
  <p:transition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8191412"/>
      </p:ext>
    </p:extLst>
  </p:cSld>
  <p:clrMapOvr>
    <a:masterClrMapping/>
  </p:clrMapOvr>
  <p:transition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76211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003644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387851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667128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265701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533356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62045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60257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slideLayout" Target="../slideLayouts/slideLayout5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5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16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Caveat Brush"/>
              <a:buNone/>
              <a:defRPr sz="3400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2385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2385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500"/>
              <a:buFont typeface="Nunito"/>
              <a:buChar char="■"/>
              <a:defRPr sz="15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22418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</p:sldLayoutIdLst>
  <p:transition spd="slow">
    <p:comb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3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80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80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5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38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  <p:sldLayoutId id="2147483878" r:id="rId15"/>
    <p:sldLayoutId id="2147483879" r:id="rId16"/>
    <p:sldLayoutId id="2147483880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2025/12/13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017A3DC-2FB8-703C-E162-FA077E7C1621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0A2FAAE-F15F-A59A-A8C9-410BA3BE045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9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3" Type="http://schemas.openxmlformats.org/officeDocument/2006/relationships/tags" Target="../tags/tag27.xml"/><Relationship Id="rId7" Type="http://schemas.openxmlformats.org/officeDocument/2006/relationships/slideLayout" Target="../slideLayouts/slideLayout60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83.svg"/><Relationship Id="rId18" Type="http://schemas.openxmlformats.org/officeDocument/2006/relationships/image" Target="../media/image77.png"/><Relationship Id="rId3" Type="http://schemas.openxmlformats.org/officeDocument/2006/relationships/image" Target="../media/image69.png"/><Relationship Id="rId7" Type="http://schemas.openxmlformats.org/officeDocument/2006/relationships/image" Target="../media/image77.svg"/><Relationship Id="rId12" Type="http://schemas.openxmlformats.org/officeDocument/2006/relationships/image" Target="../media/image74.png"/><Relationship Id="rId17" Type="http://schemas.openxmlformats.org/officeDocument/2006/relationships/image" Target="../media/image87.sv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76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1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79.sv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6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image" Target="../media/image68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3" Type="http://schemas.microsoft.com/office/2007/relationships/media" Target="../media/media3.mp3"/><Relationship Id="rId21" Type="http://schemas.openxmlformats.org/officeDocument/2006/relationships/image" Target="../media/image34.png"/><Relationship Id="rId7" Type="http://schemas.microsoft.com/office/2007/relationships/media" Target="../media/media5.mp3"/><Relationship Id="rId12" Type="http://schemas.openxmlformats.org/officeDocument/2006/relationships/image" Target="../media/image28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7.jpg"/><Relationship Id="rId5" Type="http://schemas.microsoft.com/office/2007/relationships/media" Target="../media/media4.mp3"/><Relationship Id="rId15" Type="http://schemas.openxmlformats.org/officeDocument/2006/relationships/image" Target="../media/image30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35.jp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9.png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28.png"/><Relationship Id="rId5" Type="http://schemas.microsoft.com/office/2007/relationships/media" Target="../media/media4.mp3"/><Relationship Id="rId15" Type="http://schemas.openxmlformats.org/officeDocument/2006/relationships/image" Target="../media/image31.png"/><Relationship Id="rId10" Type="http://schemas.openxmlformats.org/officeDocument/2006/relationships/image" Target="../media/image36.jpg"/><Relationship Id="rId19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microsoft.com/office/2007/relationships/hdphoto" Target="../media/hdphoto2.wdp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xmlns="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D797BB-F097-FDA5-8784-FB0460046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9161" y="1250424"/>
            <a:ext cx="495647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874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>
            <a:extLst>
              <a:ext uri="{FF2B5EF4-FFF2-40B4-BE49-F238E27FC236}">
                <a16:creationId xmlns:a16="http://schemas.microsoft.com/office/drawing/2014/main" xmlns="" id="{EF64617C-4331-7B0A-691E-2EE3A4FF4E20}"/>
              </a:ext>
            </a:extLst>
          </p:cNvPr>
          <p:cNvGrpSpPr/>
          <p:nvPr/>
        </p:nvGrpSpPr>
        <p:grpSpPr>
          <a:xfrm>
            <a:off x="543160" y="3326818"/>
            <a:ext cx="2434316" cy="1657501"/>
            <a:chOff x="442007" y="1361178"/>
            <a:chExt cx="1825737" cy="2966516"/>
          </a:xfrm>
        </p:grpSpPr>
        <p:sp>
          <p:nvSpPr>
            <p:cNvPr id="6" name="สี่เหลี่ยมผืนผ้ามุมมน 77">
              <a:extLst>
                <a:ext uri="{FF2B5EF4-FFF2-40B4-BE49-F238E27FC236}">
                  <a16:creationId xmlns:a16="http://schemas.microsoft.com/office/drawing/2014/main" xmlns="" id="{F88E933D-12D5-6530-3FCE-885369288EAD}"/>
                </a:ext>
              </a:extLst>
            </p:cNvPr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มุมมน 39">
              <a:extLst>
                <a:ext uri="{FF2B5EF4-FFF2-40B4-BE49-F238E27FC236}">
                  <a16:creationId xmlns:a16="http://schemas.microsoft.com/office/drawing/2014/main" xmlns="" id="{AC9EA12B-A3C1-BE74-B03D-DA6D31E78CFD}"/>
                </a:ext>
              </a:extLst>
            </p:cNvPr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rảnh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rỗi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8" name="กลุ่ม 47">
            <a:extLst>
              <a:ext uri="{FF2B5EF4-FFF2-40B4-BE49-F238E27FC236}">
                <a16:creationId xmlns:a16="http://schemas.microsoft.com/office/drawing/2014/main" xmlns="" id="{C2377049-C0DA-50B1-CBFC-B2CA4AF8E99F}"/>
              </a:ext>
            </a:extLst>
          </p:cNvPr>
          <p:cNvGrpSpPr/>
          <p:nvPr/>
        </p:nvGrpSpPr>
        <p:grpSpPr>
          <a:xfrm>
            <a:off x="3410784" y="2740879"/>
            <a:ext cx="2425656" cy="1657501"/>
            <a:chOff x="2573909" y="1361178"/>
            <a:chExt cx="1819242" cy="2966516"/>
          </a:xfrm>
        </p:grpSpPr>
        <p:sp>
          <p:nvSpPr>
            <p:cNvPr id="9" name="สี่เหลี่ยมผืนผ้ามุมมน 80">
              <a:extLst>
                <a:ext uri="{FF2B5EF4-FFF2-40B4-BE49-F238E27FC236}">
                  <a16:creationId xmlns:a16="http://schemas.microsoft.com/office/drawing/2014/main" xmlns="" id="{9C1DA552-D13E-6B98-A3C6-2CF47877EA09}"/>
                </a:ext>
              </a:extLst>
            </p:cNvPr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0" name="สี่เหลี่ยมผืนผ้ามุมมน 71">
              <a:extLst>
                <a:ext uri="{FF2B5EF4-FFF2-40B4-BE49-F238E27FC236}">
                  <a16:creationId xmlns:a16="http://schemas.microsoft.com/office/drawing/2014/main" xmlns="" id="{13CCF31E-9E98-92F3-FA8E-CEDD5B3D63C1}"/>
                </a:ext>
              </a:extLst>
            </p:cNvPr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hẳn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hoi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1" name="กลุ่ม 50">
            <a:extLst>
              <a:ext uri="{FF2B5EF4-FFF2-40B4-BE49-F238E27FC236}">
                <a16:creationId xmlns:a16="http://schemas.microsoft.com/office/drawing/2014/main" xmlns="" id="{1DD75D0E-EB7E-DC34-30B7-56766FFA1F11}"/>
              </a:ext>
            </a:extLst>
          </p:cNvPr>
          <p:cNvGrpSpPr/>
          <p:nvPr/>
        </p:nvGrpSpPr>
        <p:grpSpPr>
          <a:xfrm>
            <a:off x="6330305" y="3299504"/>
            <a:ext cx="2416996" cy="1657500"/>
            <a:chOff x="4705811" y="1361178"/>
            <a:chExt cx="1812747" cy="2966516"/>
          </a:xfrm>
        </p:grpSpPr>
        <p:sp>
          <p:nvSpPr>
            <p:cNvPr id="12" name="สี่เหลี่ยมผืนผ้ามุมมน 79">
              <a:extLst>
                <a:ext uri="{FF2B5EF4-FFF2-40B4-BE49-F238E27FC236}">
                  <a16:creationId xmlns:a16="http://schemas.microsoft.com/office/drawing/2014/main" xmlns="" id="{9D59890F-B625-2F1A-A7A2-CE630D71F7D9}"/>
                </a:ext>
              </a:extLst>
            </p:cNvPr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3" name="สี่เหลี่ยมผืนผ้ามุมมน 75">
              <a:extLst>
                <a:ext uri="{FF2B5EF4-FFF2-40B4-BE49-F238E27FC236}">
                  <a16:creationId xmlns:a16="http://schemas.microsoft.com/office/drawing/2014/main" xmlns="" id="{FA7376F9-84D0-EE6A-4AEE-42136FC4359A}"/>
                </a:ext>
              </a:extLst>
            </p:cNvPr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cỗ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4" name="กลุ่ม 52">
            <a:extLst>
              <a:ext uri="{FF2B5EF4-FFF2-40B4-BE49-F238E27FC236}">
                <a16:creationId xmlns:a16="http://schemas.microsoft.com/office/drawing/2014/main" xmlns="" id="{BCF7AC6C-1C57-BD95-B3AA-A99DCBF05AE6}"/>
              </a:ext>
            </a:extLst>
          </p:cNvPr>
          <p:cNvGrpSpPr/>
          <p:nvPr/>
        </p:nvGrpSpPr>
        <p:grpSpPr>
          <a:xfrm>
            <a:off x="9189269" y="2926074"/>
            <a:ext cx="2408335" cy="1657501"/>
            <a:chOff x="6837713" y="1361178"/>
            <a:chExt cx="1806251" cy="2972054"/>
          </a:xfrm>
        </p:grpSpPr>
        <p:sp>
          <p:nvSpPr>
            <p:cNvPr id="15" name="สี่เหลี่ยมผืนผ้ามุมมน 78">
              <a:extLst>
                <a:ext uri="{FF2B5EF4-FFF2-40B4-BE49-F238E27FC236}">
                  <a16:creationId xmlns:a16="http://schemas.microsoft.com/office/drawing/2014/main" xmlns="" id="{056CB43A-A203-6C15-99E8-A45E26A0ADC0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6" name="สี่เหลี่ยมผืนผ้ามุมมน 76">
              <a:extLst>
                <a:ext uri="{FF2B5EF4-FFF2-40B4-BE49-F238E27FC236}">
                  <a16:creationId xmlns:a16="http://schemas.microsoft.com/office/drawing/2014/main" xmlns="" id="{266E3E95-370E-6EF9-F78E-AA4D73BFA746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xơi</a:t>
              </a:r>
              <a:endParaRPr kumimoji="0" lang="th-TH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15D50B7-6324-7525-D0C1-A71E245E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85" y="765314"/>
            <a:ext cx="78340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8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xmlns="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xmlns="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BCCCC942-4904-42EC-8315-AC216255006C}"/>
              </a:ext>
            </a:extLst>
          </p:cNvPr>
          <p:cNvCxnSpPr>
            <a:cxnSpLocks/>
          </p:cNvCxnSpPr>
          <p:nvPr/>
        </p:nvCxnSpPr>
        <p:spPr>
          <a:xfrm flipH="1">
            <a:off x="3655114" y="1866900"/>
            <a:ext cx="122149" cy="532161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A6458BA-260F-40A4-A4DC-1D68A1C2A3B1}"/>
              </a:ext>
            </a:extLst>
          </p:cNvPr>
          <p:cNvCxnSpPr>
            <a:cxnSpLocks/>
          </p:cNvCxnSpPr>
          <p:nvPr/>
        </p:nvCxnSpPr>
        <p:spPr>
          <a:xfrm flipH="1">
            <a:off x="2035258" y="2467943"/>
            <a:ext cx="146800" cy="5607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44623003-392C-4CA6-84A2-08F3B203A94E}"/>
              </a:ext>
            </a:extLst>
          </p:cNvPr>
          <p:cNvCxnSpPr>
            <a:cxnSpLocks/>
          </p:cNvCxnSpPr>
          <p:nvPr/>
        </p:nvCxnSpPr>
        <p:spPr>
          <a:xfrm flipH="1">
            <a:off x="5104436" y="2563452"/>
            <a:ext cx="128858" cy="48453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F55C1C-BD74-49AB-9F09-71646DA083C2}"/>
              </a:ext>
            </a:extLst>
          </p:cNvPr>
          <p:cNvCxnSpPr>
            <a:cxnSpLocks/>
          </p:cNvCxnSpPr>
          <p:nvPr/>
        </p:nvCxnSpPr>
        <p:spPr>
          <a:xfrm flipH="1">
            <a:off x="9398609" y="2561516"/>
            <a:ext cx="103099" cy="486472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2DEE752-6176-455C-AA6B-AA6C8F606079}"/>
              </a:ext>
            </a:extLst>
          </p:cNvPr>
          <p:cNvCxnSpPr>
            <a:cxnSpLocks/>
          </p:cNvCxnSpPr>
          <p:nvPr/>
        </p:nvCxnSpPr>
        <p:spPr>
          <a:xfrm flipH="1">
            <a:off x="5263256" y="3171389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FF410B6-0F11-31A5-F29D-C367BAB6926A}"/>
              </a:ext>
            </a:extLst>
          </p:cNvPr>
          <p:cNvCxnSpPr>
            <a:cxnSpLocks/>
          </p:cNvCxnSpPr>
          <p:nvPr/>
        </p:nvCxnSpPr>
        <p:spPr>
          <a:xfrm flipH="1">
            <a:off x="5137752" y="3171389"/>
            <a:ext cx="125504" cy="511629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xmlns="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xmlns="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xmlns="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EBA9876-26C8-028E-ECFF-56D67D8C6A5A}"/>
              </a:ext>
            </a:extLst>
          </p:cNvPr>
          <p:cNvGrpSpPr/>
          <p:nvPr/>
        </p:nvGrpSpPr>
        <p:grpSpPr>
          <a:xfrm>
            <a:off x="80634" y="1642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6E329D3C-E996-A84F-296E-EF0F4AA1CA2C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86CFE90-5238-9524-52D0-AFD020032BE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31B0FD6-F59C-7F87-06B9-C79CB30C96E6}"/>
              </a:ext>
            </a:extLst>
          </p:cNvPr>
          <p:cNvGrpSpPr/>
          <p:nvPr/>
        </p:nvGrpSpPr>
        <p:grpSpPr>
          <a:xfrm>
            <a:off x="3947611" y="659581"/>
            <a:ext cx="6916419" cy="2315210"/>
            <a:chOff x="3789123" y="74244"/>
            <a:chExt cx="3822655" cy="231519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D5D31C84-3DB7-EDCF-5EF0-3AE125D56DD6}"/>
                </a:ext>
              </a:extLst>
            </p:cNvPr>
            <p:cNvGrpSpPr/>
            <p:nvPr/>
          </p:nvGrpSpPr>
          <p:grpSpPr>
            <a:xfrm>
              <a:off x="3789123" y="74244"/>
              <a:ext cx="3822655" cy="2315191"/>
              <a:chOff x="167097" y="1201187"/>
              <a:chExt cx="2109019" cy="2109019"/>
            </a:xfrm>
          </p:grpSpPr>
          <p:sp>
            <p:nvSpPr>
              <p:cNvPr id="16" name="Hexagon 15">
                <a:extLst>
                  <a:ext uri="{FF2B5EF4-FFF2-40B4-BE49-F238E27FC236}">
                    <a16:creationId xmlns:a16="http://schemas.microsoft.com/office/drawing/2014/main" xmlns="" id="{109391EB-79A7-88A0-6C06-62C03A3619E0}"/>
                  </a:ext>
                </a:extLst>
              </p:cNvPr>
              <p:cNvSpPr/>
              <p:nvPr/>
            </p:nvSpPr>
            <p:spPr>
              <a:xfrm>
                <a:off x="167097" y="1201187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4AAC9C5-3F95-A8F6-A8FB-FCD7254C711F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13177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xơi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mời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lịch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sự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)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ăn</a:t>
                </a:r>
                <a:r>
                  <a:rPr kumimoji="0" lang="en-US" altLang="vi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altLang="vi-VN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uống</a:t>
                </a:r>
                <a:endParaRPr kumimoji="0" lang="en-US" alt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</p:grpSp>
        <p:cxnSp>
          <p:nvCxnSpPr>
            <p:cNvPr id="14" name="10">
              <a:extLst>
                <a:ext uri="{FF2B5EF4-FFF2-40B4-BE49-F238E27FC236}">
                  <a16:creationId xmlns:a16="http://schemas.microsoft.com/office/drawing/2014/main" xmlns="" id="{C28BC38B-83A2-A020-CED5-95731DEE7C38}"/>
                </a:ext>
              </a:extLst>
            </p:cNvPr>
            <p:cNvCxnSpPr/>
            <p:nvPr/>
          </p:nvCxnSpPr>
          <p:spPr>
            <a:xfrm>
              <a:off x="5063148" y="124368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30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xmlns="" id="{3793100B-DF45-F4D4-38CC-E75BA81EF9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4638344" y="345950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154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151" y="1826420"/>
            <a:ext cx="5599812" cy="181588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6">
                <a:lumMod val="75000"/>
              </a:scheme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49762" y="4721529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Đồng hồ 4 phút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260226">
            <a:off x="2522125" y="4440521"/>
            <a:ext cx="4171068" cy="1648917"/>
            <a:chOff x="561349" y="4544613"/>
            <a:chExt cx="4171068" cy="164891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4858" y="1703071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3095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329941" y="2365393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28130" y="1421739"/>
            <a:ext cx="3425939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82295" y="2472331"/>
            <a:ext cx="1800493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Oval 6"/>
          <p:cNvSpPr/>
          <p:nvPr/>
        </p:nvSpPr>
        <p:spPr>
          <a:xfrm>
            <a:off x="2470875" y="2512719"/>
            <a:ext cx="504000" cy="504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329941" y="3342381"/>
            <a:ext cx="3645680" cy="798653"/>
          </a:xfrm>
          <a:prstGeom prst="roundRect">
            <a:avLst>
              <a:gd name="adj" fmla="val 50000"/>
            </a:avLst>
          </a:prstGeom>
          <a:solidFill>
            <a:srgbClr val="FFF09D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82295" y="3449319"/>
            <a:ext cx="1814471" cy="6143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to,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rõ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470875" y="3489707"/>
            <a:ext cx="504000" cy="504000"/>
          </a:xfrm>
          <a:prstGeom prst="ellipse">
            <a:avLst/>
          </a:prstGeom>
          <a:solidFill>
            <a:srgbClr val="FFE443"/>
          </a:solidFill>
          <a:ln w="127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2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329940" y="4408123"/>
            <a:ext cx="5119273" cy="798653"/>
          </a:xfrm>
          <a:prstGeom prst="roundRect">
            <a:avLst>
              <a:gd name="adj" fmla="val 50000"/>
            </a:avLst>
          </a:prstGeom>
          <a:solidFill>
            <a:srgbClr val="FFD1C5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82295" y="4515061"/>
            <a:ext cx="3425746" cy="6438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chỗ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470875" y="4555449"/>
            <a:ext cx="504000" cy="504000"/>
          </a:xfrm>
          <a:prstGeom prst="ellipse">
            <a:avLst/>
          </a:prstGeom>
          <a:solidFill>
            <a:srgbClr val="FFB7A3"/>
          </a:solidFill>
          <a:ln w="12700" cap="flat" cmpd="sng" algn="ctr">
            <a:solidFill>
              <a:srgbClr val="FF5A2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3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4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31703" y="2339134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402603" y="3327786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Star Carto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7667844" y="4446667"/>
            <a:ext cx="2530483" cy="72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99186" y="368196"/>
            <a:ext cx="709349" cy="709349"/>
          </a:xfrm>
          <a:prstGeom prst="rect">
            <a:avLst/>
          </a:prstGeom>
        </p:spPr>
      </p:pic>
      <p:sp>
        <p:nvSpPr>
          <p:cNvPr id="18" name="Rectangle: Rounded Corners 43">
            <a:extLst>
              <a:ext uri="{FF2B5EF4-FFF2-40B4-BE49-F238E27FC236}">
                <a16:creationId xmlns:a16="http://schemas.microsoft.com/office/drawing/2014/main" xmlns="" id="{9D645240-D005-4810-AC9C-C05A048A4394}"/>
              </a:ext>
            </a:extLst>
          </p:cNvPr>
          <p:cNvSpPr/>
          <p:nvPr/>
        </p:nvSpPr>
        <p:spPr>
          <a:xfrm>
            <a:off x="1643465" y="434484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12700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-348895" y="395581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bài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579407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723" y="2081720"/>
            <a:ext cx="5358848" cy="2780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013" y="1340064"/>
            <a:ext cx="2383743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38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799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8494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98CD9F3-514C-5737-BC54-FCDDD9C52AA2}"/>
              </a:ext>
            </a:extLst>
          </p:cNvPr>
          <p:cNvGrpSpPr/>
          <p:nvPr/>
        </p:nvGrpSpPr>
        <p:grpSpPr>
          <a:xfrm>
            <a:off x="425038" y="2787030"/>
            <a:ext cx="11574084" cy="1105067"/>
            <a:chOff x="748145" y="967573"/>
            <a:chExt cx="11100261" cy="11050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7A6410C-4364-F182-03FF-A3667D0019E4}"/>
                </a:ext>
              </a:extLst>
            </p:cNvPr>
            <p:cNvSpPr txBox="1"/>
            <p:nvPr/>
          </p:nvSpPr>
          <p:spPr>
            <a:xfrm>
              <a:off x="804994" y="1116119"/>
              <a:ext cx="10934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xưng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C559EA0-0114-689C-AC71-4A3460225601}"/>
              </a:ext>
            </a:extLst>
          </p:cNvPr>
          <p:cNvGrpSpPr/>
          <p:nvPr/>
        </p:nvGrpSpPr>
        <p:grpSpPr>
          <a:xfrm>
            <a:off x="425038" y="1336412"/>
            <a:ext cx="11574084" cy="1105067"/>
            <a:chOff x="748145" y="967573"/>
            <a:chExt cx="11100261" cy="11050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498324D1-6DFD-B843-56F7-539F9FD6C984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73B0917-6815-096C-2138-C886585F0664}"/>
                </a:ext>
              </a:extLst>
            </p:cNvPr>
            <p:cNvSpPr txBox="1"/>
            <p:nvPr/>
          </p:nvSpPr>
          <p:spPr>
            <a:xfrm>
              <a:off x="765401" y="1196940"/>
              <a:ext cx="10451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Hai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766E8F2-6E49-A2F5-903E-BCDF24E60EF1}"/>
              </a:ext>
            </a:extLst>
          </p:cNvPr>
          <p:cNvGrpSpPr/>
          <p:nvPr/>
        </p:nvGrpSpPr>
        <p:grpSpPr>
          <a:xfrm>
            <a:off x="252155" y="4308025"/>
            <a:ext cx="11939845" cy="1105067"/>
            <a:chOff x="639190" y="967573"/>
            <a:chExt cx="11451048" cy="11050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960680A-8169-15AE-1AD3-B56304FABC17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93E07C6-347E-D5CD-38D0-043CA6D2561C}"/>
                </a:ext>
              </a:extLst>
            </p:cNvPr>
            <p:cNvSpPr txBox="1"/>
            <p:nvPr/>
          </p:nvSpPr>
          <p:spPr>
            <a:xfrm>
              <a:off x="639190" y="1196940"/>
              <a:ext cx="1145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Nhìn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mẹ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điều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396569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52E1767-DF0F-DA53-75A9-C9726D0906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071" y="2664191"/>
            <a:ext cx="7633858" cy="40026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F56F811-8742-CDFE-890D-A43B80BE9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883" y="884005"/>
            <a:ext cx="8291279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2312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xmlns="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xmlns="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xmlns="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4680AF-A15A-6A53-24D6-AFA6F9A28772}"/>
              </a:ext>
            </a:extLst>
          </p:cNvPr>
          <p:cNvSpPr/>
          <p:nvPr/>
        </p:nvSpPr>
        <p:spPr>
          <a:xfrm>
            <a:off x="1112607" y="685207"/>
            <a:ext cx="10856238" cy="993655"/>
          </a:xfrm>
          <a:custGeom>
            <a:avLst/>
            <a:gdLst>
              <a:gd name="connsiteX0" fmla="*/ 0 w 10856238"/>
              <a:gd name="connsiteY0" fmla="*/ 165612 h 993655"/>
              <a:gd name="connsiteX1" fmla="*/ 165612 w 10856238"/>
              <a:gd name="connsiteY1" fmla="*/ 0 h 993655"/>
              <a:gd name="connsiteX2" fmla="*/ 10690626 w 10856238"/>
              <a:gd name="connsiteY2" fmla="*/ 0 h 993655"/>
              <a:gd name="connsiteX3" fmla="*/ 10856238 w 10856238"/>
              <a:gd name="connsiteY3" fmla="*/ 165612 h 993655"/>
              <a:gd name="connsiteX4" fmla="*/ 10856238 w 10856238"/>
              <a:gd name="connsiteY4" fmla="*/ 828043 h 993655"/>
              <a:gd name="connsiteX5" fmla="*/ 10690626 w 10856238"/>
              <a:gd name="connsiteY5" fmla="*/ 993655 h 993655"/>
              <a:gd name="connsiteX6" fmla="*/ 165612 w 10856238"/>
              <a:gd name="connsiteY6" fmla="*/ 993655 h 993655"/>
              <a:gd name="connsiteX7" fmla="*/ 0 w 10856238"/>
              <a:gd name="connsiteY7" fmla="*/ 828043 h 993655"/>
              <a:gd name="connsiteX8" fmla="*/ 0 w 10856238"/>
              <a:gd name="connsiteY8" fmla="*/ 165612 h 993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993655" fill="none" extrusionOk="0">
                <a:moveTo>
                  <a:pt x="0" y="165612"/>
                </a:moveTo>
                <a:cubicBezTo>
                  <a:pt x="13920" y="77969"/>
                  <a:pt x="77765" y="-3756"/>
                  <a:pt x="165612" y="0"/>
                </a:cubicBezTo>
                <a:cubicBezTo>
                  <a:pt x="4423414" y="10359"/>
                  <a:pt x="9227840" y="166365"/>
                  <a:pt x="10690626" y="0"/>
                </a:cubicBezTo>
                <a:cubicBezTo>
                  <a:pt x="10775512" y="3813"/>
                  <a:pt x="10864616" y="75988"/>
                  <a:pt x="10856238" y="165612"/>
                </a:cubicBezTo>
                <a:cubicBezTo>
                  <a:pt x="10848989" y="315637"/>
                  <a:pt x="10885139" y="650261"/>
                  <a:pt x="10856238" y="828043"/>
                </a:cubicBezTo>
                <a:cubicBezTo>
                  <a:pt x="10859985" y="915440"/>
                  <a:pt x="10790221" y="988224"/>
                  <a:pt x="10690626" y="993655"/>
                </a:cubicBezTo>
                <a:cubicBezTo>
                  <a:pt x="9363123" y="1006062"/>
                  <a:pt x="1231645" y="1024391"/>
                  <a:pt x="165612" y="993655"/>
                </a:cubicBezTo>
                <a:cubicBezTo>
                  <a:pt x="83638" y="988522"/>
                  <a:pt x="-931" y="930973"/>
                  <a:pt x="0" y="828043"/>
                </a:cubicBezTo>
                <a:cubicBezTo>
                  <a:pt x="-28764" y="628936"/>
                  <a:pt x="25763" y="403639"/>
                  <a:pt x="0" y="165612"/>
                </a:cubicBezTo>
                <a:close/>
              </a:path>
              <a:path w="10856238" h="993655" stroke="0" extrusionOk="0">
                <a:moveTo>
                  <a:pt x="0" y="165612"/>
                </a:moveTo>
                <a:cubicBezTo>
                  <a:pt x="17458" y="69324"/>
                  <a:pt x="67615" y="2365"/>
                  <a:pt x="165612" y="0"/>
                </a:cubicBezTo>
                <a:cubicBezTo>
                  <a:pt x="5350960" y="39558"/>
                  <a:pt x="5715403" y="-110770"/>
                  <a:pt x="10690626" y="0"/>
                </a:cubicBezTo>
                <a:cubicBezTo>
                  <a:pt x="10788235" y="-895"/>
                  <a:pt x="10858335" y="61385"/>
                  <a:pt x="10856238" y="165612"/>
                </a:cubicBezTo>
                <a:cubicBezTo>
                  <a:pt x="10801766" y="431658"/>
                  <a:pt x="10835154" y="734557"/>
                  <a:pt x="10856238" y="828043"/>
                </a:cubicBezTo>
                <a:cubicBezTo>
                  <a:pt x="10853467" y="909190"/>
                  <a:pt x="10797927" y="988555"/>
                  <a:pt x="10690626" y="993655"/>
                </a:cubicBezTo>
                <a:cubicBezTo>
                  <a:pt x="5892792" y="1048162"/>
                  <a:pt x="4037149" y="861281"/>
                  <a:pt x="165612" y="993655"/>
                </a:cubicBezTo>
                <a:cubicBezTo>
                  <a:pt x="66226" y="988807"/>
                  <a:pt x="1782" y="919530"/>
                  <a:pt x="0" y="828043"/>
                </a:cubicBezTo>
                <a:cubicBezTo>
                  <a:pt x="56848" y="689086"/>
                  <a:pt x="-38370" y="482543"/>
                  <a:pt x="0" y="16561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400" b="1" dirty="0">
                <a:solidFill>
                  <a:sysClr val="windowText" lastClr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gì cùng nhau?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Hường chơi trò "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 cỗ"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nhau.</a:t>
            </a:r>
          </a:p>
        </p:txBody>
      </p:sp>
    </p:spTree>
    <p:extLst>
      <p:ext uri="{BB962C8B-B14F-4D97-AF65-F5344CB8AC3E}">
        <p14:creationId xmlns:p14="http://schemas.microsoft.com/office/powerpoint/2010/main" val="31705719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xmlns="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xmlns="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xmlns="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Khi chơi, hai bố con xưng hô với nhau như thế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chơi, hai bố con xưng hô với nhau: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tôi-bác</a:t>
            </a:r>
          </a:p>
        </p:txBody>
      </p:sp>
    </p:spTree>
    <p:extLst>
      <p:ext uri="{BB962C8B-B14F-4D97-AF65-F5344CB8AC3E}">
        <p14:creationId xmlns:p14="http://schemas.microsoft.com/office/powerpoint/2010/main" val="38777933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xmlns="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xmlns="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xmlns="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Nhìn hai tay Hường đón bát cơm, mẹ nhớ tới điều gì?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2229062"/>
          </a:xfrm>
          <a:custGeom>
            <a:avLst/>
            <a:gdLst>
              <a:gd name="connsiteX0" fmla="*/ 0 w 8904515"/>
              <a:gd name="connsiteY0" fmla="*/ 371518 h 2229062"/>
              <a:gd name="connsiteX1" fmla="*/ 371518 w 8904515"/>
              <a:gd name="connsiteY1" fmla="*/ 0 h 2229062"/>
              <a:gd name="connsiteX2" fmla="*/ 8532997 w 8904515"/>
              <a:gd name="connsiteY2" fmla="*/ 0 h 2229062"/>
              <a:gd name="connsiteX3" fmla="*/ 8904515 w 8904515"/>
              <a:gd name="connsiteY3" fmla="*/ 371518 h 2229062"/>
              <a:gd name="connsiteX4" fmla="*/ 8904515 w 8904515"/>
              <a:gd name="connsiteY4" fmla="*/ 1857544 h 2229062"/>
              <a:gd name="connsiteX5" fmla="*/ 8532997 w 8904515"/>
              <a:gd name="connsiteY5" fmla="*/ 2229062 h 2229062"/>
              <a:gd name="connsiteX6" fmla="*/ 371518 w 8904515"/>
              <a:gd name="connsiteY6" fmla="*/ 2229062 h 2229062"/>
              <a:gd name="connsiteX7" fmla="*/ 0 w 8904515"/>
              <a:gd name="connsiteY7" fmla="*/ 1857544 h 2229062"/>
              <a:gd name="connsiteX8" fmla="*/ 0 w 8904515"/>
              <a:gd name="connsiteY8" fmla="*/ 371518 h 2229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2229062" fill="none" extrusionOk="0">
                <a:moveTo>
                  <a:pt x="0" y="371518"/>
                </a:moveTo>
                <a:cubicBezTo>
                  <a:pt x="22795" y="172592"/>
                  <a:pt x="192012" y="-26659"/>
                  <a:pt x="371518" y="0"/>
                </a:cubicBezTo>
                <a:cubicBezTo>
                  <a:pt x="3620035" y="10359"/>
                  <a:pt x="6178782" y="166365"/>
                  <a:pt x="8532997" y="0"/>
                </a:cubicBezTo>
                <a:cubicBezTo>
                  <a:pt x="8729137" y="5242"/>
                  <a:pt x="8933176" y="172631"/>
                  <a:pt x="8904515" y="371518"/>
                </a:cubicBezTo>
                <a:cubicBezTo>
                  <a:pt x="8964286" y="851451"/>
                  <a:pt x="8833314" y="1440655"/>
                  <a:pt x="8904515" y="1857544"/>
                </a:cubicBezTo>
                <a:cubicBezTo>
                  <a:pt x="8930752" y="2034240"/>
                  <a:pt x="8766562" y="2210102"/>
                  <a:pt x="8532997" y="2229062"/>
                </a:cubicBezTo>
                <a:cubicBezTo>
                  <a:pt x="6848717" y="2241469"/>
                  <a:pt x="2747253" y="2259798"/>
                  <a:pt x="371518" y="2229062"/>
                </a:cubicBezTo>
                <a:cubicBezTo>
                  <a:pt x="187997" y="2217345"/>
                  <a:pt x="-2556" y="2094207"/>
                  <a:pt x="0" y="1857544"/>
                </a:cubicBezTo>
                <a:cubicBezTo>
                  <a:pt x="-76373" y="1161100"/>
                  <a:pt x="24489" y="1111395"/>
                  <a:pt x="0" y="371518"/>
                </a:cubicBezTo>
                <a:close/>
              </a:path>
              <a:path w="8904515" h="2229062" stroke="0" extrusionOk="0">
                <a:moveTo>
                  <a:pt x="0" y="371518"/>
                </a:moveTo>
                <a:cubicBezTo>
                  <a:pt x="17488" y="161502"/>
                  <a:pt x="139413" y="9747"/>
                  <a:pt x="371518" y="0"/>
                </a:cubicBezTo>
                <a:cubicBezTo>
                  <a:pt x="1797484" y="39558"/>
                  <a:pt x="4853738" y="-110770"/>
                  <a:pt x="8532997" y="0"/>
                </a:cubicBezTo>
                <a:cubicBezTo>
                  <a:pt x="8746296" y="-1182"/>
                  <a:pt x="8908671" y="141045"/>
                  <a:pt x="8904515" y="371518"/>
                </a:cubicBezTo>
                <a:cubicBezTo>
                  <a:pt x="8985076" y="1024874"/>
                  <a:pt x="8925356" y="1635114"/>
                  <a:pt x="8904515" y="1857544"/>
                </a:cubicBezTo>
                <a:cubicBezTo>
                  <a:pt x="8903467" y="2058825"/>
                  <a:pt x="8772497" y="2218011"/>
                  <a:pt x="8532997" y="2229062"/>
                </a:cubicBezTo>
                <a:cubicBezTo>
                  <a:pt x="5046148" y="2283569"/>
                  <a:pt x="2850867" y="2096688"/>
                  <a:pt x="371518" y="2229062"/>
                </a:cubicBezTo>
                <a:cubicBezTo>
                  <a:pt x="154820" y="2222015"/>
                  <a:pt x="6711" y="2062809"/>
                  <a:pt x="0" y="1857544"/>
                </a:cubicBezTo>
                <a:cubicBezTo>
                  <a:pt x="-20648" y="1440873"/>
                  <a:pt x="116649" y="915338"/>
                  <a:pt x="0" y="37151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ẹ nhớ tới những lúc </a:t>
            </a:r>
            <a:r>
              <a:rPr lang="vi-VN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bố con chơi với nhau</a:t>
            </a:r>
            <a:r>
              <a:rPr lang="vi-VN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8394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-任意多边形 5">
            <a:extLst>
              <a:ext uri="{FF2B5EF4-FFF2-40B4-BE49-F238E27FC236}">
                <a16:creationId xmlns:a16="http://schemas.microsoft.com/office/drawing/2014/main" xmlns="" id="{6F4C2F1C-EC11-4665-BE11-C234766EF133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V="1">
            <a:off x="9186587" y="3852586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A-任意多边形 5">
            <a:extLst>
              <a:ext uri="{FF2B5EF4-FFF2-40B4-BE49-F238E27FC236}">
                <a16:creationId xmlns:a16="http://schemas.microsoft.com/office/drawing/2014/main" xmlns="" id="{F6EDD0B5-B7A2-4572-9362-1DA05A39DF0E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V="1">
            <a:off x="9501206" y="4167206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4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5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A-任意多边形 5">
            <a:extLst>
              <a:ext uri="{FF2B5EF4-FFF2-40B4-BE49-F238E27FC236}">
                <a16:creationId xmlns:a16="http://schemas.microsoft.com/office/drawing/2014/main" xmlns="" id="{E8FCDDC3-7C96-49AF-B86B-849865933025}"/>
              </a:ext>
            </a:extLst>
          </p:cNvPr>
          <p:cNvSpPr>
            <a:spLocks/>
          </p:cNvSpPr>
          <p:nvPr>
            <p:custDataLst>
              <p:tags r:id="rId6"/>
            </p:custDataLst>
          </p:nvPr>
        </p:nvSpPr>
        <p:spPr bwMode="auto">
          <a:xfrm rot="16200000" flipV="1">
            <a:off x="9668561" y="433456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Khi chơi cùng bố, Hường đã được bố dạy nết ngoan nào?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440C25E1-94F2-AAE1-246B-2955D33DC013}"/>
              </a:ext>
            </a:extLst>
          </p:cNvPr>
          <p:cNvSpPr/>
          <p:nvPr/>
        </p:nvSpPr>
        <p:spPr>
          <a:xfrm>
            <a:off x="3122977" y="2609638"/>
            <a:ext cx="8904515" cy="3353012"/>
          </a:xfrm>
          <a:custGeom>
            <a:avLst/>
            <a:gdLst>
              <a:gd name="connsiteX0" fmla="*/ 0 w 8904515"/>
              <a:gd name="connsiteY0" fmla="*/ 558847 h 3353012"/>
              <a:gd name="connsiteX1" fmla="*/ 558847 w 8904515"/>
              <a:gd name="connsiteY1" fmla="*/ 0 h 3353012"/>
              <a:gd name="connsiteX2" fmla="*/ 8345668 w 8904515"/>
              <a:gd name="connsiteY2" fmla="*/ 0 h 3353012"/>
              <a:gd name="connsiteX3" fmla="*/ 8904515 w 8904515"/>
              <a:gd name="connsiteY3" fmla="*/ 558847 h 3353012"/>
              <a:gd name="connsiteX4" fmla="*/ 8904515 w 8904515"/>
              <a:gd name="connsiteY4" fmla="*/ 2794165 h 3353012"/>
              <a:gd name="connsiteX5" fmla="*/ 8345668 w 8904515"/>
              <a:gd name="connsiteY5" fmla="*/ 3353012 h 3353012"/>
              <a:gd name="connsiteX6" fmla="*/ 558847 w 8904515"/>
              <a:gd name="connsiteY6" fmla="*/ 3353012 h 3353012"/>
              <a:gd name="connsiteX7" fmla="*/ 0 w 8904515"/>
              <a:gd name="connsiteY7" fmla="*/ 2794165 h 3353012"/>
              <a:gd name="connsiteX8" fmla="*/ 0 w 8904515"/>
              <a:gd name="connsiteY8" fmla="*/ 558847 h 335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04515" h="3353012" fill="none" extrusionOk="0">
                <a:moveTo>
                  <a:pt x="0" y="558847"/>
                </a:moveTo>
                <a:cubicBezTo>
                  <a:pt x="39085" y="260935"/>
                  <a:pt x="271044" y="-21636"/>
                  <a:pt x="558847" y="0"/>
                </a:cubicBezTo>
                <a:cubicBezTo>
                  <a:pt x="1622936" y="10359"/>
                  <a:pt x="4716340" y="166365"/>
                  <a:pt x="8345668" y="0"/>
                </a:cubicBezTo>
                <a:cubicBezTo>
                  <a:pt x="8619799" y="20003"/>
                  <a:pt x="8946946" y="259527"/>
                  <a:pt x="8904515" y="558847"/>
                </a:cubicBezTo>
                <a:cubicBezTo>
                  <a:pt x="8753293" y="826005"/>
                  <a:pt x="8973879" y="2503209"/>
                  <a:pt x="8904515" y="2794165"/>
                </a:cubicBezTo>
                <a:cubicBezTo>
                  <a:pt x="8919953" y="3086045"/>
                  <a:pt x="8680711" y="3335376"/>
                  <a:pt x="8345668" y="3353012"/>
                </a:cubicBezTo>
                <a:cubicBezTo>
                  <a:pt x="6609807" y="3365419"/>
                  <a:pt x="3820734" y="3383748"/>
                  <a:pt x="558847" y="3353012"/>
                </a:cubicBezTo>
                <a:cubicBezTo>
                  <a:pt x="266519" y="3344188"/>
                  <a:pt x="-728" y="3111775"/>
                  <a:pt x="0" y="2794165"/>
                </a:cubicBezTo>
                <a:cubicBezTo>
                  <a:pt x="57319" y="1716817"/>
                  <a:pt x="-116954" y="1053318"/>
                  <a:pt x="0" y="558847"/>
                </a:cubicBezTo>
                <a:close/>
              </a:path>
              <a:path w="8904515" h="3353012" stroke="0" extrusionOk="0">
                <a:moveTo>
                  <a:pt x="0" y="558847"/>
                </a:moveTo>
                <a:cubicBezTo>
                  <a:pt x="19238" y="244889"/>
                  <a:pt x="237053" y="4762"/>
                  <a:pt x="558847" y="0"/>
                </a:cubicBezTo>
                <a:cubicBezTo>
                  <a:pt x="1594765" y="39558"/>
                  <a:pt x="6850276" y="-110770"/>
                  <a:pt x="8345668" y="0"/>
                </a:cubicBezTo>
                <a:cubicBezTo>
                  <a:pt x="8689028" y="-5057"/>
                  <a:pt x="8906878" y="235825"/>
                  <a:pt x="8904515" y="558847"/>
                </a:cubicBezTo>
                <a:cubicBezTo>
                  <a:pt x="8766872" y="1632756"/>
                  <a:pt x="8915224" y="1900577"/>
                  <a:pt x="8904515" y="2794165"/>
                </a:cubicBezTo>
                <a:cubicBezTo>
                  <a:pt x="8900864" y="3089212"/>
                  <a:pt x="8665126" y="3349529"/>
                  <a:pt x="8345668" y="3353012"/>
                </a:cubicBezTo>
                <a:cubicBezTo>
                  <a:pt x="5297371" y="3407519"/>
                  <a:pt x="1935582" y="3220638"/>
                  <a:pt x="558847" y="3353012"/>
                </a:cubicBezTo>
                <a:cubicBezTo>
                  <a:pt x="213493" y="3330544"/>
                  <a:pt x="59338" y="3103527"/>
                  <a:pt x="0" y="2794165"/>
                </a:cubicBezTo>
                <a:cubicBezTo>
                  <a:pt x="36134" y="2451439"/>
                  <a:pt x="75751" y="1461187"/>
                  <a:pt x="0" y="55884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nấu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 defTabSz="914377"/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lang="en-US" sz="4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E151DD6-966B-4C63-40A7-462FFB552288}"/>
              </a:ext>
            </a:extLst>
          </p:cNvPr>
          <p:cNvSpPr/>
          <p:nvPr/>
        </p:nvSpPr>
        <p:spPr>
          <a:xfrm>
            <a:off x="3176477" y="3693671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99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xmlns="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xmlns="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xmlns="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xmlns="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xmlns="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xmlns="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0368E12B-59BC-2037-9882-9CB4C69ACB3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079555" y="2090881"/>
            <a:ext cx="1755321" cy="34152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xmlns="" id="{D75268D3-B471-104F-6DCD-6F5CC90CA5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355444" y="2115932"/>
            <a:ext cx="1395413" cy="3201243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xmlns="" id="{2A8B97A7-4E67-ADA9-B94E-3859740C54A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329628" y="2231860"/>
            <a:ext cx="1511999" cy="32989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3FC7895-D2D5-7498-FE81-BD0D61F2B9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104864" y="700972"/>
            <a:ext cx="602337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22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xmlns="" id="{6ED1ADF2-E6DB-3878-A531-BB6B611E7C8D}"/>
              </a:ext>
            </a:extLst>
          </p:cNvPr>
          <p:cNvSpPr txBox="1">
            <a:spLocks/>
          </p:cNvSpPr>
          <p:nvPr/>
        </p:nvSpPr>
        <p:spPr>
          <a:xfrm>
            <a:off x="3787380" y="1286696"/>
            <a:ext cx="7680157" cy="42127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vi-VN" sz="36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36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 </a:t>
            </a: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xin bát miến.</a:t>
            </a:r>
            <a:b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Dạ, xin bác bán miến ạ.</a:t>
            </a:r>
            <a:b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Đưa tôi bát miến!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F9DD7496-9924-7971-6CDB-A97185F0424A}"/>
              </a:ext>
            </a:extLst>
          </p:cNvPr>
          <p:cNvSpPr/>
          <p:nvPr/>
        </p:nvSpPr>
        <p:spPr>
          <a:xfrm>
            <a:off x="3699007" y="2437513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0A7755B-6722-D808-3E00-40382763A3ED}"/>
              </a:ext>
            </a:extLst>
          </p:cNvPr>
          <p:cNvSpPr/>
          <p:nvPr/>
        </p:nvSpPr>
        <p:spPr>
          <a:xfrm>
            <a:off x="3699006" y="3179135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553C6AB6-599D-2CC4-A9F5-C5D04921137A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Những câu nào dưới đây thể hiện thái độ lịch sự:</a:t>
            </a:r>
          </a:p>
        </p:txBody>
      </p:sp>
    </p:spTree>
    <p:extLst>
      <p:ext uri="{BB962C8B-B14F-4D97-AF65-F5344CB8AC3E}">
        <p14:creationId xmlns:p14="http://schemas.microsoft.com/office/powerpoint/2010/main" val="2030832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-任意多边形 5">
            <a:extLst>
              <a:ext uri="{FF2B5EF4-FFF2-40B4-BE49-F238E27FC236}">
                <a16:creationId xmlns:a16="http://schemas.microsoft.com/office/drawing/2014/main" xmlns="" id="{F1D80BF8-50E2-4811-ADD9-D0D5D7C553F6}"/>
              </a:ext>
            </a:extLst>
          </p:cNvPr>
          <p:cNvSpPr>
            <a:spLocks/>
          </p:cNvSpPr>
          <p:nvPr>
            <p:custDataLst>
              <p:tags r:id="rId1"/>
            </p:custDataLst>
          </p:nvPr>
        </p:nvSpPr>
        <p:spPr bwMode="auto">
          <a:xfrm rot="16200000" flipH="1">
            <a:off x="180239" y="-180237"/>
            <a:ext cx="2825175" cy="3185651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PA-任意多边形 5">
            <a:extLst>
              <a:ext uri="{FF2B5EF4-FFF2-40B4-BE49-F238E27FC236}">
                <a16:creationId xmlns:a16="http://schemas.microsoft.com/office/drawing/2014/main" xmlns="" id="{BB18D66C-B53A-4AE1-A3F2-C6B69E4CF0F6}"/>
              </a:ext>
            </a:extLst>
          </p:cNvPr>
          <p:cNvSpPr>
            <a:spLocks/>
          </p:cNvSpPr>
          <p:nvPr>
            <p:custDataLst>
              <p:tags r:id="rId2"/>
            </p:custDataLst>
          </p:nvPr>
        </p:nvSpPr>
        <p:spPr bwMode="auto">
          <a:xfrm rot="16200000" flipH="1">
            <a:off x="161370" y="-161369"/>
            <a:ext cx="2529424" cy="2852163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8ADFFC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PA-任意多边形 5">
            <a:extLst>
              <a:ext uri="{FF2B5EF4-FFF2-40B4-BE49-F238E27FC236}">
                <a16:creationId xmlns:a16="http://schemas.microsoft.com/office/drawing/2014/main" xmlns="" id="{45C8E5B5-EF02-467E-800F-2B7744FD5CFF}"/>
              </a:ext>
            </a:extLst>
          </p:cNvPr>
          <p:cNvSpPr>
            <a:spLocks/>
          </p:cNvSpPr>
          <p:nvPr>
            <p:custDataLst>
              <p:tags r:id="rId3"/>
            </p:custDataLst>
          </p:nvPr>
        </p:nvSpPr>
        <p:spPr bwMode="auto">
          <a:xfrm rot="16200000" flipH="1">
            <a:off x="151336" y="-151331"/>
            <a:ext cx="2372106" cy="2674772"/>
          </a:xfrm>
          <a:custGeom>
            <a:avLst/>
            <a:gdLst>
              <a:gd name="T0" fmla="*/ 7421 w 7526"/>
              <a:gd name="T1" fmla="*/ 0 h 8065"/>
              <a:gd name="T2" fmla="*/ 5118 w 7526"/>
              <a:gd name="T3" fmla="*/ 3445 h 8065"/>
              <a:gd name="T4" fmla="*/ 2011 w 7526"/>
              <a:gd name="T5" fmla="*/ 6210 h 8065"/>
              <a:gd name="T6" fmla="*/ 0 w 7526"/>
              <a:gd name="T7" fmla="*/ 7984 h 8065"/>
              <a:gd name="T8" fmla="*/ 0 w 7526"/>
              <a:gd name="T9" fmla="*/ 0 h 8065"/>
              <a:gd name="T10" fmla="*/ 7421 w 7526"/>
              <a:gd name="T11" fmla="*/ 0 h 8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526" h="8065">
                <a:moveTo>
                  <a:pt x="7421" y="0"/>
                </a:moveTo>
                <a:cubicBezTo>
                  <a:pt x="7421" y="0"/>
                  <a:pt x="7526" y="2446"/>
                  <a:pt x="5118" y="3445"/>
                </a:cubicBezTo>
                <a:cubicBezTo>
                  <a:pt x="3830" y="3979"/>
                  <a:pt x="3083" y="3787"/>
                  <a:pt x="2011" y="6210"/>
                </a:cubicBezTo>
                <a:cubicBezTo>
                  <a:pt x="1189" y="8065"/>
                  <a:pt x="0" y="7984"/>
                  <a:pt x="0" y="7984"/>
                </a:cubicBezTo>
                <a:cubicBezTo>
                  <a:pt x="0" y="0"/>
                  <a:pt x="0" y="0"/>
                  <a:pt x="0" y="0"/>
                </a:cubicBezTo>
                <a:lnTo>
                  <a:pt x="7421" y="0"/>
                </a:lnTo>
                <a:close/>
              </a:path>
            </a:pathLst>
          </a:custGeom>
          <a:solidFill>
            <a:srgbClr val="337ED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1E2B966-D9DA-4F12-0D10-F4D1E47C26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5487"/>
            <a:ext cx="2877763" cy="354874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C4680AF-A15A-6A53-24D6-AFA6F9A28772}"/>
              </a:ext>
            </a:extLst>
          </p:cNvPr>
          <p:cNvSpPr/>
          <p:nvPr/>
        </p:nvSpPr>
        <p:spPr>
          <a:xfrm>
            <a:off x="1112607" y="295275"/>
            <a:ext cx="10856238" cy="1383587"/>
          </a:xfrm>
          <a:custGeom>
            <a:avLst/>
            <a:gdLst>
              <a:gd name="connsiteX0" fmla="*/ 0 w 10856238"/>
              <a:gd name="connsiteY0" fmla="*/ 230602 h 1383587"/>
              <a:gd name="connsiteX1" fmla="*/ 230602 w 10856238"/>
              <a:gd name="connsiteY1" fmla="*/ 0 h 1383587"/>
              <a:gd name="connsiteX2" fmla="*/ 10625636 w 10856238"/>
              <a:gd name="connsiteY2" fmla="*/ 0 h 1383587"/>
              <a:gd name="connsiteX3" fmla="*/ 10856238 w 10856238"/>
              <a:gd name="connsiteY3" fmla="*/ 230602 h 1383587"/>
              <a:gd name="connsiteX4" fmla="*/ 10856238 w 10856238"/>
              <a:gd name="connsiteY4" fmla="*/ 1152985 h 1383587"/>
              <a:gd name="connsiteX5" fmla="*/ 10625636 w 10856238"/>
              <a:gd name="connsiteY5" fmla="*/ 1383587 h 1383587"/>
              <a:gd name="connsiteX6" fmla="*/ 230602 w 10856238"/>
              <a:gd name="connsiteY6" fmla="*/ 1383587 h 1383587"/>
              <a:gd name="connsiteX7" fmla="*/ 0 w 10856238"/>
              <a:gd name="connsiteY7" fmla="*/ 1152985 h 1383587"/>
              <a:gd name="connsiteX8" fmla="*/ 0 w 10856238"/>
              <a:gd name="connsiteY8" fmla="*/ 230602 h 1383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56238" h="1383587" fill="none" extrusionOk="0">
                <a:moveTo>
                  <a:pt x="0" y="230602"/>
                </a:moveTo>
                <a:cubicBezTo>
                  <a:pt x="13198" y="106867"/>
                  <a:pt x="118886" y="-16240"/>
                  <a:pt x="230602" y="0"/>
                </a:cubicBezTo>
                <a:cubicBezTo>
                  <a:pt x="3398373" y="10359"/>
                  <a:pt x="6643039" y="166365"/>
                  <a:pt x="10625636" y="0"/>
                </a:cubicBezTo>
                <a:cubicBezTo>
                  <a:pt x="10742871" y="5867"/>
                  <a:pt x="10865028" y="105175"/>
                  <a:pt x="10856238" y="230602"/>
                </a:cubicBezTo>
                <a:cubicBezTo>
                  <a:pt x="10914394" y="354113"/>
                  <a:pt x="10856421" y="740902"/>
                  <a:pt x="10856238" y="1152985"/>
                </a:cubicBezTo>
                <a:cubicBezTo>
                  <a:pt x="10870539" y="1264815"/>
                  <a:pt x="10760974" y="1378256"/>
                  <a:pt x="10625636" y="1383587"/>
                </a:cubicBezTo>
                <a:cubicBezTo>
                  <a:pt x="7540712" y="1395994"/>
                  <a:pt x="3875165" y="1414323"/>
                  <a:pt x="230602" y="1383587"/>
                </a:cubicBezTo>
                <a:cubicBezTo>
                  <a:pt x="124510" y="1372085"/>
                  <a:pt x="-1547" y="1299402"/>
                  <a:pt x="0" y="1152985"/>
                </a:cubicBezTo>
                <a:cubicBezTo>
                  <a:pt x="-65452" y="978159"/>
                  <a:pt x="-32019" y="548198"/>
                  <a:pt x="0" y="230602"/>
                </a:cubicBezTo>
                <a:close/>
              </a:path>
              <a:path w="10856238" h="1383587" stroke="0" extrusionOk="0">
                <a:moveTo>
                  <a:pt x="0" y="230602"/>
                </a:moveTo>
                <a:cubicBezTo>
                  <a:pt x="1676" y="102781"/>
                  <a:pt x="99732" y="1271"/>
                  <a:pt x="230602" y="0"/>
                </a:cubicBezTo>
                <a:cubicBezTo>
                  <a:pt x="1359685" y="39558"/>
                  <a:pt x="8277810" y="-110770"/>
                  <a:pt x="10625636" y="0"/>
                </a:cubicBezTo>
                <a:cubicBezTo>
                  <a:pt x="10758746" y="-838"/>
                  <a:pt x="10857326" y="96621"/>
                  <a:pt x="10856238" y="230602"/>
                </a:cubicBezTo>
                <a:cubicBezTo>
                  <a:pt x="10878758" y="509408"/>
                  <a:pt x="10922181" y="856866"/>
                  <a:pt x="10856238" y="1152985"/>
                </a:cubicBezTo>
                <a:cubicBezTo>
                  <a:pt x="10853225" y="1269125"/>
                  <a:pt x="10755151" y="1382892"/>
                  <a:pt x="10625636" y="1383587"/>
                </a:cubicBezTo>
                <a:cubicBezTo>
                  <a:pt x="5835418" y="1438094"/>
                  <a:pt x="4499695" y="1251213"/>
                  <a:pt x="230602" y="1383587"/>
                </a:cubicBezTo>
                <a:cubicBezTo>
                  <a:pt x="85730" y="1372868"/>
                  <a:pt x="20692" y="1280594"/>
                  <a:pt x="0" y="1152985"/>
                </a:cubicBezTo>
                <a:cubicBezTo>
                  <a:pt x="28297" y="819767"/>
                  <a:pt x="49780" y="355445"/>
                  <a:pt x="0" y="23060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211496146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Cùng bạn đóng vai nói và đáp lời yêu cầu, đề nghị: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759DE07-F5BF-1977-775F-2C67043F99A0}"/>
              </a:ext>
            </a:extLst>
          </p:cNvPr>
          <p:cNvSpPr txBox="1"/>
          <p:nvPr/>
        </p:nvSpPr>
        <p:spPr>
          <a:xfrm>
            <a:off x="3209926" y="2295525"/>
            <a:ext cx="7772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phở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6690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3" name="图片 2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6" name="图片 5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2156460" y="-92710"/>
            <a:ext cx="10034905" cy="6377940"/>
          </a:xfrm>
          <a:prstGeom prst="rect">
            <a:avLst/>
          </a:prstGeom>
        </p:spPr>
      </p:pic>
      <p:pic>
        <p:nvPicPr>
          <p:cNvPr id="7" name="图片 6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3" name="图片 12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23" name="图片 22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41" name="图片 40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EAE609-5FE3-483F-552D-87968B0CD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500" y="1608988"/>
            <a:ext cx="8846063" cy="382862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5802" y="1496495"/>
            <a:ext cx="6081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Mẹ do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giả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sáng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tác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ngon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say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nghĩa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nào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ru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gió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rial-Rounded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Arial-Rounded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任意多边形: 形状 40">
            <a:extLst>
              <a:ext uri="{FF2B5EF4-FFF2-40B4-BE49-F238E27FC236}">
                <a16:creationId xmlns:a16="http://schemas.microsoft.com/office/drawing/2014/main" xmlns="" id="{32FD756E-9555-4771-BAFD-57250A87B2AE}"/>
              </a:ext>
            </a:extLst>
          </p:cNvPr>
          <p:cNvSpPr/>
          <p:nvPr/>
        </p:nvSpPr>
        <p:spPr>
          <a:xfrm flipH="1">
            <a:off x="-917864" y="-1328770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xmlns="" id="{83EABD30-1C6F-4465-ABB1-2CA63B32B8E8}"/>
              </a:ext>
            </a:extLst>
          </p:cNvPr>
          <p:cNvSpPr/>
          <p:nvPr/>
        </p:nvSpPr>
        <p:spPr>
          <a:xfrm flipH="1">
            <a:off x="-933907" y="-1216567"/>
            <a:ext cx="14059812" cy="6595118"/>
          </a:xfrm>
          <a:custGeom>
            <a:avLst/>
            <a:gdLst>
              <a:gd name="connsiteX0" fmla="*/ 1757477 w 14059812"/>
              <a:gd name="connsiteY0" fmla="*/ 0 h 6595118"/>
              <a:gd name="connsiteX1" fmla="*/ 0 w 14059812"/>
              <a:gd name="connsiteY1" fmla="*/ 1799402 h 6595118"/>
              <a:gd name="connsiteX2" fmla="*/ 514753 w 14059812"/>
              <a:gd name="connsiteY2" fmla="*/ 3071771 h 6595118"/>
              <a:gd name="connsiteX3" fmla="*/ 627672 w 14059812"/>
              <a:gd name="connsiteY3" fmla="*/ 3176847 h 6595118"/>
              <a:gd name="connsiteX4" fmla="*/ 627672 w 14059812"/>
              <a:gd name="connsiteY4" fmla="*/ 6595118 h 6595118"/>
              <a:gd name="connsiteX5" fmla="*/ 13376350 w 14059812"/>
              <a:gd name="connsiteY5" fmla="*/ 6595118 h 6595118"/>
              <a:gd name="connsiteX6" fmla="*/ 13376350 w 14059812"/>
              <a:gd name="connsiteY6" fmla="*/ 4342868 h 6595118"/>
              <a:gd name="connsiteX7" fmla="*/ 13420254 w 14059812"/>
              <a:gd name="connsiteY7" fmla="*/ 4314466 h 6595118"/>
              <a:gd name="connsiteX8" fmla="*/ 14059812 w 14059812"/>
              <a:gd name="connsiteY8" fmla="*/ 3141285 h 6595118"/>
              <a:gd name="connsiteX9" fmla="*/ 12656528 w 14059812"/>
              <a:gd name="connsiteY9" fmla="*/ 1651816 h 6595118"/>
              <a:gd name="connsiteX10" fmla="*/ 12638949 w 14059812"/>
              <a:gd name="connsiteY10" fmla="*/ 1649496 h 6595118"/>
              <a:gd name="connsiteX11" fmla="*/ 12531094 w 14059812"/>
              <a:gd name="connsiteY11" fmla="*/ 1583998 h 6595118"/>
              <a:gd name="connsiteX12" fmla="*/ 11619778 w 14059812"/>
              <a:gd name="connsiteY12" fmla="*/ 1363890 h 6595118"/>
              <a:gd name="connsiteX13" fmla="*/ 10074419 w 14059812"/>
              <a:gd name="connsiteY13" fmla="*/ 2159555 h 6595118"/>
              <a:gd name="connsiteX14" fmla="*/ 10071438 w 14059812"/>
              <a:gd name="connsiteY14" fmla="*/ 2164909 h 6595118"/>
              <a:gd name="connsiteX15" fmla="*/ 10022620 w 14059812"/>
              <a:gd name="connsiteY15" fmla="*/ 2164909 h 6595118"/>
              <a:gd name="connsiteX16" fmla="*/ 10007011 w 14059812"/>
              <a:gd name="connsiteY16" fmla="*/ 2156705 h 6595118"/>
              <a:gd name="connsiteX17" fmla="*/ 9169293 w 14059812"/>
              <a:gd name="connsiteY17" fmla="*/ 1973206 h 6595118"/>
              <a:gd name="connsiteX18" fmla="*/ 8331575 w 14059812"/>
              <a:gd name="connsiteY18" fmla="*/ 2156705 h 6595118"/>
              <a:gd name="connsiteX19" fmla="*/ 8315965 w 14059812"/>
              <a:gd name="connsiteY19" fmla="*/ 2164909 h 6595118"/>
              <a:gd name="connsiteX20" fmla="*/ 8258165 w 14059812"/>
              <a:gd name="connsiteY20" fmla="*/ 2164909 h 6595118"/>
              <a:gd name="connsiteX21" fmla="*/ 8235040 w 14059812"/>
              <a:gd name="connsiteY21" fmla="*/ 2146727 h 6595118"/>
              <a:gd name="connsiteX22" fmla="*/ 7117121 w 14059812"/>
              <a:gd name="connsiteY22" fmla="*/ 1799551 h 6595118"/>
              <a:gd name="connsiteX23" fmla="*/ 5999203 w 14059812"/>
              <a:gd name="connsiteY23" fmla="*/ 2146727 h 6595118"/>
              <a:gd name="connsiteX24" fmla="*/ 5976078 w 14059812"/>
              <a:gd name="connsiteY24" fmla="*/ 2164909 h 6595118"/>
              <a:gd name="connsiteX25" fmla="*/ 5928218 w 14059812"/>
              <a:gd name="connsiteY25" fmla="*/ 2164909 h 6595118"/>
              <a:gd name="connsiteX26" fmla="*/ 5890830 w 14059812"/>
              <a:gd name="connsiteY26" fmla="*/ 2039119 h 6595118"/>
              <a:gd name="connsiteX27" fmla="*/ 4212365 w 14059812"/>
              <a:gd name="connsiteY27" fmla="*/ 970869 h 6595118"/>
              <a:gd name="connsiteX28" fmla="*/ 3528276 w 14059812"/>
              <a:gd name="connsiteY28" fmla="*/ 1090347 h 6595118"/>
              <a:gd name="connsiteX29" fmla="*/ 3393787 w 14059812"/>
              <a:gd name="connsiteY29" fmla="*/ 1146392 h 6595118"/>
              <a:gd name="connsiteX30" fmla="*/ 3376843 w 14059812"/>
              <a:gd name="connsiteY30" fmla="*/ 1098993 h 6595118"/>
              <a:gd name="connsiteX31" fmla="*/ 1757477 w 14059812"/>
              <a:gd name="connsiteY31" fmla="*/ 0 h 6595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059812" h="6595118">
                <a:moveTo>
                  <a:pt x="1757477" y="0"/>
                </a:moveTo>
                <a:cubicBezTo>
                  <a:pt x="786849" y="0"/>
                  <a:pt x="0" y="805620"/>
                  <a:pt x="0" y="1799402"/>
                </a:cubicBezTo>
                <a:cubicBezTo>
                  <a:pt x="0" y="2296292"/>
                  <a:pt x="196712" y="2746143"/>
                  <a:pt x="514753" y="3071771"/>
                </a:cubicBezTo>
                <a:lnTo>
                  <a:pt x="627672" y="3176847"/>
                </a:lnTo>
                <a:lnTo>
                  <a:pt x="627672" y="6595118"/>
                </a:lnTo>
                <a:lnTo>
                  <a:pt x="13376350" y="6595118"/>
                </a:lnTo>
                <a:lnTo>
                  <a:pt x="13376350" y="4342868"/>
                </a:lnTo>
                <a:lnTo>
                  <a:pt x="13420254" y="4314466"/>
                </a:lnTo>
                <a:cubicBezTo>
                  <a:pt x="13810848" y="4035611"/>
                  <a:pt x="14059812" y="3613599"/>
                  <a:pt x="14059812" y="3141285"/>
                </a:cubicBezTo>
                <a:cubicBezTo>
                  <a:pt x="14059812" y="2406574"/>
                  <a:pt x="13457381" y="1793584"/>
                  <a:pt x="12656528" y="1651816"/>
                </a:cubicBezTo>
                <a:lnTo>
                  <a:pt x="12638949" y="1649496"/>
                </a:lnTo>
                <a:lnTo>
                  <a:pt x="12531094" y="1583998"/>
                </a:lnTo>
                <a:cubicBezTo>
                  <a:pt x="12265369" y="1444323"/>
                  <a:pt x="11953432" y="1363890"/>
                  <a:pt x="11619778" y="1363890"/>
                </a:cubicBezTo>
                <a:cubicBezTo>
                  <a:pt x="10952471" y="1363890"/>
                  <a:pt x="10372029" y="1685621"/>
                  <a:pt x="10074419" y="2159555"/>
                </a:cubicBezTo>
                <a:lnTo>
                  <a:pt x="10071438" y="2164909"/>
                </a:lnTo>
                <a:lnTo>
                  <a:pt x="10022620" y="2164909"/>
                </a:lnTo>
                <a:lnTo>
                  <a:pt x="10007011" y="2156705"/>
                </a:lnTo>
                <a:cubicBezTo>
                  <a:pt x="9757988" y="2039679"/>
                  <a:pt x="9472614" y="1973206"/>
                  <a:pt x="9169293" y="1973206"/>
                </a:cubicBezTo>
                <a:cubicBezTo>
                  <a:pt x="8865972" y="1973206"/>
                  <a:pt x="8580598" y="2039679"/>
                  <a:pt x="8331575" y="2156705"/>
                </a:cubicBezTo>
                <a:lnTo>
                  <a:pt x="8315965" y="2164909"/>
                </a:lnTo>
                <a:lnTo>
                  <a:pt x="8258165" y="2164909"/>
                </a:lnTo>
                <a:lnTo>
                  <a:pt x="8235040" y="2146727"/>
                </a:lnTo>
                <a:cubicBezTo>
                  <a:pt x="7931244" y="1929839"/>
                  <a:pt x="7541771" y="1799551"/>
                  <a:pt x="7117121" y="1799551"/>
                </a:cubicBezTo>
                <a:cubicBezTo>
                  <a:pt x="6692471" y="1799551"/>
                  <a:pt x="6302998" y="1929839"/>
                  <a:pt x="5999203" y="2146727"/>
                </a:cubicBezTo>
                <a:lnTo>
                  <a:pt x="5976078" y="2164909"/>
                </a:lnTo>
                <a:lnTo>
                  <a:pt x="5928218" y="2164909"/>
                </a:lnTo>
                <a:lnTo>
                  <a:pt x="5890830" y="2039119"/>
                </a:lnTo>
                <a:cubicBezTo>
                  <a:pt x="5668313" y="1420229"/>
                  <a:pt x="5001000" y="970869"/>
                  <a:pt x="4212365" y="970869"/>
                </a:cubicBezTo>
                <a:cubicBezTo>
                  <a:pt x="3969708" y="970869"/>
                  <a:pt x="3738537" y="1013412"/>
                  <a:pt x="3528276" y="1090347"/>
                </a:cubicBezTo>
                <a:lnTo>
                  <a:pt x="3393787" y="1146392"/>
                </a:lnTo>
                <a:lnTo>
                  <a:pt x="3376843" y="1098993"/>
                </a:lnTo>
                <a:cubicBezTo>
                  <a:pt x="3110043" y="453161"/>
                  <a:pt x="2485448" y="0"/>
                  <a:pt x="17574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E4215BA8-461A-46F6-A205-C13C869F6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9" r="30345" b="65570"/>
          <a:stretch/>
        </p:blipFill>
        <p:spPr>
          <a:xfrm>
            <a:off x="7322461" y="-317681"/>
            <a:ext cx="3822255" cy="4147553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7FB4D4AE-EAD2-448A-9A9C-E8E3B3D23E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9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91BC96B-7EAE-47AD-A82C-3CDDF109AE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6"/>
          <a:stretch/>
        </p:blipFill>
        <p:spPr>
          <a:xfrm>
            <a:off x="0" y="3606800"/>
            <a:ext cx="12192000" cy="32512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EF13F1B8-D532-44BB-AAA9-83B5F6BD0E4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8" t="71407"/>
          <a:stretch/>
        </p:blipFill>
        <p:spPr>
          <a:xfrm>
            <a:off x="10603925" y="4826619"/>
            <a:ext cx="1454150" cy="1960880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7F8CDA22-67E0-4593-93C2-3A87BBA1B6B8}"/>
              </a:ext>
            </a:extLst>
          </p:cNvPr>
          <p:cNvGrpSpPr/>
          <p:nvPr/>
        </p:nvGrpSpPr>
        <p:grpSpPr>
          <a:xfrm>
            <a:off x="6353645" y="407163"/>
            <a:ext cx="4829708" cy="6450837"/>
            <a:chOff x="5107244" y="275303"/>
            <a:chExt cx="5354279" cy="685800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AF3A3024-2295-4FD9-B543-7FE514D3E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244" y="275303"/>
              <a:ext cx="5143500" cy="6858000"/>
            </a:xfrm>
            <a:prstGeom prst="rect">
              <a:avLst/>
            </a:prstGeom>
          </p:spPr>
        </p:pic>
        <p:sp>
          <p:nvSpPr>
            <p:cNvPr id="37" name="椭圆 36">
              <a:extLst>
                <a:ext uri="{FF2B5EF4-FFF2-40B4-BE49-F238E27FC236}">
                  <a16:creationId xmlns:a16="http://schemas.microsoft.com/office/drawing/2014/main" xmlns="" id="{18EBD6A0-06DB-4D14-9E73-C41C86FB8E63}"/>
                </a:ext>
              </a:extLst>
            </p:cNvPr>
            <p:cNvSpPr/>
            <p:nvPr/>
          </p:nvSpPr>
          <p:spPr>
            <a:xfrm>
              <a:off x="9891252" y="3448664"/>
              <a:ext cx="570271" cy="1211826"/>
            </a:xfrm>
            <a:prstGeom prst="ellipse">
              <a:avLst/>
            </a:prstGeom>
            <a:solidFill>
              <a:srgbClr val="2C1A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CF28B304-5CDE-4EF3-A47D-75AC771C9E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07" r="36173"/>
          <a:stretch/>
        </p:blipFill>
        <p:spPr>
          <a:xfrm>
            <a:off x="1" y="2891989"/>
            <a:ext cx="3939620" cy="4051017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xmlns="" id="{5A3BE49D-5991-4343-9B09-EE48098277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77" t="12321" b="38228"/>
          <a:stretch/>
        </p:blipFill>
        <p:spPr>
          <a:xfrm>
            <a:off x="10947153" y="1156727"/>
            <a:ext cx="1179058" cy="33913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E1AF19E-514C-0846-6527-FE98D38050CF}"/>
              </a:ext>
            </a:extLst>
          </p:cNvPr>
          <p:cNvSpPr txBox="1"/>
          <p:nvPr/>
        </p:nvSpPr>
        <p:spPr>
          <a:xfrm>
            <a:off x="230676" y="163062"/>
            <a:ext cx="7256486" cy="805339"/>
          </a:xfrm>
          <a:prstGeom prst="roundRect">
            <a:avLst>
              <a:gd name="adj" fmla="val 47436"/>
            </a:avLst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3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16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12 </a:t>
            </a:r>
            <a:r>
              <a:rPr kumimoji="0" lang="en-US" sz="3200" b="0" i="0" u="none" strike="noStrike" kern="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2025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14CDFA-8CBA-0E7C-45B7-F7BA9AA35F9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4077" y="912331"/>
            <a:ext cx="2493480" cy="829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C76CD9-D44C-AABE-3B56-24E8250E39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185708">
            <a:off x="-271748" y="1034370"/>
            <a:ext cx="2200847" cy="1036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CBA2A27-CAED-0A50-F326-F8F40F11F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8160" y="1900365"/>
            <a:ext cx="662083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510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4FA6B179-BB48-447A-9B82-C2902804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77CE251-F5AC-4EA0-8306-8162068E98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510" y="1480013"/>
            <a:ext cx="3044143" cy="5041711"/>
          </a:xfrm>
          <a:prstGeom prst="rect">
            <a:avLst/>
          </a:prstGeom>
        </p:spPr>
      </p:pic>
      <p:sp>
        <p:nvSpPr>
          <p:cNvPr id="19" name="等腰三角形 18">
            <a:extLst>
              <a:ext uri="{FF2B5EF4-FFF2-40B4-BE49-F238E27FC236}">
                <a16:creationId xmlns:a16="http://schemas.microsoft.com/office/drawing/2014/main" xmlns="" id="{A98B737D-69A9-4CE6-84C7-18D0B09B6175}"/>
              </a:ext>
            </a:extLst>
          </p:cNvPr>
          <p:cNvSpPr/>
          <p:nvPr/>
        </p:nvSpPr>
        <p:spPr>
          <a:xfrm rot="5400000">
            <a:off x="6905170" y="3119656"/>
            <a:ext cx="416784" cy="347240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xmlns="" id="{DFD023CE-83BD-429C-AE3F-3EF36BD4F4A5}"/>
              </a:ext>
            </a:extLst>
          </p:cNvPr>
          <p:cNvSpPr/>
          <p:nvPr/>
        </p:nvSpPr>
        <p:spPr>
          <a:xfrm>
            <a:off x="1206091" y="1325423"/>
            <a:ext cx="5876498" cy="3599726"/>
          </a:xfrm>
          <a:prstGeom prst="roundRect">
            <a:avLst>
              <a:gd name="adj" fmla="val 164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rPr>
              <a:t>Em thích chơi trò gì cùng bố mẹ?</a:t>
            </a:r>
            <a:endParaRPr kumimoji="0" lang="vi-V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 panose="020B0300000000000000" pitchFamily="34" charset="-122"/>
              <a:cs typeface="+mn-cs"/>
            </a:endParaRPr>
          </a:p>
        </p:txBody>
      </p:sp>
      <p:sp>
        <p:nvSpPr>
          <p:cNvPr id="21" name="Tablet slide">
            <a:extLst>
              <a:ext uri="{FF2B5EF4-FFF2-40B4-BE49-F238E27FC236}">
                <a16:creationId xmlns:a16="http://schemas.microsoft.com/office/drawing/2014/main" xmlns="" id="{D7083167-316D-420C-8233-F4CD47DFFD72}"/>
              </a:ext>
            </a:extLst>
          </p:cNvPr>
          <p:cNvSpPr txBox="1">
            <a:spLocks/>
          </p:cNvSpPr>
          <p:nvPr/>
        </p:nvSpPr>
        <p:spPr>
          <a:xfrm>
            <a:off x="1714500" y="1838601"/>
            <a:ext cx="4810125" cy="2595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marL="0" marR="0" indent="0" algn="l" defTabSz="41275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  <a:sym typeface="Montserrat-Bold"/>
              </a:defRPr>
            </a:lvl1pPr>
            <a:lvl2pPr marL="43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2pPr>
            <a:lvl3pPr marL="75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3pPr>
            <a:lvl4pPr marL="106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4pPr>
            <a:lvl5pPr marL="138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Open Sans"/>
                <a:sym typeface="Open Sans"/>
              </a:defRPr>
            </a:lvl5pPr>
            <a:lvl6pPr marL="1703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2021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23385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2656010" marR="0" indent="-116010" algn="l" defTabSz="412750" latinLnBrk="0">
              <a:lnSpc>
                <a:spcPct val="130000"/>
              </a:lnSpc>
              <a:spcBef>
                <a:spcPts val="26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950" b="0" i="0" u="none" strike="noStrike" cap="none" spc="0" baseline="0">
                <a:ln>
                  <a:noFill/>
                </a:ln>
                <a:solidFill>
                  <a:srgbClr val="888B8C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marR="0" lvl="0" indent="0" algn="ctr" defTabSz="41275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0" cap="none" spc="0" normalizeH="0" baseline="0" noProof="0" dirty="0">
                <a:ln>
                  <a:noFill/>
                </a:ln>
                <a:solidFill>
                  <a:srgbClr val="3F6CC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Montserrat-Bold"/>
              </a:rPr>
              <a:t>Em thích chơi trò gì cùng bố mẹ?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F3B6504-33DC-412C-8C09-95AC37482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68719">
            <a:off x="387387" y="97728"/>
            <a:ext cx="1669472" cy="1709832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A10A8379-A822-42A1-831E-354E53365405}"/>
              </a:ext>
            </a:extLst>
          </p:cNvPr>
          <p:cNvGrpSpPr/>
          <p:nvPr/>
        </p:nvGrpSpPr>
        <p:grpSpPr>
          <a:xfrm>
            <a:off x="2181439" y="4180010"/>
            <a:ext cx="589349" cy="1905290"/>
            <a:chOff x="1385888" y="3068638"/>
            <a:chExt cx="941388" cy="3289300"/>
          </a:xfrm>
        </p:grpSpPr>
        <p:sp>
          <p:nvSpPr>
            <p:cNvPr id="67" name="AutoShape 3">
              <a:extLst>
                <a:ext uri="{FF2B5EF4-FFF2-40B4-BE49-F238E27FC236}">
                  <a16:creationId xmlns:a16="http://schemas.microsoft.com/office/drawing/2014/main" xmlns="" id="{B4A48FE3-EAC3-4750-A1A9-7CB179A9041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385888" y="3117850"/>
              <a:ext cx="927100" cy="3235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8" name="Freeform 5">
              <a:extLst>
                <a:ext uri="{FF2B5EF4-FFF2-40B4-BE49-F238E27FC236}">
                  <a16:creationId xmlns:a16="http://schemas.microsoft.com/office/drawing/2014/main" xmlns="" id="{A78D8C62-15EE-4BE3-93EE-32A526270E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0226" y="3455988"/>
              <a:ext cx="527050" cy="2901950"/>
            </a:xfrm>
            <a:custGeom>
              <a:avLst/>
              <a:gdLst>
                <a:gd name="T0" fmla="*/ 39 w 106"/>
                <a:gd name="T1" fmla="*/ 73 h 592"/>
                <a:gd name="T2" fmla="*/ 53 w 106"/>
                <a:gd name="T3" fmla="*/ 121 h 592"/>
                <a:gd name="T4" fmla="*/ 53 w 106"/>
                <a:gd name="T5" fmla="*/ 121 h 592"/>
                <a:gd name="T6" fmla="*/ 53 w 106"/>
                <a:gd name="T7" fmla="*/ 121 h 592"/>
                <a:gd name="T8" fmla="*/ 64 w 106"/>
                <a:gd name="T9" fmla="*/ 165 h 592"/>
                <a:gd name="T10" fmla="*/ 64 w 106"/>
                <a:gd name="T11" fmla="*/ 165 h 592"/>
                <a:gd name="T12" fmla="*/ 65 w 106"/>
                <a:gd name="T13" fmla="*/ 166 h 592"/>
                <a:gd name="T14" fmla="*/ 77 w 106"/>
                <a:gd name="T15" fmla="*/ 243 h 592"/>
                <a:gd name="T16" fmla="*/ 84 w 106"/>
                <a:gd name="T17" fmla="*/ 357 h 592"/>
                <a:gd name="T18" fmla="*/ 83 w 106"/>
                <a:gd name="T19" fmla="*/ 377 h 592"/>
                <a:gd name="T20" fmla="*/ 83 w 106"/>
                <a:gd name="T21" fmla="*/ 379 h 592"/>
                <a:gd name="T22" fmla="*/ 83 w 106"/>
                <a:gd name="T23" fmla="*/ 379 h 592"/>
                <a:gd name="T24" fmla="*/ 83 w 106"/>
                <a:gd name="T25" fmla="*/ 379 h 592"/>
                <a:gd name="T26" fmla="*/ 83 w 106"/>
                <a:gd name="T27" fmla="*/ 379 h 592"/>
                <a:gd name="T28" fmla="*/ 79 w 106"/>
                <a:gd name="T29" fmla="*/ 457 h 592"/>
                <a:gd name="T30" fmla="*/ 70 w 106"/>
                <a:gd name="T31" fmla="*/ 495 h 592"/>
                <a:gd name="T32" fmla="*/ 70 w 106"/>
                <a:gd name="T33" fmla="*/ 496 h 592"/>
                <a:gd name="T34" fmla="*/ 0 w 106"/>
                <a:gd name="T35" fmla="*/ 571 h 592"/>
                <a:gd name="T36" fmla="*/ 28 w 106"/>
                <a:gd name="T37" fmla="*/ 592 h 592"/>
                <a:gd name="T38" fmla="*/ 28 w 106"/>
                <a:gd name="T39" fmla="*/ 592 h 592"/>
                <a:gd name="T40" fmla="*/ 96 w 106"/>
                <a:gd name="T41" fmla="*/ 511 h 592"/>
                <a:gd name="T42" fmla="*/ 97 w 106"/>
                <a:gd name="T43" fmla="*/ 510 h 592"/>
                <a:gd name="T44" fmla="*/ 103 w 106"/>
                <a:gd name="T45" fmla="*/ 392 h 592"/>
                <a:gd name="T46" fmla="*/ 91 w 106"/>
                <a:gd name="T47" fmla="*/ 258 h 592"/>
                <a:gd name="T48" fmla="*/ 62 w 106"/>
                <a:gd name="T49" fmla="*/ 138 h 592"/>
                <a:gd name="T50" fmla="*/ 39 w 106"/>
                <a:gd name="T51" fmla="*/ 73 h 592"/>
                <a:gd name="T52" fmla="*/ 52 w 106"/>
                <a:gd name="T53" fmla="*/ 0 h 592"/>
                <a:gd name="T54" fmla="*/ 25 w 106"/>
                <a:gd name="T55" fmla="*/ 37 h 592"/>
                <a:gd name="T56" fmla="*/ 27 w 106"/>
                <a:gd name="T57" fmla="*/ 42 h 592"/>
                <a:gd name="T58" fmla="*/ 52 w 106"/>
                <a:gd name="T59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06" h="592">
                  <a:moveTo>
                    <a:pt x="39" y="73"/>
                  </a:moveTo>
                  <a:cubicBezTo>
                    <a:pt x="45" y="90"/>
                    <a:pt x="49" y="107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7" y="136"/>
                    <a:pt x="61" y="150"/>
                    <a:pt x="64" y="165"/>
                  </a:cubicBezTo>
                  <a:cubicBezTo>
                    <a:pt x="64" y="165"/>
                    <a:pt x="64" y="165"/>
                    <a:pt x="64" y="165"/>
                  </a:cubicBezTo>
                  <a:cubicBezTo>
                    <a:pt x="64" y="165"/>
                    <a:pt x="64" y="165"/>
                    <a:pt x="65" y="166"/>
                  </a:cubicBezTo>
                  <a:cubicBezTo>
                    <a:pt x="70" y="191"/>
                    <a:pt x="74" y="217"/>
                    <a:pt x="77" y="243"/>
                  </a:cubicBezTo>
                  <a:cubicBezTo>
                    <a:pt x="82" y="281"/>
                    <a:pt x="84" y="319"/>
                    <a:pt x="84" y="357"/>
                  </a:cubicBezTo>
                  <a:cubicBezTo>
                    <a:pt x="84" y="364"/>
                    <a:pt x="84" y="371"/>
                    <a:pt x="83" y="377"/>
                  </a:cubicBezTo>
                  <a:cubicBezTo>
                    <a:pt x="83" y="378"/>
                    <a:pt x="83" y="378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379"/>
                    <a:pt x="83" y="379"/>
                    <a:pt x="83" y="379"/>
                  </a:cubicBezTo>
                  <a:cubicBezTo>
                    <a:pt x="83" y="401"/>
                    <a:pt x="82" y="432"/>
                    <a:pt x="79" y="457"/>
                  </a:cubicBezTo>
                  <a:cubicBezTo>
                    <a:pt x="78" y="474"/>
                    <a:pt x="75" y="488"/>
                    <a:pt x="70" y="495"/>
                  </a:cubicBezTo>
                  <a:cubicBezTo>
                    <a:pt x="70" y="495"/>
                    <a:pt x="70" y="496"/>
                    <a:pt x="70" y="496"/>
                  </a:cubicBezTo>
                  <a:cubicBezTo>
                    <a:pt x="55" y="518"/>
                    <a:pt x="18" y="561"/>
                    <a:pt x="0" y="571"/>
                  </a:cubicBezTo>
                  <a:cubicBezTo>
                    <a:pt x="12" y="583"/>
                    <a:pt x="23" y="592"/>
                    <a:pt x="28" y="592"/>
                  </a:cubicBezTo>
                  <a:cubicBezTo>
                    <a:pt x="28" y="592"/>
                    <a:pt x="28" y="592"/>
                    <a:pt x="28" y="592"/>
                  </a:cubicBezTo>
                  <a:cubicBezTo>
                    <a:pt x="41" y="591"/>
                    <a:pt x="82" y="537"/>
                    <a:pt x="96" y="511"/>
                  </a:cubicBezTo>
                  <a:cubicBezTo>
                    <a:pt x="96" y="511"/>
                    <a:pt x="97" y="511"/>
                    <a:pt x="97" y="510"/>
                  </a:cubicBezTo>
                  <a:cubicBezTo>
                    <a:pt x="106" y="493"/>
                    <a:pt x="105" y="429"/>
                    <a:pt x="103" y="392"/>
                  </a:cubicBezTo>
                  <a:cubicBezTo>
                    <a:pt x="102" y="347"/>
                    <a:pt x="98" y="302"/>
                    <a:pt x="91" y="258"/>
                  </a:cubicBezTo>
                  <a:cubicBezTo>
                    <a:pt x="84" y="217"/>
                    <a:pt x="75" y="177"/>
                    <a:pt x="62" y="138"/>
                  </a:cubicBezTo>
                  <a:cubicBezTo>
                    <a:pt x="56" y="119"/>
                    <a:pt x="48" y="95"/>
                    <a:pt x="39" y="73"/>
                  </a:cubicBezTo>
                  <a:moveTo>
                    <a:pt x="52" y="0"/>
                  </a:moveTo>
                  <a:cubicBezTo>
                    <a:pt x="44" y="12"/>
                    <a:pt x="34" y="25"/>
                    <a:pt x="25" y="37"/>
                  </a:cubicBezTo>
                  <a:cubicBezTo>
                    <a:pt x="26" y="38"/>
                    <a:pt x="26" y="40"/>
                    <a:pt x="27" y="42"/>
                  </a:cubicBezTo>
                  <a:cubicBezTo>
                    <a:pt x="36" y="28"/>
                    <a:pt x="46" y="13"/>
                    <a:pt x="52" y="0"/>
                  </a:cubicBezTo>
                </a:path>
              </a:pathLst>
            </a:custGeom>
            <a:solidFill>
              <a:srgbClr val="C6C6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xmlns="" id="{55C9CF21-C39E-4303-AE05-AB5A3B4FF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3509963"/>
              <a:ext cx="831850" cy="2754313"/>
            </a:xfrm>
            <a:custGeom>
              <a:avLst/>
              <a:gdLst>
                <a:gd name="T0" fmla="*/ 166 w 167"/>
                <a:gd name="T1" fmla="*/ 366 h 562"/>
                <a:gd name="T2" fmla="*/ 160 w 167"/>
                <a:gd name="T3" fmla="*/ 232 h 562"/>
                <a:gd name="T4" fmla="*/ 136 w 167"/>
                <a:gd name="T5" fmla="*/ 110 h 562"/>
                <a:gd name="T6" fmla="*/ 94 w 167"/>
                <a:gd name="T7" fmla="*/ 1 h 562"/>
                <a:gd name="T8" fmla="*/ 91 w 167"/>
                <a:gd name="T9" fmla="*/ 3 h 562"/>
                <a:gd name="T10" fmla="*/ 94 w 167"/>
                <a:gd name="T11" fmla="*/ 11 h 562"/>
                <a:gd name="T12" fmla="*/ 85 w 167"/>
                <a:gd name="T13" fmla="*/ 9 h 562"/>
                <a:gd name="T14" fmla="*/ 78 w 167"/>
                <a:gd name="T15" fmla="*/ 13 h 562"/>
                <a:gd name="T16" fmla="*/ 78 w 167"/>
                <a:gd name="T17" fmla="*/ 13 h 562"/>
                <a:gd name="T18" fmla="*/ 78 w 167"/>
                <a:gd name="T19" fmla="*/ 13 h 562"/>
                <a:gd name="T20" fmla="*/ 79 w 167"/>
                <a:gd name="T21" fmla="*/ 4 h 562"/>
                <a:gd name="T22" fmla="*/ 77 w 167"/>
                <a:gd name="T23" fmla="*/ 4 h 562"/>
                <a:gd name="T24" fmla="*/ 10 w 167"/>
                <a:gd name="T25" fmla="*/ 228 h 562"/>
                <a:gd name="T26" fmla="*/ 0 w 167"/>
                <a:gd name="T27" fmla="*/ 351 h 562"/>
                <a:gd name="T28" fmla="*/ 6 w 167"/>
                <a:gd name="T29" fmla="*/ 482 h 562"/>
                <a:gd name="T30" fmla="*/ 77 w 167"/>
                <a:gd name="T31" fmla="*/ 562 h 562"/>
                <a:gd name="T32" fmla="*/ 153 w 167"/>
                <a:gd name="T33" fmla="*/ 485 h 562"/>
                <a:gd name="T34" fmla="*/ 153 w 167"/>
                <a:gd name="T35" fmla="*/ 484 h 562"/>
                <a:gd name="T36" fmla="*/ 166 w 167"/>
                <a:gd name="T37" fmla="*/ 366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67" h="562">
                  <a:moveTo>
                    <a:pt x="166" y="366"/>
                  </a:moveTo>
                  <a:cubicBezTo>
                    <a:pt x="167" y="321"/>
                    <a:pt x="165" y="276"/>
                    <a:pt x="160" y="232"/>
                  </a:cubicBezTo>
                  <a:cubicBezTo>
                    <a:pt x="156" y="191"/>
                    <a:pt x="148" y="150"/>
                    <a:pt x="136" y="110"/>
                  </a:cubicBezTo>
                  <a:cubicBezTo>
                    <a:pt x="127" y="76"/>
                    <a:pt x="114" y="30"/>
                    <a:pt x="94" y="1"/>
                  </a:cubicBezTo>
                  <a:cubicBezTo>
                    <a:pt x="93" y="0"/>
                    <a:pt x="91" y="2"/>
                    <a:pt x="91" y="3"/>
                  </a:cubicBezTo>
                  <a:cubicBezTo>
                    <a:pt x="92" y="6"/>
                    <a:pt x="93" y="8"/>
                    <a:pt x="94" y="11"/>
                  </a:cubicBezTo>
                  <a:cubicBezTo>
                    <a:pt x="91" y="11"/>
                    <a:pt x="88" y="10"/>
                    <a:pt x="85" y="9"/>
                  </a:cubicBezTo>
                  <a:cubicBezTo>
                    <a:pt x="82" y="8"/>
                    <a:pt x="79" y="11"/>
                    <a:pt x="78" y="13"/>
                  </a:cubicBezTo>
                  <a:cubicBezTo>
                    <a:pt x="77" y="14"/>
                    <a:pt x="78" y="14"/>
                    <a:pt x="78" y="13"/>
                  </a:cubicBezTo>
                  <a:cubicBezTo>
                    <a:pt x="78" y="13"/>
                    <a:pt x="79" y="12"/>
                    <a:pt x="78" y="13"/>
                  </a:cubicBezTo>
                  <a:cubicBezTo>
                    <a:pt x="79" y="8"/>
                    <a:pt x="77" y="9"/>
                    <a:pt x="79" y="4"/>
                  </a:cubicBezTo>
                  <a:cubicBezTo>
                    <a:pt x="79" y="3"/>
                    <a:pt x="78" y="3"/>
                    <a:pt x="77" y="4"/>
                  </a:cubicBezTo>
                  <a:cubicBezTo>
                    <a:pt x="45" y="74"/>
                    <a:pt x="23" y="151"/>
                    <a:pt x="10" y="228"/>
                  </a:cubicBezTo>
                  <a:cubicBezTo>
                    <a:pt x="4" y="269"/>
                    <a:pt x="0" y="310"/>
                    <a:pt x="0" y="351"/>
                  </a:cubicBezTo>
                  <a:cubicBezTo>
                    <a:pt x="0" y="389"/>
                    <a:pt x="3" y="478"/>
                    <a:pt x="6" y="482"/>
                  </a:cubicBezTo>
                  <a:cubicBezTo>
                    <a:pt x="26" y="515"/>
                    <a:pt x="64" y="561"/>
                    <a:pt x="77" y="562"/>
                  </a:cubicBezTo>
                  <a:cubicBezTo>
                    <a:pt x="91" y="562"/>
                    <a:pt x="136" y="509"/>
                    <a:pt x="153" y="485"/>
                  </a:cubicBezTo>
                  <a:cubicBezTo>
                    <a:pt x="153" y="485"/>
                    <a:pt x="153" y="484"/>
                    <a:pt x="153" y="484"/>
                  </a:cubicBezTo>
                  <a:cubicBezTo>
                    <a:pt x="164" y="467"/>
                    <a:pt x="166" y="403"/>
                    <a:pt x="166" y="366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0" name="Freeform 7">
              <a:extLst>
                <a:ext uri="{FF2B5EF4-FFF2-40B4-BE49-F238E27FC236}">
                  <a16:creationId xmlns:a16="http://schemas.microsoft.com/office/drawing/2014/main" xmlns="" id="{A39E0C99-0F64-4FCA-9A4A-6C4E222C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3862388"/>
              <a:ext cx="663575" cy="779463"/>
            </a:xfrm>
            <a:custGeom>
              <a:avLst/>
              <a:gdLst>
                <a:gd name="T0" fmla="*/ 78 w 133"/>
                <a:gd name="T1" fmla="*/ 121 h 159"/>
                <a:gd name="T2" fmla="*/ 133 w 133"/>
                <a:gd name="T3" fmla="*/ 64 h 159"/>
                <a:gd name="T4" fmla="*/ 126 w 133"/>
                <a:gd name="T5" fmla="*/ 38 h 159"/>
                <a:gd name="T6" fmla="*/ 115 w 133"/>
                <a:gd name="T7" fmla="*/ 0 h 159"/>
                <a:gd name="T8" fmla="*/ 53 w 133"/>
                <a:gd name="T9" fmla="*/ 51 h 159"/>
                <a:gd name="T10" fmla="*/ 20 w 133"/>
                <a:gd name="T11" fmla="*/ 64 h 159"/>
                <a:gd name="T12" fmla="*/ 0 w 133"/>
                <a:gd name="T13" fmla="*/ 156 h 159"/>
                <a:gd name="T14" fmla="*/ 0 w 133"/>
                <a:gd name="T15" fmla="*/ 159 h 159"/>
                <a:gd name="T16" fmla="*/ 19 w 133"/>
                <a:gd name="T17" fmla="*/ 153 h 159"/>
                <a:gd name="T18" fmla="*/ 78 w 133"/>
                <a:gd name="T19" fmla="*/ 12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3" h="159">
                  <a:moveTo>
                    <a:pt x="78" y="121"/>
                  </a:moveTo>
                  <a:cubicBezTo>
                    <a:pt x="99" y="106"/>
                    <a:pt x="119" y="86"/>
                    <a:pt x="133" y="64"/>
                  </a:cubicBezTo>
                  <a:cubicBezTo>
                    <a:pt x="131" y="55"/>
                    <a:pt x="129" y="47"/>
                    <a:pt x="126" y="38"/>
                  </a:cubicBezTo>
                  <a:cubicBezTo>
                    <a:pt x="123" y="27"/>
                    <a:pt x="119" y="14"/>
                    <a:pt x="115" y="0"/>
                  </a:cubicBezTo>
                  <a:cubicBezTo>
                    <a:pt x="99" y="22"/>
                    <a:pt x="76" y="39"/>
                    <a:pt x="53" y="51"/>
                  </a:cubicBezTo>
                  <a:cubicBezTo>
                    <a:pt x="42" y="57"/>
                    <a:pt x="31" y="60"/>
                    <a:pt x="20" y="64"/>
                  </a:cubicBezTo>
                  <a:cubicBezTo>
                    <a:pt x="12" y="94"/>
                    <a:pt x="5" y="125"/>
                    <a:pt x="0" y="156"/>
                  </a:cubicBezTo>
                  <a:cubicBezTo>
                    <a:pt x="0" y="157"/>
                    <a:pt x="0" y="158"/>
                    <a:pt x="0" y="159"/>
                  </a:cubicBezTo>
                  <a:cubicBezTo>
                    <a:pt x="6" y="157"/>
                    <a:pt x="12" y="155"/>
                    <a:pt x="19" y="153"/>
                  </a:cubicBezTo>
                  <a:cubicBezTo>
                    <a:pt x="40" y="146"/>
                    <a:pt x="60" y="135"/>
                    <a:pt x="78" y="121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1" name="Freeform 8">
              <a:extLst>
                <a:ext uri="{FF2B5EF4-FFF2-40B4-BE49-F238E27FC236}">
                  <a16:creationId xmlns:a16="http://schemas.microsoft.com/office/drawing/2014/main" xmlns="" id="{8852B61D-C6A1-4C6B-8E01-9671F7CF3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495800"/>
              <a:ext cx="827088" cy="969963"/>
            </a:xfrm>
            <a:custGeom>
              <a:avLst/>
              <a:gdLst>
                <a:gd name="T0" fmla="*/ 95 w 166"/>
                <a:gd name="T1" fmla="*/ 160 h 198"/>
                <a:gd name="T2" fmla="*/ 166 w 166"/>
                <a:gd name="T3" fmla="*/ 100 h 198"/>
                <a:gd name="T4" fmla="*/ 160 w 166"/>
                <a:gd name="T5" fmla="*/ 31 h 198"/>
                <a:gd name="T6" fmla="*/ 156 w 166"/>
                <a:gd name="T7" fmla="*/ 0 h 198"/>
                <a:gd name="T8" fmla="*/ 83 w 166"/>
                <a:gd name="T9" fmla="*/ 65 h 198"/>
                <a:gd name="T10" fmla="*/ 28 w 166"/>
                <a:gd name="T11" fmla="*/ 86 h 198"/>
                <a:gd name="T12" fmla="*/ 3 w 166"/>
                <a:gd name="T13" fmla="*/ 92 h 198"/>
                <a:gd name="T14" fmla="*/ 0 w 166"/>
                <a:gd name="T15" fmla="*/ 150 h 198"/>
                <a:gd name="T16" fmla="*/ 1 w 166"/>
                <a:gd name="T17" fmla="*/ 198 h 198"/>
                <a:gd name="T18" fmla="*/ 23 w 166"/>
                <a:gd name="T19" fmla="*/ 191 h 198"/>
                <a:gd name="T20" fmla="*/ 95 w 166"/>
                <a:gd name="T21" fmla="*/ 16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6" h="198">
                  <a:moveTo>
                    <a:pt x="95" y="160"/>
                  </a:moveTo>
                  <a:cubicBezTo>
                    <a:pt x="122" y="146"/>
                    <a:pt x="150" y="126"/>
                    <a:pt x="166" y="100"/>
                  </a:cubicBezTo>
                  <a:cubicBezTo>
                    <a:pt x="165" y="77"/>
                    <a:pt x="163" y="54"/>
                    <a:pt x="160" y="31"/>
                  </a:cubicBezTo>
                  <a:cubicBezTo>
                    <a:pt x="159" y="21"/>
                    <a:pt x="158" y="11"/>
                    <a:pt x="156" y="0"/>
                  </a:cubicBezTo>
                  <a:cubicBezTo>
                    <a:pt x="136" y="27"/>
                    <a:pt x="114" y="49"/>
                    <a:pt x="83" y="65"/>
                  </a:cubicBezTo>
                  <a:cubicBezTo>
                    <a:pt x="65" y="74"/>
                    <a:pt x="47" y="81"/>
                    <a:pt x="28" y="86"/>
                  </a:cubicBezTo>
                  <a:cubicBezTo>
                    <a:pt x="19" y="88"/>
                    <a:pt x="11" y="90"/>
                    <a:pt x="3" y="92"/>
                  </a:cubicBezTo>
                  <a:cubicBezTo>
                    <a:pt x="1" y="111"/>
                    <a:pt x="0" y="131"/>
                    <a:pt x="0" y="150"/>
                  </a:cubicBezTo>
                  <a:cubicBezTo>
                    <a:pt x="0" y="163"/>
                    <a:pt x="0" y="180"/>
                    <a:pt x="1" y="198"/>
                  </a:cubicBezTo>
                  <a:cubicBezTo>
                    <a:pt x="8" y="196"/>
                    <a:pt x="16" y="193"/>
                    <a:pt x="23" y="191"/>
                  </a:cubicBezTo>
                  <a:cubicBezTo>
                    <a:pt x="48" y="183"/>
                    <a:pt x="72" y="173"/>
                    <a:pt x="95" y="160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2" name="Freeform 9">
              <a:extLst>
                <a:ext uri="{FF2B5EF4-FFF2-40B4-BE49-F238E27FC236}">
                  <a16:creationId xmlns:a16="http://schemas.microsoft.com/office/drawing/2014/main" xmlns="" id="{A7825B18-DA8E-4C3D-8F0E-77EBA0F130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313363"/>
              <a:ext cx="812800" cy="847725"/>
            </a:xfrm>
            <a:custGeom>
              <a:avLst/>
              <a:gdLst>
                <a:gd name="T0" fmla="*/ 156 w 163"/>
                <a:gd name="T1" fmla="*/ 102 h 173"/>
                <a:gd name="T2" fmla="*/ 163 w 163"/>
                <a:gd name="T3" fmla="*/ 0 h 173"/>
                <a:gd name="T4" fmla="*/ 75 w 163"/>
                <a:gd name="T5" fmla="*/ 62 h 173"/>
                <a:gd name="T6" fmla="*/ 6 w 163"/>
                <a:gd name="T7" fmla="*/ 89 h 173"/>
                <a:gd name="T8" fmla="*/ 0 w 163"/>
                <a:gd name="T9" fmla="*/ 91 h 173"/>
                <a:gd name="T10" fmla="*/ 3 w 163"/>
                <a:gd name="T11" fmla="*/ 114 h 173"/>
                <a:gd name="T12" fmla="*/ 48 w 163"/>
                <a:gd name="T13" fmla="*/ 173 h 173"/>
                <a:gd name="T14" fmla="*/ 98 w 163"/>
                <a:gd name="T15" fmla="*/ 148 h 173"/>
                <a:gd name="T16" fmla="*/ 156 w 163"/>
                <a:gd name="T17" fmla="*/ 10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3" h="173">
                  <a:moveTo>
                    <a:pt x="156" y="102"/>
                  </a:moveTo>
                  <a:cubicBezTo>
                    <a:pt x="162" y="76"/>
                    <a:pt x="163" y="30"/>
                    <a:pt x="163" y="0"/>
                  </a:cubicBezTo>
                  <a:cubicBezTo>
                    <a:pt x="142" y="28"/>
                    <a:pt x="105" y="46"/>
                    <a:pt x="75" y="62"/>
                  </a:cubicBezTo>
                  <a:cubicBezTo>
                    <a:pt x="53" y="73"/>
                    <a:pt x="29" y="82"/>
                    <a:pt x="6" y="89"/>
                  </a:cubicBezTo>
                  <a:cubicBezTo>
                    <a:pt x="4" y="90"/>
                    <a:pt x="2" y="90"/>
                    <a:pt x="0" y="91"/>
                  </a:cubicBezTo>
                  <a:cubicBezTo>
                    <a:pt x="1" y="104"/>
                    <a:pt x="2" y="113"/>
                    <a:pt x="3" y="114"/>
                  </a:cubicBezTo>
                  <a:cubicBezTo>
                    <a:pt x="14" y="133"/>
                    <a:pt x="32" y="157"/>
                    <a:pt x="48" y="173"/>
                  </a:cubicBezTo>
                  <a:cubicBezTo>
                    <a:pt x="65" y="166"/>
                    <a:pt x="82" y="157"/>
                    <a:pt x="98" y="148"/>
                  </a:cubicBezTo>
                  <a:cubicBezTo>
                    <a:pt x="118" y="136"/>
                    <a:pt x="139" y="121"/>
                    <a:pt x="156" y="102"/>
                  </a:cubicBezTo>
                </a:path>
              </a:pathLst>
            </a:custGeom>
            <a:solidFill>
              <a:srgbClr val="FF8E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3" name="Freeform 10">
              <a:extLst>
                <a:ext uri="{FF2B5EF4-FFF2-40B4-BE49-F238E27FC236}">
                  <a16:creationId xmlns:a16="http://schemas.microsoft.com/office/drawing/2014/main" xmlns="" id="{8967A332-3C92-43B0-8219-E3873FFBF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641725"/>
              <a:ext cx="125413" cy="187325"/>
            </a:xfrm>
            <a:custGeom>
              <a:avLst/>
              <a:gdLst>
                <a:gd name="T0" fmla="*/ 5 w 25"/>
                <a:gd name="T1" fmla="*/ 0 h 38"/>
                <a:gd name="T2" fmla="*/ 1 w 25"/>
                <a:gd name="T3" fmla="*/ 16 h 38"/>
                <a:gd name="T4" fmla="*/ 10 w 25"/>
                <a:gd name="T5" fmla="*/ 38 h 38"/>
                <a:gd name="T6" fmla="*/ 12 w 25"/>
                <a:gd name="T7" fmla="*/ 38 h 38"/>
                <a:gd name="T8" fmla="*/ 24 w 25"/>
                <a:gd name="T9" fmla="*/ 18 h 38"/>
                <a:gd name="T10" fmla="*/ 24 w 25"/>
                <a:gd name="T11" fmla="*/ 1 h 38"/>
                <a:gd name="T12" fmla="*/ 24 w 25"/>
                <a:gd name="T13" fmla="*/ 0 h 38"/>
                <a:gd name="T14" fmla="*/ 5 w 25"/>
                <a:gd name="T1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38">
                  <a:moveTo>
                    <a:pt x="5" y="0"/>
                  </a:moveTo>
                  <a:cubicBezTo>
                    <a:pt x="3" y="5"/>
                    <a:pt x="2" y="10"/>
                    <a:pt x="1" y="16"/>
                  </a:cubicBezTo>
                  <a:cubicBezTo>
                    <a:pt x="0" y="22"/>
                    <a:pt x="1" y="38"/>
                    <a:pt x="10" y="38"/>
                  </a:cubicBezTo>
                  <a:cubicBezTo>
                    <a:pt x="11" y="38"/>
                    <a:pt x="11" y="38"/>
                    <a:pt x="12" y="38"/>
                  </a:cubicBezTo>
                  <a:cubicBezTo>
                    <a:pt x="21" y="36"/>
                    <a:pt x="23" y="25"/>
                    <a:pt x="24" y="18"/>
                  </a:cubicBezTo>
                  <a:cubicBezTo>
                    <a:pt x="25" y="12"/>
                    <a:pt x="25" y="7"/>
                    <a:pt x="24" y="1"/>
                  </a:cubicBezTo>
                  <a:cubicBezTo>
                    <a:pt x="24" y="1"/>
                    <a:pt x="24" y="1"/>
                    <a:pt x="24" y="0"/>
                  </a:cubicBezTo>
                  <a:cubicBezTo>
                    <a:pt x="18" y="0"/>
                    <a:pt x="12" y="0"/>
                    <a:pt x="5" y="0"/>
                  </a:cubicBezTo>
                </a:path>
              </a:pathLst>
            </a:custGeom>
            <a:solidFill>
              <a:srgbClr val="337ED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4" name="Freeform 11">
              <a:extLst>
                <a:ext uri="{FF2B5EF4-FFF2-40B4-BE49-F238E27FC236}">
                  <a16:creationId xmlns:a16="http://schemas.microsoft.com/office/drawing/2014/main" xmlns="" id="{E3B10358-98B8-4728-A615-A2B979046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0201" y="3848100"/>
              <a:ext cx="39688" cy="157163"/>
            </a:xfrm>
            <a:custGeom>
              <a:avLst/>
              <a:gdLst>
                <a:gd name="T0" fmla="*/ 8 w 8"/>
                <a:gd name="T1" fmla="*/ 0 h 32"/>
                <a:gd name="T2" fmla="*/ 7 w 8"/>
                <a:gd name="T3" fmla="*/ 4 h 32"/>
                <a:gd name="T4" fmla="*/ 7 w 8"/>
                <a:gd name="T5" fmla="*/ 5 h 32"/>
                <a:gd name="T6" fmla="*/ 0 w 8"/>
                <a:gd name="T7" fmla="*/ 32 h 32"/>
                <a:gd name="T8" fmla="*/ 8 w 8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32">
                  <a:moveTo>
                    <a:pt x="8" y="0"/>
                  </a:moveTo>
                  <a:cubicBezTo>
                    <a:pt x="8" y="1"/>
                    <a:pt x="7" y="3"/>
                    <a:pt x="7" y="4"/>
                  </a:cubicBezTo>
                  <a:cubicBezTo>
                    <a:pt x="7" y="4"/>
                    <a:pt x="7" y="4"/>
                    <a:pt x="7" y="5"/>
                  </a:cubicBezTo>
                  <a:cubicBezTo>
                    <a:pt x="4" y="13"/>
                    <a:pt x="2" y="23"/>
                    <a:pt x="0" y="32"/>
                  </a:cubicBezTo>
                  <a:cubicBezTo>
                    <a:pt x="3" y="21"/>
                    <a:pt x="5" y="10"/>
                    <a:pt x="8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5" name="Freeform 12">
              <a:extLst>
                <a:ext uri="{FF2B5EF4-FFF2-40B4-BE49-F238E27FC236}">
                  <a16:creationId xmlns:a16="http://schemas.microsoft.com/office/drawing/2014/main" xmlns="" id="{0784F795-08FA-4911-A604-9FAF098BB5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19313" y="4264025"/>
              <a:ext cx="98425" cy="941388"/>
            </a:xfrm>
            <a:custGeom>
              <a:avLst/>
              <a:gdLst>
                <a:gd name="T0" fmla="*/ 1 w 20"/>
                <a:gd name="T1" fmla="*/ 1 h 192"/>
                <a:gd name="T2" fmla="*/ 13 w 20"/>
                <a:gd name="T3" fmla="*/ 78 h 192"/>
                <a:gd name="T4" fmla="*/ 13 w 20"/>
                <a:gd name="T5" fmla="*/ 78 h 192"/>
                <a:gd name="T6" fmla="*/ 13 w 20"/>
                <a:gd name="T7" fmla="*/ 78 h 192"/>
                <a:gd name="T8" fmla="*/ 20 w 20"/>
                <a:gd name="T9" fmla="*/ 192 h 192"/>
                <a:gd name="T10" fmla="*/ 13 w 20"/>
                <a:gd name="T11" fmla="*/ 78 h 192"/>
                <a:gd name="T12" fmla="*/ 1 w 20"/>
                <a:gd name="T13" fmla="*/ 1 h 192"/>
                <a:gd name="T14" fmla="*/ 0 w 20"/>
                <a:gd name="T15" fmla="*/ 0 h 192"/>
                <a:gd name="T16" fmla="*/ 0 w 20"/>
                <a:gd name="T17" fmla="*/ 0 h 192"/>
                <a:gd name="T18" fmla="*/ 0 w 20"/>
                <a:gd name="T19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192">
                  <a:moveTo>
                    <a:pt x="1" y="1"/>
                  </a:moveTo>
                  <a:cubicBezTo>
                    <a:pt x="6" y="26"/>
                    <a:pt x="10" y="52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3" y="78"/>
                    <a:pt x="13" y="78"/>
                    <a:pt x="13" y="78"/>
                  </a:cubicBezTo>
                  <a:cubicBezTo>
                    <a:pt x="18" y="116"/>
                    <a:pt x="20" y="154"/>
                    <a:pt x="20" y="192"/>
                  </a:cubicBezTo>
                  <a:cubicBezTo>
                    <a:pt x="20" y="154"/>
                    <a:pt x="18" y="116"/>
                    <a:pt x="13" y="78"/>
                  </a:cubicBezTo>
                  <a:cubicBezTo>
                    <a:pt x="10" y="52"/>
                    <a:pt x="6" y="26"/>
                    <a:pt x="1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EBE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6" name="Freeform 13">
              <a:extLst>
                <a:ext uri="{FF2B5EF4-FFF2-40B4-BE49-F238E27FC236}">
                  <a16:creationId xmlns:a16="http://schemas.microsoft.com/office/drawing/2014/main" xmlns="" id="{A4861A52-93DF-4E3C-9371-CE4567168B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9863" y="4083050"/>
              <a:ext cx="777875" cy="2181225"/>
            </a:xfrm>
            <a:custGeom>
              <a:avLst/>
              <a:gdLst>
                <a:gd name="T0" fmla="*/ 151 w 156"/>
                <a:gd name="T1" fmla="*/ 329 h 445"/>
                <a:gd name="T2" fmla="*/ 148 w 156"/>
                <a:gd name="T3" fmla="*/ 353 h 445"/>
                <a:gd name="T4" fmla="*/ 107 w 156"/>
                <a:gd name="T5" fmla="*/ 388 h 445"/>
                <a:gd name="T6" fmla="*/ 68 w 156"/>
                <a:gd name="T7" fmla="*/ 432 h 445"/>
                <a:gd name="T8" fmla="*/ 59 w 156"/>
                <a:gd name="T9" fmla="*/ 426 h 445"/>
                <a:gd name="T10" fmla="*/ 70 w 156"/>
                <a:gd name="T11" fmla="*/ 444 h 445"/>
                <a:gd name="T12" fmla="*/ 66 w 156"/>
                <a:gd name="T13" fmla="*/ 445 h 445"/>
                <a:gd name="T14" fmla="*/ 66 w 156"/>
                <a:gd name="T15" fmla="*/ 445 h 445"/>
                <a:gd name="T16" fmla="*/ 0 w 156"/>
                <a:gd name="T17" fmla="*/ 374 h 445"/>
                <a:gd name="T18" fmla="*/ 0 w 156"/>
                <a:gd name="T19" fmla="*/ 374 h 445"/>
                <a:gd name="T20" fmla="*/ 66 w 156"/>
                <a:gd name="T21" fmla="*/ 445 h 445"/>
                <a:gd name="T22" fmla="*/ 66 w 156"/>
                <a:gd name="T23" fmla="*/ 445 h 445"/>
                <a:gd name="T24" fmla="*/ 142 w 156"/>
                <a:gd name="T25" fmla="*/ 368 h 445"/>
                <a:gd name="T26" fmla="*/ 142 w 156"/>
                <a:gd name="T27" fmla="*/ 367 h 445"/>
                <a:gd name="T28" fmla="*/ 151 w 156"/>
                <a:gd name="T29" fmla="*/ 329 h 445"/>
                <a:gd name="T30" fmla="*/ 149 w 156"/>
                <a:gd name="T31" fmla="*/ 115 h 445"/>
                <a:gd name="T32" fmla="*/ 155 w 156"/>
                <a:gd name="T33" fmla="*/ 184 h 445"/>
                <a:gd name="T34" fmla="*/ 145 w 156"/>
                <a:gd name="T35" fmla="*/ 197 h 445"/>
                <a:gd name="T36" fmla="*/ 145 w 156"/>
                <a:gd name="T37" fmla="*/ 200 h 445"/>
                <a:gd name="T38" fmla="*/ 146 w 156"/>
                <a:gd name="T39" fmla="*/ 251 h 445"/>
                <a:gd name="T40" fmla="*/ 145 w 156"/>
                <a:gd name="T41" fmla="*/ 262 h 445"/>
                <a:gd name="T42" fmla="*/ 155 w 156"/>
                <a:gd name="T43" fmla="*/ 251 h 445"/>
                <a:gd name="T44" fmla="*/ 155 w 156"/>
                <a:gd name="T45" fmla="*/ 249 h 445"/>
                <a:gd name="T46" fmla="*/ 156 w 156"/>
                <a:gd name="T47" fmla="*/ 229 h 445"/>
                <a:gd name="T48" fmla="*/ 149 w 156"/>
                <a:gd name="T49" fmla="*/ 115 h 445"/>
                <a:gd name="T50" fmla="*/ 127 w 156"/>
                <a:gd name="T51" fmla="*/ 0 h 445"/>
                <a:gd name="T52" fmla="*/ 132 w 156"/>
                <a:gd name="T53" fmla="*/ 19 h 445"/>
                <a:gd name="T54" fmla="*/ 132 w 156"/>
                <a:gd name="T55" fmla="*/ 20 h 445"/>
                <a:gd name="T56" fmla="*/ 141 w 156"/>
                <a:gd name="T57" fmla="*/ 90 h 445"/>
                <a:gd name="T58" fmla="*/ 145 w 156"/>
                <a:gd name="T59" fmla="*/ 84 h 445"/>
                <a:gd name="T60" fmla="*/ 149 w 156"/>
                <a:gd name="T61" fmla="*/ 115 h 445"/>
                <a:gd name="T62" fmla="*/ 137 w 156"/>
                <a:gd name="T63" fmla="*/ 38 h 445"/>
                <a:gd name="T64" fmla="*/ 136 w 156"/>
                <a:gd name="T65" fmla="*/ 37 h 445"/>
                <a:gd name="T66" fmla="*/ 136 w 156"/>
                <a:gd name="T67" fmla="*/ 37 h 445"/>
                <a:gd name="T68" fmla="*/ 127 w 156"/>
                <a:gd name="T6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6" h="445">
                  <a:moveTo>
                    <a:pt x="151" y="329"/>
                  </a:moveTo>
                  <a:cubicBezTo>
                    <a:pt x="150" y="338"/>
                    <a:pt x="149" y="346"/>
                    <a:pt x="148" y="353"/>
                  </a:cubicBezTo>
                  <a:cubicBezTo>
                    <a:pt x="136" y="366"/>
                    <a:pt x="122" y="378"/>
                    <a:pt x="107" y="388"/>
                  </a:cubicBezTo>
                  <a:cubicBezTo>
                    <a:pt x="97" y="404"/>
                    <a:pt x="84" y="418"/>
                    <a:pt x="68" y="432"/>
                  </a:cubicBezTo>
                  <a:cubicBezTo>
                    <a:pt x="65" y="430"/>
                    <a:pt x="62" y="428"/>
                    <a:pt x="59" y="426"/>
                  </a:cubicBezTo>
                  <a:cubicBezTo>
                    <a:pt x="62" y="432"/>
                    <a:pt x="66" y="437"/>
                    <a:pt x="70" y="444"/>
                  </a:cubicBezTo>
                  <a:cubicBezTo>
                    <a:pt x="68" y="444"/>
                    <a:pt x="67" y="445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54" y="444"/>
                    <a:pt x="21" y="406"/>
                    <a:pt x="0" y="374"/>
                  </a:cubicBezTo>
                  <a:cubicBezTo>
                    <a:pt x="0" y="374"/>
                    <a:pt x="0" y="374"/>
                    <a:pt x="0" y="374"/>
                  </a:cubicBezTo>
                  <a:cubicBezTo>
                    <a:pt x="21" y="406"/>
                    <a:pt x="54" y="444"/>
                    <a:pt x="66" y="445"/>
                  </a:cubicBezTo>
                  <a:cubicBezTo>
                    <a:pt x="66" y="445"/>
                    <a:pt x="66" y="445"/>
                    <a:pt x="66" y="445"/>
                  </a:cubicBezTo>
                  <a:cubicBezTo>
                    <a:pt x="80" y="445"/>
                    <a:pt x="125" y="392"/>
                    <a:pt x="142" y="368"/>
                  </a:cubicBezTo>
                  <a:cubicBezTo>
                    <a:pt x="142" y="368"/>
                    <a:pt x="142" y="367"/>
                    <a:pt x="142" y="367"/>
                  </a:cubicBezTo>
                  <a:cubicBezTo>
                    <a:pt x="147" y="360"/>
                    <a:pt x="150" y="346"/>
                    <a:pt x="151" y="329"/>
                  </a:cubicBezTo>
                  <a:moveTo>
                    <a:pt x="149" y="115"/>
                  </a:moveTo>
                  <a:cubicBezTo>
                    <a:pt x="152" y="138"/>
                    <a:pt x="154" y="161"/>
                    <a:pt x="155" y="184"/>
                  </a:cubicBezTo>
                  <a:cubicBezTo>
                    <a:pt x="152" y="188"/>
                    <a:pt x="149" y="193"/>
                    <a:pt x="145" y="197"/>
                  </a:cubicBezTo>
                  <a:cubicBezTo>
                    <a:pt x="145" y="198"/>
                    <a:pt x="145" y="199"/>
                    <a:pt x="145" y="200"/>
                  </a:cubicBezTo>
                  <a:cubicBezTo>
                    <a:pt x="145" y="217"/>
                    <a:pt x="146" y="234"/>
                    <a:pt x="146" y="251"/>
                  </a:cubicBezTo>
                  <a:cubicBezTo>
                    <a:pt x="146" y="255"/>
                    <a:pt x="146" y="259"/>
                    <a:pt x="145" y="262"/>
                  </a:cubicBezTo>
                  <a:cubicBezTo>
                    <a:pt x="149" y="259"/>
                    <a:pt x="152" y="255"/>
                    <a:pt x="155" y="251"/>
                  </a:cubicBezTo>
                  <a:cubicBezTo>
                    <a:pt x="155" y="250"/>
                    <a:pt x="155" y="250"/>
                    <a:pt x="155" y="249"/>
                  </a:cubicBezTo>
                  <a:cubicBezTo>
                    <a:pt x="156" y="243"/>
                    <a:pt x="156" y="236"/>
                    <a:pt x="156" y="229"/>
                  </a:cubicBezTo>
                  <a:cubicBezTo>
                    <a:pt x="156" y="191"/>
                    <a:pt x="154" y="153"/>
                    <a:pt x="149" y="115"/>
                  </a:cubicBezTo>
                  <a:moveTo>
                    <a:pt x="127" y="0"/>
                  </a:moveTo>
                  <a:cubicBezTo>
                    <a:pt x="129" y="6"/>
                    <a:pt x="131" y="13"/>
                    <a:pt x="132" y="19"/>
                  </a:cubicBezTo>
                  <a:cubicBezTo>
                    <a:pt x="132" y="19"/>
                    <a:pt x="132" y="20"/>
                    <a:pt x="132" y="20"/>
                  </a:cubicBezTo>
                  <a:cubicBezTo>
                    <a:pt x="136" y="42"/>
                    <a:pt x="139" y="66"/>
                    <a:pt x="141" y="90"/>
                  </a:cubicBezTo>
                  <a:cubicBezTo>
                    <a:pt x="142" y="88"/>
                    <a:pt x="144" y="86"/>
                    <a:pt x="145" y="84"/>
                  </a:cubicBezTo>
                  <a:cubicBezTo>
                    <a:pt x="147" y="95"/>
                    <a:pt x="148" y="105"/>
                    <a:pt x="149" y="115"/>
                  </a:cubicBezTo>
                  <a:cubicBezTo>
                    <a:pt x="146" y="89"/>
                    <a:pt x="142" y="63"/>
                    <a:pt x="137" y="38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6" y="37"/>
                    <a:pt x="136" y="37"/>
                    <a:pt x="136" y="37"/>
                  </a:cubicBezTo>
                  <a:cubicBezTo>
                    <a:pt x="134" y="24"/>
                    <a:pt x="131" y="12"/>
                    <a:pt x="127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7" name="Freeform 14">
              <a:extLst>
                <a:ext uri="{FF2B5EF4-FFF2-40B4-BE49-F238E27FC236}">
                  <a16:creationId xmlns:a16="http://schemas.microsoft.com/office/drawing/2014/main" xmlns="" id="{1E23948E-A0C3-402C-B09B-1434F1CA2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63751" y="4054475"/>
              <a:ext cx="34925" cy="127000"/>
            </a:xfrm>
            <a:custGeom>
              <a:avLst/>
              <a:gdLst>
                <a:gd name="T0" fmla="*/ 0 w 7"/>
                <a:gd name="T1" fmla="*/ 0 h 26"/>
                <a:gd name="T2" fmla="*/ 7 w 7"/>
                <a:gd name="T3" fmla="*/ 26 h 26"/>
                <a:gd name="T4" fmla="*/ 7 w 7"/>
                <a:gd name="T5" fmla="*/ 25 h 26"/>
                <a:gd name="T6" fmla="*/ 2 w 7"/>
                <a:gd name="T7" fmla="*/ 6 h 26"/>
                <a:gd name="T8" fmla="*/ 0 w 7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6">
                  <a:moveTo>
                    <a:pt x="0" y="0"/>
                  </a:moveTo>
                  <a:cubicBezTo>
                    <a:pt x="3" y="8"/>
                    <a:pt x="5" y="17"/>
                    <a:pt x="7" y="26"/>
                  </a:cubicBezTo>
                  <a:cubicBezTo>
                    <a:pt x="7" y="26"/>
                    <a:pt x="7" y="25"/>
                    <a:pt x="7" y="25"/>
                  </a:cubicBezTo>
                  <a:cubicBezTo>
                    <a:pt x="6" y="19"/>
                    <a:pt x="4" y="12"/>
                    <a:pt x="2" y="6"/>
                  </a:cubicBezTo>
                  <a:cubicBezTo>
                    <a:pt x="2" y="4"/>
                    <a:pt x="1" y="2"/>
                    <a:pt x="0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8" name="Freeform 15">
              <a:extLst>
                <a:ext uri="{FF2B5EF4-FFF2-40B4-BE49-F238E27FC236}">
                  <a16:creationId xmlns:a16="http://schemas.microsoft.com/office/drawing/2014/main" xmlns="" id="{10683236-797E-4209-B149-574AD23C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126" y="4495800"/>
              <a:ext cx="69850" cy="554038"/>
            </a:xfrm>
            <a:custGeom>
              <a:avLst/>
              <a:gdLst>
                <a:gd name="T0" fmla="*/ 4 w 14"/>
                <a:gd name="T1" fmla="*/ 0 h 113"/>
                <a:gd name="T2" fmla="*/ 0 w 14"/>
                <a:gd name="T3" fmla="*/ 6 h 113"/>
                <a:gd name="T4" fmla="*/ 4 w 14"/>
                <a:gd name="T5" fmla="*/ 113 h 113"/>
                <a:gd name="T6" fmla="*/ 14 w 14"/>
                <a:gd name="T7" fmla="*/ 100 h 113"/>
                <a:gd name="T8" fmla="*/ 8 w 14"/>
                <a:gd name="T9" fmla="*/ 31 h 113"/>
                <a:gd name="T10" fmla="*/ 8 w 14"/>
                <a:gd name="T11" fmla="*/ 31 h 113"/>
                <a:gd name="T12" fmla="*/ 8 w 14"/>
                <a:gd name="T13" fmla="*/ 31 h 113"/>
                <a:gd name="T14" fmla="*/ 4 w 14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13">
                  <a:moveTo>
                    <a:pt x="4" y="0"/>
                  </a:moveTo>
                  <a:cubicBezTo>
                    <a:pt x="3" y="2"/>
                    <a:pt x="1" y="4"/>
                    <a:pt x="0" y="6"/>
                  </a:cubicBezTo>
                  <a:cubicBezTo>
                    <a:pt x="2" y="44"/>
                    <a:pt x="3" y="82"/>
                    <a:pt x="4" y="113"/>
                  </a:cubicBezTo>
                  <a:cubicBezTo>
                    <a:pt x="8" y="109"/>
                    <a:pt x="11" y="104"/>
                    <a:pt x="14" y="100"/>
                  </a:cubicBezTo>
                  <a:cubicBezTo>
                    <a:pt x="13" y="77"/>
                    <a:pt x="11" y="54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21"/>
                    <a:pt x="6" y="11"/>
                    <a:pt x="4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79" name="Freeform 16">
              <a:extLst>
                <a:ext uri="{FF2B5EF4-FFF2-40B4-BE49-F238E27FC236}">
                  <a16:creationId xmlns:a16="http://schemas.microsoft.com/office/drawing/2014/main" xmlns="" id="{4ADB8FC3-8F6D-442C-9409-675B53E78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3263" y="5313363"/>
              <a:ext cx="239713" cy="671513"/>
            </a:xfrm>
            <a:custGeom>
              <a:avLst/>
              <a:gdLst>
                <a:gd name="T0" fmla="*/ 48 w 48"/>
                <a:gd name="T1" fmla="*/ 0 h 137"/>
                <a:gd name="T2" fmla="*/ 38 w 48"/>
                <a:gd name="T3" fmla="*/ 11 h 137"/>
                <a:gd name="T4" fmla="*/ 0 w 48"/>
                <a:gd name="T5" fmla="*/ 137 h 137"/>
                <a:gd name="T6" fmla="*/ 41 w 48"/>
                <a:gd name="T7" fmla="*/ 102 h 137"/>
                <a:gd name="T8" fmla="*/ 44 w 48"/>
                <a:gd name="T9" fmla="*/ 78 h 137"/>
                <a:gd name="T10" fmla="*/ 48 w 48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7">
                  <a:moveTo>
                    <a:pt x="48" y="0"/>
                  </a:moveTo>
                  <a:cubicBezTo>
                    <a:pt x="45" y="4"/>
                    <a:pt x="42" y="8"/>
                    <a:pt x="38" y="11"/>
                  </a:cubicBezTo>
                  <a:cubicBezTo>
                    <a:pt x="37" y="60"/>
                    <a:pt x="26" y="101"/>
                    <a:pt x="0" y="137"/>
                  </a:cubicBezTo>
                  <a:cubicBezTo>
                    <a:pt x="15" y="127"/>
                    <a:pt x="29" y="115"/>
                    <a:pt x="41" y="102"/>
                  </a:cubicBezTo>
                  <a:cubicBezTo>
                    <a:pt x="42" y="95"/>
                    <a:pt x="43" y="87"/>
                    <a:pt x="44" y="78"/>
                  </a:cubicBezTo>
                  <a:cubicBezTo>
                    <a:pt x="47" y="53"/>
                    <a:pt x="48" y="22"/>
                    <a:pt x="48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0" name="Freeform 17">
              <a:extLst>
                <a:ext uri="{FF2B5EF4-FFF2-40B4-BE49-F238E27FC236}">
                  <a16:creationId xmlns:a16="http://schemas.microsoft.com/office/drawing/2014/main" xmlns="" id="{DDB4706D-8180-486D-9AB4-7B78476E5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426" y="3068638"/>
              <a:ext cx="698500" cy="577850"/>
            </a:xfrm>
            <a:custGeom>
              <a:avLst/>
              <a:gdLst>
                <a:gd name="T0" fmla="*/ 1 w 140"/>
                <a:gd name="T1" fmla="*/ 20 h 118"/>
                <a:gd name="T2" fmla="*/ 46 w 140"/>
                <a:gd name="T3" fmla="*/ 116 h 118"/>
                <a:gd name="T4" fmla="*/ 84 w 140"/>
                <a:gd name="T5" fmla="*/ 118 h 118"/>
                <a:gd name="T6" fmla="*/ 139 w 140"/>
                <a:gd name="T7" fmla="*/ 27 h 118"/>
                <a:gd name="T8" fmla="*/ 1 w 140"/>
                <a:gd name="T9" fmla="*/ 2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0" h="118">
                  <a:moveTo>
                    <a:pt x="1" y="20"/>
                  </a:moveTo>
                  <a:cubicBezTo>
                    <a:pt x="0" y="56"/>
                    <a:pt x="33" y="97"/>
                    <a:pt x="46" y="116"/>
                  </a:cubicBezTo>
                  <a:cubicBezTo>
                    <a:pt x="60" y="117"/>
                    <a:pt x="75" y="116"/>
                    <a:pt x="84" y="118"/>
                  </a:cubicBezTo>
                  <a:cubicBezTo>
                    <a:pt x="109" y="87"/>
                    <a:pt x="138" y="46"/>
                    <a:pt x="139" y="27"/>
                  </a:cubicBezTo>
                  <a:cubicBezTo>
                    <a:pt x="140" y="10"/>
                    <a:pt x="2" y="0"/>
                    <a:pt x="1" y="2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1" name="Freeform 18">
              <a:extLst>
                <a:ext uri="{FF2B5EF4-FFF2-40B4-BE49-F238E27FC236}">
                  <a16:creationId xmlns:a16="http://schemas.microsoft.com/office/drawing/2014/main" xmlns="" id="{2E5F89C7-23AE-472E-8E6B-34C9D437A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3641725"/>
              <a:ext cx="119063" cy="500063"/>
            </a:xfrm>
            <a:custGeom>
              <a:avLst/>
              <a:gdLst>
                <a:gd name="T0" fmla="*/ 21 w 24"/>
                <a:gd name="T1" fmla="*/ 0 h 102"/>
                <a:gd name="T2" fmla="*/ 0 w 24"/>
                <a:gd name="T3" fmla="*/ 102 h 102"/>
                <a:gd name="T4" fmla="*/ 7 w 24"/>
                <a:gd name="T5" fmla="*/ 99 h 102"/>
                <a:gd name="T6" fmla="*/ 24 w 24"/>
                <a:gd name="T7" fmla="*/ 0 h 102"/>
                <a:gd name="T8" fmla="*/ 21 w 24"/>
                <a:gd name="T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02">
                  <a:moveTo>
                    <a:pt x="21" y="0"/>
                  </a:moveTo>
                  <a:cubicBezTo>
                    <a:pt x="8" y="31"/>
                    <a:pt x="0" y="68"/>
                    <a:pt x="0" y="102"/>
                  </a:cubicBezTo>
                  <a:cubicBezTo>
                    <a:pt x="3" y="101"/>
                    <a:pt x="5" y="100"/>
                    <a:pt x="7" y="99"/>
                  </a:cubicBezTo>
                  <a:cubicBezTo>
                    <a:pt x="12" y="66"/>
                    <a:pt x="15" y="3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2" name="Freeform 19">
              <a:extLst>
                <a:ext uri="{FF2B5EF4-FFF2-40B4-BE49-F238E27FC236}">
                  <a16:creationId xmlns:a16="http://schemas.microsoft.com/office/drawing/2014/main" xmlns="" id="{93057A1D-86C6-4F22-9C59-0BF5D725F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5126" y="4127500"/>
              <a:ext cx="34925" cy="98425"/>
            </a:xfrm>
            <a:custGeom>
              <a:avLst/>
              <a:gdLst>
                <a:gd name="T0" fmla="*/ 7 w 7"/>
                <a:gd name="T1" fmla="*/ 0 h 20"/>
                <a:gd name="T2" fmla="*/ 0 w 7"/>
                <a:gd name="T3" fmla="*/ 3 h 20"/>
                <a:gd name="T4" fmla="*/ 1 w 7"/>
                <a:gd name="T5" fmla="*/ 19 h 20"/>
                <a:gd name="T6" fmla="*/ 2 w 7"/>
                <a:gd name="T7" fmla="*/ 20 h 20"/>
                <a:gd name="T8" fmla="*/ 4 w 7"/>
                <a:gd name="T9" fmla="*/ 19 h 20"/>
                <a:gd name="T10" fmla="*/ 7 w 7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20">
                  <a:moveTo>
                    <a:pt x="7" y="0"/>
                  </a:moveTo>
                  <a:cubicBezTo>
                    <a:pt x="5" y="1"/>
                    <a:pt x="3" y="2"/>
                    <a:pt x="0" y="3"/>
                  </a:cubicBezTo>
                  <a:cubicBezTo>
                    <a:pt x="0" y="9"/>
                    <a:pt x="1" y="14"/>
                    <a:pt x="1" y="19"/>
                  </a:cubicBezTo>
                  <a:cubicBezTo>
                    <a:pt x="1" y="20"/>
                    <a:pt x="2" y="20"/>
                    <a:pt x="2" y="20"/>
                  </a:cubicBezTo>
                  <a:cubicBezTo>
                    <a:pt x="3" y="20"/>
                    <a:pt x="3" y="19"/>
                    <a:pt x="4" y="19"/>
                  </a:cubicBezTo>
                  <a:cubicBezTo>
                    <a:pt x="5" y="13"/>
                    <a:pt x="6" y="6"/>
                    <a:pt x="7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3" name="Freeform 20">
              <a:extLst>
                <a:ext uri="{FF2B5EF4-FFF2-40B4-BE49-F238E27FC236}">
                  <a16:creationId xmlns:a16="http://schemas.microsoft.com/office/drawing/2014/main" xmlns="" id="{4B182884-F6AA-40DA-8738-C11A03FE8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9901" y="3617913"/>
              <a:ext cx="25400" cy="23813"/>
            </a:xfrm>
            <a:custGeom>
              <a:avLst/>
              <a:gdLst>
                <a:gd name="T0" fmla="*/ 5 w 5"/>
                <a:gd name="T1" fmla="*/ 0 h 5"/>
                <a:gd name="T2" fmla="*/ 2 w 5"/>
                <a:gd name="T3" fmla="*/ 0 h 5"/>
                <a:gd name="T4" fmla="*/ 0 w 5"/>
                <a:gd name="T5" fmla="*/ 5 h 5"/>
                <a:gd name="T6" fmla="*/ 3 w 5"/>
                <a:gd name="T7" fmla="*/ 5 h 5"/>
                <a:gd name="T8" fmla="*/ 5 w 5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0"/>
                  </a:moveTo>
                  <a:cubicBezTo>
                    <a:pt x="4" y="0"/>
                    <a:pt x="3" y="0"/>
                    <a:pt x="2" y="0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1" y="5"/>
                    <a:pt x="2" y="5"/>
                    <a:pt x="3" y="5"/>
                  </a:cubicBezTo>
                  <a:cubicBezTo>
                    <a:pt x="4" y="3"/>
                    <a:pt x="4" y="1"/>
                    <a:pt x="5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4" name="Freeform 21">
              <a:extLst>
                <a:ext uri="{FF2B5EF4-FFF2-40B4-BE49-F238E27FC236}">
                  <a16:creationId xmlns:a16="http://schemas.microsoft.com/office/drawing/2014/main" xmlns="" id="{E935203A-4657-4801-9E7D-CD7DFC7AF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9126" y="3646488"/>
              <a:ext cx="84138" cy="284163"/>
            </a:xfrm>
            <a:custGeom>
              <a:avLst/>
              <a:gdLst>
                <a:gd name="T0" fmla="*/ 0 w 17"/>
                <a:gd name="T1" fmla="*/ 0 h 58"/>
                <a:gd name="T2" fmla="*/ 10 w 17"/>
                <a:gd name="T3" fmla="*/ 41 h 58"/>
                <a:gd name="T4" fmla="*/ 12 w 17"/>
                <a:gd name="T5" fmla="*/ 58 h 58"/>
                <a:gd name="T6" fmla="*/ 17 w 17"/>
                <a:gd name="T7" fmla="*/ 53 h 58"/>
                <a:gd name="T8" fmla="*/ 16 w 17"/>
                <a:gd name="T9" fmla="*/ 43 h 58"/>
                <a:gd name="T10" fmla="*/ 5 w 17"/>
                <a:gd name="T11" fmla="*/ 0 h 58"/>
                <a:gd name="T12" fmla="*/ 5 w 17"/>
                <a:gd name="T13" fmla="*/ 0 h 58"/>
                <a:gd name="T14" fmla="*/ 0 w 17"/>
                <a:gd name="T1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58">
                  <a:moveTo>
                    <a:pt x="0" y="0"/>
                  </a:moveTo>
                  <a:cubicBezTo>
                    <a:pt x="4" y="13"/>
                    <a:pt x="8" y="27"/>
                    <a:pt x="10" y="41"/>
                  </a:cubicBezTo>
                  <a:cubicBezTo>
                    <a:pt x="11" y="46"/>
                    <a:pt x="12" y="52"/>
                    <a:pt x="12" y="58"/>
                  </a:cubicBezTo>
                  <a:cubicBezTo>
                    <a:pt x="14" y="56"/>
                    <a:pt x="16" y="55"/>
                    <a:pt x="17" y="53"/>
                  </a:cubicBezTo>
                  <a:cubicBezTo>
                    <a:pt x="17" y="50"/>
                    <a:pt x="16" y="47"/>
                    <a:pt x="16" y="43"/>
                  </a:cubicBezTo>
                  <a:cubicBezTo>
                    <a:pt x="13" y="30"/>
                    <a:pt x="11" y="13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D5F3F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5" name="Freeform 22">
              <a:extLst>
                <a:ext uri="{FF2B5EF4-FFF2-40B4-BE49-F238E27FC236}">
                  <a16:creationId xmlns:a16="http://schemas.microsoft.com/office/drawing/2014/main" xmlns="" id="{00EF174A-1EA9-4033-96FD-20F2480E3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9451" y="3906838"/>
              <a:ext cx="44450" cy="211138"/>
            </a:xfrm>
            <a:custGeom>
              <a:avLst/>
              <a:gdLst>
                <a:gd name="T0" fmla="*/ 5 w 9"/>
                <a:gd name="T1" fmla="*/ 0 h 43"/>
                <a:gd name="T2" fmla="*/ 0 w 9"/>
                <a:gd name="T3" fmla="*/ 5 h 43"/>
                <a:gd name="T4" fmla="*/ 5 w 9"/>
                <a:gd name="T5" fmla="*/ 43 h 43"/>
                <a:gd name="T6" fmla="*/ 5 w 9"/>
                <a:gd name="T7" fmla="*/ 43 h 43"/>
                <a:gd name="T8" fmla="*/ 7 w 9"/>
                <a:gd name="T9" fmla="*/ 41 h 43"/>
                <a:gd name="T10" fmla="*/ 5 w 9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3">
                  <a:moveTo>
                    <a:pt x="5" y="0"/>
                  </a:moveTo>
                  <a:cubicBezTo>
                    <a:pt x="4" y="2"/>
                    <a:pt x="2" y="3"/>
                    <a:pt x="0" y="5"/>
                  </a:cubicBezTo>
                  <a:cubicBezTo>
                    <a:pt x="1" y="18"/>
                    <a:pt x="2" y="30"/>
                    <a:pt x="5" y="43"/>
                  </a:cubicBezTo>
                  <a:cubicBezTo>
                    <a:pt x="5" y="43"/>
                    <a:pt x="5" y="43"/>
                    <a:pt x="5" y="43"/>
                  </a:cubicBezTo>
                  <a:cubicBezTo>
                    <a:pt x="6" y="43"/>
                    <a:pt x="7" y="42"/>
                    <a:pt x="7" y="41"/>
                  </a:cubicBezTo>
                  <a:cubicBezTo>
                    <a:pt x="9" y="28"/>
                    <a:pt x="7" y="14"/>
                    <a:pt x="5" y="0"/>
                  </a:cubicBezTo>
                </a:path>
              </a:pathLst>
            </a:custGeom>
            <a:solidFill>
              <a:srgbClr val="FFBE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6" name="Freeform 23">
              <a:extLst>
                <a:ext uri="{FF2B5EF4-FFF2-40B4-BE49-F238E27FC236}">
                  <a16:creationId xmlns:a16="http://schemas.microsoft.com/office/drawing/2014/main" xmlns="" id="{ACEC8DA5-9F70-47FE-A7E8-AE05F3708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4363" y="3598863"/>
              <a:ext cx="30163" cy="47625"/>
            </a:xfrm>
            <a:custGeom>
              <a:avLst/>
              <a:gdLst>
                <a:gd name="T0" fmla="*/ 1 w 6"/>
                <a:gd name="T1" fmla="*/ 0 h 10"/>
                <a:gd name="T2" fmla="*/ 0 w 6"/>
                <a:gd name="T3" fmla="*/ 1 h 10"/>
                <a:gd name="T4" fmla="*/ 1 w 6"/>
                <a:gd name="T5" fmla="*/ 10 h 10"/>
                <a:gd name="T6" fmla="*/ 6 w 6"/>
                <a:gd name="T7" fmla="*/ 10 h 10"/>
                <a:gd name="T8" fmla="*/ 6 w 6"/>
                <a:gd name="T9" fmla="*/ 10 h 10"/>
                <a:gd name="T10" fmla="*/ 1 w 6"/>
                <a:gd name="T11" fmla="*/ 0 h 10"/>
                <a:gd name="T12" fmla="*/ 1 w 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10">
                  <a:moveTo>
                    <a:pt x="1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1" y="7"/>
                    <a:pt x="1" y="10"/>
                  </a:cubicBezTo>
                  <a:cubicBezTo>
                    <a:pt x="3" y="10"/>
                    <a:pt x="4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7"/>
                    <a:pt x="3" y="3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4FBE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7" name="Freeform 24">
              <a:extLst>
                <a:ext uri="{FF2B5EF4-FFF2-40B4-BE49-F238E27FC236}">
                  <a16:creationId xmlns:a16="http://schemas.microsoft.com/office/drawing/2014/main" xmlns="" id="{F7A4D9C7-FBC7-43C9-A348-980FE566FA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554538"/>
              <a:ext cx="65088" cy="676275"/>
            </a:xfrm>
            <a:custGeom>
              <a:avLst/>
              <a:gdLst>
                <a:gd name="T0" fmla="*/ 10 w 13"/>
                <a:gd name="T1" fmla="*/ 14 h 138"/>
                <a:gd name="T2" fmla="*/ 10 w 13"/>
                <a:gd name="T3" fmla="*/ 15 h 138"/>
                <a:gd name="T4" fmla="*/ 0 w 13"/>
                <a:gd name="T5" fmla="*/ 138 h 138"/>
                <a:gd name="T6" fmla="*/ 0 w 13"/>
                <a:gd name="T7" fmla="*/ 138 h 138"/>
                <a:gd name="T8" fmla="*/ 0 w 13"/>
                <a:gd name="T9" fmla="*/ 138 h 138"/>
                <a:gd name="T10" fmla="*/ 0 w 13"/>
                <a:gd name="T11" fmla="*/ 138 h 138"/>
                <a:gd name="T12" fmla="*/ 10 w 13"/>
                <a:gd name="T13" fmla="*/ 15 h 138"/>
                <a:gd name="T14" fmla="*/ 10 w 13"/>
                <a:gd name="T15" fmla="*/ 14 h 138"/>
                <a:gd name="T16" fmla="*/ 10 w 13"/>
                <a:gd name="T17" fmla="*/ 14 h 138"/>
                <a:gd name="T18" fmla="*/ 10 w 13"/>
                <a:gd name="T19" fmla="*/ 14 h 138"/>
                <a:gd name="T20" fmla="*/ 10 w 13"/>
                <a:gd name="T21" fmla="*/ 14 h 138"/>
                <a:gd name="T22" fmla="*/ 10 w 13"/>
                <a:gd name="T23" fmla="*/ 14 h 138"/>
                <a:gd name="T24" fmla="*/ 10 w 13"/>
                <a:gd name="T25" fmla="*/ 14 h 138"/>
                <a:gd name="T26" fmla="*/ 11 w 13"/>
                <a:gd name="T27" fmla="*/ 12 h 138"/>
                <a:gd name="T28" fmla="*/ 10 w 13"/>
                <a:gd name="T29" fmla="*/ 14 h 138"/>
                <a:gd name="T30" fmla="*/ 11 w 13"/>
                <a:gd name="T31" fmla="*/ 13 h 138"/>
                <a:gd name="T32" fmla="*/ 11 w 13"/>
                <a:gd name="T33" fmla="*/ 13 h 138"/>
                <a:gd name="T34" fmla="*/ 11 w 13"/>
                <a:gd name="T35" fmla="*/ 13 h 138"/>
                <a:gd name="T36" fmla="*/ 11 w 13"/>
                <a:gd name="T37" fmla="*/ 13 h 138"/>
                <a:gd name="T38" fmla="*/ 11 w 13"/>
                <a:gd name="T39" fmla="*/ 12 h 138"/>
                <a:gd name="T40" fmla="*/ 11 w 13"/>
                <a:gd name="T41" fmla="*/ 12 h 138"/>
                <a:gd name="T42" fmla="*/ 11 w 13"/>
                <a:gd name="T43" fmla="*/ 10 h 138"/>
                <a:gd name="T44" fmla="*/ 11 w 13"/>
                <a:gd name="T45" fmla="*/ 12 h 138"/>
                <a:gd name="T46" fmla="*/ 11 w 13"/>
                <a:gd name="T47" fmla="*/ 10 h 138"/>
                <a:gd name="T48" fmla="*/ 11 w 13"/>
                <a:gd name="T49" fmla="*/ 8 h 138"/>
                <a:gd name="T50" fmla="*/ 11 w 13"/>
                <a:gd name="T51" fmla="*/ 10 h 138"/>
                <a:gd name="T52" fmla="*/ 11 w 13"/>
                <a:gd name="T53" fmla="*/ 8 h 138"/>
                <a:gd name="T54" fmla="*/ 12 w 13"/>
                <a:gd name="T55" fmla="*/ 8 h 138"/>
                <a:gd name="T56" fmla="*/ 11 w 13"/>
                <a:gd name="T57" fmla="*/ 8 h 138"/>
                <a:gd name="T58" fmla="*/ 12 w 13"/>
                <a:gd name="T59" fmla="*/ 8 h 138"/>
                <a:gd name="T60" fmla="*/ 12 w 13"/>
                <a:gd name="T61" fmla="*/ 7 h 138"/>
                <a:gd name="T62" fmla="*/ 12 w 13"/>
                <a:gd name="T63" fmla="*/ 7 h 138"/>
                <a:gd name="T64" fmla="*/ 12 w 13"/>
                <a:gd name="T65" fmla="*/ 7 h 138"/>
                <a:gd name="T66" fmla="*/ 12 w 13"/>
                <a:gd name="T67" fmla="*/ 6 h 138"/>
                <a:gd name="T68" fmla="*/ 12 w 13"/>
                <a:gd name="T69" fmla="*/ 7 h 138"/>
                <a:gd name="T70" fmla="*/ 12 w 13"/>
                <a:gd name="T71" fmla="*/ 6 h 138"/>
                <a:gd name="T72" fmla="*/ 12 w 13"/>
                <a:gd name="T73" fmla="*/ 5 h 138"/>
                <a:gd name="T74" fmla="*/ 12 w 13"/>
                <a:gd name="T75" fmla="*/ 6 h 138"/>
                <a:gd name="T76" fmla="*/ 12 w 13"/>
                <a:gd name="T77" fmla="*/ 5 h 138"/>
                <a:gd name="T78" fmla="*/ 12 w 13"/>
                <a:gd name="T79" fmla="*/ 4 h 138"/>
                <a:gd name="T80" fmla="*/ 12 w 13"/>
                <a:gd name="T81" fmla="*/ 5 h 138"/>
                <a:gd name="T82" fmla="*/ 12 w 13"/>
                <a:gd name="T83" fmla="*/ 4 h 138"/>
                <a:gd name="T84" fmla="*/ 12 w 13"/>
                <a:gd name="T85" fmla="*/ 3 h 138"/>
                <a:gd name="T86" fmla="*/ 12 w 13"/>
                <a:gd name="T87" fmla="*/ 4 h 138"/>
                <a:gd name="T88" fmla="*/ 12 w 13"/>
                <a:gd name="T89" fmla="*/ 3 h 138"/>
                <a:gd name="T90" fmla="*/ 12 w 13"/>
                <a:gd name="T91" fmla="*/ 2 h 138"/>
                <a:gd name="T92" fmla="*/ 12 w 13"/>
                <a:gd name="T93" fmla="*/ 3 h 138"/>
                <a:gd name="T94" fmla="*/ 12 w 13"/>
                <a:gd name="T95" fmla="*/ 2 h 138"/>
                <a:gd name="T96" fmla="*/ 13 w 13"/>
                <a:gd name="T97" fmla="*/ 2 h 138"/>
                <a:gd name="T98" fmla="*/ 12 w 13"/>
                <a:gd name="T99" fmla="*/ 2 h 138"/>
                <a:gd name="T100" fmla="*/ 13 w 13"/>
                <a:gd name="T101" fmla="*/ 2 h 138"/>
                <a:gd name="T102" fmla="*/ 13 w 13"/>
                <a:gd name="T103" fmla="*/ 1 h 138"/>
                <a:gd name="T104" fmla="*/ 13 w 13"/>
                <a:gd name="T105" fmla="*/ 1 h 138"/>
                <a:gd name="T106" fmla="*/ 13 w 13"/>
                <a:gd name="T107" fmla="*/ 1 h 138"/>
                <a:gd name="T108" fmla="*/ 13 w 13"/>
                <a:gd name="T109" fmla="*/ 0 h 138"/>
                <a:gd name="T110" fmla="*/ 13 w 13"/>
                <a:gd name="T111" fmla="*/ 0 h 138"/>
                <a:gd name="T112" fmla="*/ 13 w 13"/>
                <a:gd name="T113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" h="138">
                  <a:moveTo>
                    <a:pt x="10" y="14"/>
                  </a:moveTo>
                  <a:cubicBezTo>
                    <a:pt x="10" y="14"/>
                    <a:pt x="10" y="14"/>
                    <a:pt x="10" y="15"/>
                  </a:cubicBezTo>
                  <a:cubicBezTo>
                    <a:pt x="4" y="56"/>
                    <a:pt x="0" y="9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97"/>
                    <a:pt x="4" y="56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moveTo>
                    <a:pt x="11" y="12"/>
                  </a:moveTo>
                  <a:cubicBezTo>
                    <a:pt x="11" y="13"/>
                    <a:pt x="11" y="13"/>
                    <a:pt x="10" y="14"/>
                  </a:cubicBezTo>
                  <a:cubicBezTo>
                    <a:pt x="11" y="14"/>
                    <a:pt x="11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moveTo>
                    <a:pt x="11" y="10"/>
                  </a:moveTo>
                  <a:cubicBezTo>
                    <a:pt x="11" y="11"/>
                    <a:pt x="11" y="11"/>
                    <a:pt x="11" y="12"/>
                  </a:cubicBezTo>
                  <a:cubicBezTo>
                    <a:pt x="11" y="11"/>
                    <a:pt x="11" y="11"/>
                    <a:pt x="11" y="10"/>
                  </a:cubicBezTo>
                  <a:moveTo>
                    <a:pt x="11" y="8"/>
                  </a:moveTo>
                  <a:cubicBezTo>
                    <a:pt x="11" y="9"/>
                    <a:pt x="11" y="10"/>
                    <a:pt x="11" y="10"/>
                  </a:cubicBezTo>
                  <a:cubicBezTo>
                    <a:pt x="11" y="10"/>
                    <a:pt x="11" y="9"/>
                    <a:pt x="11" y="8"/>
                  </a:cubicBezTo>
                  <a:moveTo>
                    <a:pt x="12" y="8"/>
                  </a:move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2" y="8"/>
                  </a:cubicBezTo>
                  <a:moveTo>
                    <a:pt x="12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moveTo>
                    <a:pt x="12" y="6"/>
                  </a:moveTo>
                  <a:cubicBezTo>
                    <a:pt x="12" y="6"/>
                    <a:pt x="12" y="6"/>
                    <a:pt x="12" y="7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12" y="5"/>
                  </a:moveTo>
                  <a:cubicBezTo>
                    <a:pt x="12" y="5"/>
                    <a:pt x="12" y="5"/>
                    <a:pt x="12" y="6"/>
                  </a:cubicBezTo>
                  <a:cubicBezTo>
                    <a:pt x="12" y="5"/>
                    <a:pt x="12" y="5"/>
                    <a:pt x="12" y="5"/>
                  </a:cubicBezTo>
                  <a:moveTo>
                    <a:pt x="12" y="4"/>
                  </a:moveTo>
                  <a:cubicBezTo>
                    <a:pt x="12" y="4"/>
                    <a:pt x="12" y="4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12" y="3"/>
                  </a:move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3"/>
                    <a:pt x="12" y="3"/>
                  </a:cubicBezTo>
                  <a:moveTo>
                    <a:pt x="12" y="2"/>
                  </a:move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2"/>
                    <a:pt x="12" y="2"/>
                  </a:cubicBezTo>
                  <a:moveTo>
                    <a:pt x="13" y="2"/>
                  </a:moveTo>
                  <a:cubicBezTo>
                    <a:pt x="13" y="2"/>
                    <a:pt x="12" y="2"/>
                    <a:pt x="12" y="2"/>
                  </a:cubicBezTo>
                  <a:cubicBezTo>
                    <a:pt x="12" y="2"/>
                    <a:pt x="13" y="2"/>
                    <a:pt x="13" y="2"/>
                  </a:cubicBezTo>
                  <a:moveTo>
                    <a:pt x="13" y="1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8" name="Freeform 25">
              <a:extLst>
                <a:ext uri="{FF2B5EF4-FFF2-40B4-BE49-F238E27FC236}">
                  <a16:creationId xmlns:a16="http://schemas.microsoft.com/office/drawing/2014/main" xmlns="" id="{AF5816B1-C229-4ED1-8F03-2383CF8627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3867150"/>
              <a:ext cx="200025" cy="755650"/>
            </a:xfrm>
            <a:custGeom>
              <a:avLst/>
              <a:gdLst>
                <a:gd name="T0" fmla="*/ 1 w 40"/>
                <a:gd name="T1" fmla="*/ 153 h 154"/>
                <a:gd name="T2" fmla="*/ 0 w 40"/>
                <a:gd name="T3" fmla="*/ 154 h 154"/>
                <a:gd name="T4" fmla="*/ 0 w 40"/>
                <a:gd name="T5" fmla="*/ 154 h 154"/>
                <a:gd name="T6" fmla="*/ 0 w 40"/>
                <a:gd name="T7" fmla="*/ 154 h 154"/>
                <a:gd name="T8" fmla="*/ 1 w 40"/>
                <a:gd name="T9" fmla="*/ 153 h 154"/>
                <a:gd name="T10" fmla="*/ 1 w 40"/>
                <a:gd name="T11" fmla="*/ 153 h 154"/>
                <a:gd name="T12" fmla="*/ 1 w 40"/>
                <a:gd name="T13" fmla="*/ 153 h 154"/>
                <a:gd name="T14" fmla="*/ 1 w 40"/>
                <a:gd name="T15" fmla="*/ 153 h 154"/>
                <a:gd name="T16" fmla="*/ 1 w 40"/>
                <a:gd name="T17" fmla="*/ 153 h 154"/>
                <a:gd name="T18" fmla="*/ 1 w 40"/>
                <a:gd name="T19" fmla="*/ 153 h 154"/>
                <a:gd name="T20" fmla="*/ 1 w 40"/>
                <a:gd name="T21" fmla="*/ 153 h 154"/>
                <a:gd name="T22" fmla="*/ 40 w 40"/>
                <a:gd name="T23" fmla="*/ 0 h 154"/>
                <a:gd name="T24" fmla="*/ 3 w 40"/>
                <a:gd name="T25" fmla="*/ 140 h 154"/>
                <a:gd name="T26" fmla="*/ 3 w 40"/>
                <a:gd name="T27" fmla="*/ 140 h 154"/>
                <a:gd name="T28" fmla="*/ 3 w 40"/>
                <a:gd name="T29" fmla="*/ 141 h 154"/>
                <a:gd name="T30" fmla="*/ 3 w 40"/>
                <a:gd name="T31" fmla="*/ 141 h 154"/>
                <a:gd name="T32" fmla="*/ 3 w 40"/>
                <a:gd name="T33" fmla="*/ 142 h 154"/>
                <a:gd name="T34" fmla="*/ 2 w 40"/>
                <a:gd name="T35" fmla="*/ 142 h 154"/>
                <a:gd name="T36" fmla="*/ 2 w 40"/>
                <a:gd name="T37" fmla="*/ 142 h 154"/>
                <a:gd name="T38" fmla="*/ 2 w 40"/>
                <a:gd name="T39" fmla="*/ 143 h 154"/>
                <a:gd name="T40" fmla="*/ 2 w 40"/>
                <a:gd name="T41" fmla="*/ 143 h 154"/>
                <a:gd name="T42" fmla="*/ 2 w 40"/>
                <a:gd name="T43" fmla="*/ 144 h 154"/>
                <a:gd name="T44" fmla="*/ 2 w 40"/>
                <a:gd name="T45" fmla="*/ 144 h 154"/>
                <a:gd name="T46" fmla="*/ 2 w 40"/>
                <a:gd name="T47" fmla="*/ 145 h 154"/>
                <a:gd name="T48" fmla="*/ 2 w 40"/>
                <a:gd name="T49" fmla="*/ 145 h 154"/>
                <a:gd name="T50" fmla="*/ 2 w 40"/>
                <a:gd name="T51" fmla="*/ 146 h 154"/>
                <a:gd name="T52" fmla="*/ 2 w 40"/>
                <a:gd name="T53" fmla="*/ 146 h 154"/>
                <a:gd name="T54" fmla="*/ 2 w 40"/>
                <a:gd name="T55" fmla="*/ 147 h 154"/>
                <a:gd name="T56" fmla="*/ 2 w 40"/>
                <a:gd name="T57" fmla="*/ 147 h 154"/>
                <a:gd name="T58" fmla="*/ 2 w 40"/>
                <a:gd name="T59" fmla="*/ 147 h 154"/>
                <a:gd name="T60" fmla="*/ 2 w 40"/>
                <a:gd name="T61" fmla="*/ 148 h 154"/>
                <a:gd name="T62" fmla="*/ 1 w 40"/>
                <a:gd name="T63" fmla="*/ 148 h 154"/>
                <a:gd name="T64" fmla="*/ 1 w 40"/>
                <a:gd name="T65" fmla="*/ 148 h 154"/>
                <a:gd name="T66" fmla="*/ 1 w 40"/>
                <a:gd name="T67" fmla="*/ 150 h 154"/>
                <a:gd name="T68" fmla="*/ 1 w 40"/>
                <a:gd name="T69" fmla="*/ 150 h 154"/>
                <a:gd name="T70" fmla="*/ 1 w 40"/>
                <a:gd name="T71" fmla="*/ 152 h 154"/>
                <a:gd name="T72" fmla="*/ 1 w 40"/>
                <a:gd name="T73" fmla="*/ 152 h 154"/>
                <a:gd name="T74" fmla="*/ 1 w 40"/>
                <a:gd name="T75" fmla="*/ 152 h 154"/>
                <a:gd name="T76" fmla="*/ 1 w 40"/>
                <a:gd name="T77" fmla="*/ 152 h 154"/>
                <a:gd name="T78" fmla="*/ 1 w 40"/>
                <a:gd name="T79" fmla="*/ 152 h 154"/>
                <a:gd name="T80" fmla="*/ 1 w 40"/>
                <a:gd name="T81" fmla="*/ 152 h 154"/>
                <a:gd name="T82" fmla="*/ 1 w 40"/>
                <a:gd name="T83" fmla="*/ 151 h 154"/>
                <a:gd name="T84" fmla="*/ 1 w 40"/>
                <a:gd name="T85" fmla="*/ 149 h 154"/>
                <a:gd name="T86" fmla="*/ 1 w 40"/>
                <a:gd name="T87" fmla="*/ 149 h 154"/>
                <a:gd name="T88" fmla="*/ 1 w 40"/>
                <a:gd name="T89" fmla="*/ 149 h 154"/>
                <a:gd name="T90" fmla="*/ 1 w 40"/>
                <a:gd name="T91" fmla="*/ 148 h 154"/>
                <a:gd name="T92" fmla="*/ 1 w 40"/>
                <a:gd name="T93" fmla="*/ 148 h 154"/>
                <a:gd name="T94" fmla="*/ 2 w 40"/>
                <a:gd name="T95" fmla="*/ 148 h 154"/>
                <a:gd name="T96" fmla="*/ 2 w 40"/>
                <a:gd name="T97" fmla="*/ 147 h 154"/>
                <a:gd name="T98" fmla="*/ 40 w 40"/>
                <a:gd name="T99" fmla="*/ 0 h 154"/>
                <a:gd name="T100" fmla="*/ 40 w 40"/>
                <a:gd name="T10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0" h="154">
                  <a:moveTo>
                    <a:pt x="1" y="153"/>
                  </a:moveTo>
                  <a:cubicBezTo>
                    <a:pt x="1" y="154"/>
                    <a:pt x="1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54"/>
                    <a:pt x="1" y="154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1" y="153"/>
                  </a:move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153"/>
                    <a:pt x="1" y="153"/>
                    <a:pt x="1" y="153"/>
                  </a:cubicBezTo>
                  <a:moveTo>
                    <a:pt x="40" y="0"/>
                  </a:moveTo>
                  <a:cubicBezTo>
                    <a:pt x="24" y="46"/>
                    <a:pt x="11" y="93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3" y="140"/>
                    <a:pt x="3" y="140"/>
                    <a:pt x="3" y="141"/>
                  </a:cubicBezTo>
                  <a:cubicBezTo>
                    <a:pt x="3" y="141"/>
                    <a:pt x="3" y="141"/>
                    <a:pt x="3" y="141"/>
                  </a:cubicBezTo>
                  <a:cubicBezTo>
                    <a:pt x="3" y="141"/>
                    <a:pt x="3" y="141"/>
                    <a:pt x="3" y="142"/>
                  </a:cubicBezTo>
                  <a:cubicBezTo>
                    <a:pt x="3" y="142"/>
                    <a:pt x="2" y="142"/>
                    <a:pt x="2" y="142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2" y="142"/>
                    <a:pt x="2" y="143"/>
                    <a:pt x="2" y="143"/>
                  </a:cubicBezTo>
                  <a:cubicBezTo>
                    <a:pt x="2" y="143"/>
                    <a:pt x="2" y="143"/>
                    <a:pt x="2" y="143"/>
                  </a:cubicBezTo>
                  <a:cubicBezTo>
                    <a:pt x="2" y="143"/>
                    <a:pt x="2" y="144"/>
                    <a:pt x="2" y="144"/>
                  </a:cubicBezTo>
                  <a:cubicBezTo>
                    <a:pt x="2" y="144"/>
                    <a:pt x="2" y="144"/>
                    <a:pt x="2" y="144"/>
                  </a:cubicBezTo>
                  <a:cubicBezTo>
                    <a:pt x="2" y="144"/>
                    <a:pt x="2" y="144"/>
                    <a:pt x="2" y="145"/>
                  </a:cubicBezTo>
                  <a:cubicBezTo>
                    <a:pt x="2" y="145"/>
                    <a:pt x="2" y="145"/>
                    <a:pt x="2" y="145"/>
                  </a:cubicBezTo>
                  <a:cubicBezTo>
                    <a:pt x="2" y="145"/>
                    <a:pt x="2" y="145"/>
                    <a:pt x="2" y="146"/>
                  </a:cubicBezTo>
                  <a:cubicBezTo>
                    <a:pt x="2" y="146"/>
                    <a:pt x="2" y="146"/>
                    <a:pt x="2" y="146"/>
                  </a:cubicBezTo>
                  <a:cubicBezTo>
                    <a:pt x="2" y="146"/>
                    <a:pt x="2" y="146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2" y="147"/>
                    <a:pt x="2" y="147"/>
                    <a:pt x="2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9"/>
                    <a:pt x="1" y="150"/>
                    <a:pt x="1" y="150"/>
                  </a:cubicBezTo>
                  <a:cubicBezTo>
                    <a:pt x="1" y="150"/>
                    <a:pt x="1" y="150"/>
                    <a:pt x="1" y="150"/>
                  </a:cubicBezTo>
                  <a:cubicBezTo>
                    <a:pt x="1" y="151"/>
                    <a:pt x="1" y="151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1" y="152"/>
                    <a:pt x="1" y="151"/>
                    <a:pt x="1" y="151"/>
                  </a:cubicBezTo>
                  <a:cubicBezTo>
                    <a:pt x="1" y="151"/>
                    <a:pt x="1" y="150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9"/>
                    <a:pt x="1" y="149"/>
                  </a:cubicBezTo>
                  <a:cubicBezTo>
                    <a:pt x="1" y="149"/>
                    <a:pt x="1" y="148"/>
                    <a:pt x="1" y="148"/>
                  </a:cubicBezTo>
                  <a:cubicBezTo>
                    <a:pt x="1" y="148"/>
                    <a:pt x="1" y="148"/>
                    <a:pt x="1" y="148"/>
                  </a:cubicBezTo>
                  <a:cubicBezTo>
                    <a:pt x="1" y="148"/>
                    <a:pt x="1" y="148"/>
                    <a:pt x="2" y="148"/>
                  </a:cubicBezTo>
                  <a:cubicBezTo>
                    <a:pt x="2" y="147"/>
                    <a:pt x="2" y="147"/>
                    <a:pt x="2" y="147"/>
                  </a:cubicBezTo>
                  <a:cubicBezTo>
                    <a:pt x="10" y="98"/>
                    <a:pt x="23" y="48"/>
                    <a:pt x="40" y="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107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89" name="Freeform 26">
              <a:extLst>
                <a:ext uri="{FF2B5EF4-FFF2-40B4-BE49-F238E27FC236}">
                  <a16:creationId xmlns:a16="http://schemas.microsoft.com/office/drawing/2014/main" xmlns="" id="{709AF4A3-2C53-45C5-A8EE-2B5C8CD220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5101" y="4587875"/>
              <a:ext cx="11113" cy="34925"/>
            </a:xfrm>
            <a:custGeom>
              <a:avLst/>
              <a:gdLst>
                <a:gd name="T0" fmla="*/ 1 w 2"/>
                <a:gd name="T1" fmla="*/ 6 h 7"/>
                <a:gd name="T2" fmla="*/ 0 w 2"/>
                <a:gd name="T3" fmla="*/ 7 h 7"/>
                <a:gd name="T4" fmla="*/ 0 w 2"/>
                <a:gd name="T5" fmla="*/ 7 h 7"/>
                <a:gd name="T6" fmla="*/ 0 w 2"/>
                <a:gd name="T7" fmla="*/ 7 h 7"/>
                <a:gd name="T8" fmla="*/ 0 w 2"/>
                <a:gd name="T9" fmla="*/ 7 h 7"/>
                <a:gd name="T10" fmla="*/ 1 w 2"/>
                <a:gd name="T11" fmla="*/ 6 h 7"/>
                <a:gd name="T12" fmla="*/ 1 w 2"/>
                <a:gd name="T13" fmla="*/ 6 h 7"/>
                <a:gd name="T14" fmla="*/ 1 w 2"/>
                <a:gd name="T15" fmla="*/ 6 h 7"/>
                <a:gd name="T16" fmla="*/ 1 w 2"/>
                <a:gd name="T17" fmla="*/ 6 h 7"/>
                <a:gd name="T18" fmla="*/ 1 w 2"/>
                <a:gd name="T19" fmla="*/ 6 h 7"/>
                <a:gd name="T20" fmla="*/ 1 w 2"/>
                <a:gd name="T21" fmla="*/ 5 h 7"/>
                <a:gd name="T22" fmla="*/ 1 w 2"/>
                <a:gd name="T23" fmla="*/ 5 h 7"/>
                <a:gd name="T24" fmla="*/ 1 w 2"/>
                <a:gd name="T25" fmla="*/ 6 h 7"/>
                <a:gd name="T26" fmla="*/ 1 w 2"/>
                <a:gd name="T27" fmla="*/ 6 h 7"/>
                <a:gd name="T28" fmla="*/ 1 w 2"/>
                <a:gd name="T29" fmla="*/ 5 h 7"/>
                <a:gd name="T30" fmla="*/ 1 w 2"/>
                <a:gd name="T31" fmla="*/ 5 h 7"/>
                <a:gd name="T32" fmla="*/ 1 w 2"/>
                <a:gd name="T33" fmla="*/ 5 h 7"/>
                <a:gd name="T34" fmla="*/ 1 w 2"/>
                <a:gd name="T35" fmla="*/ 5 h 7"/>
                <a:gd name="T36" fmla="*/ 1 w 2"/>
                <a:gd name="T37" fmla="*/ 2 h 7"/>
                <a:gd name="T38" fmla="*/ 1 w 2"/>
                <a:gd name="T39" fmla="*/ 4 h 7"/>
                <a:gd name="T40" fmla="*/ 1 w 2"/>
                <a:gd name="T41" fmla="*/ 2 h 7"/>
                <a:gd name="T42" fmla="*/ 1 w 2"/>
                <a:gd name="T43" fmla="*/ 2 h 7"/>
                <a:gd name="T44" fmla="*/ 1 w 2"/>
                <a:gd name="T45" fmla="*/ 2 h 7"/>
                <a:gd name="T46" fmla="*/ 1 w 2"/>
                <a:gd name="T47" fmla="*/ 2 h 7"/>
                <a:gd name="T48" fmla="*/ 1 w 2"/>
                <a:gd name="T49" fmla="*/ 1 h 7"/>
                <a:gd name="T50" fmla="*/ 1 w 2"/>
                <a:gd name="T51" fmla="*/ 1 h 7"/>
                <a:gd name="T52" fmla="*/ 1 w 2"/>
                <a:gd name="T53" fmla="*/ 1 h 7"/>
                <a:gd name="T54" fmla="*/ 2 w 2"/>
                <a:gd name="T55" fmla="*/ 0 h 7"/>
                <a:gd name="T56" fmla="*/ 2 w 2"/>
                <a:gd name="T57" fmla="*/ 1 h 7"/>
                <a:gd name="T58" fmla="*/ 2 w 2"/>
                <a:gd name="T5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" h="7">
                  <a:moveTo>
                    <a:pt x="1" y="6"/>
                  </a:move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2"/>
                  </a:moveTo>
                  <a:cubicBezTo>
                    <a:pt x="1" y="3"/>
                    <a:pt x="1" y="4"/>
                    <a:pt x="1" y="4"/>
                  </a:cubicBezTo>
                  <a:cubicBezTo>
                    <a:pt x="1" y="4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" y="0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0" name="Freeform 27">
              <a:extLst>
                <a:ext uri="{FF2B5EF4-FFF2-40B4-BE49-F238E27FC236}">
                  <a16:creationId xmlns:a16="http://schemas.microsoft.com/office/drawing/2014/main" xmlns="" id="{37F1F0E6-6125-47D0-A9F0-EA038EB3F6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30338" y="4005263"/>
              <a:ext cx="304800" cy="2166938"/>
            </a:xfrm>
            <a:custGeom>
              <a:avLst/>
              <a:gdLst>
                <a:gd name="T0" fmla="*/ 56 w 61"/>
                <a:gd name="T1" fmla="*/ 434 h 442"/>
                <a:gd name="T2" fmla="*/ 53 w 61"/>
                <a:gd name="T3" fmla="*/ 435 h 442"/>
                <a:gd name="T4" fmla="*/ 61 w 61"/>
                <a:gd name="T5" fmla="*/ 442 h 442"/>
                <a:gd name="T6" fmla="*/ 56 w 61"/>
                <a:gd name="T7" fmla="*/ 434 h 442"/>
                <a:gd name="T8" fmla="*/ 42 w 61"/>
                <a:gd name="T9" fmla="*/ 280 h 442"/>
                <a:gd name="T10" fmla="*/ 14 w 61"/>
                <a:gd name="T11" fmla="*/ 291 h 442"/>
                <a:gd name="T12" fmla="*/ 0 w 61"/>
                <a:gd name="T13" fmla="*/ 296 h 442"/>
                <a:gd name="T14" fmla="*/ 0 w 61"/>
                <a:gd name="T15" fmla="*/ 306 h 442"/>
                <a:gd name="T16" fmla="*/ 6 w 61"/>
                <a:gd name="T17" fmla="*/ 354 h 442"/>
                <a:gd name="T18" fmla="*/ 43 w 61"/>
                <a:gd name="T19" fmla="*/ 341 h 442"/>
                <a:gd name="T20" fmla="*/ 42 w 61"/>
                <a:gd name="T21" fmla="*/ 280 h 442"/>
                <a:gd name="T22" fmla="*/ 30 w 61"/>
                <a:gd name="T23" fmla="*/ 121 h 442"/>
                <a:gd name="T24" fmla="*/ 20 w 61"/>
                <a:gd name="T25" fmla="*/ 124 h 442"/>
                <a:gd name="T26" fmla="*/ 11 w 61"/>
                <a:gd name="T27" fmla="*/ 127 h 442"/>
                <a:gd name="T28" fmla="*/ 4 w 61"/>
                <a:gd name="T29" fmla="*/ 190 h 442"/>
                <a:gd name="T30" fmla="*/ 19 w 61"/>
                <a:gd name="T31" fmla="*/ 186 h 442"/>
                <a:gd name="T32" fmla="*/ 35 w 61"/>
                <a:gd name="T33" fmla="*/ 181 h 442"/>
                <a:gd name="T34" fmla="*/ 30 w 61"/>
                <a:gd name="T35" fmla="*/ 121 h 442"/>
                <a:gd name="T36" fmla="*/ 34 w 61"/>
                <a:gd name="T37" fmla="*/ 0 h 442"/>
                <a:gd name="T38" fmla="*/ 27 w 61"/>
                <a:gd name="T39" fmla="*/ 33 h 442"/>
                <a:gd name="T40" fmla="*/ 30 w 61"/>
                <a:gd name="T41" fmla="*/ 32 h 442"/>
                <a:gd name="T42" fmla="*/ 31 w 61"/>
                <a:gd name="T43" fmla="*/ 26 h 442"/>
                <a:gd name="T44" fmla="*/ 34 w 61"/>
                <a:gd name="T45" fmla="*/ 0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442">
                  <a:moveTo>
                    <a:pt x="56" y="434"/>
                  </a:moveTo>
                  <a:cubicBezTo>
                    <a:pt x="55" y="434"/>
                    <a:pt x="54" y="435"/>
                    <a:pt x="53" y="435"/>
                  </a:cubicBezTo>
                  <a:cubicBezTo>
                    <a:pt x="55" y="438"/>
                    <a:pt x="58" y="440"/>
                    <a:pt x="61" y="442"/>
                  </a:cubicBezTo>
                  <a:cubicBezTo>
                    <a:pt x="59" y="439"/>
                    <a:pt x="58" y="437"/>
                    <a:pt x="56" y="434"/>
                  </a:cubicBezTo>
                  <a:moveTo>
                    <a:pt x="42" y="280"/>
                  </a:moveTo>
                  <a:cubicBezTo>
                    <a:pt x="33" y="284"/>
                    <a:pt x="24" y="288"/>
                    <a:pt x="14" y="291"/>
                  </a:cubicBezTo>
                  <a:cubicBezTo>
                    <a:pt x="9" y="292"/>
                    <a:pt x="4" y="294"/>
                    <a:pt x="0" y="296"/>
                  </a:cubicBezTo>
                  <a:cubicBezTo>
                    <a:pt x="0" y="299"/>
                    <a:pt x="0" y="303"/>
                    <a:pt x="0" y="306"/>
                  </a:cubicBezTo>
                  <a:cubicBezTo>
                    <a:pt x="0" y="324"/>
                    <a:pt x="2" y="339"/>
                    <a:pt x="6" y="354"/>
                  </a:cubicBezTo>
                  <a:cubicBezTo>
                    <a:pt x="18" y="350"/>
                    <a:pt x="31" y="346"/>
                    <a:pt x="43" y="341"/>
                  </a:cubicBezTo>
                  <a:cubicBezTo>
                    <a:pt x="42" y="321"/>
                    <a:pt x="42" y="301"/>
                    <a:pt x="42" y="280"/>
                  </a:cubicBezTo>
                  <a:moveTo>
                    <a:pt x="30" y="121"/>
                  </a:moveTo>
                  <a:cubicBezTo>
                    <a:pt x="26" y="122"/>
                    <a:pt x="23" y="123"/>
                    <a:pt x="20" y="124"/>
                  </a:cubicBezTo>
                  <a:cubicBezTo>
                    <a:pt x="17" y="125"/>
                    <a:pt x="14" y="126"/>
                    <a:pt x="11" y="127"/>
                  </a:cubicBezTo>
                  <a:cubicBezTo>
                    <a:pt x="8" y="148"/>
                    <a:pt x="6" y="169"/>
                    <a:pt x="4" y="190"/>
                  </a:cubicBezTo>
                  <a:cubicBezTo>
                    <a:pt x="9" y="188"/>
                    <a:pt x="14" y="187"/>
                    <a:pt x="19" y="186"/>
                  </a:cubicBezTo>
                  <a:cubicBezTo>
                    <a:pt x="24" y="184"/>
                    <a:pt x="30" y="183"/>
                    <a:pt x="35" y="181"/>
                  </a:cubicBezTo>
                  <a:cubicBezTo>
                    <a:pt x="33" y="161"/>
                    <a:pt x="31" y="141"/>
                    <a:pt x="30" y="121"/>
                  </a:cubicBezTo>
                  <a:moveTo>
                    <a:pt x="34" y="0"/>
                  </a:moveTo>
                  <a:cubicBezTo>
                    <a:pt x="32" y="11"/>
                    <a:pt x="29" y="22"/>
                    <a:pt x="27" y="33"/>
                  </a:cubicBezTo>
                  <a:cubicBezTo>
                    <a:pt x="28" y="33"/>
                    <a:pt x="29" y="32"/>
                    <a:pt x="30" y="32"/>
                  </a:cubicBezTo>
                  <a:cubicBezTo>
                    <a:pt x="30" y="30"/>
                    <a:pt x="31" y="28"/>
                    <a:pt x="31" y="26"/>
                  </a:cubicBezTo>
                  <a:cubicBezTo>
                    <a:pt x="32" y="17"/>
                    <a:pt x="33" y="9"/>
                    <a:pt x="3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1" name="Freeform 28">
              <a:extLst>
                <a:ext uri="{FF2B5EF4-FFF2-40B4-BE49-F238E27FC236}">
                  <a16:creationId xmlns:a16="http://schemas.microsoft.com/office/drawing/2014/main" xmlns="" id="{EB4DA254-8CE5-41C0-AD0A-EBF7346D6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901" y="4162425"/>
              <a:ext cx="93663" cy="465138"/>
            </a:xfrm>
            <a:custGeom>
              <a:avLst/>
              <a:gdLst>
                <a:gd name="T0" fmla="*/ 19 w 19"/>
                <a:gd name="T1" fmla="*/ 0 h 95"/>
                <a:gd name="T2" fmla="*/ 16 w 19"/>
                <a:gd name="T3" fmla="*/ 1 h 95"/>
                <a:gd name="T4" fmla="*/ 0 w 19"/>
                <a:gd name="T5" fmla="*/ 95 h 95"/>
                <a:gd name="T6" fmla="*/ 9 w 19"/>
                <a:gd name="T7" fmla="*/ 92 h 95"/>
                <a:gd name="T8" fmla="*/ 19 w 19"/>
                <a:gd name="T9" fmla="*/ 89 h 95"/>
                <a:gd name="T10" fmla="*/ 17 w 19"/>
                <a:gd name="T11" fmla="*/ 55 h 95"/>
                <a:gd name="T12" fmla="*/ 19 w 19"/>
                <a:gd name="T1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95"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0" y="31"/>
                    <a:pt x="4" y="63"/>
                    <a:pt x="0" y="95"/>
                  </a:cubicBezTo>
                  <a:cubicBezTo>
                    <a:pt x="3" y="94"/>
                    <a:pt x="6" y="93"/>
                    <a:pt x="9" y="92"/>
                  </a:cubicBezTo>
                  <a:cubicBezTo>
                    <a:pt x="12" y="91"/>
                    <a:pt x="15" y="90"/>
                    <a:pt x="19" y="89"/>
                  </a:cubicBezTo>
                  <a:cubicBezTo>
                    <a:pt x="18" y="77"/>
                    <a:pt x="18" y="66"/>
                    <a:pt x="17" y="55"/>
                  </a:cubicBezTo>
                  <a:cubicBezTo>
                    <a:pt x="17" y="37"/>
                    <a:pt x="17" y="18"/>
                    <a:pt x="19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2" name="Freeform 29">
              <a:extLst>
                <a:ext uri="{FF2B5EF4-FFF2-40B4-BE49-F238E27FC236}">
                  <a16:creationId xmlns:a16="http://schemas.microsoft.com/office/drawing/2014/main" xmlns="" id="{47933694-73D9-40D5-8357-887EB820819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576" y="4892675"/>
              <a:ext cx="214313" cy="563563"/>
            </a:xfrm>
            <a:custGeom>
              <a:avLst/>
              <a:gdLst>
                <a:gd name="T0" fmla="*/ 36 w 43"/>
                <a:gd name="T1" fmla="*/ 0 h 115"/>
                <a:gd name="T2" fmla="*/ 20 w 43"/>
                <a:gd name="T3" fmla="*/ 5 h 115"/>
                <a:gd name="T4" fmla="*/ 5 w 43"/>
                <a:gd name="T5" fmla="*/ 9 h 115"/>
                <a:gd name="T6" fmla="*/ 1 w 43"/>
                <a:gd name="T7" fmla="*/ 115 h 115"/>
                <a:gd name="T8" fmla="*/ 15 w 43"/>
                <a:gd name="T9" fmla="*/ 110 h 115"/>
                <a:gd name="T10" fmla="*/ 43 w 43"/>
                <a:gd name="T11" fmla="*/ 99 h 115"/>
                <a:gd name="T12" fmla="*/ 40 w 43"/>
                <a:gd name="T13" fmla="*/ 29 h 115"/>
                <a:gd name="T14" fmla="*/ 36 w 43"/>
                <a:gd name="T1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115">
                  <a:moveTo>
                    <a:pt x="36" y="0"/>
                  </a:moveTo>
                  <a:cubicBezTo>
                    <a:pt x="31" y="2"/>
                    <a:pt x="25" y="3"/>
                    <a:pt x="20" y="5"/>
                  </a:cubicBezTo>
                  <a:cubicBezTo>
                    <a:pt x="15" y="6"/>
                    <a:pt x="10" y="7"/>
                    <a:pt x="5" y="9"/>
                  </a:cubicBezTo>
                  <a:cubicBezTo>
                    <a:pt x="2" y="45"/>
                    <a:pt x="0" y="81"/>
                    <a:pt x="1" y="115"/>
                  </a:cubicBezTo>
                  <a:cubicBezTo>
                    <a:pt x="5" y="113"/>
                    <a:pt x="10" y="111"/>
                    <a:pt x="15" y="110"/>
                  </a:cubicBezTo>
                  <a:cubicBezTo>
                    <a:pt x="25" y="107"/>
                    <a:pt x="34" y="103"/>
                    <a:pt x="43" y="99"/>
                  </a:cubicBezTo>
                  <a:cubicBezTo>
                    <a:pt x="43" y="76"/>
                    <a:pt x="43" y="53"/>
                    <a:pt x="40" y="29"/>
                  </a:cubicBezTo>
                  <a:cubicBezTo>
                    <a:pt x="39" y="20"/>
                    <a:pt x="38" y="10"/>
                    <a:pt x="36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3" name="Freeform 30">
              <a:extLst>
                <a:ext uri="{FF2B5EF4-FFF2-40B4-BE49-F238E27FC236}">
                  <a16:creationId xmlns:a16="http://schemas.microsoft.com/office/drawing/2014/main" xmlns="" id="{5EA8EC4D-68FA-4FBE-B756-897351294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0501" y="5676900"/>
              <a:ext cx="249238" cy="460375"/>
            </a:xfrm>
            <a:custGeom>
              <a:avLst/>
              <a:gdLst>
                <a:gd name="T0" fmla="*/ 37 w 50"/>
                <a:gd name="T1" fmla="*/ 0 h 94"/>
                <a:gd name="T2" fmla="*/ 0 w 50"/>
                <a:gd name="T3" fmla="*/ 13 h 94"/>
                <a:gd name="T4" fmla="*/ 19 w 50"/>
                <a:gd name="T5" fmla="*/ 60 h 94"/>
                <a:gd name="T6" fmla="*/ 47 w 50"/>
                <a:gd name="T7" fmla="*/ 94 h 94"/>
                <a:gd name="T8" fmla="*/ 50 w 50"/>
                <a:gd name="T9" fmla="*/ 93 h 94"/>
                <a:gd name="T10" fmla="*/ 44 w 50"/>
                <a:gd name="T11" fmla="*/ 75 h 94"/>
                <a:gd name="T12" fmla="*/ 37 w 50"/>
                <a:gd name="T13" fmla="*/ 8 h 94"/>
                <a:gd name="T14" fmla="*/ 37 w 5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94">
                  <a:moveTo>
                    <a:pt x="37" y="0"/>
                  </a:moveTo>
                  <a:cubicBezTo>
                    <a:pt x="25" y="5"/>
                    <a:pt x="12" y="9"/>
                    <a:pt x="0" y="13"/>
                  </a:cubicBezTo>
                  <a:cubicBezTo>
                    <a:pt x="4" y="29"/>
                    <a:pt x="10" y="44"/>
                    <a:pt x="19" y="60"/>
                  </a:cubicBezTo>
                  <a:cubicBezTo>
                    <a:pt x="27" y="74"/>
                    <a:pt x="36" y="85"/>
                    <a:pt x="47" y="94"/>
                  </a:cubicBezTo>
                  <a:cubicBezTo>
                    <a:pt x="48" y="94"/>
                    <a:pt x="49" y="93"/>
                    <a:pt x="50" y="93"/>
                  </a:cubicBezTo>
                  <a:cubicBezTo>
                    <a:pt x="48" y="87"/>
                    <a:pt x="46" y="82"/>
                    <a:pt x="44" y="75"/>
                  </a:cubicBezTo>
                  <a:cubicBezTo>
                    <a:pt x="39" y="53"/>
                    <a:pt x="38" y="30"/>
                    <a:pt x="37" y="8"/>
                  </a:cubicBezTo>
                  <a:cubicBezTo>
                    <a:pt x="37" y="5"/>
                    <a:pt x="37" y="2"/>
                    <a:pt x="37" y="0"/>
                  </a:cubicBezTo>
                </a:path>
              </a:pathLst>
            </a:custGeom>
            <a:solidFill>
              <a:srgbClr val="FF7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4" name="Freeform 31">
              <a:extLst>
                <a:ext uri="{FF2B5EF4-FFF2-40B4-BE49-F238E27FC236}">
                  <a16:creationId xmlns:a16="http://schemas.microsoft.com/office/drawing/2014/main" xmlns="" id="{85D8FCC2-E428-4702-93AC-A7DC6482CB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4618038"/>
              <a:ext cx="53975" cy="612775"/>
            </a:xfrm>
            <a:custGeom>
              <a:avLst/>
              <a:gdLst>
                <a:gd name="T0" fmla="*/ 10 w 11"/>
                <a:gd name="T1" fmla="*/ 1 h 125"/>
                <a:gd name="T2" fmla="*/ 10 w 11"/>
                <a:gd name="T3" fmla="*/ 2 h 125"/>
                <a:gd name="T4" fmla="*/ 0 w 11"/>
                <a:gd name="T5" fmla="*/ 125 h 125"/>
                <a:gd name="T6" fmla="*/ 0 w 11"/>
                <a:gd name="T7" fmla="*/ 125 h 125"/>
                <a:gd name="T8" fmla="*/ 0 w 11"/>
                <a:gd name="T9" fmla="*/ 125 h 125"/>
                <a:gd name="T10" fmla="*/ 0 w 11"/>
                <a:gd name="T11" fmla="*/ 125 h 125"/>
                <a:gd name="T12" fmla="*/ 0 w 11"/>
                <a:gd name="T13" fmla="*/ 125 h 125"/>
                <a:gd name="T14" fmla="*/ 0 w 11"/>
                <a:gd name="T15" fmla="*/ 125 h 125"/>
                <a:gd name="T16" fmla="*/ 10 w 11"/>
                <a:gd name="T17" fmla="*/ 2 h 125"/>
                <a:gd name="T18" fmla="*/ 10 w 11"/>
                <a:gd name="T19" fmla="*/ 2 h 125"/>
                <a:gd name="T20" fmla="*/ 10 w 11"/>
                <a:gd name="T21" fmla="*/ 1 h 125"/>
                <a:gd name="T22" fmla="*/ 11 w 11"/>
                <a:gd name="T23" fmla="*/ 0 h 125"/>
                <a:gd name="T24" fmla="*/ 11 w 11"/>
                <a:gd name="T25" fmla="*/ 0 h 125"/>
                <a:gd name="T26" fmla="*/ 11 w 11"/>
                <a:gd name="T27" fmla="*/ 0 h 125"/>
                <a:gd name="T28" fmla="*/ 11 w 11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125">
                  <a:moveTo>
                    <a:pt x="10" y="1"/>
                  </a:moveTo>
                  <a:cubicBezTo>
                    <a:pt x="10" y="1"/>
                    <a:pt x="10" y="1"/>
                    <a:pt x="10" y="2"/>
                  </a:cubicBezTo>
                  <a:cubicBezTo>
                    <a:pt x="4" y="43"/>
                    <a:pt x="0" y="84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84"/>
                    <a:pt x="4" y="4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C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5" name="Freeform 32">
              <a:extLst>
                <a:ext uri="{FF2B5EF4-FFF2-40B4-BE49-F238E27FC236}">
                  <a16:creationId xmlns:a16="http://schemas.microsoft.com/office/drawing/2014/main" xmlns="" id="{DB8ED73D-DAB8-4FD4-97EA-41E0E75A37D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385888" y="3867150"/>
              <a:ext cx="403225" cy="2397125"/>
            </a:xfrm>
            <a:custGeom>
              <a:avLst/>
              <a:gdLst>
                <a:gd name="T0" fmla="*/ 77 w 81"/>
                <a:gd name="T1" fmla="*/ 489 h 489"/>
                <a:gd name="T2" fmla="*/ 81 w 81"/>
                <a:gd name="T3" fmla="*/ 488 h 489"/>
                <a:gd name="T4" fmla="*/ 62 w 81"/>
                <a:gd name="T5" fmla="*/ 463 h 489"/>
                <a:gd name="T6" fmla="*/ 11 w 81"/>
                <a:gd name="T7" fmla="*/ 418 h 489"/>
                <a:gd name="T8" fmla="*/ 11 w 81"/>
                <a:gd name="T9" fmla="*/ 418 h 489"/>
                <a:gd name="T10" fmla="*/ 11 w 81"/>
                <a:gd name="T11" fmla="*/ 417 h 489"/>
                <a:gd name="T12" fmla="*/ 11 w 81"/>
                <a:gd name="T13" fmla="*/ 417 h 489"/>
                <a:gd name="T14" fmla="*/ 11 w 81"/>
                <a:gd name="T15" fmla="*/ 417 h 489"/>
                <a:gd name="T16" fmla="*/ 11 w 81"/>
                <a:gd name="T17" fmla="*/ 417 h 489"/>
                <a:gd name="T18" fmla="*/ 11 w 81"/>
                <a:gd name="T19" fmla="*/ 417 h 489"/>
                <a:gd name="T20" fmla="*/ 11 w 81"/>
                <a:gd name="T21" fmla="*/ 417 h 489"/>
                <a:gd name="T22" fmla="*/ 6 w 81"/>
                <a:gd name="T23" fmla="*/ 410 h 489"/>
                <a:gd name="T24" fmla="*/ 6 w 81"/>
                <a:gd name="T25" fmla="*/ 410 h 489"/>
                <a:gd name="T26" fmla="*/ 6 w 81"/>
                <a:gd name="T27" fmla="*/ 409 h 489"/>
                <a:gd name="T28" fmla="*/ 6 w 81"/>
                <a:gd name="T29" fmla="*/ 409 h 489"/>
                <a:gd name="T30" fmla="*/ 6 w 81"/>
                <a:gd name="T31" fmla="*/ 409 h 489"/>
                <a:gd name="T32" fmla="*/ 6 w 81"/>
                <a:gd name="T33" fmla="*/ 409 h 489"/>
                <a:gd name="T34" fmla="*/ 0 w 81"/>
                <a:gd name="T35" fmla="*/ 279 h 489"/>
                <a:gd name="T36" fmla="*/ 6 w 81"/>
                <a:gd name="T37" fmla="*/ 409 h 489"/>
                <a:gd name="T38" fmla="*/ 9 w 81"/>
                <a:gd name="T39" fmla="*/ 384 h 489"/>
                <a:gd name="T40" fmla="*/ 9 w 81"/>
                <a:gd name="T41" fmla="*/ 334 h 489"/>
                <a:gd name="T42" fmla="*/ 1 w 81"/>
                <a:gd name="T43" fmla="*/ 326 h 489"/>
                <a:gd name="T44" fmla="*/ 0 w 81"/>
                <a:gd name="T45" fmla="*/ 278 h 489"/>
                <a:gd name="T46" fmla="*/ 0 w 81"/>
                <a:gd name="T47" fmla="*/ 278 h 489"/>
                <a:gd name="T48" fmla="*/ 0 w 81"/>
                <a:gd name="T49" fmla="*/ 278 h 489"/>
                <a:gd name="T50" fmla="*/ 10 w 81"/>
                <a:gd name="T51" fmla="*/ 155 h 489"/>
                <a:gd name="T52" fmla="*/ 3 w 81"/>
                <a:gd name="T53" fmla="*/ 220 h 489"/>
                <a:gd name="T54" fmla="*/ 20 w 81"/>
                <a:gd name="T55" fmla="*/ 155 h 489"/>
                <a:gd name="T56" fmla="*/ 10 w 81"/>
                <a:gd name="T57" fmla="*/ 155 h 489"/>
                <a:gd name="T58" fmla="*/ 11 w 81"/>
                <a:gd name="T59" fmla="*/ 153 h 489"/>
                <a:gd name="T60" fmla="*/ 11 w 81"/>
                <a:gd name="T61" fmla="*/ 153 h 489"/>
                <a:gd name="T62" fmla="*/ 11 w 81"/>
                <a:gd name="T63" fmla="*/ 153 h 489"/>
                <a:gd name="T64" fmla="*/ 11 w 81"/>
                <a:gd name="T65" fmla="*/ 152 h 489"/>
                <a:gd name="T66" fmla="*/ 11 w 81"/>
                <a:gd name="T67" fmla="*/ 152 h 489"/>
                <a:gd name="T68" fmla="*/ 11 w 81"/>
                <a:gd name="T69" fmla="*/ 152 h 489"/>
                <a:gd name="T70" fmla="*/ 11 w 81"/>
                <a:gd name="T71" fmla="*/ 149 h 489"/>
                <a:gd name="T72" fmla="*/ 11 w 81"/>
                <a:gd name="T73" fmla="*/ 149 h 489"/>
                <a:gd name="T74" fmla="*/ 11 w 81"/>
                <a:gd name="T75" fmla="*/ 149 h 489"/>
                <a:gd name="T76" fmla="*/ 12 w 81"/>
                <a:gd name="T77" fmla="*/ 148 h 489"/>
                <a:gd name="T78" fmla="*/ 12 w 81"/>
                <a:gd name="T79" fmla="*/ 148 h 489"/>
                <a:gd name="T80" fmla="*/ 12 w 81"/>
                <a:gd name="T81" fmla="*/ 147 h 489"/>
                <a:gd name="T82" fmla="*/ 36 w 81"/>
                <a:gd name="T83" fmla="*/ 61 h 489"/>
                <a:gd name="T84" fmla="*/ 50 w 81"/>
                <a:gd name="T85" fmla="*/ 1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81" h="489">
                  <a:moveTo>
                    <a:pt x="11" y="418"/>
                  </a:moveTo>
                  <a:cubicBezTo>
                    <a:pt x="32" y="450"/>
                    <a:pt x="65" y="488"/>
                    <a:pt x="77" y="489"/>
                  </a:cubicBezTo>
                  <a:cubicBezTo>
                    <a:pt x="77" y="489"/>
                    <a:pt x="77" y="489"/>
                    <a:pt x="77" y="489"/>
                  </a:cubicBezTo>
                  <a:cubicBezTo>
                    <a:pt x="78" y="489"/>
                    <a:pt x="79" y="488"/>
                    <a:pt x="81" y="488"/>
                  </a:cubicBezTo>
                  <a:cubicBezTo>
                    <a:pt x="77" y="481"/>
                    <a:pt x="73" y="476"/>
                    <a:pt x="70" y="470"/>
                  </a:cubicBezTo>
                  <a:cubicBezTo>
                    <a:pt x="67" y="468"/>
                    <a:pt x="64" y="466"/>
                    <a:pt x="62" y="463"/>
                  </a:cubicBezTo>
                  <a:cubicBezTo>
                    <a:pt x="58" y="465"/>
                    <a:pt x="54" y="467"/>
                    <a:pt x="51" y="468"/>
                  </a:cubicBezTo>
                  <a:cubicBezTo>
                    <a:pt x="38" y="454"/>
                    <a:pt x="23" y="435"/>
                    <a:pt x="11" y="418"/>
                  </a:cubicBezTo>
                  <a:moveTo>
                    <a:pt x="11" y="417"/>
                  </a:moveTo>
                  <a:cubicBezTo>
                    <a:pt x="11" y="418"/>
                    <a:pt x="11" y="418"/>
                    <a:pt x="11" y="418"/>
                  </a:cubicBezTo>
                  <a:cubicBezTo>
                    <a:pt x="11" y="418"/>
                    <a:pt x="11" y="418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11" y="417"/>
                  </a:moveTo>
                  <a:cubicBezTo>
                    <a:pt x="11" y="417"/>
                    <a:pt x="11" y="417"/>
                    <a:pt x="11" y="417"/>
                  </a:cubicBezTo>
                  <a:cubicBezTo>
                    <a:pt x="11" y="417"/>
                    <a:pt x="11" y="417"/>
                    <a:pt x="11" y="417"/>
                  </a:cubicBezTo>
                  <a:moveTo>
                    <a:pt x="6" y="410"/>
                  </a:moveTo>
                  <a:cubicBezTo>
                    <a:pt x="6" y="410"/>
                    <a:pt x="6" y="410"/>
                    <a:pt x="6" y="410"/>
                  </a:cubicBezTo>
                  <a:cubicBezTo>
                    <a:pt x="6" y="410"/>
                    <a:pt x="6" y="410"/>
                    <a:pt x="6" y="410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6" y="409"/>
                  </a:moveTo>
                  <a:cubicBezTo>
                    <a:pt x="6" y="409"/>
                    <a:pt x="6" y="409"/>
                    <a:pt x="6" y="409"/>
                  </a:cubicBezTo>
                  <a:cubicBezTo>
                    <a:pt x="6" y="409"/>
                    <a:pt x="6" y="409"/>
                    <a:pt x="6" y="409"/>
                  </a:cubicBezTo>
                  <a:moveTo>
                    <a:pt x="0" y="279"/>
                  </a:moveTo>
                  <a:cubicBezTo>
                    <a:pt x="0" y="280"/>
                    <a:pt x="0" y="282"/>
                    <a:pt x="0" y="284"/>
                  </a:cubicBezTo>
                  <a:cubicBezTo>
                    <a:pt x="0" y="324"/>
                    <a:pt x="3" y="405"/>
                    <a:pt x="6" y="409"/>
                  </a:cubicBezTo>
                  <a:cubicBezTo>
                    <a:pt x="5" y="408"/>
                    <a:pt x="4" y="399"/>
                    <a:pt x="3" y="386"/>
                  </a:cubicBezTo>
                  <a:cubicBezTo>
                    <a:pt x="5" y="385"/>
                    <a:pt x="7" y="385"/>
                    <a:pt x="9" y="384"/>
                  </a:cubicBezTo>
                  <a:cubicBezTo>
                    <a:pt x="11" y="384"/>
                    <a:pt x="13" y="383"/>
                    <a:pt x="15" y="382"/>
                  </a:cubicBezTo>
                  <a:cubicBezTo>
                    <a:pt x="11" y="367"/>
                    <a:pt x="9" y="352"/>
                    <a:pt x="9" y="334"/>
                  </a:cubicBezTo>
                  <a:cubicBezTo>
                    <a:pt x="9" y="331"/>
                    <a:pt x="9" y="327"/>
                    <a:pt x="9" y="324"/>
                  </a:cubicBezTo>
                  <a:cubicBezTo>
                    <a:pt x="6" y="325"/>
                    <a:pt x="3" y="325"/>
                    <a:pt x="1" y="326"/>
                  </a:cubicBezTo>
                  <a:cubicBezTo>
                    <a:pt x="0" y="308"/>
                    <a:pt x="0" y="291"/>
                    <a:pt x="0" y="279"/>
                  </a:cubicBezTo>
                  <a:moveTo>
                    <a:pt x="0" y="278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0" y="279"/>
                    <a:pt x="0" y="279"/>
                    <a:pt x="0" y="278"/>
                  </a:cubicBezTo>
                  <a:moveTo>
                    <a:pt x="0" y="278"/>
                  </a:moveTo>
                  <a:cubicBezTo>
                    <a:pt x="0" y="278"/>
                    <a:pt x="0" y="278"/>
                    <a:pt x="0" y="278"/>
                  </a:cubicBezTo>
                  <a:cubicBezTo>
                    <a:pt x="0" y="278"/>
                    <a:pt x="0" y="278"/>
                    <a:pt x="0" y="278"/>
                  </a:cubicBezTo>
                  <a:moveTo>
                    <a:pt x="10" y="155"/>
                  </a:moveTo>
                  <a:cubicBezTo>
                    <a:pt x="4" y="196"/>
                    <a:pt x="0" y="237"/>
                    <a:pt x="0" y="278"/>
                  </a:cubicBezTo>
                  <a:cubicBezTo>
                    <a:pt x="0" y="259"/>
                    <a:pt x="1" y="239"/>
                    <a:pt x="3" y="220"/>
                  </a:cubicBezTo>
                  <a:cubicBezTo>
                    <a:pt x="6" y="219"/>
                    <a:pt x="9" y="218"/>
                    <a:pt x="13" y="218"/>
                  </a:cubicBezTo>
                  <a:cubicBezTo>
                    <a:pt x="15" y="197"/>
                    <a:pt x="17" y="176"/>
                    <a:pt x="20" y="155"/>
                  </a:cubicBezTo>
                  <a:cubicBezTo>
                    <a:pt x="17" y="156"/>
                    <a:pt x="13" y="157"/>
                    <a:pt x="10" y="158"/>
                  </a:cubicBezTo>
                  <a:cubicBezTo>
                    <a:pt x="10" y="157"/>
                    <a:pt x="10" y="156"/>
                    <a:pt x="10" y="155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3"/>
                  </a:moveTo>
                  <a:cubicBezTo>
                    <a:pt x="11" y="153"/>
                    <a:pt x="11" y="153"/>
                    <a:pt x="11" y="153"/>
                  </a:cubicBezTo>
                  <a:cubicBezTo>
                    <a:pt x="11" y="153"/>
                    <a:pt x="11" y="153"/>
                    <a:pt x="11" y="153"/>
                  </a:cubicBezTo>
                  <a:moveTo>
                    <a:pt x="11" y="152"/>
                  </a:moveTo>
                  <a:cubicBezTo>
                    <a:pt x="11" y="152"/>
                    <a:pt x="11" y="152"/>
                    <a:pt x="11" y="152"/>
                  </a:cubicBezTo>
                  <a:cubicBezTo>
                    <a:pt x="11" y="152"/>
                    <a:pt x="11" y="152"/>
                    <a:pt x="11" y="152"/>
                  </a:cubicBezTo>
                  <a:moveTo>
                    <a:pt x="11" y="151"/>
                  </a:moveTo>
                  <a:cubicBezTo>
                    <a:pt x="11" y="151"/>
                    <a:pt x="11" y="152"/>
                    <a:pt x="11" y="152"/>
                  </a:cubicBezTo>
                  <a:cubicBezTo>
                    <a:pt x="11" y="152"/>
                    <a:pt x="11" y="151"/>
                    <a:pt x="11" y="151"/>
                  </a:cubicBezTo>
                  <a:moveTo>
                    <a:pt x="11" y="149"/>
                  </a:moveTo>
                  <a:cubicBezTo>
                    <a:pt x="11" y="149"/>
                    <a:pt x="11" y="149"/>
                    <a:pt x="11" y="149"/>
                  </a:cubicBezTo>
                  <a:cubicBezTo>
                    <a:pt x="11" y="149"/>
                    <a:pt x="11" y="149"/>
                    <a:pt x="11" y="149"/>
                  </a:cubicBezTo>
                  <a:moveTo>
                    <a:pt x="11" y="148"/>
                  </a:moveTo>
                  <a:cubicBezTo>
                    <a:pt x="11" y="148"/>
                    <a:pt x="11" y="149"/>
                    <a:pt x="11" y="149"/>
                  </a:cubicBezTo>
                  <a:cubicBezTo>
                    <a:pt x="11" y="149"/>
                    <a:pt x="11" y="148"/>
                    <a:pt x="11" y="148"/>
                  </a:cubicBezTo>
                  <a:moveTo>
                    <a:pt x="12" y="148"/>
                  </a:moveTo>
                  <a:cubicBezTo>
                    <a:pt x="11" y="148"/>
                    <a:pt x="11" y="148"/>
                    <a:pt x="11" y="148"/>
                  </a:cubicBezTo>
                  <a:cubicBezTo>
                    <a:pt x="11" y="148"/>
                    <a:pt x="11" y="148"/>
                    <a:pt x="12" y="148"/>
                  </a:cubicBezTo>
                  <a:moveTo>
                    <a:pt x="50" y="0"/>
                  </a:moveTo>
                  <a:cubicBezTo>
                    <a:pt x="33" y="48"/>
                    <a:pt x="20" y="98"/>
                    <a:pt x="12" y="147"/>
                  </a:cubicBezTo>
                  <a:cubicBezTo>
                    <a:pt x="16" y="119"/>
                    <a:pt x="23" y="91"/>
                    <a:pt x="30" y="63"/>
                  </a:cubicBezTo>
                  <a:cubicBezTo>
                    <a:pt x="32" y="62"/>
                    <a:pt x="34" y="62"/>
                    <a:pt x="36" y="61"/>
                  </a:cubicBezTo>
                  <a:cubicBezTo>
                    <a:pt x="38" y="50"/>
                    <a:pt x="41" y="39"/>
                    <a:pt x="43" y="28"/>
                  </a:cubicBezTo>
                  <a:cubicBezTo>
                    <a:pt x="45" y="19"/>
                    <a:pt x="47" y="9"/>
                    <a:pt x="50" y="1"/>
                  </a:cubicBezTo>
                  <a:cubicBezTo>
                    <a:pt x="50" y="0"/>
                    <a:pt x="50" y="0"/>
                    <a:pt x="50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6" name="Freeform 33">
              <a:extLst>
                <a:ext uri="{FF2B5EF4-FFF2-40B4-BE49-F238E27FC236}">
                  <a16:creationId xmlns:a16="http://schemas.microsoft.com/office/drawing/2014/main" xmlns="" id="{3771C81D-6AB0-459A-AD96-679CD04E2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1" y="4167188"/>
              <a:ext cx="130175" cy="474663"/>
            </a:xfrm>
            <a:custGeom>
              <a:avLst/>
              <a:gdLst>
                <a:gd name="T0" fmla="*/ 26 w 26"/>
                <a:gd name="T1" fmla="*/ 0 h 97"/>
                <a:gd name="T2" fmla="*/ 20 w 26"/>
                <a:gd name="T3" fmla="*/ 2 h 97"/>
                <a:gd name="T4" fmla="*/ 2 w 26"/>
                <a:gd name="T5" fmla="*/ 86 h 97"/>
                <a:gd name="T6" fmla="*/ 2 w 26"/>
                <a:gd name="T7" fmla="*/ 87 h 97"/>
                <a:gd name="T8" fmla="*/ 1 w 26"/>
                <a:gd name="T9" fmla="*/ 87 h 97"/>
                <a:gd name="T10" fmla="*/ 1 w 26"/>
                <a:gd name="T11" fmla="*/ 87 h 97"/>
                <a:gd name="T12" fmla="*/ 1 w 26"/>
                <a:gd name="T13" fmla="*/ 88 h 97"/>
                <a:gd name="T14" fmla="*/ 1 w 26"/>
                <a:gd name="T15" fmla="*/ 88 h 97"/>
                <a:gd name="T16" fmla="*/ 1 w 26"/>
                <a:gd name="T17" fmla="*/ 88 h 97"/>
                <a:gd name="T18" fmla="*/ 1 w 26"/>
                <a:gd name="T19" fmla="*/ 90 h 97"/>
                <a:gd name="T20" fmla="*/ 1 w 26"/>
                <a:gd name="T21" fmla="*/ 91 h 97"/>
                <a:gd name="T22" fmla="*/ 1 w 26"/>
                <a:gd name="T23" fmla="*/ 91 h 97"/>
                <a:gd name="T24" fmla="*/ 1 w 26"/>
                <a:gd name="T25" fmla="*/ 91 h 97"/>
                <a:gd name="T26" fmla="*/ 1 w 26"/>
                <a:gd name="T27" fmla="*/ 92 h 97"/>
                <a:gd name="T28" fmla="*/ 1 w 26"/>
                <a:gd name="T29" fmla="*/ 92 h 97"/>
                <a:gd name="T30" fmla="*/ 1 w 26"/>
                <a:gd name="T31" fmla="*/ 92 h 97"/>
                <a:gd name="T32" fmla="*/ 1 w 26"/>
                <a:gd name="T33" fmla="*/ 92 h 97"/>
                <a:gd name="T34" fmla="*/ 1 w 26"/>
                <a:gd name="T35" fmla="*/ 92 h 97"/>
                <a:gd name="T36" fmla="*/ 0 w 26"/>
                <a:gd name="T37" fmla="*/ 93 h 97"/>
                <a:gd name="T38" fmla="*/ 0 w 26"/>
                <a:gd name="T39" fmla="*/ 94 h 97"/>
                <a:gd name="T40" fmla="*/ 0 w 26"/>
                <a:gd name="T41" fmla="*/ 94 h 97"/>
                <a:gd name="T42" fmla="*/ 0 w 26"/>
                <a:gd name="T43" fmla="*/ 97 h 97"/>
                <a:gd name="T44" fmla="*/ 10 w 26"/>
                <a:gd name="T45" fmla="*/ 94 h 97"/>
                <a:gd name="T46" fmla="*/ 26 w 26"/>
                <a:gd name="T4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97">
                  <a:moveTo>
                    <a:pt x="26" y="0"/>
                  </a:moveTo>
                  <a:cubicBezTo>
                    <a:pt x="24" y="1"/>
                    <a:pt x="22" y="1"/>
                    <a:pt x="20" y="2"/>
                  </a:cubicBezTo>
                  <a:cubicBezTo>
                    <a:pt x="13" y="30"/>
                    <a:pt x="6" y="58"/>
                    <a:pt x="2" y="86"/>
                  </a:cubicBezTo>
                  <a:cubicBezTo>
                    <a:pt x="2" y="86"/>
                    <a:pt x="2" y="86"/>
                    <a:pt x="2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1" y="92"/>
                    <a:pt x="1" y="92"/>
                    <a:pt x="1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5"/>
                    <a:pt x="0" y="96"/>
                    <a:pt x="0" y="97"/>
                  </a:cubicBezTo>
                  <a:cubicBezTo>
                    <a:pt x="3" y="96"/>
                    <a:pt x="7" y="95"/>
                    <a:pt x="10" y="94"/>
                  </a:cubicBezTo>
                  <a:cubicBezTo>
                    <a:pt x="14" y="62"/>
                    <a:pt x="20" y="30"/>
                    <a:pt x="26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7" name="Freeform 34">
              <a:extLst>
                <a:ext uri="{FF2B5EF4-FFF2-40B4-BE49-F238E27FC236}">
                  <a16:creationId xmlns:a16="http://schemas.microsoft.com/office/drawing/2014/main" xmlns="" id="{D15F5DF0-B4E1-4097-B2D9-8DFBC0534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5888" y="4935538"/>
              <a:ext cx="65088" cy="530225"/>
            </a:xfrm>
            <a:custGeom>
              <a:avLst/>
              <a:gdLst>
                <a:gd name="T0" fmla="*/ 13 w 13"/>
                <a:gd name="T1" fmla="*/ 0 h 108"/>
                <a:gd name="T2" fmla="*/ 3 w 13"/>
                <a:gd name="T3" fmla="*/ 2 h 108"/>
                <a:gd name="T4" fmla="*/ 0 w 13"/>
                <a:gd name="T5" fmla="*/ 60 h 108"/>
                <a:gd name="T6" fmla="*/ 0 w 13"/>
                <a:gd name="T7" fmla="*/ 60 h 108"/>
                <a:gd name="T8" fmla="*/ 0 w 13"/>
                <a:gd name="T9" fmla="*/ 60 h 108"/>
                <a:gd name="T10" fmla="*/ 0 w 13"/>
                <a:gd name="T11" fmla="*/ 60 h 108"/>
                <a:gd name="T12" fmla="*/ 0 w 13"/>
                <a:gd name="T13" fmla="*/ 60 h 108"/>
                <a:gd name="T14" fmla="*/ 0 w 13"/>
                <a:gd name="T15" fmla="*/ 60 h 108"/>
                <a:gd name="T16" fmla="*/ 0 w 13"/>
                <a:gd name="T17" fmla="*/ 60 h 108"/>
                <a:gd name="T18" fmla="*/ 0 w 13"/>
                <a:gd name="T19" fmla="*/ 61 h 108"/>
                <a:gd name="T20" fmla="*/ 0 w 13"/>
                <a:gd name="T21" fmla="*/ 61 h 108"/>
                <a:gd name="T22" fmla="*/ 0 w 13"/>
                <a:gd name="T23" fmla="*/ 61 h 108"/>
                <a:gd name="T24" fmla="*/ 0 w 13"/>
                <a:gd name="T25" fmla="*/ 61 h 108"/>
                <a:gd name="T26" fmla="*/ 1 w 13"/>
                <a:gd name="T27" fmla="*/ 108 h 108"/>
                <a:gd name="T28" fmla="*/ 9 w 13"/>
                <a:gd name="T29" fmla="*/ 106 h 108"/>
                <a:gd name="T30" fmla="*/ 13 w 13"/>
                <a:gd name="T31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" h="108">
                  <a:moveTo>
                    <a:pt x="13" y="0"/>
                  </a:moveTo>
                  <a:cubicBezTo>
                    <a:pt x="9" y="0"/>
                    <a:pt x="6" y="1"/>
                    <a:pt x="3" y="2"/>
                  </a:cubicBezTo>
                  <a:cubicBezTo>
                    <a:pt x="1" y="21"/>
                    <a:pt x="0" y="41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73"/>
                    <a:pt x="0" y="90"/>
                    <a:pt x="1" y="108"/>
                  </a:cubicBezTo>
                  <a:cubicBezTo>
                    <a:pt x="3" y="107"/>
                    <a:pt x="6" y="107"/>
                    <a:pt x="9" y="106"/>
                  </a:cubicBezTo>
                  <a:cubicBezTo>
                    <a:pt x="8" y="72"/>
                    <a:pt x="10" y="36"/>
                    <a:pt x="13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8" name="Freeform 35">
              <a:extLst>
                <a:ext uri="{FF2B5EF4-FFF2-40B4-BE49-F238E27FC236}">
                  <a16:creationId xmlns:a16="http://schemas.microsoft.com/office/drawing/2014/main" xmlns="" id="{5638A3E9-A15C-46B1-A7CE-B5F7CCC6F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176" y="5740400"/>
              <a:ext cx="295275" cy="420688"/>
            </a:xfrm>
            <a:custGeom>
              <a:avLst/>
              <a:gdLst>
                <a:gd name="T0" fmla="*/ 12 w 59"/>
                <a:gd name="T1" fmla="*/ 0 h 86"/>
                <a:gd name="T2" fmla="*/ 6 w 59"/>
                <a:gd name="T3" fmla="*/ 2 h 86"/>
                <a:gd name="T4" fmla="*/ 0 w 59"/>
                <a:gd name="T5" fmla="*/ 4 h 86"/>
                <a:gd name="T6" fmla="*/ 3 w 59"/>
                <a:gd name="T7" fmla="*/ 27 h 86"/>
                <a:gd name="T8" fmla="*/ 3 w 59"/>
                <a:gd name="T9" fmla="*/ 27 h 86"/>
                <a:gd name="T10" fmla="*/ 3 w 59"/>
                <a:gd name="T11" fmla="*/ 27 h 86"/>
                <a:gd name="T12" fmla="*/ 3 w 59"/>
                <a:gd name="T13" fmla="*/ 27 h 86"/>
                <a:gd name="T14" fmla="*/ 3 w 59"/>
                <a:gd name="T15" fmla="*/ 27 h 86"/>
                <a:gd name="T16" fmla="*/ 3 w 59"/>
                <a:gd name="T17" fmla="*/ 27 h 86"/>
                <a:gd name="T18" fmla="*/ 3 w 59"/>
                <a:gd name="T19" fmla="*/ 27 h 86"/>
                <a:gd name="T20" fmla="*/ 3 w 59"/>
                <a:gd name="T21" fmla="*/ 27 h 86"/>
                <a:gd name="T22" fmla="*/ 3 w 59"/>
                <a:gd name="T23" fmla="*/ 28 h 86"/>
                <a:gd name="T24" fmla="*/ 3 w 59"/>
                <a:gd name="T25" fmla="*/ 28 h 86"/>
                <a:gd name="T26" fmla="*/ 8 w 59"/>
                <a:gd name="T27" fmla="*/ 35 h 86"/>
                <a:gd name="T28" fmla="*/ 8 w 59"/>
                <a:gd name="T29" fmla="*/ 35 h 86"/>
                <a:gd name="T30" fmla="*/ 8 w 59"/>
                <a:gd name="T31" fmla="*/ 35 h 86"/>
                <a:gd name="T32" fmla="*/ 8 w 59"/>
                <a:gd name="T33" fmla="*/ 35 h 86"/>
                <a:gd name="T34" fmla="*/ 8 w 59"/>
                <a:gd name="T35" fmla="*/ 35 h 86"/>
                <a:gd name="T36" fmla="*/ 8 w 59"/>
                <a:gd name="T37" fmla="*/ 35 h 86"/>
                <a:gd name="T38" fmla="*/ 8 w 59"/>
                <a:gd name="T39" fmla="*/ 35 h 86"/>
                <a:gd name="T40" fmla="*/ 8 w 59"/>
                <a:gd name="T41" fmla="*/ 35 h 86"/>
                <a:gd name="T42" fmla="*/ 8 w 59"/>
                <a:gd name="T43" fmla="*/ 35 h 86"/>
                <a:gd name="T44" fmla="*/ 8 w 59"/>
                <a:gd name="T45" fmla="*/ 36 h 86"/>
                <a:gd name="T46" fmla="*/ 8 w 59"/>
                <a:gd name="T47" fmla="*/ 36 h 86"/>
                <a:gd name="T48" fmla="*/ 48 w 59"/>
                <a:gd name="T49" fmla="*/ 86 h 86"/>
                <a:gd name="T50" fmla="*/ 59 w 59"/>
                <a:gd name="T51" fmla="*/ 81 h 86"/>
                <a:gd name="T52" fmla="*/ 31 w 59"/>
                <a:gd name="T53" fmla="*/ 47 h 86"/>
                <a:gd name="T54" fmla="*/ 12 w 59"/>
                <a:gd name="T5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9" h="86">
                  <a:moveTo>
                    <a:pt x="12" y="0"/>
                  </a:moveTo>
                  <a:cubicBezTo>
                    <a:pt x="10" y="1"/>
                    <a:pt x="8" y="2"/>
                    <a:pt x="6" y="2"/>
                  </a:cubicBezTo>
                  <a:cubicBezTo>
                    <a:pt x="4" y="3"/>
                    <a:pt x="2" y="3"/>
                    <a:pt x="0" y="4"/>
                  </a:cubicBezTo>
                  <a:cubicBezTo>
                    <a:pt x="1" y="17"/>
                    <a:pt x="2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5" y="30"/>
                    <a:pt x="6" y="32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20" y="53"/>
                    <a:pt x="35" y="72"/>
                    <a:pt x="48" y="86"/>
                  </a:cubicBezTo>
                  <a:cubicBezTo>
                    <a:pt x="51" y="85"/>
                    <a:pt x="55" y="83"/>
                    <a:pt x="59" y="81"/>
                  </a:cubicBezTo>
                  <a:cubicBezTo>
                    <a:pt x="48" y="72"/>
                    <a:pt x="39" y="61"/>
                    <a:pt x="31" y="47"/>
                  </a:cubicBezTo>
                  <a:cubicBezTo>
                    <a:pt x="22" y="31"/>
                    <a:pt x="16" y="16"/>
                    <a:pt x="12" y="0"/>
                  </a:cubicBezTo>
                </a:path>
              </a:pathLst>
            </a:custGeom>
            <a:solidFill>
              <a:srgbClr val="FF6B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99" name="Freeform 36">
              <a:extLst>
                <a:ext uri="{FF2B5EF4-FFF2-40B4-BE49-F238E27FC236}">
                  <a16:creationId xmlns:a16="http://schemas.microsoft.com/office/drawing/2014/main" xmlns="" id="{112B2D1A-2F30-45AD-B064-43D6D86667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62300"/>
              <a:ext cx="219075" cy="465138"/>
            </a:xfrm>
            <a:custGeom>
              <a:avLst/>
              <a:gdLst>
                <a:gd name="T0" fmla="*/ 1 w 44"/>
                <a:gd name="T1" fmla="*/ 1 h 95"/>
                <a:gd name="T2" fmla="*/ 1 w 44"/>
                <a:gd name="T3" fmla="*/ 1 h 95"/>
                <a:gd name="T4" fmla="*/ 44 w 44"/>
                <a:gd name="T5" fmla="*/ 95 h 95"/>
                <a:gd name="T6" fmla="*/ 44 w 44"/>
                <a:gd name="T7" fmla="*/ 95 h 95"/>
                <a:gd name="T8" fmla="*/ 1 w 44"/>
                <a:gd name="T9" fmla="*/ 1 h 95"/>
                <a:gd name="T10" fmla="*/ 1 w 44"/>
                <a:gd name="T11" fmla="*/ 1 h 95"/>
                <a:gd name="T12" fmla="*/ 1 w 44"/>
                <a:gd name="T13" fmla="*/ 1 h 95"/>
                <a:gd name="T14" fmla="*/ 1 w 44"/>
                <a:gd name="T15" fmla="*/ 1 h 95"/>
                <a:gd name="T16" fmla="*/ 1 w 44"/>
                <a:gd name="T17" fmla="*/ 1 h 95"/>
                <a:gd name="T18" fmla="*/ 1 w 44"/>
                <a:gd name="T19" fmla="*/ 1 h 95"/>
                <a:gd name="T20" fmla="*/ 1 w 44"/>
                <a:gd name="T21" fmla="*/ 1 h 95"/>
                <a:gd name="T22" fmla="*/ 1 w 44"/>
                <a:gd name="T23" fmla="*/ 1 h 95"/>
                <a:gd name="T24" fmla="*/ 1 w 44"/>
                <a:gd name="T25" fmla="*/ 1 h 95"/>
                <a:gd name="T26" fmla="*/ 1 w 44"/>
                <a:gd name="T27" fmla="*/ 1 h 95"/>
                <a:gd name="T28" fmla="*/ 1 w 44"/>
                <a:gd name="T29" fmla="*/ 1 h 95"/>
                <a:gd name="T30" fmla="*/ 1 w 44"/>
                <a:gd name="T31" fmla="*/ 1 h 95"/>
                <a:gd name="T32" fmla="*/ 1 w 44"/>
                <a:gd name="T33" fmla="*/ 1 h 95"/>
                <a:gd name="T34" fmla="*/ 1 w 44"/>
                <a:gd name="T35" fmla="*/ 1 h 95"/>
                <a:gd name="T36" fmla="*/ 1 w 44"/>
                <a:gd name="T37" fmla="*/ 1 h 95"/>
                <a:gd name="T38" fmla="*/ 1 w 44"/>
                <a:gd name="T39" fmla="*/ 1 h 95"/>
                <a:gd name="T40" fmla="*/ 1 w 44"/>
                <a:gd name="T41" fmla="*/ 1 h 95"/>
                <a:gd name="T42" fmla="*/ 1 w 44"/>
                <a:gd name="T43" fmla="*/ 1 h 95"/>
                <a:gd name="T44" fmla="*/ 1 w 44"/>
                <a:gd name="T45" fmla="*/ 1 h 95"/>
                <a:gd name="T46" fmla="*/ 1 w 44"/>
                <a:gd name="T47" fmla="*/ 1 h 95"/>
                <a:gd name="T48" fmla="*/ 1 w 44"/>
                <a:gd name="T49" fmla="*/ 0 h 95"/>
                <a:gd name="T50" fmla="*/ 1 w 44"/>
                <a:gd name="T51" fmla="*/ 0 h 95"/>
                <a:gd name="T52" fmla="*/ 1 w 44"/>
                <a:gd name="T5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95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35"/>
                    <a:pt x="30" y="74"/>
                    <a:pt x="44" y="95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30" y="74"/>
                    <a:pt x="0" y="35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3E3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0" name="Freeform 37">
              <a:extLst>
                <a:ext uri="{FF2B5EF4-FFF2-40B4-BE49-F238E27FC236}">
                  <a16:creationId xmlns:a16="http://schemas.microsoft.com/office/drawing/2014/main" xmlns="" id="{D735E22C-FB3E-4F13-B708-1212A4299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95426" y="3132138"/>
              <a:ext cx="623888" cy="495300"/>
            </a:xfrm>
            <a:custGeom>
              <a:avLst/>
              <a:gdLst>
                <a:gd name="T0" fmla="*/ 79 w 125"/>
                <a:gd name="T1" fmla="*/ 90 h 101"/>
                <a:gd name="T2" fmla="*/ 79 w 125"/>
                <a:gd name="T3" fmla="*/ 90 h 101"/>
                <a:gd name="T4" fmla="*/ 76 w 125"/>
                <a:gd name="T5" fmla="*/ 88 h 101"/>
                <a:gd name="T6" fmla="*/ 79 w 125"/>
                <a:gd name="T7" fmla="*/ 85 h 101"/>
                <a:gd name="T8" fmla="*/ 80 w 125"/>
                <a:gd name="T9" fmla="*/ 85 h 101"/>
                <a:gd name="T10" fmla="*/ 83 w 125"/>
                <a:gd name="T11" fmla="*/ 86 h 101"/>
                <a:gd name="T12" fmla="*/ 81 w 125"/>
                <a:gd name="T13" fmla="*/ 89 h 101"/>
                <a:gd name="T14" fmla="*/ 79 w 125"/>
                <a:gd name="T15" fmla="*/ 90 h 101"/>
                <a:gd name="T16" fmla="*/ 51 w 125"/>
                <a:gd name="T17" fmla="*/ 91 h 101"/>
                <a:gd name="T18" fmla="*/ 51 w 125"/>
                <a:gd name="T19" fmla="*/ 89 h 101"/>
                <a:gd name="T20" fmla="*/ 58 w 125"/>
                <a:gd name="T21" fmla="*/ 85 h 101"/>
                <a:gd name="T22" fmla="*/ 64 w 125"/>
                <a:gd name="T23" fmla="*/ 84 h 101"/>
                <a:gd name="T24" fmla="*/ 66 w 125"/>
                <a:gd name="T25" fmla="*/ 85 h 101"/>
                <a:gd name="T26" fmla="*/ 64 w 125"/>
                <a:gd name="T27" fmla="*/ 89 h 101"/>
                <a:gd name="T28" fmla="*/ 57 w 125"/>
                <a:gd name="T29" fmla="*/ 89 h 101"/>
                <a:gd name="T30" fmla="*/ 51 w 125"/>
                <a:gd name="T31" fmla="*/ 91 h 101"/>
                <a:gd name="T32" fmla="*/ 51 w 125"/>
                <a:gd name="T33" fmla="*/ 91 h 101"/>
                <a:gd name="T34" fmla="*/ 11 w 125"/>
                <a:gd name="T35" fmla="*/ 0 h 101"/>
                <a:gd name="T36" fmla="*/ 1 w 125"/>
                <a:gd name="T37" fmla="*/ 6 h 101"/>
                <a:gd name="T38" fmla="*/ 1 w 125"/>
                <a:gd name="T39" fmla="*/ 6 h 101"/>
                <a:gd name="T40" fmla="*/ 1 w 125"/>
                <a:gd name="T41" fmla="*/ 7 h 101"/>
                <a:gd name="T42" fmla="*/ 1 w 125"/>
                <a:gd name="T43" fmla="*/ 7 h 101"/>
                <a:gd name="T44" fmla="*/ 1 w 125"/>
                <a:gd name="T45" fmla="*/ 7 h 101"/>
                <a:gd name="T46" fmla="*/ 1 w 125"/>
                <a:gd name="T47" fmla="*/ 7 h 101"/>
                <a:gd name="T48" fmla="*/ 1 w 125"/>
                <a:gd name="T49" fmla="*/ 7 h 101"/>
                <a:gd name="T50" fmla="*/ 1 w 125"/>
                <a:gd name="T51" fmla="*/ 7 h 101"/>
                <a:gd name="T52" fmla="*/ 1 w 125"/>
                <a:gd name="T53" fmla="*/ 7 h 101"/>
                <a:gd name="T54" fmla="*/ 1 w 125"/>
                <a:gd name="T55" fmla="*/ 7 h 101"/>
                <a:gd name="T56" fmla="*/ 1 w 125"/>
                <a:gd name="T57" fmla="*/ 7 h 101"/>
                <a:gd name="T58" fmla="*/ 1 w 125"/>
                <a:gd name="T59" fmla="*/ 7 h 101"/>
                <a:gd name="T60" fmla="*/ 1 w 125"/>
                <a:gd name="T61" fmla="*/ 7 h 101"/>
                <a:gd name="T62" fmla="*/ 1 w 125"/>
                <a:gd name="T63" fmla="*/ 7 h 101"/>
                <a:gd name="T64" fmla="*/ 1 w 125"/>
                <a:gd name="T65" fmla="*/ 7 h 101"/>
                <a:gd name="T66" fmla="*/ 1 w 125"/>
                <a:gd name="T67" fmla="*/ 7 h 101"/>
                <a:gd name="T68" fmla="*/ 44 w 125"/>
                <a:gd name="T69" fmla="*/ 101 h 101"/>
                <a:gd name="T70" fmla="*/ 45 w 125"/>
                <a:gd name="T71" fmla="*/ 101 h 101"/>
                <a:gd name="T72" fmla="*/ 51 w 125"/>
                <a:gd name="T73" fmla="*/ 99 h 101"/>
                <a:gd name="T74" fmla="*/ 53 w 125"/>
                <a:gd name="T75" fmla="*/ 94 h 101"/>
                <a:gd name="T76" fmla="*/ 55 w 125"/>
                <a:gd name="T77" fmla="*/ 93 h 101"/>
                <a:gd name="T78" fmla="*/ 55 w 125"/>
                <a:gd name="T79" fmla="*/ 94 h 101"/>
                <a:gd name="T80" fmla="*/ 54 w 125"/>
                <a:gd name="T81" fmla="*/ 99 h 101"/>
                <a:gd name="T82" fmla="*/ 73 w 125"/>
                <a:gd name="T83" fmla="*/ 95 h 101"/>
                <a:gd name="T84" fmla="*/ 74 w 125"/>
                <a:gd name="T85" fmla="*/ 95 h 101"/>
                <a:gd name="T86" fmla="*/ 90 w 125"/>
                <a:gd name="T87" fmla="*/ 98 h 101"/>
                <a:gd name="T88" fmla="*/ 125 w 125"/>
                <a:gd name="T89" fmla="*/ 48 h 101"/>
                <a:gd name="T90" fmla="*/ 84 w 125"/>
                <a:gd name="T91" fmla="*/ 74 h 101"/>
                <a:gd name="T92" fmla="*/ 72 w 125"/>
                <a:gd name="T93" fmla="*/ 75 h 101"/>
                <a:gd name="T94" fmla="*/ 16 w 125"/>
                <a:gd name="T95" fmla="*/ 17 h 101"/>
                <a:gd name="T96" fmla="*/ 11 w 125"/>
                <a:gd name="T97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5" h="101">
                  <a:moveTo>
                    <a:pt x="79" y="90"/>
                  </a:moveTo>
                  <a:cubicBezTo>
                    <a:pt x="79" y="90"/>
                    <a:pt x="79" y="90"/>
                    <a:pt x="79" y="90"/>
                  </a:cubicBezTo>
                  <a:cubicBezTo>
                    <a:pt x="77" y="90"/>
                    <a:pt x="76" y="89"/>
                    <a:pt x="76" y="88"/>
                  </a:cubicBezTo>
                  <a:cubicBezTo>
                    <a:pt x="77" y="86"/>
                    <a:pt x="78" y="85"/>
                    <a:pt x="79" y="85"/>
                  </a:cubicBezTo>
                  <a:cubicBezTo>
                    <a:pt x="79" y="85"/>
                    <a:pt x="80" y="85"/>
                    <a:pt x="80" y="85"/>
                  </a:cubicBezTo>
                  <a:cubicBezTo>
                    <a:pt x="81" y="85"/>
                    <a:pt x="82" y="85"/>
                    <a:pt x="83" y="86"/>
                  </a:cubicBezTo>
                  <a:cubicBezTo>
                    <a:pt x="83" y="87"/>
                    <a:pt x="82" y="88"/>
                    <a:pt x="81" y="89"/>
                  </a:cubicBezTo>
                  <a:cubicBezTo>
                    <a:pt x="81" y="89"/>
                    <a:pt x="80" y="90"/>
                    <a:pt x="79" y="90"/>
                  </a:cubicBezTo>
                  <a:moveTo>
                    <a:pt x="51" y="91"/>
                  </a:moveTo>
                  <a:cubicBezTo>
                    <a:pt x="50" y="91"/>
                    <a:pt x="50" y="89"/>
                    <a:pt x="51" y="89"/>
                  </a:cubicBezTo>
                  <a:cubicBezTo>
                    <a:pt x="53" y="87"/>
                    <a:pt x="55" y="86"/>
                    <a:pt x="58" y="85"/>
                  </a:cubicBezTo>
                  <a:cubicBezTo>
                    <a:pt x="60" y="85"/>
                    <a:pt x="62" y="84"/>
                    <a:pt x="64" y="84"/>
                  </a:cubicBezTo>
                  <a:cubicBezTo>
                    <a:pt x="65" y="84"/>
                    <a:pt x="65" y="85"/>
                    <a:pt x="66" y="85"/>
                  </a:cubicBezTo>
                  <a:cubicBezTo>
                    <a:pt x="68" y="86"/>
                    <a:pt x="66" y="88"/>
                    <a:pt x="64" y="89"/>
                  </a:cubicBezTo>
                  <a:cubicBezTo>
                    <a:pt x="62" y="89"/>
                    <a:pt x="60" y="89"/>
                    <a:pt x="57" y="89"/>
                  </a:cubicBezTo>
                  <a:cubicBezTo>
                    <a:pt x="55" y="89"/>
                    <a:pt x="53" y="90"/>
                    <a:pt x="51" y="91"/>
                  </a:cubicBezTo>
                  <a:cubicBezTo>
                    <a:pt x="51" y="91"/>
                    <a:pt x="51" y="91"/>
                    <a:pt x="51" y="91"/>
                  </a:cubicBezTo>
                  <a:moveTo>
                    <a:pt x="11" y="0"/>
                  </a:moveTo>
                  <a:cubicBezTo>
                    <a:pt x="6" y="1"/>
                    <a:pt x="2" y="3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41"/>
                    <a:pt x="30" y="80"/>
                    <a:pt x="44" y="101"/>
                  </a:cubicBezTo>
                  <a:cubicBezTo>
                    <a:pt x="45" y="101"/>
                    <a:pt x="45" y="101"/>
                    <a:pt x="45" y="101"/>
                  </a:cubicBezTo>
                  <a:cubicBezTo>
                    <a:pt x="47" y="100"/>
                    <a:pt x="49" y="100"/>
                    <a:pt x="51" y="99"/>
                  </a:cubicBezTo>
                  <a:cubicBezTo>
                    <a:pt x="51" y="97"/>
                    <a:pt x="52" y="96"/>
                    <a:pt x="53" y="94"/>
                  </a:cubicBezTo>
                  <a:cubicBezTo>
                    <a:pt x="53" y="93"/>
                    <a:pt x="54" y="93"/>
                    <a:pt x="55" y="93"/>
                  </a:cubicBezTo>
                  <a:cubicBezTo>
                    <a:pt x="55" y="93"/>
                    <a:pt x="55" y="93"/>
                    <a:pt x="55" y="94"/>
                  </a:cubicBezTo>
                  <a:cubicBezTo>
                    <a:pt x="55" y="95"/>
                    <a:pt x="54" y="97"/>
                    <a:pt x="54" y="99"/>
                  </a:cubicBezTo>
                  <a:cubicBezTo>
                    <a:pt x="60" y="97"/>
                    <a:pt x="67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9" y="95"/>
                    <a:pt x="85" y="96"/>
                    <a:pt x="90" y="98"/>
                  </a:cubicBezTo>
                  <a:cubicBezTo>
                    <a:pt x="102" y="81"/>
                    <a:pt x="115" y="64"/>
                    <a:pt x="125" y="48"/>
                  </a:cubicBezTo>
                  <a:cubicBezTo>
                    <a:pt x="115" y="60"/>
                    <a:pt x="102" y="70"/>
                    <a:pt x="84" y="74"/>
                  </a:cubicBezTo>
                  <a:cubicBezTo>
                    <a:pt x="79" y="74"/>
                    <a:pt x="76" y="75"/>
                    <a:pt x="72" y="75"/>
                  </a:cubicBezTo>
                  <a:cubicBezTo>
                    <a:pt x="40" y="75"/>
                    <a:pt x="25" y="46"/>
                    <a:pt x="16" y="17"/>
                  </a:cubicBezTo>
                  <a:cubicBezTo>
                    <a:pt x="15" y="14"/>
                    <a:pt x="14" y="6"/>
                    <a:pt x="1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1" name="Freeform 38">
              <a:extLst>
                <a:ext uri="{FF2B5EF4-FFF2-40B4-BE49-F238E27FC236}">
                  <a16:creationId xmlns:a16="http://schemas.microsoft.com/office/drawing/2014/main" xmlns="" id="{2D57E1BC-5EEC-4F1B-AEDE-A43697487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9426" y="3587750"/>
              <a:ext cx="20638" cy="30163"/>
            </a:xfrm>
            <a:custGeom>
              <a:avLst/>
              <a:gdLst>
                <a:gd name="T0" fmla="*/ 4 w 4"/>
                <a:gd name="T1" fmla="*/ 0 h 6"/>
                <a:gd name="T2" fmla="*/ 2 w 4"/>
                <a:gd name="T3" fmla="*/ 1 h 6"/>
                <a:gd name="T4" fmla="*/ 0 w 4"/>
                <a:gd name="T5" fmla="*/ 6 h 6"/>
                <a:gd name="T6" fmla="*/ 3 w 4"/>
                <a:gd name="T7" fmla="*/ 6 h 6"/>
                <a:gd name="T8" fmla="*/ 4 w 4"/>
                <a:gd name="T9" fmla="*/ 1 h 6"/>
                <a:gd name="T10" fmla="*/ 4 w 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1" y="3"/>
                    <a:pt x="0" y="4"/>
                    <a:pt x="0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3" y="4"/>
                    <a:pt x="4" y="2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35B4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2" name="Freeform 39">
              <a:extLst>
                <a:ext uri="{FF2B5EF4-FFF2-40B4-BE49-F238E27FC236}">
                  <a16:creationId xmlns:a16="http://schemas.microsoft.com/office/drawing/2014/main" xmlns="" id="{47EA0D70-621C-4187-984F-ABB8F6395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4663" y="3544888"/>
              <a:ext cx="90488" cy="33338"/>
            </a:xfrm>
            <a:custGeom>
              <a:avLst/>
              <a:gdLst>
                <a:gd name="T0" fmla="*/ 14 w 18"/>
                <a:gd name="T1" fmla="*/ 0 h 7"/>
                <a:gd name="T2" fmla="*/ 8 w 18"/>
                <a:gd name="T3" fmla="*/ 1 h 7"/>
                <a:gd name="T4" fmla="*/ 1 w 18"/>
                <a:gd name="T5" fmla="*/ 5 h 7"/>
                <a:gd name="T6" fmla="*/ 1 w 18"/>
                <a:gd name="T7" fmla="*/ 7 h 7"/>
                <a:gd name="T8" fmla="*/ 1 w 18"/>
                <a:gd name="T9" fmla="*/ 7 h 7"/>
                <a:gd name="T10" fmla="*/ 7 w 18"/>
                <a:gd name="T11" fmla="*/ 5 h 7"/>
                <a:gd name="T12" fmla="*/ 14 w 18"/>
                <a:gd name="T13" fmla="*/ 5 h 7"/>
                <a:gd name="T14" fmla="*/ 16 w 18"/>
                <a:gd name="T15" fmla="*/ 1 h 7"/>
                <a:gd name="T16" fmla="*/ 14 w 18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7">
                  <a:moveTo>
                    <a:pt x="14" y="0"/>
                  </a:moveTo>
                  <a:cubicBezTo>
                    <a:pt x="12" y="0"/>
                    <a:pt x="10" y="1"/>
                    <a:pt x="8" y="1"/>
                  </a:cubicBezTo>
                  <a:cubicBezTo>
                    <a:pt x="5" y="2"/>
                    <a:pt x="3" y="3"/>
                    <a:pt x="1" y="5"/>
                  </a:cubicBezTo>
                  <a:cubicBezTo>
                    <a:pt x="0" y="5"/>
                    <a:pt x="0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10" y="5"/>
                    <a:pt x="12" y="5"/>
                    <a:pt x="14" y="5"/>
                  </a:cubicBezTo>
                  <a:cubicBezTo>
                    <a:pt x="16" y="4"/>
                    <a:pt x="18" y="2"/>
                    <a:pt x="16" y="1"/>
                  </a:cubicBezTo>
                  <a:cubicBezTo>
                    <a:pt x="15" y="1"/>
                    <a:pt x="15" y="0"/>
                    <a:pt x="1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3" name="Freeform 40">
              <a:extLst>
                <a:ext uri="{FF2B5EF4-FFF2-40B4-BE49-F238E27FC236}">
                  <a16:creationId xmlns:a16="http://schemas.microsoft.com/office/drawing/2014/main" xmlns="" id="{4806C204-6257-4D4A-AC5C-E0E902B28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4838" y="3549650"/>
              <a:ext cx="34925" cy="23813"/>
            </a:xfrm>
            <a:custGeom>
              <a:avLst/>
              <a:gdLst>
                <a:gd name="T0" fmla="*/ 4 w 7"/>
                <a:gd name="T1" fmla="*/ 0 h 5"/>
                <a:gd name="T2" fmla="*/ 3 w 7"/>
                <a:gd name="T3" fmla="*/ 0 h 5"/>
                <a:gd name="T4" fmla="*/ 0 w 7"/>
                <a:gd name="T5" fmla="*/ 3 h 5"/>
                <a:gd name="T6" fmla="*/ 3 w 7"/>
                <a:gd name="T7" fmla="*/ 5 h 5"/>
                <a:gd name="T8" fmla="*/ 3 w 7"/>
                <a:gd name="T9" fmla="*/ 5 h 5"/>
                <a:gd name="T10" fmla="*/ 5 w 7"/>
                <a:gd name="T11" fmla="*/ 4 h 5"/>
                <a:gd name="T12" fmla="*/ 7 w 7"/>
                <a:gd name="T13" fmla="*/ 1 h 5"/>
                <a:gd name="T14" fmla="*/ 4 w 7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5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6" y="3"/>
                    <a:pt x="7" y="2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4" name="Freeform 41">
              <a:extLst>
                <a:ext uri="{FF2B5EF4-FFF2-40B4-BE49-F238E27FC236}">
                  <a16:creationId xmlns:a16="http://schemas.microsoft.com/office/drawing/2014/main" xmlns="" id="{09F29229-39C6-4ADF-8E09-88F5E96F1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9251" y="3195638"/>
              <a:ext cx="76200" cy="176213"/>
            </a:xfrm>
            <a:custGeom>
              <a:avLst/>
              <a:gdLst>
                <a:gd name="T0" fmla="*/ 1 w 15"/>
                <a:gd name="T1" fmla="*/ 0 h 36"/>
                <a:gd name="T2" fmla="*/ 0 w 15"/>
                <a:gd name="T3" fmla="*/ 2 h 36"/>
                <a:gd name="T4" fmla="*/ 5 w 15"/>
                <a:gd name="T5" fmla="*/ 21 h 36"/>
                <a:gd name="T6" fmla="*/ 13 w 15"/>
                <a:gd name="T7" fmla="*/ 36 h 36"/>
                <a:gd name="T8" fmla="*/ 13 w 15"/>
                <a:gd name="T9" fmla="*/ 36 h 36"/>
                <a:gd name="T10" fmla="*/ 14 w 15"/>
                <a:gd name="T11" fmla="*/ 35 h 36"/>
                <a:gd name="T12" fmla="*/ 7 w 15"/>
                <a:gd name="T13" fmla="*/ 16 h 36"/>
                <a:gd name="T14" fmla="*/ 2 w 15"/>
                <a:gd name="T15" fmla="*/ 0 h 36"/>
                <a:gd name="T16" fmla="*/ 1 w 15"/>
                <a:gd name="T1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36">
                  <a:moveTo>
                    <a:pt x="1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8"/>
                    <a:pt x="3" y="15"/>
                    <a:pt x="5" y="21"/>
                  </a:cubicBezTo>
                  <a:cubicBezTo>
                    <a:pt x="7" y="26"/>
                    <a:pt x="8" y="33"/>
                    <a:pt x="13" y="36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4" y="36"/>
                    <a:pt x="15" y="35"/>
                    <a:pt x="14" y="35"/>
                  </a:cubicBezTo>
                  <a:cubicBezTo>
                    <a:pt x="14" y="29"/>
                    <a:pt x="9" y="22"/>
                    <a:pt x="7" y="16"/>
                  </a:cubicBezTo>
                  <a:cubicBezTo>
                    <a:pt x="6" y="11"/>
                    <a:pt x="5" y="5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xmlns="" id="{86315336-C172-4094-9359-C5BAC302F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5451" y="3387725"/>
              <a:ext cx="39688" cy="33338"/>
            </a:xfrm>
            <a:custGeom>
              <a:avLst/>
              <a:gdLst>
                <a:gd name="T0" fmla="*/ 2 w 8"/>
                <a:gd name="T1" fmla="*/ 0 h 7"/>
                <a:gd name="T2" fmla="*/ 0 w 8"/>
                <a:gd name="T3" fmla="*/ 2 h 7"/>
                <a:gd name="T4" fmla="*/ 3 w 8"/>
                <a:gd name="T5" fmla="*/ 5 h 7"/>
                <a:gd name="T6" fmla="*/ 6 w 8"/>
                <a:gd name="T7" fmla="*/ 7 h 7"/>
                <a:gd name="T8" fmla="*/ 7 w 8"/>
                <a:gd name="T9" fmla="*/ 7 h 7"/>
                <a:gd name="T10" fmla="*/ 8 w 8"/>
                <a:gd name="T11" fmla="*/ 6 h 7"/>
                <a:gd name="T12" fmla="*/ 2 w 8"/>
                <a:gd name="T13" fmla="*/ 0 h 7"/>
                <a:gd name="T14" fmla="*/ 2 w 8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7">
                  <a:moveTo>
                    <a:pt x="2" y="0"/>
                  </a:moveTo>
                  <a:cubicBezTo>
                    <a:pt x="1" y="0"/>
                    <a:pt x="0" y="1"/>
                    <a:pt x="0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5" y="7"/>
                    <a:pt x="6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8" y="6"/>
                    <a:pt x="8" y="6"/>
                  </a:cubicBezTo>
                  <a:cubicBezTo>
                    <a:pt x="7" y="3"/>
                    <a:pt x="5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85B9E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Light" panose="020B0300000000000000" pitchFamily="34" charset="-122"/>
                <a:ea typeface="思源黑体 Light" panose="020B0300000000000000" pitchFamily="3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33342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1355" y="1655545"/>
            <a:ext cx="2687623" cy="547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950" y="2115953"/>
            <a:ext cx="5968501" cy="27861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1556" y="1343112"/>
            <a:ext cx="2383743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084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8"/>
          <p:cNvSpPr txBox="1"/>
          <p:nvPr/>
        </p:nvSpPr>
        <p:spPr>
          <a:xfrm>
            <a:off x="4734891" y="1001124"/>
            <a:ext cx="2517320" cy="182719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8399761" y="3816696"/>
            <a:ext cx="2865749" cy="182719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6" name="TextBox 28"/>
          <p:cNvSpPr txBox="1"/>
          <p:nvPr/>
        </p:nvSpPr>
        <p:spPr>
          <a:xfrm>
            <a:off x="1282795" y="3816696"/>
            <a:ext cx="2493622" cy="182719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734891" y="3078790"/>
            <a:ext cx="2695696" cy="3303003"/>
          </a:xfrm>
          <a:prstGeom prst="rect">
            <a:avLst/>
          </a:prstGeom>
        </p:spPr>
      </p:pic>
      <p:pic>
        <p:nvPicPr>
          <p:cNvPr id="8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50192">
            <a:off x="5559720" y="2820661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435295" y="4037373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6521" y="4114064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25131" y="232022"/>
            <a:ext cx="18774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Đọc</a:t>
            </a: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822" y="232022"/>
            <a:ext cx="534980" cy="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56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  <p:tag name="WHOLESPTYPE" val="Shape_Other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Question of the Day for Preschool by Slidesgo">
  <a:themeElements>
    <a:clrScheme name="Simple Light">
      <a:dk1>
        <a:srgbClr val="F09420"/>
      </a:dk1>
      <a:lt1>
        <a:srgbClr val="DEF5FD"/>
      </a:lt1>
      <a:dk2>
        <a:srgbClr val="663F0D"/>
      </a:dk2>
      <a:lt2>
        <a:srgbClr val="FFFFFF"/>
      </a:lt2>
      <a:accent1>
        <a:srgbClr val="FFAA1F"/>
      </a:accent1>
      <a:accent2>
        <a:srgbClr val="FD7F77"/>
      </a:accent2>
      <a:accent3>
        <a:srgbClr val="ACCA66"/>
      </a:accent3>
      <a:accent4>
        <a:srgbClr val="FFAB40"/>
      </a:accent4>
      <a:accent5>
        <a:srgbClr val="A86800"/>
      </a:accent5>
      <a:accent6>
        <a:srgbClr val="FFD670"/>
      </a:accent6>
      <a:hlink>
        <a:srgbClr val="663F0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968</Words>
  <Application>Microsoft Office PowerPoint</Application>
  <PresentationFormat>Widescreen</PresentationFormat>
  <Paragraphs>132</Paragraphs>
  <Slides>29</Slides>
  <Notes>16</Notes>
  <HiddenSlides>0</HiddenSlides>
  <MMClips>19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8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Caveat Brush</vt:lpstr>
      <vt:lpstr>FC Onigiri Outline</vt:lpstr>
      <vt:lpstr>Fredoka One</vt:lpstr>
      <vt:lpstr>inpin heiti</vt:lpstr>
      <vt:lpstr>Montserrat</vt:lpstr>
      <vt:lpstr>Montserrat-Bold</vt:lpstr>
      <vt:lpstr>Nunito</vt:lpstr>
      <vt:lpstr>Roboto Condensed Light</vt:lpstr>
      <vt:lpstr>Times New Roman</vt:lpstr>
      <vt:lpstr>字魂35号-经典雅黑</vt:lpstr>
      <vt:lpstr>思源黑体 CN Bold</vt:lpstr>
      <vt:lpstr>思源黑体 Light</vt:lpstr>
      <vt:lpstr>等线</vt:lpstr>
      <vt:lpstr>等线 Light</vt:lpstr>
      <vt:lpstr>1_Office Theme</vt:lpstr>
      <vt:lpstr>2_Office 主题​​</vt:lpstr>
      <vt:lpstr>Question of the Day for Preschool by Slidesgo</vt:lpstr>
      <vt:lpstr>3_Office 主题​​</vt:lpstr>
      <vt:lpstr>3_Office Theme</vt:lpstr>
      <vt:lpstr>Office 主题​​</vt:lpstr>
      <vt:lpstr>1_Office 主题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40  Minh Khai</cp:lastModifiedBy>
  <cp:revision>52</cp:revision>
  <dcterms:created xsi:type="dcterms:W3CDTF">2021-07-20T01:55:21Z</dcterms:created>
  <dcterms:modified xsi:type="dcterms:W3CDTF">2025-12-13T14:45:22Z</dcterms:modified>
</cp:coreProperties>
</file>