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2" r:id="rId2"/>
  </p:sldMasterIdLst>
  <p:notesMasterIdLst>
    <p:notesMasterId r:id="rId21"/>
  </p:notesMasterIdLst>
  <p:sldIdLst>
    <p:sldId id="343" r:id="rId3"/>
    <p:sldId id="342" r:id="rId4"/>
    <p:sldId id="276" r:id="rId5"/>
    <p:sldId id="277" r:id="rId6"/>
    <p:sldId id="256" r:id="rId7"/>
    <p:sldId id="260" r:id="rId8"/>
    <p:sldId id="279" r:id="rId9"/>
    <p:sldId id="316" r:id="rId10"/>
    <p:sldId id="315" r:id="rId11"/>
    <p:sldId id="317" r:id="rId12"/>
    <p:sldId id="345" r:id="rId13"/>
    <p:sldId id="318" r:id="rId14"/>
    <p:sldId id="319" r:id="rId15"/>
    <p:sldId id="322" r:id="rId16"/>
    <p:sldId id="323" r:id="rId17"/>
    <p:sldId id="324" r:id="rId18"/>
    <p:sldId id="332" r:id="rId19"/>
    <p:sldId id="346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9" d="100"/>
          <a:sy n="49" d="100"/>
        </p:scale>
        <p:origin x="-60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B791-6761-473B-9051-E4010AB7E56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61062-41AA-4C81-A27A-F57AEDC01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61062-41AA-4C81-A27A-F57AEDC017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5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575450" y="1147100"/>
            <a:ext cx="13092000" cy="5710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3918350" y="8000200"/>
            <a:ext cx="10449000" cy="114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963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307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579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709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174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675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559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291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15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74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1307300" y="2286700"/>
            <a:ext cx="15672000" cy="6858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2500">
                <a:solidFill>
                  <a:srgbClr val="434343"/>
                </a:solidFill>
              </a:defRPr>
            </a:lvl1pPr>
            <a:lvl2pPr marL="1828800" lvl="1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200" lvl="2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600" lvl="3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2000" lvl="4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400" lvl="5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800" lvl="6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200" lvl="7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600" lvl="8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54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1306500" y="1143000"/>
            <a:ext cx="15675000" cy="8002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50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304142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1035117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3041426" y="591065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10351176" y="591050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36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2616150" y="2289550"/>
            <a:ext cx="13057200" cy="3426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3918700" y="6856750"/>
            <a:ext cx="10449600" cy="229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47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8892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3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179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4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76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89EC152-862B-43BE-9581-5F3B952F4D76}"/>
              </a:ext>
            </a:extLst>
          </p:cNvPr>
          <p:cNvSpPr/>
          <p:nvPr userDrawn="1"/>
        </p:nvSpPr>
        <p:spPr>
          <a:xfrm>
            <a:off x="0" y="-137160"/>
            <a:ext cx="18288000" cy="10424160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234024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75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98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Users\Administrator\Downloads\GA%20&#272;I&#7878;N%20T&#7916;\Tru%20hai%20so%20thap%20phan\m&#244;n%20to&#225;n\Em%20yeu%20truong%20em%20-%20Ngoc%20Diep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0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1.sv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0.svg"/><Relationship Id="rId5" Type="http://schemas.openxmlformats.org/officeDocument/2006/relationships/image" Target="../media/image55.svg"/><Relationship Id="rId10" Type="http://schemas.openxmlformats.org/officeDocument/2006/relationships/image" Target="../media/image31.png"/><Relationship Id="rId4" Type="http://schemas.openxmlformats.org/officeDocument/2006/relationships/image" Target="../media/image40.png"/><Relationship Id="rId9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gif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svg"/><Relationship Id="rId11" Type="http://schemas.openxmlformats.org/officeDocument/2006/relationships/image" Target="../media/image17.svg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11.jpe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svg"/><Relationship Id="rId11" Type="http://schemas.openxmlformats.org/officeDocument/2006/relationships/image" Target="../media/image17.svg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11.jpeg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4.sv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0.png"/><Relationship Id="rId7" Type="http://schemas.openxmlformats.org/officeDocument/2006/relationships/image" Target="../media/image31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423" y="5028408"/>
            <a:ext cx="229196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960422" y="6465636"/>
            <a:ext cx="10947693" cy="96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48" tIns="68525" rIns="137048" bIns="68525">
            <a:spAutoFit/>
          </a:bodyPr>
          <a:lstStyle>
            <a:lvl1pPr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>
                <a:solidFill>
                  <a:schemeClr val="tx1"/>
                </a:solidFill>
                <a:cs typeface="Times New Roman" pitchFamily="18" charset="0"/>
              </a:rPr>
              <a:t>Giáo </a:t>
            </a:r>
            <a:r>
              <a:rPr lang="en-US" sz="5400" b="1" dirty="0" err="1">
                <a:solidFill>
                  <a:schemeClr val="tx1"/>
                </a:solidFill>
                <a:cs typeface="Times New Roman" pitchFamily="18" charset="0"/>
              </a:rPr>
              <a:t>viên</a:t>
            </a:r>
            <a:r>
              <a:rPr lang="en-US" sz="5400" b="1" dirty="0">
                <a:solidFill>
                  <a:schemeClr val="tx1"/>
                </a:solidFill>
                <a:cs typeface="Times New Roman" pitchFamily="18" charset="0"/>
              </a:rPr>
              <a:t> :</a:t>
            </a:r>
            <a:r>
              <a:rPr lang="vi-VN" sz="54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cs typeface="Times New Roman" pitchFamily="18" charset="0"/>
              </a:rPr>
              <a:t>Nguyễn</a:t>
            </a:r>
            <a:r>
              <a:rPr lang="en-US" sz="54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cs typeface="Times New Roman" pitchFamily="18" charset="0"/>
              </a:rPr>
              <a:t>Thị</a:t>
            </a:r>
            <a:r>
              <a:rPr lang="en-US" sz="5400" b="1" dirty="0">
                <a:solidFill>
                  <a:schemeClr val="tx1"/>
                </a:solidFill>
                <a:cs typeface="Times New Roman" pitchFamily="18" charset="0"/>
              </a:rPr>
              <a:t> Hoài An</a:t>
            </a:r>
            <a:endParaRPr lang="en-US" altLang="en-US" sz="5400" b="1" i="1" dirty="0">
              <a:solidFill>
                <a:schemeClr val="tx1"/>
              </a:solidFill>
            </a:endParaRPr>
          </a:p>
        </p:txBody>
      </p:sp>
      <p:sp>
        <p:nvSpPr>
          <p:cNvPr id="44037" name="WordArt 11"/>
          <p:cNvSpPr>
            <a:spLocks noChangeArrowheads="1" noChangeShapeType="1" noTextEdit="1"/>
          </p:cNvSpPr>
          <p:nvPr/>
        </p:nvSpPr>
        <p:spPr bwMode="auto">
          <a:xfrm>
            <a:off x="3500440" y="1333503"/>
            <a:ext cx="11358563" cy="79484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lIns="95952" tIns="47970" rIns="95952" bIns="47970" numCol="1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750" b="1" kern="10" dirty="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GIỜ!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131440" y="3839935"/>
            <a:ext cx="10501313" cy="125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946" tIns="47970" rIns="95946" bIns="47970">
            <a:spAutoFit/>
          </a:bodyPr>
          <a:lstStyle>
            <a:lvl1pPr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500" b="1" dirty="0">
                <a:solidFill>
                  <a:schemeClr val="tx1"/>
                </a:solidFill>
                <a:cs typeface="Times New Roman" pitchFamily="18" charset="0"/>
              </a:rPr>
              <a:t>MÔN TOÁN</a:t>
            </a:r>
          </a:p>
        </p:txBody>
      </p:sp>
      <p:sp>
        <p:nvSpPr>
          <p:cNvPr id="121865" name="AutoShape 9"/>
          <p:cNvSpPr>
            <a:spLocks noChangeArrowheads="1"/>
          </p:cNvSpPr>
          <p:nvPr/>
        </p:nvSpPr>
        <p:spPr bwMode="auto">
          <a:xfrm>
            <a:off x="8001003" y="1714517"/>
            <a:ext cx="2107407" cy="2218532"/>
          </a:xfrm>
          <a:prstGeom prst="star16">
            <a:avLst>
              <a:gd name="adj" fmla="val 10917"/>
            </a:avLst>
          </a:prstGeom>
          <a:solidFill>
            <a:schemeClr val="accent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137055" tIns="68529" rIns="137055" bIns="68529" anchor="ctr"/>
          <a:lstStyle/>
          <a:p>
            <a:pPr defTabSz="1370928" eaLnBrk="0" hangingPunct="0"/>
            <a:endParaRPr lang="en-US" sz="270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2059" name="Group 11"/>
          <p:cNvGrpSpPr>
            <a:grpSpLocks/>
          </p:cNvGrpSpPr>
          <p:nvPr/>
        </p:nvGrpSpPr>
        <p:grpSpPr bwMode="auto">
          <a:xfrm>
            <a:off x="2286002" y="0"/>
            <a:ext cx="13716000" cy="10287000"/>
            <a:chOff x="0" y="0"/>
            <a:chExt cx="9216" cy="5184"/>
          </a:xfrm>
        </p:grpSpPr>
        <p:pic>
          <p:nvPicPr>
            <p:cNvPr id="2069" name="Picture 4" descr="Pictur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5" descr="Pictur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7" descr="J012403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14" descr="EXPLOD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15" descr="EXPLOD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50" name="Em yeu truong em - Ngoc Die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281" y="9981425"/>
            <a:ext cx="229196" cy="30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000502" y="4682191"/>
            <a:ext cx="10501313" cy="125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946" tIns="47970" rIns="95946" bIns="47970">
            <a:spAutoFit/>
          </a:bodyPr>
          <a:lstStyle>
            <a:lvl1pPr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500" b="1" dirty="0" err="1">
                <a:solidFill>
                  <a:schemeClr val="tx1"/>
                </a:solidFill>
                <a:cs typeface="Times New Roman" pitchFamily="18" charset="0"/>
              </a:rPr>
              <a:t>Lớp</a:t>
            </a:r>
            <a:r>
              <a:rPr lang="en-US" sz="75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vi-VN" sz="7500" b="1" dirty="0">
                <a:solidFill>
                  <a:schemeClr val="tx1"/>
                </a:solidFill>
                <a:cs typeface="Times New Roman" pitchFamily="18" charset="0"/>
              </a:rPr>
              <a:t>5</a:t>
            </a:r>
            <a:r>
              <a:rPr lang="en-US" sz="7500" b="1" dirty="0">
                <a:solidFill>
                  <a:schemeClr val="tx1"/>
                </a:solidFill>
                <a:cs typeface="Times New Roman" pitchFamily="18" charset="0"/>
              </a:rPr>
              <a:t>B</a:t>
            </a:r>
          </a:p>
        </p:txBody>
      </p:sp>
      <p:grpSp>
        <p:nvGrpSpPr>
          <p:cNvPr id="16" name="组合 1">
            <a:extLst>
              <a:ext uri="{FF2B5EF4-FFF2-40B4-BE49-F238E27FC236}">
                <a16:creationId xmlns:a16="http://schemas.microsoft.com/office/drawing/2014/main" xmlns="" id="{7DD715F7-E4FC-1CD3-AE01-AA8038437C8F}"/>
              </a:ext>
            </a:extLst>
          </p:cNvPr>
          <p:cNvGrpSpPr/>
          <p:nvPr/>
        </p:nvGrpSpPr>
        <p:grpSpPr>
          <a:xfrm rot="21395309" flipH="1">
            <a:off x="2364835" y="6970736"/>
            <a:ext cx="5297564" cy="2980134"/>
            <a:chOff x="5888140" y="2073318"/>
            <a:chExt cx="6303860" cy="4532249"/>
          </a:xfrm>
        </p:grpSpPr>
        <p:pic>
          <p:nvPicPr>
            <p:cNvPr id="17" name="图片 329">
              <a:extLst>
                <a:ext uri="{FF2B5EF4-FFF2-40B4-BE49-F238E27FC236}">
                  <a16:creationId xmlns:a16="http://schemas.microsoft.com/office/drawing/2014/main" xmlns="" id="{A48A68E0-F8DB-7F5C-E7DB-CC1C371A2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18" name="图片 335">
              <a:extLst>
                <a:ext uri="{FF2B5EF4-FFF2-40B4-BE49-F238E27FC236}">
                  <a16:creationId xmlns:a16="http://schemas.microsoft.com/office/drawing/2014/main" xmlns="" id="{A1DD0247-E9AB-F327-487E-F35CE6BA9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grpSp>
        <p:nvGrpSpPr>
          <p:cNvPr id="19" name="Group 4">
            <a:extLst>
              <a:ext uri="{FF2B5EF4-FFF2-40B4-BE49-F238E27FC236}">
                <a16:creationId xmlns:a16="http://schemas.microsoft.com/office/drawing/2014/main" xmlns="" id="{B1A5C529-901F-D16C-33BC-C8BC64E3D3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19624" y="8272799"/>
            <a:ext cx="13582379" cy="2010395"/>
            <a:chOff x="0" y="1761"/>
            <a:chExt cx="7678" cy="802"/>
          </a:xfrm>
        </p:grpSpPr>
        <p:grpSp>
          <p:nvGrpSpPr>
            <p:cNvPr id="20" name="Group 205">
              <a:extLst>
                <a:ext uri="{FF2B5EF4-FFF2-40B4-BE49-F238E27FC236}">
                  <a16:creationId xmlns:a16="http://schemas.microsoft.com/office/drawing/2014/main" xmlns="" id="{F401F19C-47C2-467D-D72A-7C1C891A71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xmlns="" id="{EC9C010D-71A5-BB7C-EF43-11B504682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xmlns="" id="{AA90947F-D019-258E-728E-EE54578BD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Rectangle 7">
                <a:extLst>
                  <a:ext uri="{FF2B5EF4-FFF2-40B4-BE49-F238E27FC236}">
                    <a16:creationId xmlns:a16="http://schemas.microsoft.com/office/drawing/2014/main" xmlns="" id="{7C7C839F-79EF-5E5D-D9D6-921D08967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xmlns="" id="{7E670ECB-6101-BF3B-B3F4-76CB4C28D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xmlns="" id="{63027096-5726-DB11-277F-38550028A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xmlns="" id="{8C90826C-42EC-BD9C-DC56-263988C79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Rectangle 11">
                <a:extLst>
                  <a:ext uri="{FF2B5EF4-FFF2-40B4-BE49-F238E27FC236}">
                    <a16:creationId xmlns:a16="http://schemas.microsoft.com/office/drawing/2014/main" xmlns="" id="{E9835C21-0368-E0E8-DC0D-0A1F7D382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2">
                <a:extLst>
                  <a:ext uri="{FF2B5EF4-FFF2-40B4-BE49-F238E27FC236}">
                    <a16:creationId xmlns:a16="http://schemas.microsoft.com/office/drawing/2014/main" xmlns="" id="{E378879F-38DE-3A04-3E8A-CEACA00AF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Freeform 13">
                <a:extLst>
                  <a:ext uri="{FF2B5EF4-FFF2-40B4-BE49-F238E27FC236}">
                    <a16:creationId xmlns:a16="http://schemas.microsoft.com/office/drawing/2014/main" xmlns="" id="{CA9FFB4E-0D94-B8FE-A164-917DA4182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14">
                <a:extLst>
                  <a:ext uri="{FF2B5EF4-FFF2-40B4-BE49-F238E27FC236}">
                    <a16:creationId xmlns:a16="http://schemas.microsoft.com/office/drawing/2014/main" xmlns="" id="{CBC6797F-40CF-0E98-5C96-0D36885DB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Rectangle 15">
                <a:extLst>
                  <a:ext uri="{FF2B5EF4-FFF2-40B4-BE49-F238E27FC236}">
                    <a16:creationId xmlns:a16="http://schemas.microsoft.com/office/drawing/2014/main" xmlns="" id="{DAC10FD1-9060-88EC-9220-28C20DDF5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16">
                <a:extLst>
                  <a:ext uri="{FF2B5EF4-FFF2-40B4-BE49-F238E27FC236}">
                    <a16:creationId xmlns:a16="http://schemas.microsoft.com/office/drawing/2014/main" xmlns="" id="{E2F41318-D112-48E7-FEA3-307BF27E3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Freeform 17">
                <a:extLst>
                  <a:ext uri="{FF2B5EF4-FFF2-40B4-BE49-F238E27FC236}">
                    <a16:creationId xmlns:a16="http://schemas.microsoft.com/office/drawing/2014/main" xmlns="" id="{1385F431-A22F-66A1-7AFF-094886471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18">
                <a:extLst>
                  <a:ext uri="{FF2B5EF4-FFF2-40B4-BE49-F238E27FC236}">
                    <a16:creationId xmlns:a16="http://schemas.microsoft.com/office/drawing/2014/main" xmlns="" id="{CD782D1A-7858-0F2A-2F29-AD5DFFBFD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19">
                <a:extLst>
                  <a:ext uri="{FF2B5EF4-FFF2-40B4-BE49-F238E27FC236}">
                    <a16:creationId xmlns:a16="http://schemas.microsoft.com/office/drawing/2014/main" xmlns="" id="{E18BDF76-E011-19B7-EB8A-71505C912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Freeform 20">
                <a:extLst>
                  <a:ext uri="{FF2B5EF4-FFF2-40B4-BE49-F238E27FC236}">
                    <a16:creationId xmlns:a16="http://schemas.microsoft.com/office/drawing/2014/main" xmlns="" id="{70A9EF7A-C584-6D6D-9610-EC8DF1B5B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1">
                <a:extLst>
                  <a:ext uri="{FF2B5EF4-FFF2-40B4-BE49-F238E27FC236}">
                    <a16:creationId xmlns:a16="http://schemas.microsoft.com/office/drawing/2014/main" xmlns="" id="{8AC1502D-0613-1621-D5EC-FA8AF1915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2">
                <a:extLst>
                  <a:ext uri="{FF2B5EF4-FFF2-40B4-BE49-F238E27FC236}">
                    <a16:creationId xmlns:a16="http://schemas.microsoft.com/office/drawing/2014/main" xmlns="" id="{C095BCE5-4E74-4A0D-917E-9F4100EA4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3">
                <a:extLst>
                  <a:ext uri="{FF2B5EF4-FFF2-40B4-BE49-F238E27FC236}">
                    <a16:creationId xmlns:a16="http://schemas.microsoft.com/office/drawing/2014/main" xmlns="" id="{FAE555C8-1C38-6C77-389D-CC0A2AAD0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Freeform 24">
                <a:extLst>
                  <a:ext uri="{FF2B5EF4-FFF2-40B4-BE49-F238E27FC236}">
                    <a16:creationId xmlns:a16="http://schemas.microsoft.com/office/drawing/2014/main" xmlns="" id="{82591187-0E1C-1701-01A8-BC97A7482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Rectangle 25">
                <a:extLst>
                  <a:ext uri="{FF2B5EF4-FFF2-40B4-BE49-F238E27FC236}">
                    <a16:creationId xmlns:a16="http://schemas.microsoft.com/office/drawing/2014/main" xmlns="" id="{46739128-A8DE-04E0-30EF-516314484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Oval 26">
                <a:extLst>
                  <a:ext uri="{FF2B5EF4-FFF2-40B4-BE49-F238E27FC236}">
                    <a16:creationId xmlns:a16="http://schemas.microsoft.com/office/drawing/2014/main" xmlns="" id="{EE02F8B0-F66D-DA60-A179-500A88D39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Freeform 27">
                <a:extLst>
                  <a:ext uri="{FF2B5EF4-FFF2-40B4-BE49-F238E27FC236}">
                    <a16:creationId xmlns:a16="http://schemas.microsoft.com/office/drawing/2014/main" xmlns="" id="{D4954BF4-9BB0-17A5-EDD8-46175524C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Freeform 28">
                <a:extLst>
                  <a:ext uri="{FF2B5EF4-FFF2-40B4-BE49-F238E27FC236}">
                    <a16:creationId xmlns:a16="http://schemas.microsoft.com/office/drawing/2014/main" xmlns="" id="{06A824FB-E787-9AA6-BCB0-A351DA2C3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Rectangle 29">
                <a:extLst>
                  <a:ext uri="{FF2B5EF4-FFF2-40B4-BE49-F238E27FC236}">
                    <a16:creationId xmlns:a16="http://schemas.microsoft.com/office/drawing/2014/main" xmlns="" id="{B5595AF4-6E6A-0C65-95DC-883B893DF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Oval 30">
                <a:extLst>
                  <a:ext uri="{FF2B5EF4-FFF2-40B4-BE49-F238E27FC236}">
                    <a16:creationId xmlns:a16="http://schemas.microsoft.com/office/drawing/2014/main" xmlns="" id="{27B0C41A-15F0-FCD6-9E7D-6764BC96C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Freeform 31">
                <a:extLst>
                  <a:ext uri="{FF2B5EF4-FFF2-40B4-BE49-F238E27FC236}">
                    <a16:creationId xmlns:a16="http://schemas.microsoft.com/office/drawing/2014/main" xmlns="" id="{98011969-5D8C-BE03-4321-90B1EB5D9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Freeform 32">
                <a:extLst>
                  <a:ext uri="{FF2B5EF4-FFF2-40B4-BE49-F238E27FC236}">
                    <a16:creationId xmlns:a16="http://schemas.microsoft.com/office/drawing/2014/main" xmlns="" id="{EC2E2282-98B8-D620-A10C-78347FE0C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Rectangle 33">
                <a:extLst>
                  <a:ext uri="{FF2B5EF4-FFF2-40B4-BE49-F238E27FC236}">
                    <a16:creationId xmlns:a16="http://schemas.microsoft.com/office/drawing/2014/main" xmlns="" id="{D53A648A-124A-BD59-E4B0-F521956E5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Oval 34">
                <a:extLst>
                  <a:ext uri="{FF2B5EF4-FFF2-40B4-BE49-F238E27FC236}">
                    <a16:creationId xmlns:a16="http://schemas.microsoft.com/office/drawing/2014/main" xmlns="" id="{4E2096CF-F1F8-B0FD-4552-D8FEA10FF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35">
                <a:extLst>
                  <a:ext uri="{FF2B5EF4-FFF2-40B4-BE49-F238E27FC236}">
                    <a16:creationId xmlns:a16="http://schemas.microsoft.com/office/drawing/2014/main" xmlns="" id="{B5F5CEE3-4EE6-B5CE-4673-A0F8B126F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36">
                <a:extLst>
                  <a:ext uri="{FF2B5EF4-FFF2-40B4-BE49-F238E27FC236}">
                    <a16:creationId xmlns:a16="http://schemas.microsoft.com/office/drawing/2014/main" xmlns="" id="{B47283E9-523B-FBDE-36FC-AAF41A20C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Rectangle 37">
                <a:extLst>
                  <a:ext uri="{FF2B5EF4-FFF2-40B4-BE49-F238E27FC236}">
                    <a16:creationId xmlns:a16="http://schemas.microsoft.com/office/drawing/2014/main" xmlns="" id="{994AD2E7-8878-4452-813A-D93DA56E1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Oval 38">
                <a:extLst>
                  <a:ext uri="{FF2B5EF4-FFF2-40B4-BE49-F238E27FC236}">
                    <a16:creationId xmlns:a16="http://schemas.microsoft.com/office/drawing/2014/main" xmlns="" id="{42E113EA-9AAA-F2AB-AF2C-42DEC9F5C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39">
                <a:extLst>
                  <a:ext uri="{FF2B5EF4-FFF2-40B4-BE49-F238E27FC236}">
                    <a16:creationId xmlns:a16="http://schemas.microsoft.com/office/drawing/2014/main" xmlns="" id="{C7AF7F70-5E90-9CA2-9FF3-41DBFC3DF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0">
                <a:extLst>
                  <a:ext uri="{FF2B5EF4-FFF2-40B4-BE49-F238E27FC236}">
                    <a16:creationId xmlns:a16="http://schemas.microsoft.com/office/drawing/2014/main" xmlns="" id="{EDB2911D-8A5B-AA4E-B7BA-4E7EDCE7E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Freeform 41">
                <a:extLst>
                  <a:ext uri="{FF2B5EF4-FFF2-40B4-BE49-F238E27FC236}">
                    <a16:creationId xmlns:a16="http://schemas.microsoft.com/office/drawing/2014/main" xmlns="" id="{4D17699A-6790-423B-1831-706FFC657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42">
                <a:extLst>
                  <a:ext uri="{FF2B5EF4-FFF2-40B4-BE49-F238E27FC236}">
                    <a16:creationId xmlns:a16="http://schemas.microsoft.com/office/drawing/2014/main" xmlns="" id="{7297E518-033E-C27B-B969-9DAF5532E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3">
                <a:extLst>
                  <a:ext uri="{FF2B5EF4-FFF2-40B4-BE49-F238E27FC236}">
                    <a16:creationId xmlns:a16="http://schemas.microsoft.com/office/drawing/2014/main" xmlns="" id="{3E7F1959-196D-E05D-46F4-A095527ED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xmlns="" id="{62C5A65A-5FA2-D4A0-45E6-77E46FF87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xmlns="" id="{DB842032-9A4D-F5DB-DE7F-3F1833EA8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xmlns="" id="{C0CB9BB4-F398-A90B-F74C-EA335418F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47">
                <a:extLst>
                  <a:ext uri="{FF2B5EF4-FFF2-40B4-BE49-F238E27FC236}">
                    <a16:creationId xmlns:a16="http://schemas.microsoft.com/office/drawing/2014/main" xmlns="" id="{7804091C-9E5A-AC96-E334-6B7FC66E0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Oval 48">
                <a:extLst>
                  <a:ext uri="{FF2B5EF4-FFF2-40B4-BE49-F238E27FC236}">
                    <a16:creationId xmlns:a16="http://schemas.microsoft.com/office/drawing/2014/main" xmlns="" id="{C8D71446-5EC9-1AC0-DEED-A738B2533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49">
                <a:extLst>
                  <a:ext uri="{FF2B5EF4-FFF2-40B4-BE49-F238E27FC236}">
                    <a16:creationId xmlns:a16="http://schemas.microsoft.com/office/drawing/2014/main" xmlns="" id="{E04CEF40-F048-DABD-1D4A-2BF8F6267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0">
                <a:extLst>
                  <a:ext uri="{FF2B5EF4-FFF2-40B4-BE49-F238E27FC236}">
                    <a16:creationId xmlns:a16="http://schemas.microsoft.com/office/drawing/2014/main" xmlns="" id="{26F4F4B8-24C4-D0C5-A01F-BC7E4CFA4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Freeform 51">
                <a:extLst>
                  <a:ext uri="{FF2B5EF4-FFF2-40B4-BE49-F238E27FC236}">
                    <a16:creationId xmlns:a16="http://schemas.microsoft.com/office/drawing/2014/main" xmlns="" id="{54E87885-9B64-A6D7-2B7E-C0FBA73F0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52">
                <a:extLst>
                  <a:ext uri="{FF2B5EF4-FFF2-40B4-BE49-F238E27FC236}">
                    <a16:creationId xmlns:a16="http://schemas.microsoft.com/office/drawing/2014/main" xmlns="" id="{C6F2DA41-0941-EB1E-4AAB-93CBD4B01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3">
                <a:extLst>
                  <a:ext uri="{FF2B5EF4-FFF2-40B4-BE49-F238E27FC236}">
                    <a16:creationId xmlns:a16="http://schemas.microsoft.com/office/drawing/2014/main" xmlns="" id="{1AD76FD1-6528-EF85-49E9-16779950E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54">
                <a:extLst>
                  <a:ext uri="{FF2B5EF4-FFF2-40B4-BE49-F238E27FC236}">
                    <a16:creationId xmlns:a16="http://schemas.microsoft.com/office/drawing/2014/main" xmlns="" id="{EE50C7E2-1E17-8AA4-2FAE-0645B1959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55">
                <a:extLst>
                  <a:ext uri="{FF2B5EF4-FFF2-40B4-BE49-F238E27FC236}">
                    <a16:creationId xmlns:a16="http://schemas.microsoft.com/office/drawing/2014/main" xmlns="" id="{A4A5262F-46F1-CA8B-4A11-E99E69962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56">
                <a:extLst>
                  <a:ext uri="{FF2B5EF4-FFF2-40B4-BE49-F238E27FC236}">
                    <a16:creationId xmlns:a16="http://schemas.microsoft.com/office/drawing/2014/main" xmlns="" id="{EAB623AE-8E08-1BAF-14EA-ECBAFCED1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Rectangle 57">
                <a:extLst>
                  <a:ext uri="{FF2B5EF4-FFF2-40B4-BE49-F238E27FC236}">
                    <a16:creationId xmlns:a16="http://schemas.microsoft.com/office/drawing/2014/main" xmlns="" id="{F552F246-9FBC-7A88-FCE8-EF40594C5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Oval 58">
                <a:extLst>
                  <a:ext uri="{FF2B5EF4-FFF2-40B4-BE49-F238E27FC236}">
                    <a16:creationId xmlns:a16="http://schemas.microsoft.com/office/drawing/2014/main" xmlns="" id="{7EEB1C08-BFBD-F064-B4F2-DFE85E073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59">
                <a:extLst>
                  <a:ext uri="{FF2B5EF4-FFF2-40B4-BE49-F238E27FC236}">
                    <a16:creationId xmlns:a16="http://schemas.microsoft.com/office/drawing/2014/main" xmlns="" id="{546F83B2-67B2-1B22-9600-65D4E0F7E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0">
                <a:extLst>
                  <a:ext uri="{FF2B5EF4-FFF2-40B4-BE49-F238E27FC236}">
                    <a16:creationId xmlns:a16="http://schemas.microsoft.com/office/drawing/2014/main" xmlns="" id="{FAD574B9-C832-3944-AC0C-AEB9188F3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1">
                <a:extLst>
                  <a:ext uri="{FF2B5EF4-FFF2-40B4-BE49-F238E27FC236}">
                    <a16:creationId xmlns:a16="http://schemas.microsoft.com/office/drawing/2014/main" xmlns="" id="{18E6E9E6-D75A-F392-7FC2-526F4821D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2">
                <a:extLst>
                  <a:ext uri="{FF2B5EF4-FFF2-40B4-BE49-F238E27FC236}">
                    <a16:creationId xmlns:a16="http://schemas.microsoft.com/office/drawing/2014/main" xmlns="" id="{ED03C84B-47E0-B76A-42E0-F890C0E5D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63">
                <a:extLst>
                  <a:ext uri="{FF2B5EF4-FFF2-40B4-BE49-F238E27FC236}">
                    <a16:creationId xmlns:a16="http://schemas.microsoft.com/office/drawing/2014/main" xmlns="" id="{0756DE45-7BD4-65F2-C00E-04CB1CEEC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64">
                <a:extLst>
                  <a:ext uri="{FF2B5EF4-FFF2-40B4-BE49-F238E27FC236}">
                    <a16:creationId xmlns:a16="http://schemas.microsoft.com/office/drawing/2014/main" xmlns="" id="{6884F6B7-19E0-175F-DD11-A27A39C6B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65">
                <a:extLst>
                  <a:ext uri="{FF2B5EF4-FFF2-40B4-BE49-F238E27FC236}">
                    <a16:creationId xmlns:a16="http://schemas.microsoft.com/office/drawing/2014/main" xmlns="" id="{4B769BBF-45C0-44C2-1062-02FD4B221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66">
                <a:extLst>
                  <a:ext uri="{FF2B5EF4-FFF2-40B4-BE49-F238E27FC236}">
                    <a16:creationId xmlns:a16="http://schemas.microsoft.com/office/drawing/2014/main" xmlns="" id="{3D56B33E-2AA8-45CB-D582-42C53780E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67">
                <a:extLst>
                  <a:ext uri="{FF2B5EF4-FFF2-40B4-BE49-F238E27FC236}">
                    <a16:creationId xmlns:a16="http://schemas.microsoft.com/office/drawing/2014/main" xmlns="" id="{6B69F828-C891-91F3-5FCE-FD7FC259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68">
                <a:extLst>
                  <a:ext uri="{FF2B5EF4-FFF2-40B4-BE49-F238E27FC236}">
                    <a16:creationId xmlns:a16="http://schemas.microsoft.com/office/drawing/2014/main" xmlns="" id="{9F142536-F786-CE0A-3FB8-6B4A991DA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69">
                <a:extLst>
                  <a:ext uri="{FF2B5EF4-FFF2-40B4-BE49-F238E27FC236}">
                    <a16:creationId xmlns:a16="http://schemas.microsoft.com/office/drawing/2014/main" xmlns="" id="{D2812BE3-61D2-907D-67EA-6BAAB11E4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0">
                <a:extLst>
                  <a:ext uri="{FF2B5EF4-FFF2-40B4-BE49-F238E27FC236}">
                    <a16:creationId xmlns:a16="http://schemas.microsoft.com/office/drawing/2014/main" xmlns="" id="{179AE5B1-3812-A2E0-3FE0-E13BC853D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1">
                <a:extLst>
                  <a:ext uri="{FF2B5EF4-FFF2-40B4-BE49-F238E27FC236}">
                    <a16:creationId xmlns:a16="http://schemas.microsoft.com/office/drawing/2014/main" xmlns="" id="{D72D8A17-663A-A31D-EC73-5AB47451A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2">
                <a:extLst>
                  <a:ext uri="{FF2B5EF4-FFF2-40B4-BE49-F238E27FC236}">
                    <a16:creationId xmlns:a16="http://schemas.microsoft.com/office/drawing/2014/main" xmlns="" id="{C4024EF9-2831-7D89-684D-4A8A096A6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3">
                <a:extLst>
                  <a:ext uri="{FF2B5EF4-FFF2-40B4-BE49-F238E27FC236}">
                    <a16:creationId xmlns:a16="http://schemas.microsoft.com/office/drawing/2014/main" xmlns="" id="{99C8BE13-CB6D-8C61-1AB5-7CAF98401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74">
                <a:extLst>
                  <a:ext uri="{FF2B5EF4-FFF2-40B4-BE49-F238E27FC236}">
                    <a16:creationId xmlns:a16="http://schemas.microsoft.com/office/drawing/2014/main" xmlns="" id="{5F77282D-8206-CDA0-9ED8-3F8DBF54E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75">
                <a:extLst>
                  <a:ext uri="{FF2B5EF4-FFF2-40B4-BE49-F238E27FC236}">
                    <a16:creationId xmlns:a16="http://schemas.microsoft.com/office/drawing/2014/main" xmlns="" id="{61DE8244-D027-FEB4-FE46-0536C67A8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76">
                <a:extLst>
                  <a:ext uri="{FF2B5EF4-FFF2-40B4-BE49-F238E27FC236}">
                    <a16:creationId xmlns:a16="http://schemas.microsoft.com/office/drawing/2014/main" xmlns="" id="{AFA8F02A-1DB6-2C30-D167-7D33B0DD2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77">
                <a:extLst>
                  <a:ext uri="{FF2B5EF4-FFF2-40B4-BE49-F238E27FC236}">
                    <a16:creationId xmlns:a16="http://schemas.microsoft.com/office/drawing/2014/main" xmlns="" id="{FD391460-7523-8B87-FA34-4F7A969F9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78">
                <a:extLst>
                  <a:ext uri="{FF2B5EF4-FFF2-40B4-BE49-F238E27FC236}">
                    <a16:creationId xmlns:a16="http://schemas.microsoft.com/office/drawing/2014/main" xmlns="" id="{1C8A9C48-917E-1CB2-8D55-BF3CB8D93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79">
                <a:extLst>
                  <a:ext uri="{FF2B5EF4-FFF2-40B4-BE49-F238E27FC236}">
                    <a16:creationId xmlns:a16="http://schemas.microsoft.com/office/drawing/2014/main" xmlns="" id="{5F22BAC7-E509-6EEC-FE22-5BC42EF77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0">
                <a:extLst>
                  <a:ext uri="{FF2B5EF4-FFF2-40B4-BE49-F238E27FC236}">
                    <a16:creationId xmlns:a16="http://schemas.microsoft.com/office/drawing/2014/main" xmlns="" id="{3DD62683-A095-225D-4D0E-91BF6233C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1">
                <a:extLst>
                  <a:ext uri="{FF2B5EF4-FFF2-40B4-BE49-F238E27FC236}">
                    <a16:creationId xmlns:a16="http://schemas.microsoft.com/office/drawing/2014/main" xmlns="" id="{1FB01C86-0299-6EE4-274A-99BFF5E46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2">
                <a:extLst>
                  <a:ext uri="{FF2B5EF4-FFF2-40B4-BE49-F238E27FC236}">
                    <a16:creationId xmlns:a16="http://schemas.microsoft.com/office/drawing/2014/main" xmlns="" id="{051F2336-47ED-BAC1-37B4-112734C38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Freeform 83">
                <a:extLst>
                  <a:ext uri="{FF2B5EF4-FFF2-40B4-BE49-F238E27FC236}">
                    <a16:creationId xmlns:a16="http://schemas.microsoft.com/office/drawing/2014/main" xmlns="" id="{097CDE12-E332-E9F9-2A55-92E482206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84">
                <a:extLst>
                  <a:ext uri="{FF2B5EF4-FFF2-40B4-BE49-F238E27FC236}">
                    <a16:creationId xmlns:a16="http://schemas.microsoft.com/office/drawing/2014/main" xmlns="" id="{838715D8-7591-11DA-BDD9-34EA1BFFC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85">
                <a:extLst>
                  <a:ext uri="{FF2B5EF4-FFF2-40B4-BE49-F238E27FC236}">
                    <a16:creationId xmlns:a16="http://schemas.microsoft.com/office/drawing/2014/main" xmlns="" id="{28D66AFC-690E-5634-6B51-92402DDB2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86">
                <a:extLst>
                  <a:ext uri="{FF2B5EF4-FFF2-40B4-BE49-F238E27FC236}">
                    <a16:creationId xmlns:a16="http://schemas.microsoft.com/office/drawing/2014/main" xmlns="" id="{F184D1E4-7AB1-5E5D-0ADE-E2AE74609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87">
                <a:extLst>
                  <a:ext uri="{FF2B5EF4-FFF2-40B4-BE49-F238E27FC236}">
                    <a16:creationId xmlns:a16="http://schemas.microsoft.com/office/drawing/2014/main" xmlns="" id="{62700B8C-35F0-F095-0B38-BC8C508E7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88">
                <a:extLst>
                  <a:ext uri="{FF2B5EF4-FFF2-40B4-BE49-F238E27FC236}">
                    <a16:creationId xmlns:a16="http://schemas.microsoft.com/office/drawing/2014/main" xmlns="" id="{DFCF0DB2-74BD-F6C0-BBB6-FA32A61F8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Rectangle 89">
                <a:extLst>
                  <a:ext uri="{FF2B5EF4-FFF2-40B4-BE49-F238E27FC236}">
                    <a16:creationId xmlns:a16="http://schemas.microsoft.com/office/drawing/2014/main" xmlns="" id="{EC9D8F3F-FD97-E37D-7CD9-BA6887EB7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0">
                <a:extLst>
                  <a:ext uri="{FF2B5EF4-FFF2-40B4-BE49-F238E27FC236}">
                    <a16:creationId xmlns:a16="http://schemas.microsoft.com/office/drawing/2014/main" xmlns="" id="{98E9BAB5-C356-49B1-8FB0-DFC3C87D2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1">
                <a:extLst>
                  <a:ext uri="{FF2B5EF4-FFF2-40B4-BE49-F238E27FC236}">
                    <a16:creationId xmlns:a16="http://schemas.microsoft.com/office/drawing/2014/main" xmlns="" id="{4FA8FA59-D8B5-38E3-14FD-D474C78E5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2">
                <a:extLst>
                  <a:ext uri="{FF2B5EF4-FFF2-40B4-BE49-F238E27FC236}">
                    <a16:creationId xmlns:a16="http://schemas.microsoft.com/office/drawing/2014/main" xmlns="" id="{6B43681B-BCBA-4251-E3F7-77B157099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3">
                <a:extLst>
                  <a:ext uri="{FF2B5EF4-FFF2-40B4-BE49-F238E27FC236}">
                    <a16:creationId xmlns:a16="http://schemas.microsoft.com/office/drawing/2014/main" xmlns="" id="{75389C35-A7D0-470E-FEF0-3364D0592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94">
                <a:extLst>
                  <a:ext uri="{FF2B5EF4-FFF2-40B4-BE49-F238E27FC236}">
                    <a16:creationId xmlns:a16="http://schemas.microsoft.com/office/drawing/2014/main" xmlns="" id="{33E04C7D-01CA-79E6-28E4-D7CCA6417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95">
                <a:extLst>
                  <a:ext uri="{FF2B5EF4-FFF2-40B4-BE49-F238E27FC236}">
                    <a16:creationId xmlns:a16="http://schemas.microsoft.com/office/drawing/2014/main" xmlns="" id="{1F6583F3-18A6-8CD2-28F2-86E0337BD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96">
                <a:extLst>
                  <a:ext uri="{FF2B5EF4-FFF2-40B4-BE49-F238E27FC236}">
                    <a16:creationId xmlns:a16="http://schemas.microsoft.com/office/drawing/2014/main" xmlns="" id="{2E0F84E5-6DCA-1B1D-24A2-1828F10DA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97">
                <a:extLst>
                  <a:ext uri="{FF2B5EF4-FFF2-40B4-BE49-F238E27FC236}">
                    <a16:creationId xmlns:a16="http://schemas.microsoft.com/office/drawing/2014/main" xmlns="" id="{667EE74E-7065-CF25-7E9A-F9D946EEB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98">
                <a:extLst>
                  <a:ext uri="{FF2B5EF4-FFF2-40B4-BE49-F238E27FC236}">
                    <a16:creationId xmlns:a16="http://schemas.microsoft.com/office/drawing/2014/main" xmlns="" id="{A2EE5F43-84D9-3DBE-81A1-2DE41FE18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99">
                <a:extLst>
                  <a:ext uri="{FF2B5EF4-FFF2-40B4-BE49-F238E27FC236}">
                    <a16:creationId xmlns:a16="http://schemas.microsoft.com/office/drawing/2014/main" xmlns="" id="{E8C1F8CB-E623-AF6E-3767-0237E304D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0">
                <a:extLst>
                  <a:ext uri="{FF2B5EF4-FFF2-40B4-BE49-F238E27FC236}">
                    <a16:creationId xmlns:a16="http://schemas.microsoft.com/office/drawing/2014/main" xmlns="" id="{491C3C2A-B127-ECC8-A07E-630591465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1">
                <a:extLst>
                  <a:ext uri="{FF2B5EF4-FFF2-40B4-BE49-F238E27FC236}">
                    <a16:creationId xmlns:a16="http://schemas.microsoft.com/office/drawing/2014/main" xmlns="" id="{AACC20C4-8EE6-4FEF-635C-AED2B0842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2">
                <a:extLst>
                  <a:ext uri="{FF2B5EF4-FFF2-40B4-BE49-F238E27FC236}">
                    <a16:creationId xmlns:a16="http://schemas.microsoft.com/office/drawing/2014/main" xmlns="" id="{CA6F6BF3-38E8-1ACB-1B20-8CB3823AD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103">
                <a:extLst>
                  <a:ext uri="{FF2B5EF4-FFF2-40B4-BE49-F238E27FC236}">
                    <a16:creationId xmlns:a16="http://schemas.microsoft.com/office/drawing/2014/main" xmlns="" id="{A515A146-D995-7293-0632-5750535A0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04">
                <a:extLst>
                  <a:ext uri="{FF2B5EF4-FFF2-40B4-BE49-F238E27FC236}">
                    <a16:creationId xmlns:a16="http://schemas.microsoft.com/office/drawing/2014/main" xmlns="" id="{1684D46D-24C6-F677-7ACF-A78138429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05">
                <a:extLst>
                  <a:ext uri="{FF2B5EF4-FFF2-40B4-BE49-F238E27FC236}">
                    <a16:creationId xmlns:a16="http://schemas.microsoft.com/office/drawing/2014/main" xmlns="" id="{5698634A-49E6-2A39-F085-D3E9CE2D9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06">
                <a:extLst>
                  <a:ext uri="{FF2B5EF4-FFF2-40B4-BE49-F238E27FC236}">
                    <a16:creationId xmlns:a16="http://schemas.microsoft.com/office/drawing/2014/main" xmlns="" id="{DBAA0BBE-3A2C-3EBC-2E7F-11FBA17D0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07">
                <a:extLst>
                  <a:ext uri="{FF2B5EF4-FFF2-40B4-BE49-F238E27FC236}">
                    <a16:creationId xmlns:a16="http://schemas.microsoft.com/office/drawing/2014/main" xmlns="" id="{55797B53-C9F8-671D-3759-0CC23DB9C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08">
                <a:extLst>
                  <a:ext uri="{FF2B5EF4-FFF2-40B4-BE49-F238E27FC236}">
                    <a16:creationId xmlns:a16="http://schemas.microsoft.com/office/drawing/2014/main" xmlns="" id="{4EF51B00-D53D-7888-BBE1-FCEFEFB9B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Rectangle 109">
                <a:extLst>
                  <a:ext uri="{FF2B5EF4-FFF2-40B4-BE49-F238E27FC236}">
                    <a16:creationId xmlns:a16="http://schemas.microsoft.com/office/drawing/2014/main" xmlns="" id="{86735E6E-9990-C9AA-BC00-A3D58DC32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0">
                <a:extLst>
                  <a:ext uri="{FF2B5EF4-FFF2-40B4-BE49-F238E27FC236}">
                    <a16:creationId xmlns:a16="http://schemas.microsoft.com/office/drawing/2014/main" xmlns="" id="{C5E5865F-5864-EE7D-F09E-75453BDD6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1">
                <a:extLst>
                  <a:ext uri="{FF2B5EF4-FFF2-40B4-BE49-F238E27FC236}">
                    <a16:creationId xmlns:a16="http://schemas.microsoft.com/office/drawing/2014/main" xmlns="" id="{FA9A1526-3F54-FD2C-B118-850810716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2">
                <a:extLst>
                  <a:ext uri="{FF2B5EF4-FFF2-40B4-BE49-F238E27FC236}">
                    <a16:creationId xmlns:a16="http://schemas.microsoft.com/office/drawing/2014/main" xmlns="" id="{71935BE7-C379-9F27-466E-891D951EBB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3">
                <a:extLst>
                  <a:ext uri="{FF2B5EF4-FFF2-40B4-BE49-F238E27FC236}">
                    <a16:creationId xmlns:a16="http://schemas.microsoft.com/office/drawing/2014/main" xmlns="" id="{C0B6A821-CC7D-330F-D64D-B2B412D3D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14">
                <a:extLst>
                  <a:ext uri="{FF2B5EF4-FFF2-40B4-BE49-F238E27FC236}">
                    <a16:creationId xmlns:a16="http://schemas.microsoft.com/office/drawing/2014/main" xmlns="" id="{542F5A86-F74D-7A71-4174-B69B2E72D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15">
                <a:extLst>
                  <a:ext uri="{FF2B5EF4-FFF2-40B4-BE49-F238E27FC236}">
                    <a16:creationId xmlns:a16="http://schemas.microsoft.com/office/drawing/2014/main" xmlns="" id="{24052DC3-043E-DE4E-0ACC-34D8596DE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16">
                <a:extLst>
                  <a:ext uri="{FF2B5EF4-FFF2-40B4-BE49-F238E27FC236}">
                    <a16:creationId xmlns:a16="http://schemas.microsoft.com/office/drawing/2014/main" xmlns="" id="{2978AD51-E346-6EA6-E8F0-1BF7F8A4B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17">
                <a:extLst>
                  <a:ext uri="{FF2B5EF4-FFF2-40B4-BE49-F238E27FC236}">
                    <a16:creationId xmlns:a16="http://schemas.microsoft.com/office/drawing/2014/main" xmlns="" id="{A0A716F2-3E52-EA47-A0CA-EB4ED8EF2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18">
                <a:extLst>
                  <a:ext uri="{FF2B5EF4-FFF2-40B4-BE49-F238E27FC236}">
                    <a16:creationId xmlns:a16="http://schemas.microsoft.com/office/drawing/2014/main" xmlns="" id="{0B94A5D4-3B3F-AD22-C9F9-53C9A1238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19">
                <a:extLst>
                  <a:ext uri="{FF2B5EF4-FFF2-40B4-BE49-F238E27FC236}">
                    <a16:creationId xmlns:a16="http://schemas.microsoft.com/office/drawing/2014/main" xmlns="" id="{9B6B79A7-3136-5A12-51F9-961BABBD2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0">
                <a:extLst>
                  <a:ext uri="{FF2B5EF4-FFF2-40B4-BE49-F238E27FC236}">
                    <a16:creationId xmlns:a16="http://schemas.microsoft.com/office/drawing/2014/main" xmlns="" id="{B18F1F69-D16F-8051-5F54-3EC246153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1">
                <a:extLst>
                  <a:ext uri="{FF2B5EF4-FFF2-40B4-BE49-F238E27FC236}">
                    <a16:creationId xmlns:a16="http://schemas.microsoft.com/office/drawing/2014/main" xmlns="" id="{E40FD1E8-296E-5245-A84D-0F9463F72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2">
                <a:extLst>
                  <a:ext uri="{FF2B5EF4-FFF2-40B4-BE49-F238E27FC236}">
                    <a16:creationId xmlns:a16="http://schemas.microsoft.com/office/drawing/2014/main" xmlns="" id="{A2931E73-D88E-A3B0-3D33-8F3754D87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3">
                <a:extLst>
                  <a:ext uri="{FF2B5EF4-FFF2-40B4-BE49-F238E27FC236}">
                    <a16:creationId xmlns:a16="http://schemas.microsoft.com/office/drawing/2014/main" xmlns="" id="{BE1939FF-346A-1DA7-BA71-6129BC6D8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24">
                <a:extLst>
                  <a:ext uri="{FF2B5EF4-FFF2-40B4-BE49-F238E27FC236}">
                    <a16:creationId xmlns:a16="http://schemas.microsoft.com/office/drawing/2014/main" xmlns="" id="{C917D6F4-C05D-2B1B-AB3A-E13542D91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25">
                <a:extLst>
                  <a:ext uri="{FF2B5EF4-FFF2-40B4-BE49-F238E27FC236}">
                    <a16:creationId xmlns:a16="http://schemas.microsoft.com/office/drawing/2014/main" xmlns="" id="{904F8886-65B2-BA6E-5398-98DFE41FB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26">
                <a:extLst>
                  <a:ext uri="{FF2B5EF4-FFF2-40B4-BE49-F238E27FC236}">
                    <a16:creationId xmlns:a16="http://schemas.microsoft.com/office/drawing/2014/main" xmlns="" id="{EC17C42A-0E63-CC4D-39AC-F6B4AD19D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27">
                <a:extLst>
                  <a:ext uri="{FF2B5EF4-FFF2-40B4-BE49-F238E27FC236}">
                    <a16:creationId xmlns:a16="http://schemas.microsoft.com/office/drawing/2014/main" xmlns="" id="{F3B6B0AB-AC13-2563-35E6-A51A819CE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28">
                <a:extLst>
                  <a:ext uri="{FF2B5EF4-FFF2-40B4-BE49-F238E27FC236}">
                    <a16:creationId xmlns:a16="http://schemas.microsoft.com/office/drawing/2014/main" xmlns="" id="{0F6D2B5A-DCB0-02AC-D4ED-1907F87C0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29">
                <a:extLst>
                  <a:ext uri="{FF2B5EF4-FFF2-40B4-BE49-F238E27FC236}">
                    <a16:creationId xmlns:a16="http://schemas.microsoft.com/office/drawing/2014/main" xmlns="" id="{97F484AC-8E6A-4D30-100D-C75F7D51B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0">
                <a:extLst>
                  <a:ext uri="{FF2B5EF4-FFF2-40B4-BE49-F238E27FC236}">
                    <a16:creationId xmlns:a16="http://schemas.microsoft.com/office/drawing/2014/main" xmlns="" id="{39A58A86-7E4D-EBF8-4019-6A0C7F9C8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1">
                <a:extLst>
                  <a:ext uri="{FF2B5EF4-FFF2-40B4-BE49-F238E27FC236}">
                    <a16:creationId xmlns:a16="http://schemas.microsoft.com/office/drawing/2014/main" xmlns="" id="{7969690B-CCFE-90BA-9A25-0E0DB300A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2">
                <a:extLst>
                  <a:ext uri="{FF2B5EF4-FFF2-40B4-BE49-F238E27FC236}">
                    <a16:creationId xmlns:a16="http://schemas.microsoft.com/office/drawing/2014/main" xmlns="" id="{BA9CE2F0-28E4-8DA3-6675-3F3C05B56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3">
                <a:extLst>
                  <a:ext uri="{FF2B5EF4-FFF2-40B4-BE49-F238E27FC236}">
                    <a16:creationId xmlns:a16="http://schemas.microsoft.com/office/drawing/2014/main" xmlns="" id="{8974CBB3-9FB2-F3EF-9B95-CAC0B62F0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34">
                <a:extLst>
                  <a:ext uri="{FF2B5EF4-FFF2-40B4-BE49-F238E27FC236}">
                    <a16:creationId xmlns:a16="http://schemas.microsoft.com/office/drawing/2014/main" xmlns="" id="{A130B4F3-F0B7-34CC-FD9B-5751C9177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35">
                <a:extLst>
                  <a:ext uri="{FF2B5EF4-FFF2-40B4-BE49-F238E27FC236}">
                    <a16:creationId xmlns:a16="http://schemas.microsoft.com/office/drawing/2014/main" xmlns="" id="{06FEBB97-0303-8CC1-3C1E-FED75CA7D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36">
                <a:extLst>
                  <a:ext uri="{FF2B5EF4-FFF2-40B4-BE49-F238E27FC236}">
                    <a16:creationId xmlns:a16="http://schemas.microsoft.com/office/drawing/2014/main" xmlns="" id="{834FF7F4-E3B7-00A2-460A-1440E95A9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37">
                <a:extLst>
                  <a:ext uri="{FF2B5EF4-FFF2-40B4-BE49-F238E27FC236}">
                    <a16:creationId xmlns:a16="http://schemas.microsoft.com/office/drawing/2014/main" xmlns="" id="{332BD20B-1334-3F8A-A7F3-307C1360D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38">
                <a:extLst>
                  <a:ext uri="{FF2B5EF4-FFF2-40B4-BE49-F238E27FC236}">
                    <a16:creationId xmlns:a16="http://schemas.microsoft.com/office/drawing/2014/main" xmlns="" id="{E0093D82-3003-E301-CF53-D6BEF3BA0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39">
                <a:extLst>
                  <a:ext uri="{FF2B5EF4-FFF2-40B4-BE49-F238E27FC236}">
                    <a16:creationId xmlns:a16="http://schemas.microsoft.com/office/drawing/2014/main" xmlns="" id="{D26E280C-8731-FFB4-DFFF-9D273F291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0">
                <a:extLst>
                  <a:ext uri="{FF2B5EF4-FFF2-40B4-BE49-F238E27FC236}">
                    <a16:creationId xmlns:a16="http://schemas.microsoft.com/office/drawing/2014/main" xmlns="" id="{0B368A01-3FDC-D3D8-8676-82B70D18A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1">
                <a:extLst>
                  <a:ext uri="{FF2B5EF4-FFF2-40B4-BE49-F238E27FC236}">
                    <a16:creationId xmlns:a16="http://schemas.microsoft.com/office/drawing/2014/main" xmlns="" id="{297AA65C-990E-A377-1EBC-144743B26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2">
                <a:extLst>
                  <a:ext uri="{FF2B5EF4-FFF2-40B4-BE49-F238E27FC236}">
                    <a16:creationId xmlns:a16="http://schemas.microsoft.com/office/drawing/2014/main" xmlns="" id="{5A33F383-AAC4-51E9-42E9-C4D3CB842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3">
                <a:extLst>
                  <a:ext uri="{FF2B5EF4-FFF2-40B4-BE49-F238E27FC236}">
                    <a16:creationId xmlns:a16="http://schemas.microsoft.com/office/drawing/2014/main" xmlns="" id="{449566F1-34E6-CFA7-C75F-D2AAD8264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44">
                <a:extLst>
                  <a:ext uri="{FF2B5EF4-FFF2-40B4-BE49-F238E27FC236}">
                    <a16:creationId xmlns:a16="http://schemas.microsoft.com/office/drawing/2014/main" xmlns="" id="{088716C5-EBA0-03A1-720C-ACA729DD6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45">
                <a:extLst>
                  <a:ext uri="{FF2B5EF4-FFF2-40B4-BE49-F238E27FC236}">
                    <a16:creationId xmlns:a16="http://schemas.microsoft.com/office/drawing/2014/main" xmlns="" id="{53139894-4323-0D01-BC76-5080D35C4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46">
                <a:extLst>
                  <a:ext uri="{FF2B5EF4-FFF2-40B4-BE49-F238E27FC236}">
                    <a16:creationId xmlns:a16="http://schemas.microsoft.com/office/drawing/2014/main" xmlns="" id="{333098E0-1661-A598-AF8C-AFE0A57BD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47">
                <a:extLst>
                  <a:ext uri="{FF2B5EF4-FFF2-40B4-BE49-F238E27FC236}">
                    <a16:creationId xmlns:a16="http://schemas.microsoft.com/office/drawing/2014/main" xmlns="" id="{CB27B8F8-A059-8FC8-48EC-51C89B401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48">
                <a:extLst>
                  <a:ext uri="{FF2B5EF4-FFF2-40B4-BE49-F238E27FC236}">
                    <a16:creationId xmlns:a16="http://schemas.microsoft.com/office/drawing/2014/main" xmlns="" id="{0A64AA75-7162-DF07-B6D7-65330A105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49">
                <a:extLst>
                  <a:ext uri="{FF2B5EF4-FFF2-40B4-BE49-F238E27FC236}">
                    <a16:creationId xmlns:a16="http://schemas.microsoft.com/office/drawing/2014/main" xmlns="" id="{40509AFD-B6CC-F26A-D623-D432A4692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0">
                <a:extLst>
                  <a:ext uri="{FF2B5EF4-FFF2-40B4-BE49-F238E27FC236}">
                    <a16:creationId xmlns:a16="http://schemas.microsoft.com/office/drawing/2014/main" xmlns="" id="{85780FF7-AEC8-797E-037D-0FC2A2E96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1">
                <a:extLst>
                  <a:ext uri="{FF2B5EF4-FFF2-40B4-BE49-F238E27FC236}">
                    <a16:creationId xmlns:a16="http://schemas.microsoft.com/office/drawing/2014/main" xmlns="" id="{7AE2D520-D5CA-C7B5-F749-1387DE9E6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2">
                <a:extLst>
                  <a:ext uri="{FF2B5EF4-FFF2-40B4-BE49-F238E27FC236}">
                    <a16:creationId xmlns:a16="http://schemas.microsoft.com/office/drawing/2014/main" xmlns="" id="{7159FF9C-B6AC-C106-F5C6-EEFF02E7C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3">
                <a:extLst>
                  <a:ext uri="{FF2B5EF4-FFF2-40B4-BE49-F238E27FC236}">
                    <a16:creationId xmlns:a16="http://schemas.microsoft.com/office/drawing/2014/main" xmlns="" id="{4D4E8ACC-9B10-4678-A709-76648CD74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54">
                <a:extLst>
                  <a:ext uri="{FF2B5EF4-FFF2-40B4-BE49-F238E27FC236}">
                    <a16:creationId xmlns:a16="http://schemas.microsoft.com/office/drawing/2014/main" xmlns="" id="{58891926-6431-BFE2-541F-30CBE64AD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55">
                <a:extLst>
                  <a:ext uri="{FF2B5EF4-FFF2-40B4-BE49-F238E27FC236}">
                    <a16:creationId xmlns:a16="http://schemas.microsoft.com/office/drawing/2014/main" xmlns="" id="{A97923B9-FF45-34AC-F43F-D6AA6E0CE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56">
                <a:extLst>
                  <a:ext uri="{FF2B5EF4-FFF2-40B4-BE49-F238E27FC236}">
                    <a16:creationId xmlns:a16="http://schemas.microsoft.com/office/drawing/2014/main" xmlns="" id="{5C59EADB-A746-DE99-7E7B-F7BC2C84E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57">
                <a:extLst>
                  <a:ext uri="{FF2B5EF4-FFF2-40B4-BE49-F238E27FC236}">
                    <a16:creationId xmlns:a16="http://schemas.microsoft.com/office/drawing/2014/main" xmlns="" id="{E2817D38-B47D-B134-6414-F051AC735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58">
                <a:extLst>
                  <a:ext uri="{FF2B5EF4-FFF2-40B4-BE49-F238E27FC236}">
                    <a16:creationId xmlns:a16="http://schemas.microsoft.com/office/drawing/2014/main" xmlns="" id="{5862EF3B-E087-B2D9-BB0A-915DFBA81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59">
                <a:extLst>
                  <a:ext uri="{FF2B5EF4-FFF2-40B4-BE49-F238E27FC236}">
                    <a16:creationId xmlns:a16="http://schemas.microsoft.com/office/drawing/2014/main" xmlns="" id="{4B0175B4-CF2F-7B85-79B9-E747EB499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0">
                <a:extLst>
                  <a:ext uri="{FF2B5EF4-FFF2-40B4-BE49-F238E27FC236}">
                    <a16:creationId xmlns:a16="http://schemas.microsoft.com/office/drawing/2014/main" xmlns="" id="{58FBCB60-BFA0-6BB2-107F-F4B4BD088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1">
                <a:extLst>
                  <a:ext uri="{FF2B5EF4-FFF2-40B4-BE49-F238E27FC236}">
                    <a16:creationId xmlns:a16="http://schemas.microsoft.com/office/drawing/2014/main" xmlns="" id="{7D4F0EAB-0043-CF75-31AF-3EFB8F08F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2">
                <a:extLst>
                  <a:ext uri="{FF2B5EF4-FFF2-40B4-BE49-F238E27FC236}">
                    <a16:creationId xmlns:a16="http://schemas.microsoft.com/office/drawing/2014/main" xmlns="" id="{7391A483-5E78-0C3C-4D12-72106E500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3">
                <a:extLst>
                  <a:ext uri="{FF2B5EF4-FFF2-40B4-BE49-F238E27FC236}">
                    <a16:creationId xmlns:a16="http://schemas.microsoft.com/office/drawing/2014/main" xmlns="" id="{D5D058F5-BEC5-769E-34EA-F51FE1A7E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64">
                <a:extLst>
                  <a:ext uri="{FF2B5EF4-FFF2-40B4-BE49-F238E27FC236}">
                    <a16:creationId xmlns:a16="http://schemas.microsoft.com/office/drawing/2014/main" xmlns="" id="{09E18E12-A92B-275E-37A2-711D8354D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65">
                <a:extLst>
                  <a:ext uri="{FF2B5EF4-FFF2-40B4-BE49-F238E27FC236}">
                    <a16:creationId xmlns:a16="http://schemas.microsoft.com/office/drawing/2014/main" xmlns="" id="{A3A492CB-8E40-AA7B-7677-4FF3C86CD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66">
                <a:extLst>
                  <a:ext uri="{FF2B5EF4-FFF2-40B4-BE49-F238E27FC236}">
                    <a16:creationId xmlns:a16="http://schemas.microsoft.com/office/drawing/2014/main" xmlns="" id="{BABAFE06-2D4A-0A85-E542-1B8A9CEEF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67">
                <a:extLst>
                  <a:ext uri="{FF2B5EF4-FFF2-40B4-BE49-F238E27FC236}">
                    <a16:creationId xmlns:a16="http://schemas.microsoft.com/office/drawing/2014/main" xmlns="" id="{9448A4CB-6648-3186-7332-FB6AA2D3B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68">
                <a:extLst>
                  <a:ext uri="{FF2B5EF4-FFF2-40B4-BE49-F238E27FC236}">
                    <a16:creationId xmlns:a16="http://schemas.microsoft.com/office/drawing/2014/main" xmlns="" id="{0D9D4B38-6F71-8E32-92E7-80D93E9CD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69">
                <a:extLst>
                  <a:ext uri="{FF2B5EF4-FFF2-40B4-BE49-F238E27FC236}">
                    <a16:creationId xmlns:a16="http://schemas.microsoft.com/office/drawing/2014/main" xmlns="" id="{AB32CE0B-B2E5-2425-9814-2541494C8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0">
                <a:extLst>
                  <a:ext uri="{FF2B5EF4-FFF2-40B4-BE49-F238E27FC236}">
                    <a16:creationId xmlns:a16="http://schemas.microsoft.com/office/drawing/2014/main" xmlns="" id="{500AB507-4ADB-A38F-FC5E-F9072C011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1">
                <a:extLst>
                  <a:ext uri="{FF2B5EF4-FFF2-40B4-BE49-F238E27FC236}">
                    <a16:creationId xmlns:a16="http://schemas.microsoft.com/office/drawing/2014/main" xmlns="" id="{2F2D6BC1-F6CC-8656-821D-063DEE592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2">
                <a:extLst>
                  <a:ext uri="{FF2B5EF4-FFF2-40B4-BE49-F238E27FC236}">
                    <a16:creationId xmlns:a16="http://schemas.microsoft.com/office/drawing/2014/main" xmlns="" id="{17B6F366-C8AF-9CB6-6CEE-B28204FE8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3">
                <a:extLst>
                  <a:ext uri="{FF2B5EF4-FFF2-40B4-BE49-F238E27FC236}">
                    <a16:creationId xmlns:a16="http://schemas.microsoft.com/office/drawing/2014/main" xmlns="" id="{218758D3-08AD-87A0-0269-CCBFD04A5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74">
                <a:extLst>
                  <a:ext uri="{FF2B5EF4-FFF2-40B4-BE49-F238E27FC236}">
                    <a16:creationId xmlns:a16="http://schemas.microsoft.com/office/drawing/2014/main" xmlns="" id="{FD1D891B-6058-704A-2DC7-AEE4980AD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75">
                <a:extLst>
                  <a:ext uri="{FF2B5EF4-FFF2-40B4-BE49-F238E27FC236}">
                    <a16:creationId xmlns:a16="http://schemas.microsoft.com/office/drawing/2014/main" xmlns="" id="{DF7ED6CE-B37F-671A-78F3-572BEC9E3C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76">
                <a:extLst>
                  <a:ext uri="{FF2B5EF4-FFF2-40B4-BE49-F238E27FC236}">
                    <a16:creationId xmlns:a16="http://schemas.microsoft.com/office/drawing/2014/main" xmlns="" id="{4BD2F4A5-14DF-C366-D13F-3D53BF29D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77">
                <a:extLst>
                  <a:ext uri="{FF2B5EF4-FFF2-40B4-BE49-F238E27FC236}">
                    <a16:creationId xmlns:a16="http://schemas.microsoft.com/office/drawing/2014/main" xmlns="" id="{3C267188-1A7C-C574-BD7E-0AAE37183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78">
                <a:extLst>
                  <a:ext uri="{FF2B5EF4-FFF2-40B4-BE49-F238E27FC236}">
                    <a16:creationId xmlns:a16="http://schemas.microsoft.com/office/drawing/2014/main" xmlns="" id="{F4D04DC5-C62A-6187-E88A-023E546D7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79">
                <a:extLst>
                  <a:ext uri="{FF2B5EF4-FFF2-40B4-BE49-F238E27FC236}">
                    <a16:creationId xmlns:a16="http://schemas.microsoft.com/office/drawing/2014/main" xmlns="" id="{81E48D7A-53AB-D8E4-28EB-4E045DC90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0">
                <a:extLst>
                  <a:ext uri="{FF2B5EF4-FFF2-40B4-BE49-F238E27FC236}">
                    <a16:creationId xmlns:a16="http://schemas.microsoft.com/office/drawing/2014/main" xmlns="" id="{A2014460-BFE7-207C-ABD4-7C403EFC2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1">
                <a:extLst>
                  <a:ext uri="{FF2B5EF4-FFF2-40B4-BE49-F238E27FC236}">
                    <a16:creationId xmlns:a16="http://schemas.microsoft.com/office/drawing/2014/main" xmlns="" id="{71ACA949-677C-D902-157E-592F84F03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2">
                <a:extLst>
                  <a:ext uri="{FF2B5EF4-FFF2-40B4-BE49-F238E27FC236}">
                    <a16:creationId xmlns:a16="http://schemas.microsoft.com/office/drawing/2014/main" xmlns="" id="{5FDE2C51-1FF0-CB0D-1078-25CD164FD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3">
                <a:extLst>
                  <a:ext uri="{FF2B5EF4-FFF2-40B4-BE49-F238E27FC236}">
                    <a16:creationId xmlns:a16="http://schemas.microsoft.com/office/drawing/2014/main" xmlns="" id="{36914B0D-E2EC-F9E1-1B85-3F35CCD20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84">
                <a:extLst>
                  <a:ext uri="{FF2B5EF4-FFF2-40B4-BE49-F238E27FC236}">
                    <a16:creationId xmlns:a16="http://schemas.microsoft.com/office/drawing/2014/main" xmlns="" id="{78E99D42-4D51-AD5F-7F11-019CAF1C2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85">
                <a:extLst>
                  <a:ext uri="{FF2B5EF4-FFF2-40B4-BE49-F238E27FC236}">
                    <a16:creationId xmlns:a16="http://schemas.microsoft.com/office/drawing/2014/main" xmlns="" id="{63D24C11-FCA0-DB7B-02D2-B095DD74D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86">
                <a:extLst>
                  <a:ext uri="{FF2B5EF4-FFF2-40B4-BE49-F238E27FC236}">
                    <a16:creationId xmlns:a16="http://schemas.microsoft.com/office/drawing/2014/main" xmlns="" id="{EB58B2A0-01A8-5AA9-C451-BA606998C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87">
                <a:extLst>
                  <a:ext uri="{FF2B5EF4-FFF2-40B4-BE49-F238E27FC236}">
                    <a16:creationId xmlns:a16="http://schemas.microsoft.com/office/drawing/2014/main" xmlns="" id="{F06AF287-143E-0C40-07E7-377D25B38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88">
                <a:extLst>
                  <a:ext uri="{FF2B5EF4-FFF2-40B4-BE49-F238E27FC236}">
                    <a16:creationId xmlns:a16="http://schemas.microsoft.com/office/drawing/2014/main" xmlns="" id="{254708D9-1A12-2D65-F739-59488C868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89">
                <a:extLst>
                  <a:ext uri="{FF2B5EF4-FFF2-40B4-BE49-F238E27FC236}">
                    <a16:creationId xmlns:a16="http://schemas.microsoft.com/office/drawing/2014/main" xmlns="" id="{DBB978A5-EB41-2170-DAD8-91F9412C6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0">
                <a:extLst>
                  <a:ext uri="{FF2B5EF4-FFF2-40B4-BE49-F238E27FC236}">
                    <a16:creationId xmlns:a16="http://schemas.microsoft.com/office/drawing/2014/main" xmlns="" id="{C7453D72-F507-A61F-E75E-6C461D20FB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1">
                <a:extLst>
                  <a:ext uri="{FF2B5EF4-FFF2-40B4-BE49-F238E27FC236}">
                    <a16:creationId xmlns:a16="http://schemas.microsoft.com/office/drawing/2014/main" xmlns="" id="{0C9EA07C-8C28-9269-BFB5-927B79BFA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2">
                <a:extLst>
                  <a:ext uri="{FF2B5EF4-FFF2-40B4-BE49-F238E27FC236}">
                    <a16:creationId xmlns:a16="http://schemas.microsoft.com/office/drawing/2014/main" xmlns="" id="{C7844F76-C1DA-CC03-841A-EC4204255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3">
                <a:extLst>
                  <a:ext uri="{FF2B5EF4-FFF2-40B4-BE49-F238E27FC236}">
                    <a16:creationId xmlns:a16="http://schemas.microsoft.com/office/drawing/2014/main" xmlns="" id="{00695C65-A456-F682-FEE9-CD4B9E275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94">
                <a:extLst>
                  <a:ext uri="{FF2B5EF4-FFF2-40B4-BE49-F238E27FC236}">
                    <a16:creationId xmlns:a16="http://schemas.microsoft.com/office/drawing/2014/main" xmlns="" id="{BA699590-3A35-D409-3780-E092F820A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95">
                <a:extLst>
                  <a:ext uri="{FF2B5EF4-FFF2-40B4-BE49-F238E27FC236}">
                    <a16:creationId xmlns:a16="http://schemas.microsoft.com/office/drawing/2014/main" xmlns="" id="{A6308670-02B3-4093-5D49-34E13E646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96">
                <a:extLst>
                  <a:ext uri="{FF2B5EF4-FFF2-40B4-BE49-F238E27FC236}">
                    <a16:creationId xmlns:a16="http://schemas.microsoft.com/office/drawing/2014/main" xmlns="" id="{DBF7FB3C-BBB0-3EEC-B02B-186F48BD7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97">
                <a:extLst>
                  <a:ext uri="{FF2B5EF4-FFF2-40B4-BE49-F238E27FC236}">
                    <a16:creationId xmlns:a16="http://schemas.microsoft.com/office/drawing/2014/main" xmlns="" id="{B6F94D45-25F0-4B1A-761E-7D2C43BE9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98">
                <a:extLst>
                  <a:ext uri="{FF2B5EF4-FFF2-40B4-BE49-F238E27FC236}">
                    <a16:creationId xmlns:a16="http://schemas.microsoft.com/office/drawing/2014/main" xmlns="" id="{57CF0CF3-ED08-6FC6-2658-99BB9E842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99">
                <a:extLst>
                  <a:ext uri="{FF2B5EF4-FFF2-40B4-BE49-F238E27FC236}">
                    <a16:creationId xmlns:a16="http://schemas.microsoft.com/office/drawing/2014/main" xmlns="" id="{C28AA308-0472-64A1-A35A-906176FE1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200">
                <a:extLst>
                  <a:ext uri="{FF2B5EF4-FFF2-40B4-BE49-F238E27FC236}">
                    <a16:creationId xmlns:a16="http://schemas.microsoft.com/office/drawing/2014/main" xmlns="" id="{DD05F50C-B798-0511-27C9-B0CDE24AD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201">
                <a:extLst>
                  <a:ext uri="{FF2B5EF4-FFF2-40B4-BE49-F238E27FC236}">
                    <a16:creationId xmlns:a16="http://schemas.microsoft.com/office/drawing/2014/main" xmlns="" id="{32CED4A2-FCBD-5313-9E27-42BCE6FDE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202">
                <a:extLst>
                  <a:ext uri="{FF2B5EF4-FFF2-40B4-BE49-F238E27FC236}">
                    <a16:creationId xmlns:a16="http://schemas.microsoft.com/office/drawing/2014/main" xmlns="" id="{6DEED19A-CC04-664D-AF2B-F3BD580EF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203">
                <a:extLst>
                  <a:ext uri="{FF2B5EF4-FFF2-40B4-BE49-F238E27FC236}">
                    <a16:creationId xmlns:a16="http://schemas.microsoft.com/office/drawing/2014/main" xmlns="" id="{4777E2A2-A7C3-4924-7735-44DB79161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204">
                <a:extLst>
                  <a:ext uri="{FF2B5EF4-FFF2-40B4-BE49-F238E27FC236}">
                    <a16:creationId xmlns:a16="http://schemas.microsoft.com/office/drawing/2014/main" xmlns="" id="{87ADB405-570F-4B98-389D-C44783118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27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" name="Freeform 206">
              <a:extLst>
                <a:ext uri="{FF2B5EF4-FFF2-40B4-BE49-F238E27FC236}">
                  <a16:creationId xmlns:a16="http://schemas.microsoft.com/office/drawing/2014/main" xmlns="" id="{775F7169-88DC-5936-8C6F-1089B7890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07">
              <a:extLst>
                <a:ext uri="{FF2B5EF4-FFF2-40B4-BE49-F238E27FC236}">
                  <a16:creationId xmlns:a16="http://schemas.microsoft.com/office/drawing/2014/main" xmlns="" id="{7A4340D8-D0BA-8FEA-E22E-50218F1BB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08">
              <a:extLst>
                <a:ext uri="{FF2B5EF4-FFF2-40B4-BE49-F238E27FC236}">
                  <a16:creationId xmlns:a16="http://schemas.microsoft.com/office/drawing/2014/main" xmlns="" id="{4C2C1252-3CFB-E8B8-1B77-5EDFA5031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09">
              <a:extLst>
                <a:ext uri="{FF2B5EF4-FFF2-40B4-BE49-F238E27FC236}">
                  <a16:creationId xmlns:a16="http://schemas.microsoft.com/office/drawing/2014/main" xmlns="" id="{51A6D96D-FE97-94CA-BD67-968F0B248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0">
              <a:extLst>
                <a:ext uri="{FF2B5EF4-FFF2-40B4-BE49-F238E27FC236}">
                  <a16:creationId xmlns:a16="http://schemas.microsoft.com/office/drawing/2014/main" xmlns="" id="{71590E99-2162-6A67-EE0B-7C2BA07A2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1">
              <a:extLst>
                <a:ext uri="{FF2B5EF4-FFF2-40B4-BE49-F238E27FC236}">
                  <a16:creationId xmlns:a16="http://schemas.microsoft.com/office/drawing/2014/main" xmlns="" id="{7035478D-1291-FAD6-E1EB-4BB54E1B9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2">
              <a:extLst>
                <a:ext uri="{FF2B5EF4-FFF2-40B4-BE49-F238E27FC236}">
                  <a16:creationId xmlns:a16="http://schemas.microsoft.com/office/drawing/2014/main" xmlns="" id="{7F056FC5-A730-EC95-8B51-C5486F578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3">
              <a:extLst>
                <a:ext uri="{FF2B5EF4-FFF2-40B4-BE49-F238E27FC236}">
                  <a16:creationId xmlns:a16="http://schemas.microsoft.com/office/drawing/2014/main" xmlns="" id="{DDC5B6C5-AAA0-B723-162B-496A6CEE8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14">
              <a:extLst>
                <a:ext uri="{FF2B5EF4-FFF2-40B4-BE49-F238E27FC236}">
                  <a16:creationId xmlns:a16="http://schemas.microsoft.com/office/drawing/2014/main" xmlns="" id="{AF3829DC-9F82-3785-6999-AB1817B1A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15">
              <a:extLst>
                <a:ext uri="{FF2B5EF4-FFF2-40B4-BE49-F238E27FC236}">
                  <a16:creationId xmlns:a16="http://schemas.microsoft.com/office/drawing/2014/main" xmlns="" id="{19D60EB5-8EA2-68B6-C5B0-9A494805B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16">
              <a:extLst>
                <a:ext uri="{FF2B5EF4-FFF2-40B4-BE49-F238E27FC236}">
                  <a16:creationId xmlns:a16="http://schemas.microsoft.com/office/drawing/2014/main" xmlns="" id="{F59F7868-0FC6-B5B1-5370-C20F04ADE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17">
              <a:extLst>
                <a:ext uri="{FF2B5EF4-FFF2-40B4-BE49-F238E27FC236}">
                  <a16:creationId xmlns:a16="http://schemas.microsoft.com/office/drawing/2014/main" xmlns="" id="{45339AE9-5791-21EF-0614-815D796D7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18">
              <a:extLst>
                <a:ext uri="{FF2B5EF4-FFF2-40B4-BE49-F238E27FC236}">
                  <a16:creationId xmlns:a16="http://schemas.microsoft.com/office/drawing/2014/main" xmlns="" id="{04AD873C-F14F-8059-1823-50FDA5B76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19">
              <a:extLst>
                <a:ext uri="{FF2B5EF4-FFF2-40B4-BE49-F238E27FC236}">
                  <a16:creationId xmlns:a16="http://schemas.microsoft.com/office/drawing/2014/main" xmlns="" id="{410A0620-8069-B8F7-C1DF-029FD90A0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0">
              <a:extLst>
                <a:ext uri="{FF2B5EF4-FFF2-40B4-BE49-F238E27FC236}">
                  <a16:creationId xmlns:a16="http://schemas.microsoft.com/office/drawing/2014/main" xmlns="" id="{380B3881-00E4-761D-2CEF-C41E9F47C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1">
              <a:extLst>
                <a:ext uri="{FF2B5EF4-FFF2-40B4-BE49-F238E27FC236}">
                  <a16:creationId xmlns:a16="http://schemas.microsoft.com/office/drawing/2014/main" xmlns="" id="{2E503F51-A064-9815-A9F0-0D60E1D39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2">
              <a:extLst>
                <a:ext uri="{FF2B5EF4-FFF2-40B4-BE49-F238E27FC236}">
                  <a16:creationId xmlns:a16="http://schemas.microsoft.com/office/drawing/2014/main" xmlns="" id="{58BB58DC-BAD4-EF4C-99A0-FE232C85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3">
              <a:extLst>
                <a:ext uri="{FF2B5EF4-FFF2-40B4-BE49-F238E27FC236}">
                  <a16:creationId xmlns:a16="http://schemas.microsoft.com/office/drawing/2014/main" xmlns="" id="{7AB0F04C-AADF-6B14-7384-97EDEE233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24">
              <a:extLst>
                <a:ext uri="{FF2B5EF4-FFF2-40B4-BE49-F238E27FC236}">
                  <a16:creationId xmlns:a16="http://schemas.microsoft.com/office/drawing/2014/main" xmlns="" id="{59647A8B-C75A-AC16-FD68-FC1A9A564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25">
              <a:extLst>
                <a:ext uri="{FF2B5EF4-FFF2-40B4-BE49-F238E27FC236}">
                  <a16:creationId xmlns:a16="http://schemas.microsoft.com/office/drawing/2014/main" xmlns="" id="{58376B12-A4EE-9720-DE13-F7560F3CA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26">
              <a:extLst>
                <a:ext uri="{FF2B5EF4-FFF2-40B4-BE49-F238E27FC236}">
                  <a16:creationId xmlns:a16="http://schemas.microsoft.com/office/drawing/2014/main" xmlns="" id="{74E553A7-6792-3FE4-AA30-BC40C23E3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27">
              <a:extLst>
                <a:ext uri="{FF2B5EF4-FFF2-40B4-BE49-F238E27FC236}">
                  <a16:creationId xmlns:a16="http://schemas.microsoft.com/office/drawing/2014/main" xmlns="" id="{D0A0D7E4-3A6E-2A8B-773D-96291117A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28">
              <a:extLst>
                <a:ext uri="{FF2B5EF4-FFF2-40B4-BE49-F238E27FC236}">
                  <a16:creationId xmlns:a16="http://schemas.microsoft.com/office/drawing/2014/main" xmlns="" id="{38E765C4-98FB-2AE5-92A6-7D1CF86E4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29">
              <a:extLst>
                <a:ext uri="{FF2B5EF4-FFF2-40B4-BE49-F238E27FC236}">
                  <a16:creationId xmlns:a16="http://schemas.microsoft.com/office/drawing/2014/main" xmlns="" id="{ED73D08A-3E0E-5CD4-B704-27F22BD24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0">
              <a:extLst>
                <a:ext uri="{FF2B5EF4-FFF2-40B4-BE49-F238E27FC236}">
                  <a16:creationId xmlns:a16="http://schemas.microsoft.com/office/drawing/2014/main" xmlns="" id="{0EF38274-9B18-A938-4570-7EE858628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1">
              <a:extLst>
                <a:ext uri="{FF2B5EF4-FFF2-40B4-BE49-F238E27FC236}">
                  <a16:creationId xmlns:a16="http://schemas.microsoft.com/office/drawing/2014/main" xmlns="" id="{B90DE776-0054-FF73-5961-115098737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2">
              <a:extLst>
                <a:ext uri="{FF2B5EF4-FFF2-40B4-BE49-F238E27FC236}">
                  <a16:creationId xmlns:a16="http://schemas.microsoft.com/office/drawing/2014/main" xmlns="" id="{D93A243F-A3A4-137D-AC81-C9B8E65EB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3">
              <a:extLst>
                <a:ext uri="{FF2B5EF4-FFF2-40B4-BE49-F238E27FC236}">
                  <a16:creationId xmlns:a16="http://schemas.microsoft.com/office/drawing/2014/main" xmlns="" id="{AB91D244-513A-C0C2-442C-43FB764C2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34">
              <a:extLst>
                <a:ext uri="{FF2B5EF4-FFF2-40B4-BE49-F238E27FC236}">
                  <a16:creationId xmlns:a16="http://schemas.microsoft.com/office/drawing/2014/main" xmlns="" id="{EC98E99F-51BE-E711-877E-B2DDB23EB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35">
              <a:extLst>
                <a:ext uri="{FF2B5EF4-FFF2-40B4-BE49-F238E27FC236}">
                  <a16:creationId xmlns:a16="http://schemas.microsoft.com/office/drawing/2014/main" xmlns="" id="{0D05AFE4-7846-5CAD-A27F-736BE61B2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36">
              <a:extLst>
                <a:ext uri="{FF2B5EF4-FFF2-40B4-BE49-F238E27FC236}">
                  <a16:creationId xmlns:a16="http://schemas.microsoft.com/office/drawing/2014/main" xmlns="" id="{A4638C79-608C-72AA-BED2-699EB1A3B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37">
              <a:extLst>
                <a:ext uri="{FF2B5EF4-FFF2-40B4-BE49-F238E27FC236}">
                  <a16:creationId xmlns:a16="http://schemas.microsoft.com/office/drawing/2014/main" xmlns="" id="{D8450CD1-4FA4-E00E-5027-B7D8D7D7D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38">
              <a:extLst>
                <a:ext uri="{FF2B5EF4-FFF2-40B4-BE49-F238E27FC236}">
                  <a16:creationId xmlns:a16="http://schemas.microsoft.com/office/drawing/2014/main" xmlns="" id="{DF1250CB-04B7-FA2F-0F94-8361A26DC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39">
              <a:extLst>
                <a:ext uri="{FF2B5EF4-FFF2-40B4-BE49-F238E27FC236}">
                  <a16:creationId xmlns:a16="http://schemas.microsoft.com/office/drawing/2014/main" xmlns="" id="{0D42790B-6649-7210-BDD2-AEE84DAAC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0">
              <a:extLst>
                <a:ext uri="{FF2B5EF4-FFF2-40B4-BE49-F238E27FC236}">
                  <a16:creationId xmlns:a16="http://schemas.microsoft.com/office/drawing/2014/main" xmlns="" id="{419AA19B-B1F1-5EC9-32EA-EAEB6CC55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1">
              <a:extLst>
                <a:ext uri="{FF2B5EF4-FFF2-40B4-BE49-F238E27FC236}">
                  <a16:creationId xmlns:a16="http://schemas.microsoft.com/office/drawing/2014/main" xmlns="" id="{873CE8FD-4A94-D3B3-7AE9-E9F63198C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2">
              <a:extLst>
                <a:ext uri="{FF2B5EF4-FFF2-40B4-BE49-F238E27FC236}">
                  <a16:creationId xmlns:a16="http://schemas.microsoft.com/office/drawing/2014/main" xmlns="" id="{563B6509-3C22-D9FE-7E52-CCAD6CA72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3">
              <a:extLst>
                <a:ext uri="{FF2B5EF4-FFF2-40B4-BE49-F238E27FC236}">
                  <a16:creationId xmlns:a16="http://schemas.microsoft.com/office/drawing/2014/main" xmlns="" id="{3202C677-9FBF-C3EB-C48D-E11876FFD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44">
              <a:extLst>
                <a:ext uri="{FF2B5EF4-FFF2-40B4-BE49-F238E27FC236}">
                  <a16:creationId xmlns:a16="http://schemas.microsoft.com/office/drawing/2014/main" xmlns="" id="{D444C52F-DD70-50E3-9484-B7B471E93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45">
              <a:extLst>
                <a:ext uri="{FF2B5EF4-FFF2-40B4-BE49-F238E27FC236}">
                  <a16:creationId xmlns:a16="http://schemas.microsoft.com/office/drawing/2014/main" xmlns="" id="{BC9077EB-71B5-E362-5CE2-98709401C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46">
              <a:extLst>
                <a:ext uri="{FF2B5EF4-FFF2-40B4-BE49-F238E27FC236}">
                  <a16:creationId xmlns:a16="http://schemas.microsoft.com/office/drawing/2014/main" xmlns="" id="{ABFCFAF4-4C2F-B41B-054C-0CE9196F9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47">
              <a:extLst>
                <a:ext uri="{FF2B5EF4-FFF2-40B4-BE49-F238E27FC236}">
                  <a16:creationId xmlns:a16="http://schemas.microsoft.com/office/drawing/2014/main" xmlns="" id="{BDEF46BE-837F-0884-9830-C6C83971B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48">
              <a:extLst>
                <a:ext uri="{FF2B5EF4-FFF2-40B4-BE49-F238E27FC236}">
                  <a16:creationId xmlns:a16="http://schemas.microsoft.com/office/drawing/2014/main" xmlns="" id="{9BF41B65-41FB-A957-E95B-39E9BDDBB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49">
              <a:extLst>
                <a:ext uri="{FF2B5EF4-FFF2-40B4-BE49-F238E27FC236}">
                  <a16:creationId xmlns:a16="http://schemas.microsoft.com/office/drawing/2014/main" xmlns="" id="{272400A4-94D9-5087-B9A8-8193B85F2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0">
              <a:extLst>
                <a:ext uri="{FF2B5EF4-FFF2-40B4-BE49-F238E27FC236}">
                  <a16:creationId xmlns:a16="http://schemas.microsoft.com/office/drawing/2014/main" xmlns="" id="{16A5E2EB-01AE-F94B-D1FD-BE4F2C251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1">
              <a:extLst>
                <a:ext uri="{FF2B5EF4-FFF2-40B4-BE49-F238E27FC236}">
                  <a16:creationId xmlns:a16="http://schemas.microsoft.com/office/drawing/2014/main" xmlns="" id="{6E88A206-D2CF-BE22-F381-EA66ED5B8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2">
              <a:extLst>
                <a:ext uri="{FF2B5EF4-FFF2-40B4-BE49-F238E27FC236}">
                  <a16:creationId xmlns:a16="http://schemas.microsoft.com/office/drawing/2014/main" xmlns="" id="{2BE3E752-7035-52B7-33F8-52D6EE057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3">
              <a:extLst>
                <a:ext uri="{FF2B5EF4-FFF2-40B4-BE49-F238E27FC236}">
                  <a16:creationId xmlns:a16="http://schemas.microsoft.com/office/drawing/2014/main" xmlns="" id="{E2F691F4-21DD-8C96-691B-9FEA9E1DD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54">
              <a:extLst>
                <a:ext uri="{FF2B5EF4-FFF2-40B4-BE49-F238E27FC236}">
                  <a16:creationId xmlns:a16="http://schemas.microsoft.com/office/drawing/2014/main" xmlns="" id="{1B45DCCB-1D27-CD72-3E13-36DEB353E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55">
              <a:extLst>
                <a:ext uri="{FF2B5EF4-FFF2-40B4-BE49-F238E27FC236}">
                  <a16:creationId xmlns:a16="http://schemas.microsoft.com/office/drawing/2014/main" xmlns="" id="{B2A96F48-1B7D-002E-9245-CBAEDC7C0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56">
              <a:extLst>
                <a:ext uri="{FF2B5EF4-FFF2-40B4-BE49-F238E27FC236}">
                  <a16:creationId xmlns:a16="http://schemas.microsoft.com/office/drawing/2014/main" xmlns="" id="{5DD57CF4-80AF-0DC0-871C-98AA40FAB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57">
              <a:extLst>
                <a:ext uri="{FF2B5EF4-FFF2-40B4-BE49-F238E27FC236}">
                  <a16:creationId xmlns:a16="http://schemas.microsoft.com/office/drawing/2014/main" xmlns="" id="{AFD13746-BD11-4A35-2E4F-E733CEF74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58">
              <a:extLst>
                <a:ext uri="{FF2B5EF4-FFF2-40B4-BE49-F238E27FC236}">
                  <a16:creationId xmlns:a16="http://schemas.microsoft.com/office/drawing/2014/main" xmlns="" id="{AE3BD917-3B32-03A6-B715-42324147A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59">
              <a:extLst>
                <a:ext uri="{FF2B5EF4-FFF2-40B4-BE49-F238E27FC236}">
                  <a16:creationId xmlns:a16="http://schemas.microsoft.com/office/drawing/2014/main" xmlns="" id="{9F718165-41AD-7DE9-F203-FCA201320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0">
              <a:extLst>
                <a:ext uri="{FF2B5EF4-FFF2-40B4-BE49-F238E27FC236}">
                  <a16:creationId xmlns:a16="http://schemas.microsoft.com/office/drawing/2014/main" xmlns="" id="{EB4727DA-C703-E526-6841-90761D2F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1">
              <a:extLst>
                <a:ext uri="{FF2B5EF4-FFF2-40B4-BE49-F238E27FC236}">
                  <a16:creationId xmlns:a16="http://schemas.microsoft.com/office/drawing/2014/main" xmlns="" id="{61C22F73-AE6E-879D-D318-6B292A8DD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2">
              <a:extLst>
                <a:ext uri="{FF2B5EF4-FFF2-40B4-BE49-F238E27FC236}">
                  <a16:creationId xmlns:a16="http://schemas.microsoft.com/office/drawing/2014/main" xmlns="" id="{96456EAD-67FD-4598-B431-A20E9059B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3">
              <a:extLst>
                <a:ext uri="{FF2B5EF4-FFF2-40B4-BE49-F238E27FC236}">
                  <a16:creationId xmlns:a16="http://schemas.microsoft.com/office/drawing/2014/main" xmlns="" id="{D3D2113D-5026-7CE0-538E-5DEC1704E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64">
              <a:extLst>
                <a:ext uri="{FF2B5EF4-FFF2-40B4-BE49-F238E27FC236}">
                  <a16:creationId xmlns:a16="http://schemas.microsoft.com/office/drawing/2014/main" xmlns="" id="{41D38510-6482-5661-D55A-C328A036F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65">
              <a:extLst>
                <a:ext uri="{FF2B5EF4-FFF2-40B4-BE49-F238E27FC236}">
                  <a16:creationId xmlns:a16="http://schemas.microsoft.com/office/drawing/2014/main" xmlns="" id="{40B7DE62-D427-813F-E9E0-30B81001F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66">
              <a:extLst>
                <a:ext uri="{FF2B5EF4-FFF2-40B4-BE49-F238E27FC236}">
                  <a16:creationId xmlns:a16="http://schemas.microsoft.com/office/drawing/2014/main" xmlns="" id="{5E6BF8C6-7F34-729C-830E-A2673F33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67">
              <a:extLst>
                <a:ext uri="{FF2B5EF4-FFF2-40B4-BE49-F238E27FC236}">
                  <a16:creationId xmlns:a16="http://schemas.microsoft.com/office/drawing/2014/main" xmlns="" id="{E2437102-E86E-F752-3575-9B879A6F4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68">
              <a:extLst>
                <a:ext uri="{FF2B5EF4-FFF2-40B4-BE49-F238E27FC236}">
                  <a16:creationId xmlns:a16="http://schemas.microsoft.com/office/drawing/2014/main" xmlns="" id="{6FE36712-BD22-BD75-EB53-162018EEB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69">
              <a:extLst>
                <a:ext uri="{FF2B5EF4-FFF2-40B4-BE49-F238E27FC236}">
                  <a16:creationId xmlns:a16="http://schemas.microsoft.com/office/drawing/2014/main" xmlns="" id="{DBA5A596-F253-0A44-092A-7F3F30FF1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0">
              <a:extLst>
                <a:ext uri="{FF2B5EF4-FFF2-40B4-BE49-F238E27FC236}">
                  <a16:creationId xmlns:a16="http://schemas.microsoft.com/office/drawing/2014/main" xmlns="" id="{878624AE-7EFC-2086-2C55-2AC5CF0E5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1">
              <a:extLst>
                <a:ext uri="{FF2B5EF4-FFF2-40B4-BE49-F238E27FC236}">
                  <a16:creationId xmlns:a16="http://schemas.microsoft.com/office/drawing/2014/main" xmlns="" id="{C828379B-6F5F-4B70-6551-942873A4F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2">
              <a:extLst>
                <a:ext uri="{FF2B5EF4-FFF2-40B4-BE49-F238E27FC236}">
                  <a16:creationId xmlns:a16="http://schemas.microsoft.com/office/drawing/2014/main" xmlns="" id="{D1C0EA77-8DFC-B929-5EB8-262B4AF34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3">
              <a:extLst>
                <a:ext uri="{FF2B5EF4-FFF2-40B4-BE49-F238E27FC236}">
                  <a16:creationId xmlns:a16="http://schemas.microsoft.com/office/drawing/2014/main" xmlns="" id="{DA6F0A8E-9B6B-9CEF-6093-3A20ADA61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74">
              <a:extLst>
                <a:ext uri="{FF2B5EF4-FFF2-40B4-BE49-F238E27FC236}">
                  <a16:creationId xmlns:a16="http://schemas.microsoft.com/office/drawing/2014/main" xmlns="" id="{67A9EB55-503B-12F0-47E4-0F9A8405E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75">
              <a:extLst>
                <a:ext uri="{FF2B5EF4-FFF2-40B4-BE49-F238E27FC236}">
                  <a16:creationId xmlns:a16="http://schemas.microsoft.com/office/drawing/2014/main" xmlns="" id="{56EFBF92-D791-99D7-5F0A-4BB9D485A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76">
              <a:extLst>
                <a:ext uri="{FF2B5EF4-FFF2-40B4-BE49-F238E27FC236}">
                  <a16:creationId xmlns:a16="http://schemas.microsoft.com/office/drawing/2014/main" xmlns="" id="{74DDDB35-1BFE-0C63-D075-5A417B21C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77">
              <a:extLst>
                <a:ext uri="{FF2B5EF4-FFF2-40B4-BE49-F238E27FC236}">
                  <a16:creationId xmlns:a16="http://schemas.microsoft.com/office/drawing/2014/main" xmlns="" id="{6074C4D4-01B5-44D4-EAA5-553989744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78">
              <a:extLst>
                <a:ext uri="{FF2B5EF4-FFF2-40B4-BE49-F238E27FC236}">
                  <a16:creationId xmlns:a16="http://schemas.microsoft.com/office/drawing/2014/main" xmlns="" id="{62169EAF-E3C6-6B6B-F66E-0ED0FFC1A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79">
              <a:extLst>
                <a:ext uri="{FF2B5EF4-FFF2-40B4-BE49-F238E27FC236}">
                  <a16:creationId xmlns:a16="http://schemas.microsoft.com/office/drawing/2014/main" xmlns="" id="{6621C9BF-C4C5-53C8-68F7-DC0DE26C5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0">
              <a:extLst>
                <a:ext uri="{FF2B5EF4-FFF2-40B4-BE49-F238E27FC236}">
                  <a16:creationId xmlns:a16="http://schemas.microsoft.com/office/drawing/2014/main" xmlns="" id="{B47BEB2C-1855-63E5-E429-F53D370D7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1">
              <a:extLst>
                <a:ext uri="{FF2B5EF4-FFF2-40B4-BE49-F238E27FC236}">
                  <a16:creationId xmlns:a16="http://schemas.microsoft.com/office/drawing/2014/main" xmlns="" id="{8736B44C-F361-B5EC-D8C9-6E8B04866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2">
              <a:extLst>
                <a:ext uri="{FF2B5EF4-FFF2-40B4-BE49-F238E27FC236}">
                  <a16:creationId xmlns:a16="http://schemas.microsoft.com/office/drawing/2014/main" xmlns="" id="{1EE36AF6-CCE7-A6E3-863C-B5F1638DF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3">
              <a:extLst>
                <a:ext uri="{FF2B5EF4-FFF2-40B4-BE49-F238E27FC236}">
                  <a16:creationId xmlns:a16="http://schemas.microsoft.com/office/drawing/2014/main" xmlns="" id="{D81002FE-6F96-997C-C1D9-2133CA096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84">
              <a:extLst>
                <a:ext uri="{FF2B5EF4-FFF2-40B4-BE49-F238E27FC236}">
                  <a16:creationId xmlns:a16="http://schemas.microsoft.com/office/drawing/2014/main" xmlns="" id="{EC69AC96-641F-908E-7D97-62FCBF10D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85">
              <a:extLst>
                <a:ext uri="{FF2B5EF4-FFF2-40B4-BE49-F238E27FC236}">
                  <a16:creationId xmlns:a16="http://schemas.microsoft.com/office/drawing/2014/main" xmlns="" id="{F74FB92D-772C-F792-4509-BA38A55FB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86">
              <a:extLst>
                <a:ext uri="{FF2B5EF4-FFF2-40B4-BE49-F238E27FC236}">
                  <a16:creationId xmlns:a16="http://schemas.microsoft.com/office/drawing/2014/main" xmlns="" id="{B86F7E84-9678-79AC-5E7D-0472328D1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87">
              <a:extLst>
                <a:ext uri="{FF2B5EF4-FFF2-40B4-BE49-F238E27FC236}">
                  <a16:creationId xmlns:a16="http://schemas.microsoft.com/office/drawing/2014/main" xmlns="" id="{BE3995F8-3624-8B1A-5930-085C77975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88">
              <a:extLst>
                <a:ext uri="{FF2B5EF4-FFF2-40B4-BE49-F238E27FC236}">
                  <a16:creationId xmlns:a16="http://schemas.microsoft.com/office/drawing/2014/main" xmlns="" id="{BDDB9BD8-4425-6FA5-320A-15AD72DD5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89">
              <a:extLst>
                <a:ext uri="{FF2B5EF4-FFF2-40B4-BE49-F238E27FC236}">
                  <a16:creationId xmlns:a16="http://schemas.microsoft.com/office/drawing/2014/main" xmlns="" id="{B364D4D8-A8CB-2AF0-A166-921C33E1E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0">
              <a:extLst>
                <a:ext uri="{FF2B5EF4-FFF2-40B4-BE49-F238E27FC236}">
                  <a16:creationId xmlns:a16="http://schemas.microsoft.com/office/drawing/2014/main" xmlns="" id="{37AA8197-C06C-03D7-199C-F2B3D18A8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1">
              <a:extLst>
                <a:ext uri="{FF2B5EF4-FFF2-40B4-BE49-F238E27FC236}">
                  <a16:creationId xmlns:a16="http://schemas.microsoft.com/office/drawing/2014/main" xmlns="" id="{F0B4C960-3F25-3589-19F0-958E96577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2">
              <a:extLst>
                <a:ext uri="{FF2B5EF4-FFF2-40B4-BE49-F238E27FC236}">
                  <a16:creationId xmlns:a16="http://schemas.microsoft.com/office/drawing/2014/main" xmlns="" id="{4CDAC2C4-FBA4-3B6F-585A-154BF5A5D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3">
              <a:extLst>
                <a:ext uri="{FF2B5EF4-FFF2-40B4-BE49-F238E27FC236}">
                  <a16:creationId xmlns:a16="http://schemas.microsoft.com/office/drawing/2014/main" xmlns="" id="{32644475-0692-88B3-6D37-D6FFD900B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94">
              <a:extLst>
                <a:ext uri="{FF2B5EF4-FFF2-40B4-BE49-F238E27FC236}">
                  <a16:creationId xmlns:a16="http://schemas.microsoft.com/office/drawing/2014/main" xmlns="" id="{B56D27BC-588D-F91A-DA25-715B40688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95">
              <a:extLst>
                <a:ext uri="{FF2B5EF4-FFF2-40B4-BE49-F238E27FC236}">
                  <a16:creationId xmlns:a16="http://schemas.microsoft.com/office/drawing/2014/main" xmlns="" id="{AE3F2493-471F-AB73-1B82-BDCE99A8F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96">
              <a:extLst>
                <a:ext uri="{FF2B5EF4-FFF2-40B4-BE49-F238E27FC236}">
                  <a16:creationId xmlns:a16="http://schemas.microsoft.com/office/drawing/2014/main" xmlns="" id="{12646E47-2764-8758-4396-71488423D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97">
              <a:extLst>
                <a:ext uri="{FF2B5EF4-FFF2-40B4-BE49-F238E27FC236}">
                  <a16:creationId xmlns:a16="http://schemas.microsoft.com/office/drawing/2014/main" xmlns="" id="{BE8824CC-0EAA-0863-C50F-7FC91CE0A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98">
              <a:extLst>
                <a:ext uri="{FF2B5EF4-FFF2-40B4-BE49-F238E27FC236}">
                  <a16:creationId xmlns:a16="http://schemas.microsoft.com/office/drawing/2014/main" xmlns="" id="{9A905A73-6A25-E0BD-BA0C-D91210490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99">
              <a:extLst>
                <a:ext uri="{FF2B5EF4-FFF2-40B4-BE49-F238E27FC236}">
                  <a16:creationId xmlns:a16="http://schemas.microsoft.com/office/drawing/2014/main" xmlns="" id="{7F53D79F-698C-76B6-5E84-DA5049757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300">
              <a:extLst>
                <a:ext uri="{FF2B5EF4-FFF2-40B4-BE49-F238E27FC236}">
                  <a16:creationId xmlns:a16="http://schemas.microsoft.com/office/drawing/2014/main" xmlns="" id="{1D59B667-94C3-6056-BFB2-2C027E866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301">
              <a:extLst>
                <a:ext uri="{FF2B5EF4-FFF2-40B4-BE49-F238E27FC236}">
                  <a16:creationId xmlns:a16="http://schemas.microsoft.com/office/drawing/2014/main" xmlns="" id="{471B597C-645E-9E00-5585-86A1CDA5D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302">
              <a:extLst>
                <a:ext uri="{FF2B5EF4-FFF2-40B4-BE49-F238E27FC236}">
                  <a16:creationId xmlns:a16="http://schemas.microsoft.com/office/drawing/2014/main" xmlns="" id="{210F9CD3-5382-D0E3-3D6F-99F293A67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303">
              <a:extLst>
                <a:ext uri="{FF2B5EF4-FFF2-40B4-BE49-F238E27FC236}">
                  <a16:creationId xmlns:a16="http://schemas.microsoft.com/office/drawing/2014/main" xmlns="" id="{33B558B8-EE34-0B89-5FED-BB81CCCA7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304">
              <a:extLst>
                <a:ext uri="{FF2B5EF4-FFF2-40B4-BE49-F238E27FC236}">
                  <a16:creationId xmlns:a16="http://schemas.microsoft.com/office/drawing/2014/main" xmlns="" id="{3FB0934A-165B-7BCC-3E63-A57279430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305">
              <a:extLst>
                <a:ext uri="{FF2B5EF4-FFF2-40B4-BE49-F238E27FC236}">
                  <a16:creationId xmlns:a16="http://schemas.microsoft.com/office/drawing/2014/main" xmlns="" id="{D50AA7F0-9E19-5D85-ADC9-F09EB87DD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2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7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3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3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50"/>
                </p:tgtEl>
              </p:cMediaNode>
            </p:audio>
          </p:childTnLst>
        </p:cTn>
      </p:par>
    </p:tnLst>
    <p:bldLst>
      <p:bldP spid="23560" grpId="0"/>
      <p:bldP spid="44037" grpId="0"/>
      <p:bldP spid="44038" grpId="0"/>
      <p:bldP spid="44038" grpId="1"/>
      <p:bldP spid="121865" grpId="0" animBg="1"/>
      <p:bldP spid="121865" grpId="1" animBg="1"/>
      <p:bldP spid="121865" grpId="2" animBg="1"/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xmlns="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xmlns="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xmlns="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xmlns="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xmlns="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xmlns="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xmlns="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xmlns="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xmlns="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0904DFB-AA1F-2C06-C727-C3E9128839DB}"/>
              </a:ext>
            </a:extLst>
          </p:cNvPr>
          <p:cNvGrpSpPr/>
          <p:nvPr/>
        </p:nvGrpSpPr>
        <p:grpSpPr>
          <a:xfrm>
            <a:off x="3810000" y="2324100"/>
            <a:ext cx="11049000" cy="4953000"/>
            <a:chOff x="3810000" y="2324100"/>
            <a:chExt cx="11049000" cy="4953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4944085E-A240-468B-ABAB-12C1362973EF}"/>
                </a:ext>
              </a:extLst>
            </p:cNvPr>
            <p:cNvSpPr/>
            <p:nvPr/>
          </p:nvSpPr>
          <p:spPr>
            <a:xfrm>
              <a:off x="3810000" y="2324100"/>
              <a:ext cx="11049000" cy="4953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509A00D0-1D23-79F5-903A-9F35B049C24B}"/>
                </a:ext>
              </a:extLst>
            </p:cNvPr>
            <p:cNvSpPr/>
            <p:nvPr/>
          </p:nvSpPr>
          <p:spPr>
            <a:xfrm>
              <a:off x="43434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3AE208C3-9D83-15A4-344A-DCEDAF149835}"/>
                </a:ext>
              </a:extLst>
            </p:cNvPr>
            <p:cNvSpPr/>
            <p:nvPr/>
          </p:nvSpPr>
          <p:spPr>
            <a:xfrm>
              <a:off x="97536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35F388-485C-1F6A-E057-2BE8EBC006C7}"/>
              </a:ext>
            </a:extLst>
          </p:cNvPr>
          <p:cNvSpPr txBox="1"/>
          <p:nvPr/>
        </p:nvSpPr>
        <p:spPr>
          <a:xfrm>
            <a:off x="7924800" y="24765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EF98380-1A43-249A-0B24-AC5E67354849}"/>
              </a:ext>
            </a:extLst>
          </p:cNvPr>
          <p:cNvSpPr txBox="1"/>
          <p:nvPr/>
        </p:nvSpPr>
        <p:spPr>
          <a:xfrm>
            <a:off x="9144000" y="23241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F5470D-4F13-BA29-5666-5599D11E9244}"/>
              </a:ext>
            </a:extLst>
          </p:cNvPr>
          <p:cNvSpPr txBox="1"/>
          <p:nvPr/>
        </p:nvSpPr>
        <p:spPr>
          <a:xfrm>
            <a:off x="9829800" y="24765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70C0"/>
                </a:solidFill>
              </a:rPr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D4D784-3B8A-23DB-3BED-12ACDA252650}"/>
              </a:ext>
            </a:extLst>
          </p:cNvPr>
          <p:cNvSpPr txBox="1"/>
          <p:nvPr/>
        </p:nvSpPr>
        <p:spPr>
          <a:xfrm>
            <a:off x="4495800" y="4076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Phần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nguyên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1F1151-7C07-A70C-8EE8-1B344788CC04}"/>
              </a:ext>
            </a:extLst>
          </p:cNvPr>
          <p:cNvSpPr txBox="1"/>
          <p:nvPr/>
        </p:nvSpPr>
        <p:spPr>
          <a:xfrm>
            <a:off x="9829800" y="42291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</a:rPr>
              <a:t>Phần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thập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phân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1D3249-487C-283E-A3EB-43095E850AEF}"/>
              </a:ext>
            </a:extLst>
          </p:cNvPr>
          <p:cNvSpPr txBox="1"/>
          <p:nvPr/>
        </p:nvSpPr>
        <p:spPr>
          <a:xfrm>
            <a:off x="4495800" y="5753100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9,17 </a:t>
            </a:r>
            <a:r>
              <a:rPr lang="en-US" sz="5400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chín</a:t>
            </a:r>
            <a:r>
              <a:rPr lang="en-US" sz="5400" dirty="0"/>
              <a:t> </a:t>
            </a:r>
            <a:r>
              <a:rPr lang="en-US" sz="5400" dirty="0" err="1"/>
              <a:t>phẩy</a:t>
            </a:r>
            <a:r>
              <a:rPr lang="en-US" sz="5400" dirty="0"/>
              <a:t> </a:t>
            </a:r>
            <a:r>
              <a:rPr lang="en-US" sz="5400" dirty="0" err="1"/>
              <a:t>mười</a:t>
            </a:r>
            <a:r>
              <a:rPr lang="en-US" sz="5400" dirty="0"/>
              <a:t> </a:t>
            </a:r>
            <a:r>
              <a:rPr lang="en-US" sz="5400" dirty="0" err="1"/>
              <a:t>bảy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7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130042-CB36-3EBF-9F68-84B8B02DE61F}"/>
              </a:ext>
            </a:extLst>
          </p:cNvPr>
          <p:cNvSpPr txBox="1"/>
          <p:nvPr/>
        </p:nvSpPr>
        <p:spPr>
          <a:xfrm>
            <a:off x="3048000" y="165235"/>
            <a:ext cx="1264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 NIỆM SỐ THẬP PHÂN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1DFB887-3787-10FF-C866-F75664EF7D65}"/>
              </a:ext>
            </a:extLst>
          </p:cNvPr>
          <p:cNvSpPr txBox="1"/>
          <p:nvPr/>
        </p:nvSpPr>
        <p:spPr>
          <a:xfrm>
            <a:off x="8174182" y="8700180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F61DEC3-CE40-04B5-9AC3-EC785DF0D462}"/>
              </a:ext>
            </a:extLst>
          </p:cNvPr>
          <p:cNvSpPr txBox="1"/>
          <p:nvPr/>
        </p:nvSpPr>
        <p:spPr>
          <a:xfrm>
            <a:off x="838200" y="2857500"/>
            <a:ext cx="1630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số thập phân gồm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phần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nguyên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thập phân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chúng được phân cách bởi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phẩy.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chữ số ở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 trái dấu phẩy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 về phần nguyên, những chữ số ở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 phải dấu phẩy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 về phần thập phân.</a:t>
            </a:r>
          </a:p>
        </p:txBody>
      </p:sp>
    </p:spTree>
    <p:extLst>
      <p:ext uri="{BB962C8B-B14F-4D97-AF65-F5344CB8AC3E}">
        <p14:creationId xmlns:p14="http://schemas.microsoft.com/office/powerpoint/2010/main" val="408606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057401" y="723900"/>
            <a:ext cx="11049000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F3637F-44DA-DCE2-8306-F7775DE92346}"/>
              </a:ext>
            </a:extLst>
          </p:cNvPr>
          <p:cNvSpPr txBox="1"/>
          <p:nvPr/>
        </p:nvSpPr>
        <p:spPr>
          <a:xfrm>
            <a:off x="3962400" y="2324100"/>
            <a:ext cx="838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bg1">
                    <a:lumMod val="95000"/>
                  </a:schemeClr>
                </a:solidFill>
              </a:rPr>
              <a:t>Luyện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bg1">
                    <a:lumMod val="95000"/>
                  </a:schemeClr>
                </a:solidFill>
              </a:rPr>
              <a:t>tập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bg1">
                    <a:lumMod val="95000"/>
                  </a:schemeClr>
                </a:solidFill>
              </a:rPr>
              <a:t>thực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bg1">
                    <a:lumMod val="95000"/>
                  </a:schemeClr>
                </a:solidFill>
              </a:rPr>
              <a:t>hành</a:t>
            </a:r>
            <a:endParaRPr lang="en-US" sz="6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1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88551" y="476708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xmlns="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xmlns="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xmlns="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xmlns="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91D4CD-170B-3F06-E86A-421221098478}"/>
              </a:ext>
            </a:extLst>
          </p:cNvPr>
          <p:cNvSpPr txBox="1"/>
          <p:nvPr/>
        </p:nvSpPr>
        <p:spPr>
          <a:xfrm>
            <a:off x="2362200" y="8001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Nêu số thập phân thích hợp với mỗi vạch của tia số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F50AD56-66F9-E247-18AB-C58EE3FC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24100"/>
            <a:ext cx="16342822" cy="2743200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xmlns="" id="{FE57498A-E0B8-8612-6B49-80D910E7816A}"/>
              </a:ext>
            </a:extLst>
          </p:cNvPr>
          <p:cNvSpPr/>
          <p:nvPr/>
        </p:nvSpPr>
        <p:spPr>
          <a:xfrm>
            <a:off x="7010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0,4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xmlns="" id="{87C95947-14ED-F2E0-D666-BCBC17603EDB}"/>
              </a:ext>
            </a:extLst>
          </p:cNvPr>
          <p:cNvSpPr/>
          <p:nvPr/>
        </p:nvSpPr>
        <p:spPr>
          <a:xfrm>
            <a:off x="8534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0,5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xmlns="" id="{5F880FE4-7469-74D1-5C05-052C35D932D2}"/>
              </a:ext>
            </a:extLst>
          </p:cNvPr>
          <p:cNvSpPr/>
          <p:nvPr/>
        </p:nvSpPr>
        <p:spPr>
          <a:xfrm>
            <a:off x="9982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xmlns="" id="{E7D78BC0-FA8F-4A36-AD80-EFDC9B816C84}"/>
              </a:ext>
            </a:extLst>
          </p:cNvPr>
          <p:cNvSpPr/>
          <p:nvPr/>
        </p:nvSpPr>
        <p:spPr>
          <a:xfrm>
            <a:off x="11506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5F38B318-5C6A-C4B1-EBB7-37CD58282DBE}"/>
              </a:ext>
            </a:extLst>
          </p:cNvPr>
          <p:cNvSpPr txBox="1"/>
          <p:nvPr/>
        </p:nvSpPr>
        <p:spPr>
          <a:xfrm>
            <a:off x="2057400" y="5372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Đọc các số thập phân 0,4; 0,5; 0,04; 0,05 (theo mẫu)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6E01A45B-A61A-27B2-9260-9A9560A5B235}"/>
              </a:ext>
            </a:extLst>
          </p:cNvPr>
          <p:cNvSpPr/>
          <p:nvPr/>
        </p:nvSpPr>
        <p:spPr>
          <a:xfrm>
            <a:off x="2514600" y="6667500"/>
            <a:ext cx="115824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7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8" grpId="0" animBg="1"/>
      <p:bldP spid="119" grpId="0" animBg="1"/>
      <p:bldP spid="120" grpId="0" animBg="1"/>
      <p:bldP spid="121" grpId="0" animBg="1"/>
      <p:bldP spid="122" grpId="0"/>
      <p:bldP spid="1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876300" y="3964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xmlns="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xmlns="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xmlns="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xmlns="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259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5E4DD83-7BB0-23D4-D3EC-2D078A180CA4}"/>
              </a:ext>
            </a:extLst>
          </p:cNvPr>
          <p:cNvSpPr txBox="1"/>
          <p:nvPr/>
        </p:nvSpPr>
        <p:spPr>
          <a:xfrm>
            <a:off x="22098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E17003F-554E-1DE0-E82B-AB3D9F2FCCBB}"/>
              </a:ext>
            </a:extLst>
          </p:cNvPr>
          <p:cNvSpPr txBox="1"/>
          <p:nvPr/>
        </p:nvSpPr>
        <p:spPr>
          <a:xfrm>
            <a:off x="35814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 =         kg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959BCB75-CD2C-C07B-79A4-2E9121117E97}"/>
              </a:ext>
            </a:extLst>
          </p:cNvPr>
          <p:cNvSpPr/>
          <p:nvPr/>
        </p:nvSpPr>
        <p:spPr>
          <a:xfrm>
            <a:off x="4800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91A7BC3-2E5D-BB4C-CC8A-93990ABF7129}"/>
              </a:ext>
            </a:extLst>
          </p:cNvPr>
          <p:cNvSpPr txBox="1"/>
          <p:nvPr/>
        </p:nvSpPr>
        <p:spPr>
          <a:xfrm>
            <a:off x="99060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148 ml =          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9EB07BCD-C69B-636F-69B9-02F5EC53AFC3}"/>
              </a:ext>
            </a:extLst>
          </p:cNvPr>
          <p:cNvSpPr/>
          <p:nvPr/>
        </p:nvSpPr>
        <p:spPr>
          <a:xfrm>
            <a:off x="12039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C78E8BE7-2381-5D28-6E63-0DB6F7972280}"/>
                  </a:ext>
                </a:extLst>
              </p:cNvPr>
              <p:cNvSpPr txBox="1"/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blipFill>
                <a:blip r:embed="rId2"/>
                <a:stretch>
                  <a:fillRect l="-3512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20010197-6A66-51C5-5D8D-316DDDB0B456}"/>
                  </a:ext>
                </a:extLst>
              </p:cNvPr>
              <p:cNvSpPr txBox="1"/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148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0,148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blipFill>
                <a:blip r:embed="rId3"/>
                <a:stretch>
                  <a:fillRect l="-3512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kg =          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CCD70BBB-162C-8EF0-4055-6DDDEAE24A2A}"/>
              </a:ext>
            </a:extLst>
          </p:cNvPr>
          <p:cNvSpPr/>
          <p:nvPr/>
        </p:nvSpPr>
        <p:spPr>
          <a:xfrm>
            <a:off x="37338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564 m=           km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xmlns="" id="{A8F387F2-C73F-6CA6-DFD9-EFE554FD33A8}"/>
                  </a:ext>
                </a:extLst>
              </p:cNvPr>
              <p:cNvSpPr/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xmlns="" id="{0F7220D1-8EBE-A54B-8717-0BD950783422}"/>
                  </a:ext>
                </a:extLst>
              </p:cNvPr>
              <p:cNvSpPr/>
              <p:nvPr/>
            </p:nvSpPr>
            <p:spPr>
              <a:xfrm>
                <a:off x="12268196" y="4533900"/>
                <a:ext cx="1655621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196" y="4533900"/>
                <a:ext cx="1655621" cy="15240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C9672C30-85AD-1104-B8F0-FBD3DD8512B1}"/>
              </a:ext>
            </a:extLst>
          </p:cNvPr>
          <p:cNvSpPr txBox="1"/>
          <p:nvPr/>
        </p:nvSpPr>
        <p:spPr>
          <a:xfrm>
            <a:off x="11734800" y="6286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0,564 km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FC782E0-B994-74BF-0EA6-D34CFA1584B1}"/>
              </a:ext>
            </a:extLst>
          </p:cNvPr>
          <p:cNvSpPr txBox="1"/>
          <p:nvPr/>
        </p:nvSpPr>
        <p:spPr>
          <a:xfrm>
            <a:off x="3124200" y="65913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= 0,001 </a:t>
            </a:r>
            <a:r>
              <a:rPr lang="en-US" sz="5400" b="1" dirty="0" err="1">
                <a:solidFill>
                  <a:srgbClr val="FF0000"/>
                </a:solidFill>
              </a:rPr>
              <a:t>tấn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53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22" grpId="0"/>
      <p:bldP spid="23" grpId="0" animBg="1"/>
      <p:bldP spid="24" grpId="0"/>
      <p:bldP spid="25" grpId="0" animBg="1"/>
      <p:bldP spid="26" grpId="0"/>
      <p:bldP spid="30" grpId="0"/>
      <p:bldP spid="31" grpId="0"/>
      <p:bldP spid="96" grpId="0" animBg="1"/>
      <p:bldP spid="98" grpId="0" animBg="1"/>
      <p:bldP spid="99" grpId="0" animBg="1"/>
      <p:bldP spid="1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578244" y="203031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xmlns="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xmlns="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xmlns="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xmlns="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3696C3C-9427-D33F-BC22-D720FF673D77}"/>
              </a:ext>
            </a:extLst>
          </p:cNvPr>
          <p:cNvSpPr/>
          <p:nvPr/>
        </p:nvSpPr>
        <p:spPr>
          <a:xfrm>
            <a:off x="2209800" y="1824448"/>
            <a:ext cx="15011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05E4DD83-7BB0-23D4-D3EC-2D078A180CA4}"/>
                  </a:ext>
                </a:extLst>
              </p:cNvPr>
              <p:cNvSpPr txBox="1"/>
              <p:nvPr/>
            </p:nvSpPr>
            <p:spPr>
              <a:xfrm>
                <a:off x="2754203" y="1944609"/>
                <a:ext cx="14706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2,3 km = </a:t>
                </a:r>
                <a:r>
                  <a:rPr kumimoji="0" lang="en-US" sz="4800" b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  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             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03" y="1944609"/>
                <a:ext cx="14706600" cy="830997"/>
              </a:xfrm>
              <a:prstGeom prst="rect">
                <a:avLst/>
              </a:prstGeom>
              <a:blipFill>
                <a:blip r:embed="rId2"/>
                <a:stretch>
                  <a:fillRect l="-1907" t="-16912" b="-3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3,2 m=           mm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CCD70BBB-162C-8EF0-4055-6DDDEAE24A2A}"/>
              </a:ext>
            </a:extLst>
          </p:cNvPr>
          <p:cNvSpPr/>
          <p:nvPr/>
        </p:nvSpPr>
        <p:spPr>
          <a:xfrm>
            <a:off x="39624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4,5 kg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xmlns="" id="{A8F387F2-C73F-6CA6-DFD9-EFE554FD33A8}"/>
              </a:ext>
            </a:extLst>
          </p:cNvPr>
          <p:cNvSpPr/>
          <p:nvPr/>
        </p:nvSpPr>
        <p:spPr>
          <a:xfrm>
            <a:off x="3943349" y="4914900"/>
            <a:ext cx="1619251" cy="850824"/>
          </a:xfrm>
          <a:prstGeom prst="roundRect">
            <a:avLst>
              <a:gd name="adj" fmla="val 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3 200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8619B0C-4A01-88CD-1B2A-EA3433C8B3E2}"/>
              </a:ext>
            </a:extLst>
          </p:cNvPr>
          <p:cNvSpPr txBox="1"/>
          <p:nvPr/>
        </p:nvSpPr>
        <p:spPr>
          <a:xfrm>
            <a:off x="3352800" y="7429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m 200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07819CE-66F9-7991-8CAD-45D3C8059077}"/>
              </a:ext>
            </a:extLst>
          </p:cNvPr>
          <p:cNvSpPr txBox="1"/>
          <p:nvPr/>
        </p:nvSpPr>
        <p:spPr>
          <a:xfrm>
            <a:off x="3352800" y="8420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3 200 mm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41D41AA8-E346-2F17-BC41-E8F2BE1FF7B4}"/>
              </a:ext>
            </a:extLst>
          </p:cNvPr>
          <p:cNvSpPr txBox="1"/>
          <p:nvPr/>
        </p:nvSpPr>
        <p:spPr>
          <a:xfrm>
            <a:off x="11582400" y="7048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kg 500 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E04AE90F-388C-D124-92FB-A6CC10A3231E}"/>
              </a:ext>
            </a:extLst>
          </p:cNvPr>
          <p:cNvSpPr txBox="1"/>
          <p:nvPr/>
        </p:nvSpPr>
        <p:spPr>
          <a:xfrm>
            <a:off x="11582400" y="8039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4 500 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AEEA8496-F54E-8B89-A7E6-1F85627713C7}"/>
              </a:ext>
            </a:extLst>
          </p:cNvPr>
          <p:cNvSpPr/>
          <p:nvPr/>
        </p:nvSpPr>
        <p:spPr>
          <a:xfrm>
            <a:off x="12299556" y="4838700"/>
            <a:ext cx="1658532" cy="94434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3C94F4AC-08F4-78F8-4423-7C829FA115B8}"/>
                  </a:ext>
                </a:extLst>
              </p:cNvPr>
              <p:cNvSpPr txBox="1"/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blipFill>
                <a:blip r:embed="rId3"/>
                <a:stretch>
                  <a:fillRect l="-573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7A97CAD9-BBA8-FBA2-B489-E83EADAE29D3}"/>
                  </a:ext>
                </a:extLst>
              </p:cNvPr>
              <p:cNvSpPr txBox="1"/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blipFill>
                <a:blip r:embed="rId4"/>
                <a:stretch>
                  <a:fillRect l="-573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2811205A-B3C1-41E5-896E-FF77FFD01656}"/>
                  </a:ext>
                </a:extLst>
              </p:cNvPr>
              <p:cNvSpPr txBox="1"/>
              <p:nvPr/>
            </p:nvSpPr>
            <p:spPr>
              <a:xfrm>
                <a:off x="6781800" y="1783498"/>
                <a:ext cx="1524000" cy="1054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44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11205A-B3C1-41E5-896E-FF77FFD01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783498"/>
                <a:ext cx="1524000" cy="1054071"/>
              </a:xfrm>
              <a:prstGeom prst="rect">
                <a:avLst/>
              </a:prstGeom>
              <a:blipFill>
                <a:blip r:embed="rId5"/>
                <a:stretch>
                  <a:fillRect l="-16400" t="-581" b="-12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3C9267D-7182-B0C8-9242-CE9171C78369}"/>
              </a:ext>
            </a:extLst>
          </p:cNvPr>
          <p:cNvSpPr txBox="1"/>
          <p:nvPr/>
        </p:nvSpPr>
        <p:spPr>
          <a:xfrm>
            <a:off x="9525000" y="1943100"/>
            <a:ext cx="457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0EA3927-4D47-B8FA-B736-9238BE06D429}"/>
              </a:ext>
            </a:extLst>
          </p:cNvPr>
          <p:cNvSpPr txBox="1"/>
          <p:nvPr/>
        </p:nvSpPr>
        <p:spPr>
          <a:xfrm>
            <a:off x="11049000" y="1943100"/>
            <a:ext cx="121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300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D1E5B47-3F5C-8B1C-3C4A-7FDF1E199C93}"/>
              </a:ext>
            </a:extLst>
          </p:cNvPr>
          <p:cNvSpPr txBox="1"/>
          <p:nvPr/>
        </p:nvSpPr>
        <p:spPr>
          <a:xfrm>
            <a:off x="13639801" y="1943100"/>
            <a:ext cx="1676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2 300</a:t>
            </a:r>
          </a:p>
        </p:txBody>
      </p:sp>
    </p:spTree>
    <p:extLst>
      <p:ext uri="{BB962C8B-B14F-4D97-AF65-F5344CB8AC3E}">
        <p14:creationId xmlns:p14="http://schemas.microsoft.com/office/powerpoint/2010/main" val="27926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6" grpId="0" animBg="1"/>
      <p:bldP spid="97" grpId="0"/>
      <p:bldP spid="98" grpId="0" animBg="1"/>
      <p:bldP spid="99" grpId="0" animBg="1"/>
      <p:bldP spid="14" grpId="0"/>
      <p:bldP spid="29" grpId="0"/>
      <p:bldP spid="103" grpId="0"/>
      <p:bldP spid="104" grpId="0"/>
      <p:bldP spid="22" grpId="0" animBg="1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463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92118DE-146C-5F86-6970-946DA1A3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781300"/>
            <a:ext cx="8229600" cy="6959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032B8B84-2EB4-02C1-B19B-66CEF887E265}"/>
                  </a:ext>
                </a:extLst>
              </p:cNvPr>
              <p:cNvSpPr txBox="1"/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132 mm =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cm = 13,2 cm.</a:t>
                </a:r>
              </a:p>
              <a:p>
                <a:pPr algn="just"/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13,2 cm</a:t>
                </a:r>
              </a:p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13,2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13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blipFill>
                <a:blip r:embed="rId3"/>
                <a:stretch>
                  <a:fillRect l="-2122" r="-2041" b="-7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55E7BAFD-AF73-9925-472F-7DB8856B3E90}"/>
                  </a:ext>
                </a:extLst>
              </p:cNvPr>
              <p:cNvSpPr txBox="1"/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Đổi: 165 cm 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1,65 m </a:t>
                </a: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Xà đơn cao 1,65 m.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1,65 gồm 1 là phần nguyên và 65 là phần thập phân.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blipFill>
                <a:blip r:embed="rId4"/>
                <a:stretch>
                  <a:fillRect l="-1868" b="-7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35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build="p"/>
      <p:bldP spid="2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DACC4B93-2C70-FDF6-354F-919617A2D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287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81614" y="2185812"/>
            <a:ext cx="3977686" cy="11276944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76645" y="1061503"/>
            <a:ext cx="9858846" cy="7879105"/>
          </a:xfrm>
          <a:custGeom>
            <a:avLst/>
            <a:gdLst/>
            <a:ahLst/>
            <a:cxnLst/>
            <a:rect l="l" t="t" r="r" b="b"/>
            <a:pathLst>
              <a:path w="9858846" h="7879105">
                <a:moveTo>
                  <a:pt x="0" y="0"/>
                </a:moveTo>
                <a:lnTo>
                  <a:pt x="9858846" y="0"/>
                </a:lnTo>
                <a:lnTo>
                  <a:pt x="9858846" y="7879105"/>
                </a:lnTo>
                <a:lnTo>
                  <a:pt x="0" y="7879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7B9893-997A-3E1D-1F2E-7AF55B8E6C4D}"/>
              </a:ext>
            </a:extLst>
          </p:cNvPr>
          <p:cNvSpPr txBox="1"/>
          <p:nvPr/>
        </p:nvSpPr>
        <p:spPr>
          <a:xfrm>
            <a:off x="3276600" y="3786282"/>
            <a:ext cx="906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</a:rPr>
              <a:t>Trò</a:t>
            </a:r>
            <a:r>
              <a:rPr lang="en-US" sz="8800" b="1" dirty="0">
                <a:solidFill>
                  <a:srgbClr val="FF0000"/>
                </a:solidFill>
              </a:rPr>
              <a:t>  </a:t>
            </a:r>
            <a:r>
              <a:rPr lang="en-US" sz="8800" b="1" dirty="0" err="1">
                <a:solidFill>
                  <a:srgbClr val="FF0000"/>
                </a:solidFill>
              </a:rPr>
              <a:t>chơi</a:t>
            </a:r>
            <a:r>
              <a:rPr lang="en-US" sz="8800" b="1" dirty="0">
                <a:solidFill>
                  <a:srgbClr val="FF0000"/>
                </a:solidFill>
              </a:rPr>
              <a:t>: </a:t>
            </a:r>
            <a:r>
              <a:rPr lang="en-US" sz="8800" b="1" dirty="0" err="1">
                <a:solidFill>
                  <a:srgbClr val="FF0000"/>
                </a:solidFill>
              </a:rPr>
              <a:t>Tiếp</a:t>
            </a:r>
            <a:r>
              <a:rPr lang="en-US" sz="8800" b="1" dirty="0">
                <a:solidFill>
                  <a:srgbClr val="FF0000"/>
                </a:solidFill>
              </a:rPr>
              <a:t>  </a:t>
            </a:r>
            <a:r>
              <a:rPr lang="en-US" sz="8800" b="1" dirty="0" err="1">
                <a:solidFill>
                  <a:srgbClr val="FF0000"/>
                </a:solidFill>
              </a:rPr>
              <a:t>sức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672" y="3946145"/>
            <a:ext cx="5929607" cy="652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8" y="4060007"/>
            <a:ext cx="5134926" cy="622699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8DF573-DA9F-E49A-A67B-E257B78A623F}"/>
              </a:ext>
            </a:extLst>
          </p:cNvPr>
          <p:cNvSpPr/>
          <p:nvPr/>
        </p:nvSpPr>
        <p:spPr>
          <a:xfrm>
            <a:off x="4191000" y="800101"/>
            <a:ext cx="10934953" cy="28955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/>
              <a:t>KHỞI ĐỘNG</a:t>
            </a:r>
          </a:p>
        </p:txBody>
      </p:sp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62A03610-42BF-4D52-A2C5-FE724B826854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0B4807D-3946-3EAE-E88F-392B619C7291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44F202CE-499E-3C63-DEE8-6891244DC0EA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8456CC7F-2D5D-510D-4E38-A583FDBAE3E2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xmlns="" id="{F8BAACF8-7184-6BE7-38CE-088DA9D4E8A5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xmlns="" id="{BCA5CA6A-4547-72B9-BEBF-12510AA6FF4F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15800" h="3581400" fill="none" extrusionOk="0">
                    <a:moveTo>
                      <a:pt x="0" y="1749835"/>
                    </a:moveTo>
                    <a:cubicBezTo>
                      <a:pt x="11172" y="1088531"/>
                      <a:pt x="973286" y="370475"/>
                      <a:pt x="1687621" y="0"/>
                    </a:cubicBezTo>
                    <a:cubicBezTo>
                      <a:pt x="2721333" y="254624"/>
                      <a:pt x="6708855" y="881562"/>
                      <a:pt x="10428178" y="0"/>
                    </a:cubicBezTo>
                    <a:cubicBezTo>
                      <a:pt x="11315655" y="-311235"/>
                      <a:pt x="11856664" y="703824"/>
                      <a:pt x="12115800" y="1749835"/>
                    </a:cubicBezTo>
                    <a:cubicBezTo>
                      <a:pt x="12119159" y="1766960"/>
                      <a:pt x="12108516" y="1811863"/>
                      <a:pt x="12115800" y="1831564"/>
                    </a:cubicBezTo>
                    <a:cubicBezTo>
                      <a:pt x="12186378" y="2436076"/>
                      <a:pt x="11224573" y="3428816"/>
                      <a:pt x="10428178" y="3581399"/>
                    </a:cubicBezTo>
                    <a:cubicBezTo>
                      <a:pt x="6405217" y="3747765"/>
                      <a:pt x="2600075" y="3600314"/>
                      <a:pt x="1687621" y="3581399"/>
                    </a:cubicBezTo>
                    <a:cubicBezTo>
                      <a:pt x="1127568" y="3538875"/>
                      <a:pt x="-187614" y="2835527"/>
                      <a:pt x="0" y="1831564"/>
                    </a:cubicBezTo>
                    <a:cubicBezTo>
                      <a:pt x="-2622" y="1806557"/>
                      <a:pt x="-5178" y="1760008"/>
                      <a:pt x="0" y="1749835"/>
                    </a:cubicBezTo>
                    <a:close/>
                  </a:path>
                  <a:path w="12115800" h="3581400" stroke="0" extrusionOk="0">
                    <a:moveTo>
                      <a:pt x="0" y="1749835"/>
                    </a:moveTo>
                    <a:cubicBezTo>
                      <a:pt x="-63378" y="965923"/>
                      <a:pt x="819195" y="13457"/>
                      <a:pt x="1687621" y="0"/>
                    </a:cubicBezTo>
                    <a:cubicBezTo>
                      <a:pt x="3063436" y="-85832"/>
                      <a:pt x="9118433" y="-216408"/>
                      <a:pt x="10428178" y="0"/>
                    </a:cubicBezTo>
                    <a:cubicBezTo>
                      <a:pt x="11096489" y="-15275"/>
                      <a:pt x="12310121" y="652173"/>
                      <a:pt x="12115800" y="1749835"/>
                    </a:cubicBezTo>
                    <a:cubicBezTo>
                      <a:pt x="12119096" y="1787458"/>
                      <a:pt x="12115817" y="1816358"/>
                      <a:pt x="12115800" y="1831564"/>
                    </a:cubicBezTo>
                    <a:cubicBezTo>
                      <a:pt x="12120157" y="2661047"/>
                      <a:pt x="11032523" y="3455015"/>
                      <a:pt x="10428178" y="3581399"/>
                    </a:cubicBezTo>
                    <a:cubicBezTo>
                      <a:pt x="9196348" y="2632202"/>
                      <a:pt x="3568498" y="4079598"/>
                      <a:pt x="1687621" y="3581399"/>
                    </a:cubicBezTo>
                    <a:cubicBezTo>
                      <a:pt x="809824" y="3834579"/>
                      <a:pt x="-95167" y="2561613"/>
                      <a:pt x="0" y="1831564"/>
                    </a:cubicBezTo>
                    <a:cubicBezTo>
                      <a:pt x="-6346" y="1802224"/>
                      <a:pt x="-6579" y="1760559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7888" y="857379"/>
                      <a:pt x="948589" y="242108"/>
                      <a:pt x="1687621" y="0"/>
                    </a:cubicBezTo>
                    <a:cubicBezTo>
                      <a:pt x="4171483" y="479512"/>
                      <a:pt x="6016551" y="554848"/>
                      <a:pt x="10428178" y="0"/>
                    </a:cubicBezTo>
                    <a:cubicBezTo>
                      <a:pt x="11233692" y="-423756"/>
                      <a:pt x="12045432" y="604614"/>
                      <a:pt x="12115800" y="1749835"/>
                    </a:cubicBezTo>
                    <a:cubicBezTo>
                      <a:pt x="12112665" y="1763375"/>
                      <a:pt x="12118333" y="1805919"/>
                      <a:pt x="12115800" y="1831564"/>
                    </a:cubicBezTo>
                    <a:cubicBezTo>
                      <a:pt x="12170917" y="2758376"/>
                      <a:pt x="11179110" y="3476994"/>
                      <a:pt x="10428178" y="3581399"/>
                    </a:cubicBezTo>
                    <a:cubicBezTo>
                      <a:pt x="6183621" y="3588444"/>
                      <a:pt x="2467909" y="3377837"/>
                      <a:pt x="1687621" y="3581399"/>
                    </a:cubicBezTo>
                    <a:cubicBezTo>
                      <a:pt x="757642" y="3534332"/>
                      <a:pt x="-98318" y="2717382"/>
                      <a:pt x="0" y="1831564"/>
                    </a:cubicBezTo>
                    <a:cubicBezTo>
                      <a:pt x="-4565" y="1808901"/>
                      <a:pt x="-5221" y="1761101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1743" y="1060665"/>
                      <a:pt x="978177" y="402949"/>
                      <a:pt x="1687621" y="0"/>
                    </a:cubicBezTo>
                    <a:cubicBezTo>
                      <a:pt x="3788164" y="536351"/>
                      <a:pt x="6325984" y="571410"/>
                      <a:pt x="10428178" y="0"/>
                    </a:cubicBezTo>
                    <a:cubicBezTo>
                      <a:pt x="11177832" y="-278718"/>
                      <a:pt x="11985058" y="624788"/>
                      <a:pt x="12115800" y="1749835"/>
                    </a:cubicBezTo>
                    <a:cubicBezTo>
                      <a:pt x="12116989" y="1763281"/>
                      <a:pt x="12110276" y="1808900"/>
                      <a:pt x="12115800" y="1831564"/>
                    </a:cubicBezTo>
                    <a:cubicBezTo>
                      <a:pt x="12108299" y="2620028"/>
                      <a:pt x="11202183" y="3507458"/>
                      <a:pt x="10428178" y="3581399"/>
                    </a:cubicBezTo>
                    <a:cubicBezTo>
                      <a:pt x="6299511" y="3634785"/>
                      <a:pt x="2470896" y="3606532"/>
                      <a:pt x="1687621" y="3581399"/>
                    </a:cubicBezTo>
                    <a:cubicBezTo>
                      <a:pt x="817202" y="3513037"/>
                      <a:pt x="-204223" y="2774915"/>
                      <a:pt x="0" y="1831564"/>
                    </a:cubicBezTo>
                    <a:cubicBezTo>
                      <a:pt x="-3353" y="1808259"/>
                      <a:pt x="-6062" y="1760927"/>
                      <a:pt x="0" y="1749835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15800" h="3581400" fill="none" extrusionOk="0">
                    <a:moveTo>
                      <a:pt x="0" y="1749835"/>
                    </a:moveTo>
                    <a:cubicBezTo>
                      <a:pt x="8600" y="1018921"/>
                      <a:pt x="918284" y="278164"/>
                      <a:pt x="1687621" y="0"/>
                    </a:cubicBezTo>
                    <a:cubicBezTo>
                      <a:pt x="3316186" y="219319"/>
                      <a:pt x="6485485" y="383795"/>
                      <a:pt x="10428178" y="0"/>
                    </a:cubicBezTo>
                    <a:cubicBezTo>
                      <a:pt x="11338126" y="-156551"/>
                      <a:pt x="11934219" y="727282"/>
                      <a:pt x="12115800" y="1749835"/>
                    </a:cubicBezTo>
                    <a:cubicBezTo>
                      <a:pt x="12115523" y="1764527"/>
                      <a:pt x="12109869" y="1809193"/>
                      <a:pt x="12115800" y="1831564"/>
                    </a:cubicBezTo>
                    <a:cubicBezTo>
                      <a:pt x="12153349" y="2603707"/>
                      <a:pt x="11310545" y="3525192"/>
                      <a:pt x="10428178" y="3581399"/>
                    </a:cubicBezTo>
                    <a:cubicBezTo>
                      <a:pt x="6319830" y="3717296"/>
                      <a:pt x="2595442" y="3541943"/>
                      <a:pt x="1687621" y="3581399"/>
                    </a:cubicBezTo>
                    <a:cubicBezTo>
                      <a:pt x="1010600" y="3552098"/>
                      <a:pt x="-106038" y="2819396"/>
                      <a:pt x="0" y="1831564"/>
                    </a:cubicBezTo>
                    <a:cubicBezTo>
                      <a:pt x="-3158" y="1807554"/>
                      <a:pt x="-4977" y="1760525"/>
                      <a:pt x="0" y="1749835"/>
                    </a:cubicBezTo>
                    <a:close/>
                  </a:path>
                  <a:path w="12115800" h="3581400" stroke="0" extrusionOk="0">
                    <a:moveTo>
                      <a:pt x="0" y="1749835"/>
                    </a:moveTo>
                    <a:cubicBezTo>
                      <a:pt x="-38575" y="906521"/>
                      <a:pt x="822331" y="45102"/>
                      <a:pt x="1687621" y="0"/>
                    </a:cubicBezTo>
                    <a:cubicBezTo>
                      <a:pt x="3042858" y="143201"/>
                      <a:pt x="9105440" y="-234120"/>
                      <a:pt x="10428178" y="0"/>
                    </a:cubicBezTo>
                    <a:cubicBezTo>
                      <a:pt x="11285412" y="-34331"/>
                      <a:pt x="12290397" y="647915"/>
                      <a:pt x="12115800" y="1749835"/>
                    </a:cubicBezTo>
                    <a:cubicBezTo>
                      <a:pt x="12117181" y="1787689"/>
                      <a:pt x="12113056" y="1815773"/>
                      <a:pt x="12115800" y="1831564"/>
                    </a:cubicBezTo>
                    <a:cubicBezTo>
                      <a:pt x="12109578" y="2698592"/>
                      <a:pt x="11078802" y="3480645"/>
                      <a:pt x="10428178" y="3581399"/>
                    </a:cubicBezTo>
                    <a:cubicBezTo>
                      <a:pt x="9168871" y="2916777"/>
                      <a:pt x="3616180" y="3751637"/>
                      <a:pt x="1687621" y="3581399"/>
                    </a:cubicBezTo>
                    <a:cubicBezTo>
                      <a:pt x="768647" y="3715982"/>
                      <a:pt x="-66109" y="2701830"/>
                      <a:pt x="0" y="1831564"/>
                    </a:cubicBezTo>
                    <a:cubicBezTo>
                      <a:pt x="-6503" y="1804408"/>
                      <a:pt x="-6681" y="1762172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09557" y="888047"/>
                      <a:pt x="903730" y="280455"/>
                      <a:pt x="1687621" y="0"/>
                    </a:cubicBezTo>
                    <a:cubicBezTo>
                      <a:pt x="4131719" y="430909"/>
                      <a:pt x="6104527" y="494316"/>
                      <a:pt x="10428178" y="0"/>
                    </a:cubicBezTo>
                    <a:cubicBezTo>
                      <a:pt x="11185503" y="-244213"/>
                      <a:pt x="12022673" y="716117"/>
                      <a:pt x="12115800" y="1749835"/>
                    </a:cubicBezTo>
                    <a:cubicBezTo>
                      <a:pt x="12113278" y="1762610"/>
                      <a:pt x="12114258" y="1803148"/>
                      <a:pt x="12115800" y="1831564"/>
                    </a:cubicBezTo>
                    <a:cubicBezTo>
                      <a:pt x="12024235" y="2734393"/>
                      <a:pt x="11233885" y="3548312"/>
                      <a:pt x="10428178" y="3581399"/>
                    </a:cubicBezTo>
                    <a:cubicBezTo>
                      <a:pt x="6149841" y="3616777"/>
                      <a:pt x="2518067" y="3404233"/>
                      <a:pt x="1687621" y="3581399"/>
                    </a:cubicBezTo>
                    <a:cubicBezTo>
                      <a:pt x="777732" y="3549799"/>
                      <a:pt x="-78927" y="2803376"/>
                      <a:pt x="0" y="1831564"/>
                    </a:cubicBezTo>
                    <a:cubicBezTo>
                      <a:pt x="-3549" y="1808513"/>
                      <a:pt x="-4956" y="1761961"/>
                      <a:pt x="0" y="174983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11172" y="1088531"/>
                              <a:pt x="973286" y="370475"/>
                              <a:pt x="1687621" y="0"/>
                            </a:cubicBezTo>
                            <a:cubicBezTo>
                              <a:pt x="2721333" y="254624"/>
                              <a:pt x="6708855" y="881562"/>
                              <a:pt x="10428178" y="0"/>
                            </a:cubicBezTo>
                            <a:cubicBezTo>
                              <a:pt x="11315655" y="-311235"/>
                              <a:pt x="11856664" y="703824"/>
                              <a:pt x="12115800" y="1749835"/>
                            </a:cubicBezTo>
                            <a:cubicBezTo>
                              <a:pt x="12119159" y="1766960"/>
                              <a:pt x="12108516" y="1811863"/>
                              <a:pt x="12115800" y="1831564"/>
                            </a:cubicBezTo>
                            <a:cubicBezTo>
                              <a:pt x="12186378" y="2436076"/>
                              <a:pt x="11224573" y="3428816"/>
                              <a:pt x="10428178" y="3581399"/>
                            </a:cubicBezTo>
                            <a:cubicBezTo>
                              <a:pt x="6405217" y="3747765"/>
                              <a:pt x="2600075" y="3600314"/>
                              <a:pt x="1687621" y="3581399"/>
                            </a:cubicBezTo>
                            <a:cubicBezTo>
                              <a:pt x="1127568" y="3538875"/>
                              <a:pt x="-187614" y="2835527"/>
                              <a:pt x="0" y="1831564"/>
                            </a:cubicBezTo>
                            <a:cubicBezTo>
                              <a:pt x="-2622" y="1806557"/>
                              <a:pt x="-5178" y="1760008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63378" y="965923"/>
                              <a:pt x="819195" y="13457"/>
                              <a:pt x="1687621" y="0"/>
                            </a:cubicBezTo>
                            <a:cubicBezTo>
                              <a:pt x="3063436" y="-85832"/>
                              <a:pt x="9118433" y="-216408"/>
                              <a:pt x="10428178" y="0"/>
                            </a:cubicBezTo>
                            <a:cubicBezTo>
                              <a:pt x="11096489" y="-15275"/>
                              <a:pt x="12310121" y="652173"/>
                              <a:pt x="12115800" y="1749835"/>
                            </a:cubicBezTo>
                            <a:cubicBezTo>
                              <a:pt x="12119096" y="1787458"/>
                              <a:pt x="12115817" y="1816358"/>
                              <a:pt x="12115800" y="1831564"/>
                            </a:cubicBezTo>
                            <a:cubicBezTo>
                              <a:pt x="12120157" y="2661047"/>
                              <a:pt x="11032523" y="3455015"/>
                              <a:pt x="10428178" y="3581399"/>
                            </a:cubicBezTo>
                            <a:cubicBezTo>
                              <a:pt x="9196348" y="2632202"/>
                              <a:pt x="3568498" y="4079598"/>
                              <a:pt x="1687621" y="3581399"/>
                            </a:cubicBezTo>
                            <a:cubicBezTo>
                              <a:pt x="809824" y="3834579"/>
                              <a:pt x="-95167" y="2561613"/>
                              <a:pt x="0" y="1831564"/>
                            </a:cubicBezTo>
                            <a:cubicBezTo>
                              <a:pt x="-6346" y="1802224"/>
                              <a:pt x="-6579" y="1760559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67888" y="857379"/>
                              <a:pt x="948589" y="242108"/>
                              <a:pt x="1687621" y="0"/>
                            </a:cubicBezTo>
                            <a:cubicBezTo>
                              <a:pt x="4171483" y="479512"/>
                              <a:pt x="6016551" y="554848"/>
                              <a:pt x="10428178" y="0"/>
                            </a:cubicBezTo>
                            <a:cubicBezTo>
                              <a:pt x="11233692" y="-423756"/>
                              <a:pt x="12045432" y="604614"/>
                              <a:pt x="12115800" y="1749835"/>
                            </a:cubicBezTo>
                            <a:cubicBezTo>
                              <a:pt x="12112665" y="1763375"/>
                              <a:pt x="12118333" y="1805919"/>
                              <a:pt x="12115800" y="1831564"/>
                            </a:cubicBezTo>
                            <a:cubicBezTo>
                              <a:pt x="12170917" y="2758376"/>
                              <a:pt x="11179110" y="3476994"/>
                              <a:pt x="10428178" y="3581399"/>
                            </a:cubicBezTo>
                            <a:cubicBezTo>
                              <a:pt x="6183621" y="3588444"/>
                              <a:pt x="2467909" y="3377837"/>
                              <a:pt x="1687621" y="3581399"/>
                            </a:cubicBezTo>
                            <a:cubicBezTo>
                              <a:pt x="757642" y="3534332"/>
                              <a:pt x="-98318" y="2717382"/>
                              <a:pt x="0" y="1831564"/>
                            </a:cubicBezTo>
                            <a:cubicBezTo>
                              <a:pt x="-4565" y="1808901"/>
                              <a:pt x="-5221" y="1761101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61743" y="1060665"/>
                              <a:pt x="978177" y="402949"/>
                              <a:pt x="1687621" y="0"/>
                            </a:cubicBezTo>
                            <a:cubicBezTo>
                              <a:pt x="3788164" y="536351"/>
                              <a:pt x="6325984" y="571410"/>
                              <a:pt x="10428178" y="0"/>
                            </a:cubicBezTo>
                            <a:cubicBezTo>
                              <a:pt x="11177832" y="-278718"/>
                              <a:pt x="11985058" y="624788"/>
                              <a:pt x="12115800" y="1749835"/>
                            </a:cubicBezTo>
                            <a:cubicBezTo>
                              <a:pt x="12116989" y="1763281"/>
                              <a:pt x="12110276" y="1808900"/>
                              <a:pt x="12115800" y="1831564"/>
                            </a:cubicBezTo>
                            <a:cubicBezTo>
                              <a:pt x="12108299" y="2620028"/>
                              <a:pt x="11202183" y="3507458"/>
                              <a:pt x="10428178" y="3581399"/>
                            </a:cubicBezTo>
                            <a:cubicBezTo>
                              <a:pt x="6299511" y="3634785"/>
                              <a:pt x="2470896" y="3606532"/>
                              <a:pt x="1687621" y="3581399"/>
                            </a:cubicBezTo>
                            <a:cubicBezTo>
                              <a:pt x="817202" y="3513037"/>
                              <a:pt x="-204223" y="2774915"/>
                              <a:pt x="0" y="1831564"/>
                            </a:cubicBezTo>
                            <a:cubicBezTo>
                              <a:pt x="-3353" y="1808259"/>
                              <a:pt x="-6062" y="1760927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E5EE1FC2-7475-96E3-02B1-A0357D5E036E}"/>
                  </a:ext>
                </a:extLst>
              </p:cNvPr>
              <p:cNvSpPr txBox="1"/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 dm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blipFill>
                <a:blip r:embed="rId8"/>
                <a:stretch>
                  <a:fillRect l="-6786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xmlns="" id="{EFC06D9C-9BE5-F092-429C-C9DA9A0D00C2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xmlns="" id="{E1002BFC-CFB4-8CB7-E920-60466C22C0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11E25DE5-6272-7EFA-281F-D0B3F4C8460D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FF1457C-CD9D-B64F-32D0-4308A1366BC2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FC8DBB90-F97B-FD87-1178-AC71E6287B70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2B44AD8B-C6AB-10DB-48CA-EFEC26B15A5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xmlns="" id="{7FC30D90-20AD-074B-796B-BBF88AFC3528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xmlns="" id="{2C8555D4-EA02-74DF-2CAD-76E0DEC1EE7D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15800" h="3581400" fill="none" extrusionOk="0">
                    <a:moveTo>
                      <a:pt x="0" y="1749835"/>
                    </a:moveTo>
                    <a:cubicBezTo>
                      <a:pt x="11172" y="1088531"/>
                      <a:pt x="973286" y="370475"/>
                      <a:pt x="1687621" y="0"/>
                    </a:cubicBezTo>
                    <a:cubicBezTo>
                      <a:pt x="2721333" y="254624"/>
                      <a:pt x="6708855" y="881562"/>
                      <a:pt x="10428178" y="0"/>
                    </a:cubicBezTo>
                    <a:cubicBezTo>
                      <a:pt x="11315655" y="-311235"/>
                      <a:pt x="11856664" y="703824"/>
                      <a:pt x="12115800" y="1749835"/>
                    </a:cubicBezTo>
                    <a:cubicBezTo>
                      <a:pt x="12119159" y="1766960"/>
                      <a:pt x="12108516" y="1811863"/>
                      <a:pt x="12115800" y="1831564"/>
                    </a:cubicBezTo>
                    <a:cubicBezTo>
                      <a:pt x="12186378" y="2436076"/>
                      <a:pt x="11224573" y="3428816"/>
                      <a:pt x="10428178" y="3581399"/>
                    </a:cubicBezTo>
                    <a:cubicBezTo>
                      <a:pt x="6405217" y="3747765"/>
                      <a:pt x="2600075" y="3600314"/>
                      <a:pt x="1687621" y="3581399"/>
                    </a:cubicBezTo>
                    <a:cubicBezTo>
                      <a:pt x="1127568" y="3538875"/>
                      <a:pt x="-187614" y="2835527"/>
                      <a:pt x="0" y="1831564"/>
                    </a:cubicBezTo>
                    <a:cubicBezTo>
                      <a:pt x="-2622" y="1806557"/>
                      <a:pt x="-5178" y="1760008"/>
                      <a:pt x="0" y="1749835"/>
                    </a:cubicBezTo>
                    <a:close/>
                  </a:path>
                  <a:path w="12115800" h="3581400" stroke="0" extrusionOk="0">
                    <a:moveTo>
                      <a:pt x="0" y="1749835"/>
                    </a:moveTo>
                    <a:cubicBezTo>
                      <a:pt x="-63378" y="965923"/>
                      <a:pt x="819195" y="13457"/>
                      <a:pt x="1687621" y="0"/>
                    </a:cubicBezTo>
                    <a:cubicBezTo>
                      <a:pt x="3063436" y="-85832"/>
                      <a:pt x="9118433" y="-216408"/>
                      <a:pt x="10428178" y="0"/>
                    </a:cubicBezTo>
                    <a:cubicBezTo>
                      <a:pt x="11096489" y="-15275"/>
                      <a:pt x="12310121" y="652173"/>
                      <a:pt x="12115800" y="1749835"/>
                    </a:cubicBezTo>
                    <a:cubicBezTo>
                      <a:pt x="12119096" y="1787458"/>
                      <a:pt x="12115817" y="1816358"/>
                      <a:pt x="12115800" y="1831564"/>
                    </a:cubicBezTo>
                    <a:cubicBezTo>
                      <a:pt x="12120157" y="2661047"/>
                      <a:pt x="11032523" y="3455015"/>
                      <a:pt x="10428178" y="3581399"/>
                    </a:cubicBezTo>
                    <a:cubicBezTo>
                      <a:pt x="9196348" y="2632202"/>
                      <a:pt x="3568498" y="4079598"/>
                      <a:pt x="1687621" y="3581399"/>
                    </a:cubicBezTo>
                    <a:cubicBezTo>
                      <a:pt x="809824" y="3834579"/>
                      <a:pt x="-95167" y="2561613"/>
                      <a:pt x="0" y="1831564"/>
                    </a:cubicBezTo>
                    <a:cubicBezTo>
                      <a:pt x="-6346" y="1802224"/>
                      <a:pt x="-6579" y="1760559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7888" y="857379"/>
                      <a:pt x="948589" y="242108"/>
                      <a:pt x="1687621" y="0"/>
                    </a:cubicBezTo>
                    <a:cubicBezTo>
                      <a:pt x="4171483" y="479512"/>
                      <a:pt x="6016551" y="554848"/>
                      <a:pt x="10428178" y="0"/>
                    </a:cubicBezTo>
                    <a:cubicBezTo>
                      <a:pt x="11233692" y="-423756"/>
                      <a:pt x="12045432" y="604614"/>
                      <a:pt x="12115800" y="1749835"/>
                    </a:cubicBezTo>
                    <a:cubicBezTo>
                      <a:pt x="12112665" y="1763375"/>
                      <a:pt x="12118333" y="1805919"/>
                      <a:pt x="12115800" y="1831564"/>
                    </a:cubicBezTo>
                    <a:cubicBezTo>
                      <a:pt x="12170917" y="2758376"/>
                      <a:pt x="11179110" y="3476994"/>
                      <a:pt x="10428178" y="3581399"/>
                    </a:cubicBezTo>
                    <a:cubicBezTo>
                      <a:pt x="6183621" y="3588444"/>
                      <a:pt x="2467909" y="3377837"/>
                      <a:pt x="1687621" y="3581399"/>
                    </a:cubicBezTo>
                    <a:cubicBezTo>
                      <a:pt x="757642" y="3534332"/>
                      <a:pt x="-98318" y="2717382"/>
                      <a:pt x="0" y="1831564"/>
                    </a:cubicBezTo>
                    <a:cubicBezTo>
                      <a:pt x="-4565" y="1808901"/>
                      <a:pt x="-5221" y="1761101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1743" y="1060665"/>
                      <a:pt x="978177" y="402949"/>
                      <a:pt x="1687621" y="0"/>
                    </a:cubicBezTo>
                    <a:cubicBezTo>
                      <a:pt x="3788164" y="536351"/>
                      <a:pt x="6325984" y="571410"/>
                      <a:pt x="10428178" y="0"/>
                    </a:cubicBezTo>
                    <a:cubicBezTo>
                      <a:pt x="11177832" y="-278718"/>
                      <a:pt x="11985058" y="624788"/>
                      <a:pt x="12115800" y="1749835"/>
                    </a:cubicBezTo>
                    <a:cubicBezTo>
                      <a:pt x="12116989" y="1763281"/>
                      <a:pt x="12110276" y="1808900"/>
                      <a:pt x="12115800" y="1831564"/>
                    </a:cubicBezTo>
                    <a:cubicBezTo>
                      <a:pt x="12108299" y="2620028"/>
                      <a:pt x="11202183" y="3507458"/>
                      <a:pt x="10428178" y="3581399"/>
                    </a:cubicBezTo>
                    <a:cubicBezTo>
                      <a:pt x="6299511" y="3634785"/>
                      <a:pt x="2470896" y="3606532"/>
                      <a:pt x="1687621" y="3581399"/>
                    </a:cubicBezTo>
                    <a:cubicBezTo>
                      <a:pt x="817202" y="3513037"/>
                      <a:pt x="-204223" y="2774915"/>
                      <a:pt x="0" y="1831564"/>
                    </a:cubicBezTo>
                    <a:cubicBezTo>
                      <a:pt x="-3353" y="1808259"/>
                      <a:pt x="-6062" y="1760927"/>
                      <a:pt x="0" y="1749835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15800" h="3581400" fill="none" extrusionOk="0">
                    <a:moveTo>
                      <a:pt x="0" y="1749835"/>
                    </a:moveTo>
                    <a:cubicBezTo>
                      <a:pt x="8600" y="1018921"/>
                      <a:pt x="918284" y="278164"/>
                      <a:pt x="1687621" y="0"/>
                    </a:cubicBezTo>
                    <a:cubicBezTo>
                      <a:pt x="3316186" y="219319"/>
                      <a:pt x="6485485" y="383795"/>
                      <a:pt x="10428178" y="0"/>
                    </a:cubicBezTo>
                    <a:cubicBezTo>
                      <a:pt x="11338126" y="-156551"/>
                      <a:pt x="11934219" y="727282"/>
                      <a:pt x="12115800" y="1749835"/>
                    </a:cubicBezTo>
                    <a:cubicBezTo>
                      <a:pt x="12115523" y="1764527"/>
                      <a:pt x="12109869" y="1809193"/>
                      <a:pt x="12115800" y="1831564"/>
                    </a:cubicBezTo>
                    <a:cubicBezTo>
                      <a:pt x="12153349" y="2603707"/>
                      <a:pt x="11310545" y="3525192"/>
                      <a:pt x="10428178" y="3581399"/>
                    </a:cubicBezTo>
                    <a:cubicBezTo>
                      <a:pt x="6319830" y="3717296"/>
                      <a:pt x="2595442" y="3541943"/>
                      <a:pt x="1687621" y="3581399"/>
                    </a:cubicBezTo>
                    <a:cubicBezTo>
                      <a:pt x="1010600" y="3552098"/>
                      <a:pt x="-106038" y="2819396"/>
                      <a:pt x="0" y="1831564"/>
                    </a:cubicBezTo>
                    <a:cubicBezTo>
                      <a:pt x="-3158" y="1807554"/>
                      <a:pt x="-4977" y="1760525"/>
                      <a:pt x="0" y="1749835"/>
                    </a:cubicBezTo>
                    <a:close/>
                  </a:path>
                  <a:path w="12115800" h="3581400" stroke="0" extrusionOk="0">
                    <a:moveTo>
                      <a:pt x="0" y="1749835"/>
                    </a:moveTo>
                    <a:cubicBezTo>
                      <a:pt x="-38575" y="906521"/>
                      <a:pt x="822331" y="45102"/>
                      <a:pt x="1687621" y="0"/>
                    </a:cubicBezTo>
                    <a:cubicBezTo>
                      <a:pt x="3042858" y="143201"/>
                      <a:pt x="9105440" y="-234120"/>
                      <a:pt x="10428178" y="0"/>
                    </a:cubicBezTo>
                    <a:cubicBezTo>
                      <a:pt x="11285412" y="-34331"/>
                      <a:pt x="12290397" y="647915"/>
                      <a:pt x="12115800" y="1749835"/>
                    </a:cubicBezTo>
                    <a:cubicBezTo>
                      <a:pt x="12117181" y="1787689"/>
                      <a:pt x="12113056" y="1815773"/>
                      <a:pt x="12115800" y="1831564"/>
                    </a:cubicBezTo>
                    <a:cubicBezTo>
                      <a:pt x="12109578" y="2698592"/>
                      <a:pt x="11078802" y="3480645"/>
                      <a:pt x="10428178" y="3581399"/>
                    </a:cubicBezTo>
                    <a:cubicBezTo>
                      <a:pt x="9168871" y="2916777"/>
                      <a:pt x="3616180" y="3751637"/>
                      <a:pt x="1687621" y="3581399"/>
                    </a:cubicBezTo>
                    <a:cubicBezTo>
                      <a:pt x="768647" y="3715982"/>
                      <a:pt x="-66109" y="2701830"/>
                      <a:pt x="0" y="1831564"/>
                    </a:cubicBezTo>
                    <a:cubicBezTo>
                      <a:pt x="-6503" y="1804408"/>
                      <a:pt x="-6681" y="1762172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09557" y="888047"/>
                      <a:pt x="903730" y="280455"/>
                      <a:pt x="1687621" y="0"/>
                    </a:cubicBezTo>
                    <a:cubicBezTo>
                      <a:pt x="4131719" y="430909"/>
                      <a:pt x="6104527" y="494316"/>
                      <a:pt x="10428178" y="0"/>
                    </a:cubicBezTo>
                    <a:cubicBezTo>
                      <a:pt x="11185503" y="-244213"/>
                      <a:pt x="12022673" y="716117"/>
                      <a:pt x="12115800" y="1749835"/>
                    </a:cubicBezTo>
                    <a:cubicBezTo>
                      <a:pt x="12113278" y="1762610"/>
                      <a:pt x="12114258" y="1803148"/>
                      <a:pt x="12115800" y="1831564"/>
                    </a:cubicBezTo>
                    <a:cubicBezTo>
                      <a:pt x="12024235" y="2734393"/>
                      <a:pt x="11233885" y="3548312"/>
                      <a:pt x="10428178" y="3581399"/>
                    </a:cubicBezTo>
                    <a:cubicBezTo>
                      <a:pt x="6149841" y="3616777"/>
                      <a:pt x="2518067" y="3404233"/>
                      <a:pt x="1687621" y="3581399"/>
                    </a:cubicBezTo>
                    <a:cubicBezTo>
                      <a:pt x="777732" y="3549799"/>
                      <a:pt x="-78927" y="2803376"/>
                      <a:pt x="0" y="1831564"/>
                    </a:cubicBezTo>
                    <a:cubicBezTo>
                      <a:pt x="-3549" y="1808513"/>
                      <a:pt x="-4956" y="1761961"/>
                      <a:pt x="0" y="174983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11172" y="1088531"/>
                              <a:pt x="973286" y="370475"/>
                              <a:pt x="1687621" y="0"/>
                            </a:cubicBezTo>
                            <a:cubicBezTo>
                              <a:pt x="2721333" y="254624"/>
                              <a:pt x="6708855" y="881562"/>
                              <a:pt x="10428178" y="0"/>
                            </a:cubicBezTo>
                            <a:cubicBezTo>
                              <a:pt x="11315655" y="-311235"/>
                              <a:pt x="11856664" y="703824"/>
                              <a:pt x="12115800" y="1749835"/>
                            </a:cubicBezTo>
                            <a:cubicBezTo>
                              <a:pt x="12119159" y="1766960"/>
                              <a:pt x="12108516" y="1811863"/>
                              <a:pt x="12115800" y="1831564"/>
                            </a:cubicBezTo>
                            <a:cubicBezTo>
                              <a:pt x="12186378" y="2436076"/>
                              <a:pt x="11224573" y="3428816"/>
                              <a:pt x="10428178" y="3581399"/>
                            </a:cubicBezTo>
                            <a:cubicBezTo>
                              <a:pt x="6405217" y="3747765"/>
                              <a:pt x="2600075" y="3600314"/>
                              <a:pt x="1687621" y="3581399"/>
                            </a:cubicBezTo>
                            <a:cubicBezTo>
                              <a:pt x="1127568" y="3538875"/>
                              <a:pt x="-187614" y="2835527"/>
                              <a:pt x="0" y="1831564"/>
                            </a:cubicBezTo>
                            <a:cubicBezTo>
                              <a:pt x="-2622" y="1806557"/>
                              <a:pt x="-5178" y="1760008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63378" y="965923"/>
                              <a:pt x="819195" y="13457"/>
                              <a:pt x="1687621" y="0"/>
                            </a:cubicBezTo>
                            <a:cubicBezTo>
                              <a:pt x="3063436" y="-85832"/>
                              <a:pt x="9118433" y="-216408"/>
                              <a:pt x="10428178" y="0"/>
                            </a:cubicBezTo>
                            <a:cubicBezTo>
                              <a:pt x="11096489" y="-15275"/>
                              <a:pt x="12310121" y="652173"/>
                              <a:pt x="12115800" y="1749835"/>
                            </a:cubicBezTo>
                            <a:cubicBezTo>
                              <a:pt x="12119096" y="1787458"/>
                              <a:pt x="12115817" y="1816358"/>
                              <a:pt x="12115800" y="1831564"/>
                            </a:cubicBezTo>
                            <a:cubicBezTo>
                              <a:pt x="12120157" y="2661047"/>
                              <a:pt x="11032523" y="3455015"/>
                              <a:pt x="10428178" y="3581399"/>
                            </a:cubicBezTo>
                            <a:cubicBezTo>
                              <a:pt x="9196348" y="2632202"/>
                              <a:pt x="3568498" y="4079598"/>
                              <a:pt x="1687621" y="3581399"/>
                            </a:cubicBezTo>
                            <a:cubicBezTo>
                              <a:pt x="809824" y="3834579"/>
                              <a:pt x="-95167" y="2561613"/>
                              <a:pt x="0" y="1831564"/>
                            </a:cubicBezTo>
                            <a:cubicBezTo>
                              <a:pt x="-6346" y="1802224"/>
                              <a:pt x="-6579" y="1760559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67888" y="857379"/>
                              <a:pt x="948589" y="242108"/>
                              <a:pt x="1687621" y="0"/>
                            </a:cubicBezTo>
                            <a:cubicBezTo>
                              <a:pt x="4171483" y="479512"/>
                              <a:pt x="6016551" y="554848"/>
                              <a:pt x="10428178" y="0"/>
                            </a:cubicBezTo>
                            <a:cubicBezTo>
                              <a:pt x="11233692" y="-423756"/>
                              <a:pt x="12045432" y="604614"/>
                              <a:pt x="12115800" y="1749835"/>
                            </a:cubicBezTo>
                            <a:cubicBezTo>
                              <a:pt x="12112665" y="1763375"/>
                              <a:pt x="12118333" y="1805919"/>
                              <a:pt x="12115800" y="1831564"/>
                            </a:cubicBezTo>
                            <a:cubicBezTo>
                              <a:pt x="12170917" y="2758376"/>
                              <a:pt x="11179110" y="3476994"/>
                              <a:pt x="10428178" y="3581399"/>
                            </a:cubicBezTo>
                            <a:cubicBezTo>
                              <a:pt x="6183621" y="3588444"/>
                              <a:pt x="2467909" y="3377837"/>
                              <a:pt x="1687621" y="3581399"/>
                            </a:cubicBezTo>
                            <a:cubicBezTo>
                              <a:pt x="757642" y="3534332"/>
                              <a:pt x="-98318" y="2717382"/>
                              <a:pt x="0" y="1831564"/>
                            </a:cubicBezTo>
                            <a:cubicBezTo>
                              <a:pt x="-4565" y="1808901"/>
                              <a:pt x="-5221" y="1761101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61743" y="1060665"/>
                              <a:pt x="978177" y="402949"/>
                              <a:pt x="1687621" y="0"/>
                            </a:cubicBezTo>
                            <a:cubicBezTo>
                              <a:pt x="3788164" y="536351"/>
                              <a:pt x="6325984" y="571410"/>
                              <a:pt x="10428178" y="0"/>
                            </a:cubicBezTo>
                            <a:cubicBezTo>
                              <a:pt x="11177832" y="-278718"/>
                              <a:pt x="11985058" y="624788"/>
                              <a:pt x="12115800" y="1749835"/>
                            </a:cubicBezTo>
                            <a:cubicBezTo>
                              <a:pt x="12116989" y="1763281"/>
                              <a:pt x="12110276" y="1808900"/>
                              <a:pt x="12115800" y="1831564"/>
                            </a:cubicBezTo>
                            <a:cubicBezTo>
                              <a:pt x="12108299" y="2620028"/>
                              <a:pt x="11202183" y="3507458"/>
                              <a:pt x="10428178" y="3581399"/>
                            </a:cubicBezTo>
                            <a:cubicBezTo>
                              <a:pt x="6299511" y="3634785"/>
                              <a:pt x="2470896" y="3606532"/>
                              <a:pt x="1687621" y="3581399"/>
                            </a:cubicBezTo>
                            <a:cubicBezTo>
                              <a:pt x="817202" y="3513037"/>
                              <a:pt x="-204223" y="2774915"/>
                              <a:pt x="0" y="1831564"/>
                            </a:cubicBezTo>
                            <a:cubicBezTo>
                              <a:pt x="-3353" y="1808259"/>
                              <a:pt x="-6062" y="1760927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27338217-8127-8839-F590-0D3F9415DCE1}"/>
                  </a:ext>
                </a:extLst>
              </p:cNvPr>
              <p:cNvSpPr txBox="1"/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122 cm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blipFill>
                <a:blip r:embed="rId8"/>
                <a:stretch>
                  <a:fillRect l="-5908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xmlns="" id="{84D3E251-BCD5-CBCF-F078-EDC0813E97E4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xmlns="" id="{B0CF352A-D0EB-6952-ED23-7440F287633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04801" y="347103"/>
            <a:ext cx="13765322" cy="1004457"/>
            <a:chOff x="0" y="-38100"/>
            <a:chExt cx="4777112" cy="4921056"/>
          </a:xfrm>
        </p:grpSpPr>
        <p:sp>
          <p:nvSpPr>
            <p:cNvPr id="6" name="Freeform 6"/>
            <p:cNvSpPr/>
            <p:nvPr/>
          </p:nvSpPr>
          <p:spPr>
            <a:xfrm>
              <a:off x="0" y="-1"/>
              <a:ext cx="4777112" cy="4882957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2024</a:t>
              </a:r>
            </a:p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</a:t>
              </a:r>
              <a:r>
                <a:rPr lang="en-US" sz="32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endPara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flipH="1">
            <a:off x="12855799" y="1203825"/>
            <a:ext cx="5176765" cy="1162130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96600" y="7581900"/>
            <a:ext cx="3124200" cy="2997183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970EB8F-99D1-E71E-8B23-ADF07307B9D5}"/>
              </a:ext>
            </a:extLst>
          </p:cNvPr>
          <p:cNvSpPr txBox="1"/>
          <p:nvPr/>
        </p:nvSpPr>
        <p:spPr>
          <a:xfrm>
            <a:off x="304800" y="9486900"/>
            <a:ext cx="1176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9C1211-AAED-3D23-D8E1-8B9CF9744675}"/>
              </a:ext>
            </a:extLst>
          </p:cNvPr>
          <p:cNvSpPr txBox="1"/>
          <p:nvPr/>
        </p:nvSpPr>
        <p:spPr>
          <a:xfrm>
            <a:off x="4038600" y="1496222"/>
            <a:ext cx="8031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KHÁI NIỆM SỐ THẬP PHÂN</a:t>
            </a:r>
          </a:p>
        </p:txBody>
      </p:sp>
      <p:pic>
        <p:nvPicPr>
          <p:cNvPr id="9" name="Picture 8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48310495-D63D-19B1-293B-9C3FEBC2BB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809398"/>
            <a:ext cx="8382000" cy="5061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46131A7-7E7C-D9ED-489C-B6AE51581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95300"/>
            <a:ext cx="8687553" cy="963251"/>
          </a:xfrm>
          <a:prstGeom prst="rect">
            <a:avLst/>
          </a:prstGeom>
        </p:spPr>
      </p:pic>
      <p:pic>
        <p:nvPicPr>
          <p:cNvPr id="26" name="Picture 25" descr="A group of children standing in front of a desk&#10;&#10;Description automatically generated">
            <a:extLst>
              <a:ext uri="{FF2B5EF4-FFF2-40B4-BE49-F238E27FC236}">
                <a16:creationId xmlns:a16="http://schemas.microsoft.com/office/drawing/2014/main" xmlns="" id="{B3B5C733-84D4-AC6C-E048-5A3F96803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27887"/>
            <a:ext cx="13792200" cy="736378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DC104BF6-352B-84E2-A3E4-1B77E129702B}"/>
              </a:ext>
            </a:extLst>
          </p:cNvPr>
          <p:cNvSpPr/>
          <p:nvPr/>
        </p:nvSpPr>
        <p:spPr>
          <a:xfrm>
            <a:off x="3200400" y="2628900"/>
            <a:ext cx="34290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cm,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dm.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483F1BB-A2F6-01B9-9444-090898E07934}"/>
              </a:ext>
            </a:extLst>
          </p:cNvPr>
          <p:cNvSpPr/>
          <p:nvPr/>
        </p:nvSpPr>
        <p:spPr>
          <a:xfrm>
            <a:off x="7467600" y="27051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2B61701C-C1AC-2181-9231-BC7F6D539FF3}"/>
              </a:ext>
            </a:extLst>
          </p:cNvPr>
          <p:cNvSpPr/>
          <p:nvPr/>
        </p:nvSpPr>
        <p:spPr>
          <a:xfrm>
            <a:off x="9372600" y="4305300"/>
            <a:ext cx="2819400" cy="1447800"/>
          </a:xfrm>
          <a:prstGeom prst="wedgeRoundRectCallout">
            <a:avLst>
              <a:gd name="adj1" fmla="val 21758"/>
              <a:gd name="adj2" fmla="val 641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25E901CD-B6ED-F82E-5B15-92FA3449831C}"/>
              </a:ext>
            </a:extLst>
          </p:cNvPr>
          <p:cNvSpPr/>
          <p:nvPr/>
        </p:nvSpPr>
        <p:spPr>
          <a:xfrm>
            <a:off x="12268200" y="28575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 descr="Không có mô tả.">
            <a:extLst>
              <a:ext uri="{FF2B5EF4-FFF2-40B4-BE49-F238E27FC236}">
                <a16:creationId xmlns:a16="http://schemas.microsoft.com/office/drawing/2014/main" xmlns="" id="{2FC782EA-7A51-8A72-EF9D-B97EFEA76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71600" y="4191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91BD11F4-6798-A027-676D-5234C4155426}"/>
              </a:ext>
            </a:extLst>
          </p:cNvPr>
          <p:cNvSpPr/>
          <p:nvPr/>
        </p:nvSpPr>
        <p:spPr>
          <a:xfrm>
            <a:off x="4175922" y="6085148"/>
            <a:ext cx="6888972" cy="35740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THẢO LUẬN </a:t>
            </a:r>
            <a:r>
              <a:rPr lang="en-US" sz="6000"/>
              <a:t>NHÓM 4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xmlns="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xmlns="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xmlns="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xmlns="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FB5003-AE55-165C-DD66-D42403CDD088}"/>
              </a:ext>
            </a:extLst>
          </p:cNvPr>
          <p:cNvSpPr txBox="1"/>
          <p:nvPr/>
        </p:nvSpPr>
        <p:spPr>
          <a:xfrm>
            <a:off x="945053" y="2185094"/>
            <a:ext cx="2788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76015BE7-7398-4721-016E-D1A46E47C4E9}"/>
                  </a:ext>
                </a:extLst>
              </p:cNvPr>
              <p:cNvSpPr txBox="1"/>
              <p:nvPr/>
            </p:nvSpPr>
            <p:spPr>
              <a:xfrm>
                <a:off x="609600" y="3170175"/>
                <a:ext cx="16611600" cy="1809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dm =          m</a:t>
                </a:r>
                <a:r>
                  <a:rPr lang="en-US" sz="4400" b="1" dirty="0">
                    <a:solidFill>
                      <a:srgbClr val="002060"/>
                    </a:solidFill>
                  </a:rPr>
                  <a:t> </a:t>
                </a:r>
              </a:p>
              <a:p>
                <a:pPr marL="685800" indent="-6858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0,9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m,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phẩy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170175"/>
                <a:ext cx="16611600" cy="1809021"/>
              </a:xfrm>
              <a:prstGeom prst="rect">
                <a:avLst/>
              </a:prstGeom>
              <a:blipFill>
                <a:blip r:embed="rId2"/>
                <a:stretch>
                  <a:fillRect l="-1321" t="-7407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AA132A5-76AC-DFCA-463D-E1D4B5CDB013}"/>
              </a:ext>
            </a:extLst>
          </p:cNvPr>
          <p:cNvSpPr txBox="1"/>
          <p:nvPr/>
        </p:nvSpPr>
        <p:spPr>
          <a:xfrm>
            <a:off x="609600" y="5295900"/>
            <a:ext cx="1508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118 cm =            m =             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DB1B7523-B76C-8F7A-DBA7-C397E0D74218}"/>
                  </a:ext>
                </a:extLst>
              </p:cNvPr>
              <p:cNvSpPr txBox="1"/>
              <p:nvPr/>
            </p:nvSpPr>
            <p:spPr>
              <a:xfrm>
                <a:off x="609601" y="6310692"/>
                <a:ext cx="166116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1,18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m,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phẩy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6310692"/>
                <a:ext cx="16611600" cy="1070358"/>
              </a:xfrm>
              <a:prstGeom prst="rect">
                <a:avLst/>
              </a:prstGeom>
              <a:blipFill>
                <a:blip r:embed="rId3"/>
                <a:stretch>
                  <a:fillRect l="-1321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130042-CB36-3EBF-9F68-84B8B02DE61F}"/>
              </a:ext>
            </a:extLst>
          </p:cNvPr>
          <p:cNvSpPr txBox="1"/>
          <p:nvPr/>
        </p:nvSpPr>
        <p:spPr>
          <a:xfrm>
            <a:off x="3048000" y="165235"/>
            <a:ext cx="1264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 NIỆM SỐ THẬP PHÂN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6974D2FC-77BE-598F-A8FB-FACC13096921}"/>
                  </a:ext>
                </a:extLst>
              </p:cNvPr>
              <p:cNvSpPr txBox="1"/>
              <p:nvPr/>
            </p:nvSpPr>
            <p:spPr>
              <a:xfrm flipH="1">
                <a:off x="4038600" y="5143499"/>
                <a:ext cx="8382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74D2FC-77BE-598F-A8FB-FACC13096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38600" y="5143499"/>
                <a:ext cx="838200" cy="1133067"/>
              </a:xfrm>
              <a:prstGeom prst="rect">
                <a:avLst/>
              </a:prstGeom>
              <a:blipFill>
                <a:blip r:embed="rId4"/>
                <a:stretch>
                  <a:fillRect r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9FBC9CA7-2B30-0AA3-9A2F-D774DA73F9DA}"/>
                  </a:ext>
                </a:extLst>
              </p:cNvPr>
              <p:cNvSpPr txBox="1"/>
              <p:nvPr/>
            </p:nvSpPr>
            <p:spPr>
              <a:xfrm>
                <a:off x="6248400" y="5143499"/>
                <a:ext cx="2743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FBC9CA7-2B30-0AA3-9A2F-D774DA73F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5143499"/>
                <a:ext cx="2743200" cy="1159228"/>
              </a:xfrm>
              <a:prstGeom prst="rect">
                <a:avLst/>
              </a:prstGeom>
              <a:blipFill>
                <a:blip r:embed="rId5"/>
                <a:stretch>
                  <a:fillRect l="-10000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5700872B-F0F0-6F71-B94D-FE4251410FE9}"/>
                  </a:ext>
                </a:extLst>
              </p:cNvPr>
              <p:cNvSpPr txBox="1"/>
              <p:nvPr/>
            </p:nvSpPr>
            <p:spPr>
              <a:xfrm>
                <a:off x="3429000" y="3016091"/>
                <a:ext cx="91440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700872B-F0F0-6F71-B94D-FE4251410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3016091"/>
                <a:ext cx="914400" cy="1017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F4291C84-CE18-AD0C-A313-80D96B82AE7B}"/>
                  </a:ext>
                </a:extLst>
              </p:cNvPr>
              <p:cNvSpPr/>
              <p:nvPr/>
            </p:nvSpPr>
            <p:spPr>
              <a:xfrm>
                <a:off x="3429000" y="7469920"/>
                <a:ext cx="4211782" cy="1159228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>
                        <a:lumMod val="9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=  </a:t>
                </a:r>
                <a:endParaRPr lang="en-US" sz="4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4291C84-CE18-AD0C-A313-80D96B82AE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7469920"/>
                <a:ext cx="4211782" cy="1159228"/>
              </a:xfrm>
              <a:prstGeom prst="rect">
                <a:avLst/>
              </a:prstGeom>
              <a:blipFill>
                <a:blip r:embed="rId7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4FD248BA-28F0-A48A-4012-B6EB070E2C40}"/>
                  </a:ext>
                </a:extLst>
              </p:cNvPr>
              <p:cNvSpPr/>
              <p:nvPr/>
            </p:nvSpPr>
            <p:spPr>
              <a:xfrm>
                <a:off x="3408218" y="8872041"/>
                <a:ext cx="4211782" cy="107950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chemeClr val="bg1">
                        <a:lumMod val="95000"/>
                      </a:schemeClr>
                    </a:solidFill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>
                        <a:lumMod val="9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endParaRPr lang="en-US" sz="4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FD248BA-28F0-A48A-4012-B6EB070E2C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218" y="8872041"/>
                <a:ext cx="4211782" cy="1079500"/>
              </a:xfrm>
              <a:prstGeom prst="rect">
                <a:avLst/>
              </a:prstGeom>
              <a:blipFill>
                <a:blip r:embed="rId8"/>
                <a:stretch>
                  <a:fillRect b="-12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7C93E5-FDF4-0B8F-87E7-56F037422B79}"/>
              </a:ext>
            </a:extLst>
          </p:cNvPr>
          <p:cNvSpPr txBox="1"/>
          <p:nvPr/>
        </p:nvSpPr>
        <p:spPr>
          <a:xfrm>
            <a:off x="6248400" y="7632712"/>
            <a:ext cx="121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0,9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0E246D-7C57-E594-934C-834421120448}"/>
              </a:ext>
            </a:extLst>
          </p:cNvPr>
          <p:cNvSpPr txBox="1"/>
          <p:nvPr/>
        </p:nvSpPr>
        <p:spPr>
          <a:xfrm>
            <a:off x="6248400" y="9034832"/>
            <a:ext cx="1504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1,18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1DFB887-3787-10FF-C866-F75664EF7D65}"/>
              </a:ext>
            </a:extLst>
          </p:cNvPr>
          <p:cNvSpPr txBox="1"/>
          <p:nvPr/>
        </p:nvSpPr>
        <p:spPr>
          <a:xfrm>
            <a:off x="8174182" y="8700180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B84CF462-F57E-7C1B-F291-81FE833055F2}"/>
              </a:ext>
            </a:extLst>
          </p:cNvPr>
          <p:cNvSpPr/>
          <p:nvPr/>
        </p:nvSpPr>
        <p:spPr>
          <a:xfrm>
            <a:off x="8174182" y="8074609"/>
            <a:ext cx="1948226" cy="10391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5A3B8E5-5C45-99E9-ACA4-7F6D193467C8}"/>
              </a:ext>
            </a:extLst>
          </p:cNvPr>
          <p:cNvSpPr/>
          <p:nvPr/>
        </p:nvSpPr>
        <p:spPr>
          <a:xfrm>
            <a:off x="10480964" y="7369522"/>
            <a:ext cx="6455350" cy="27522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Các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số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0,9 </a:t>
            </a:r>
            <a:r>
              <a:rPr lang="en-US" sz="4400" b="1" dirty="0" err="1">
                <a:solidFill>
                  <a:srgbClr val="FF0000"/>
                </a:solidFill>
              </a:rPr>
              <a:t>và</a:t>
            </a:r>
            <a:r>
              <a:rPr lang="en-US" sz="4400" b="1" dirty="0">
                <a:solidFill>
                  <a:srgbClr val="FF0000"/>
                </a:solidFill>
              </a:rPr>
              <a:t> 1,18 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là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số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thập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phân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8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9" grpId="0"/>
      <p:bldP spid="4" grpId="0" animBg="1"/>
      <p:bldP spid="5" grpId="0" animBg="1"/>
      <p:bldP spid="3" grpId="0"/>
      <p:bldP spid="6" grpId="0"/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y2mate.com - Khám phá Cầu Nhật Tân   Cây cầu thép dây văng lớn nhất Việt Nam  Tiền Phong TV_720pFHR">
            <a:hlinkClick r:id="" action="ppaction://media"/>
            <a:extLst>
              <a:ext uri="{FF2B5EF4-FFF2-40B4-BE49-F238E27FC236}">
                <a16:creationId xmlns:a16="http://schemas.microsoft.com/office/drawing/2014/main" xmlns="" id="{31243D28-B414-9941-0039-A3D91C374F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3812"/>
            <a:ext cx="18245668" cy="1026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0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xmlns="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xmlns="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xmlns="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xmlns="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xmlns="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xmlns="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xmlns="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xmlns="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1615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Tìm hiểu về cầu Nhật Tân – Hà Nội (cầu dây văng lớn nhất Việt Nam),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cho biết thông số kĩ thuật của cầu như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253284-A655-EB48-DCF9-74B2FED3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76500"/>
            <a:ext cx="13944600" cy="4233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2515EE-9050-46E8-3765-8637C216BB0D}"/>
              </a:ext>
            </a:extLst>
          </p:cNvPr>
          <p:cNvSpPr txBox="1"/>
          <p:nvPr/>
        </p:nvSpPr>
        <p:spPr>
          <a:xfrm>
            <a:off x="2819400" y="6972300"/>
            <a:ext cx="1257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số 9,17; 3,9; 1,5; 5,27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E5DCE9-3F66-9075-D860-A0E2C9DF0B86}"/>
              </a:ext>
            </a:extLst>
          </p:cNvPr>
          <p:cNvSpPr txBox="1"/>
          <p:nvPr/>
        </p:nvSpPr>
        <p:spPr>
          <a:xfrm>
            <a:off x="9448800" y="6972300"/>
            <a:ext cx="632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cũng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thập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phân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4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663</Words>
  <Application>Microsoft Office PowerPoint</Application>
  <PresentationFormat>Custom</PresentationFormat>
  <Paragraphs>112</Paragraphs>
  <Slides>18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Math Subject for Elementary - 3rd Grade: Operations and Algebraic Thinking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User</cp:lastModifiedBy>
  <cp:revision>117</cp:revision>
  <dcterms:created xsi:type="dcterms:W3CDTF">2006-08-16T00:00:00Z</dcterms:created>
  <dcterms:modified xsi:type="dcterms:W3CDTF">2024-11-12T03:30:36Z</dcterms:modified>
  <dc:identifier>DAGJP68S_yM</dc:identifier>
</cp:coreProperties>
</file>