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81" r:id="rId4"/>
    <p:sldId id="256" r:id="rId5"/>
    <p:sldId id="274" r:id="rId6"/>
    <p:sldId id="291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pPr/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</a:t>
            </a:r>
            <a:r>
              <a:rPr lang="en-US" altLang="zh-CN" sz="3300" b="1">
                <a:solidFill>
                  <a:srgbClr val="FF0000"/>
                </a:solidFill>
              </a:rPr>
              <a:t>LỚP </a:t>
            </a:r>
            <a:r>
              <a:rPr lang="en-US" altLang="zh-CN" sz="3300" b="1" smtClean="0">
                <a:solidFill>
                  <a:srgbClr val="FF0000"/>
                </a:solidFill>
              </a:rPr>
              <a:t>1B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5333178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Thu Huyền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867167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THẠCH MỸ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36</a:t>
            </a:r>
            <a:endParaRPr lang="en-US" sz="60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  <a:r>
              <a:rPr lang="en-US" sz="72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 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ôm</a:t>
            </a:r>
            <a:r>
              <a:rPr lang="en-US" sz="72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ơm</a:t>
            </a:r>
            <a:endParaRPr lang="en-US" sz="7200" dirty="0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x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Ó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vom</a:t>
            </a:r>
            <a:endParaRPr lang="en-US" sz="3600" dirty="0" smtClean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khóm</a:t>
            </a:r>
            <a:endParaRPr lang="en-US" sz="3600" dirty="0" smtClean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nôm</a:t>
            </a:r>
            <a:endParaRPr lang="en-US" sz="3600" dirty="0" smtClean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tôm</a:t>
            </a:r>
            <a:endParaRPr lang="en-US" sz="3600" dirty="0" smtClean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rơm</a:t>
            </a:r>
            <a:endParaRPr lang="en-US" sz="36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Ô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endParaRPr lang="en-US" sz="4800" dirty="0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®om ®ãm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chã ®èm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m©m c¬m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Hôm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qua,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Mơ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Hạ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thăm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giỏ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cam.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cam to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khen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thơm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má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94</Words>
  <Application>Microsoft Office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25</cp:revision>
  <dcterms:created xsi:type="dcterms:W3CDTF">2020-08-12T11:52:00Z</dcterms:created>
  <dcterms:modified xsi:type="dcterms:W3CDTF">2024-10-20T15:00:49Z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