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43"/>
  </p:notesMasterIdLst>
  <p:sldIdLst>
    <p:sldId id="11693" r:id="rId3"/>
    <p:sldId id="11696" r:id="rId4"/>
    <p:sldId id="11697" r:id="rId5"/>
    <p:sldId id="11704" r:id="rId6"/>
    <p:sldId id="11706" r:id="rId7"/>
    <p:sldId id="11707" r:id="rId8"/>
    <p:sldId id="11700" r:id="rId9"/>
    <p:sldId id="11701" r:id="rId10"/>
    <p:sldId id="11705" r:id="rId11"/>
    <p:sldId id="11708" r:id="rId12"/>
    <p:sldId id="11695" r:id="rId13"/>
    <p:sldId id="524" r:id="rId14"/>
    <p:sldId id="536" r:id="rId15"/>
    <p:sldId id="538" r:id="rId16"/>
    <p:sldId id="540" r:id="rId17"/>
    <p:sldId id="541" r:id="rId18"/>
    <p:sldId id="11709" r:id="rId19"/>
    <p:sldId id="563" r:id="rId20"/>
    <p:sldId id="543" r:id="rId21"/>
    <p:sldId id="544" r:id="rId22"/>
    <p:sldId id="545" r:id="rId23"/>
    <p:sldId id="550" r:id="rId24"/>
    <p:sldId id="510" r:id="rId25"/>
    <p:sldId id="511" r:id="rId26"/>
    <p:sldId id="551" r:id="rId27"/>
    <p:sldId id="552" r:id="rId28"/>
    <p:sldId id="553" r:id="rId29"/>
    <p:sldId id="564" r:id="rId30"/>
    <p:sldId id="11710" r:id="rId31"/>
    <p:sldId id="554" r:id="rId32"/>
    <p:sldId id="555" r:id="rId33"/>
    <p:sldId id="565" r:id="rId34"/>
    <p:sldId id="566" r:id="rId35"/>
    <p:sldId id="11694" r:id="rId36"/>
    <p:sldId id="567" r:id="rId37"/>
    <p:sldId id="568" r:id="rId38"/>
    <p:sldId id="569" r:id="rId39"/>
    <p:sldId id="570" r:id="rId40"/>
    <p:sldId id="262" r:id="rId41"/>
    <p:sldId id="27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1" d="100"/>
          <a:sy n="71" d="100"/>
        </p:scale>
        <p:origin x="9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E964D-F6C3-4ABE-B297-9409898D9A9E}"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7333B-7E3D-49C8-807F-13D687A91D1E}" type="slidenum">
              <a:rPr lang="en-US" smtClean="0"/>
              <a:t>‹#›</a:t>
            </a:fld>
            <a:endParaRPr lang="en-US"/>
          </a:p>
        </p:txBody>
      </p:sp>
    </p:spTree>
    <p:extLst>
      <p:ext uri="{BB962C8B-B14F-4D97-AF65-F5344CB8AC3E}">
        <p14:creationId xmlns:p14="http://schemas.microsoft.com/office/powerpoint/2010/main" val="120720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12</a:t>
            </a:fld>
            <a:endParaRPr lang="en-US"/>
          </a:p>
        </p:txBody>
      </p:sp>
    </p:spTree>
    <p:extLst>
      <p:ext uri="{BB962C8B-B14F-4D97-AF65-F5344CB8AC3E}">
        <p14:creationId xmlns:p14="http://schemas.microsoft.com/office/powerpoint/2010/main" val="2843313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diễn</a:t>
            </a:r>
            <a:r>
              <a:rPr lang="en-US" dirty="0"/>
              <a:t> </a:t>
            </a:r>
            <a:r>
              <a:rPr lang="en-US" dirty="0" err="1"/>
              <a:t>cảm</a:t>
            </a:r>
            <a:r>
              <a:rPr lang="en-US" dirty="0"/>
              <a:t> </a:t>
            </a:r>
            <a:r>
              <a:rPr lang="en-US" dirty="0" err="1"/>
              <a:t>cả</a:t>
            </a:r>
            <a:r>
              <a:rPr lang="en-US" dirty="0"/>
              <a:t> </a:t>
            </a:r>
            <a:r>
              <a:rPr lang="en-US" dirty="0" err="1"/>
              <a:t>bài</a:t>
            </a:r>
            <a:r>
              <a:rPr lang="en-US" dirty="0"/>
              <a:t>, </a:t>
            </a:r>
            <a:r>
              <a:rPr lang="en-US" dirty="0" err="1"/>
              <a:t>nhấn</a:t>
            </a:r>
            <a:r>
              <a:rPr lang="en-US" dirty="0"/>
              <a:t> </a:t>
            </a:r>
            <a:r>
              <a:rPr lang="en-US" dirty="0" err="1"/>
              <a:t>giọng</a:t>
            </a:r>
            <a:r>
              <a:rPr lang="en-US" dirty="0"/>
              <a:t> ở </a:t>
            </a:r>
            <a:r>
              <a:rPr lang="en-US" dirty="0" err="1"/>
              <a:t>những</a:t>
            </a:r>
            <a:r>
              <a:rPr lang="en-US" dirty="0"/>
              <a:t> </a:t>
            </a:r>
            <a:r>
              <a:rPr lang="en-US" dirty="0" err="1"/>
              <a:t>từ</a:t>
            </a:r>
            <a:r>
              <a:rPr lang="en-US" dirty="0"/>
              <a:t> </a:t>
            </a:r>
            <a:r>
              <a:rPr lang="en-US" dirty="0" err="1"/>
              <a:t>ngữ</a:t>
            </a:r>
            <a:r>
              <a:rPr lang="en-US" dirty="0"/>
              <a:t> </a:t>
            </a:r>
            <a:r>
              <a:rPr lang="en-US" dirty="0" err="1"/>
              <a:t>thể</a:t>
            </a:r>
            <a:r>
              <a:rPr lang="en-US" dirty="0"/>
              <a:t> </a:t>
            </a:r>
            <a:r>
              <a:rPr lang="en-US" dirty="0" err="1"/>
              <a:t>hiện</a:t>
            </a:r>
            <a:r>
              <a:rPr lang="en-US" dirty="0"/>
              <a:t> </a:t>
            </a:r>
            <a:r>
              <a:rPr lang="en-US" dirty="0" err="1"/>
              <a:t>tâm</a:t>
            </a:r>
            <a:r>
              <a:rPr lang="en-US" dirty="0"/>
              <a:t> </a:t>
            </a:r>
            <a:r>
              <a:rPr lang="en-US" dirty="0" err="1"/>
              <a:t>trạng</a:t>
            </a:r>
            <a:r>
              <a:rPr lang="en-US" dirty="0"/>
              <a:t> , </a:t>
            </a:r>
            <a:r>
              <a:rPr lang="en-US" dirty="0" err="1"/>
              <a:t>cảm</a:t>
            </a:r>
            <a:r>
              <a:rPr lang="en-US" dirty="0"/>
              <a:t> </a:t>
            </a:r>
            <a:r>
              <a:rPr lang="en-US" dirty="0" err="1"/>
              <a:t>xúc</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câu</a:t>
            </a:r>
            <a:r>
              <a:rPr lang="en-US" dirty="0"/>
              <a:t> </a:t>
            </a:r>
            <a:r>
              <a:rPr lang="en-US" dirty="0" err="1"/>
              <a:t>chuyện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462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287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168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22</a:t>
            </a:fld>
            <a:endParaRPr lang="en-US"/>
          </a:p>
        </p:txBody>
      </p:sp>
    </p:spTree>
    <p:extLst>
      <p:ext uri="{BB962C8B-B14F-4D97-AF65-F5344CB8AC3E}">
        <p14:creationId xmlns:p14="http://schemas.microsoft.com/office/powerpoint/2010/main" val="2279348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52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518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EAD7333B-7E3D-49C8-807F-13D687A91D1E}" type="slidenum">
              <a:rPr lang="en-US" smtClean="0"/>
              <a:t>36</a:t>
            </a:fld>
            <a:endParaRPr lang="en-US"/>
          </a:p>
        </p:txBody>
      </p:sp>
    </p:spTree>
    <p:extLst>
      <p:ext uri="{BB962C8B-B14F-4D97-AF65-F5344CB8AC3E}">
        <p14:creationId xmlns:p14="http://schemas.microsoft.com/office/powerpoint/2010/main" val="1279112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40</a:t>
            </a:fld>
            <a:endParaRPr lang="en-US"/>
          </a:p>
        </p:txBody>
      </p:sp>
    </p:spTree>
    <p:extLst>
      <p:ext uri="{BB962C8B-B14F-4D97-AF65-F5344CB8AC3E}">
        <p14:creationId xmlns:p14="http://schemas.microsoft.com/office/powerpoint/2010/main" val="2497089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5.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28732243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8607218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419986672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22734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9559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83410438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20044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2089443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13986644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484711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8973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4966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562574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3111579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Tree>
    <p:extLst>
      <p:ext uri="{BB962C8B-B14F-4D97-AF65-F5344CB8AC3E}">
        <p14:creationId xmlns:p14="http://schemas.microsoft.com/office/powerpoint/2010/main" val="20683332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33780274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2602252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10/16/2024</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54583023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64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62325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55DA0-FF49-0C1F-D6BA-341F0A911A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73C598-FCCE-6903-F6BE-F446BFF2F9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FFF8A0-4982-AFA5-5B8A-00AE89216A3D}"/>
              </a:ext>
            </a:extLst>
          </p:cNvPr>
          <p:cNvSpPr>
            <a:spLocks noGrp="1"/>
          </p:cNvSpPr>
          <p:nvPr>
            <p:ph type="dt" sz="half" idx="10"/>
          </p:nvPr>
        </p:nvSpPr>
        <p:spPr/>
        <p:txBody>
          <a:bodyPr/>
          <a:lstStyle/>
          <a:p>
            <a:fld id="{7D2F0F4C-DA13-433A-B2A3-3408D3C5B5A2}" type="datetimeFigureOut">
              <a:rPr lang="en-US" smtClean="0"/>
              <a:t>10/16/2024</a:t>
            </a:fld>
            <a:endParaRPr lang="en-US"/>
          </a:p>
        </p:txBody>
      </p:sp>
      <p:sp>
        <p:nvSpPr>
          <p:cNvPr id="5" name="Footer Placeholder 4">
            <a:extLst>
              <a:ext uri="{FF2B5EF4-FFF2-40B4-BE49-F238E27FC236}">
                <a16:creationId xmlns:a16="http://schemas.microsoft.com/office/drawing/2014/main" id="{F46CFA7B-DF7D-6DDE-551B-4EB233C53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E8757-47FF-AD2C-F598-39A27F65385B}"/>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08548944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6F180-0CC3-E92B-D549-1733BF2280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39883C-CED3-9589-BBF4-31A6C5B48F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4DC53-8E80-C2A2-0EFA-B8C1601D7F90}"/>
              </a:ext>
            </a:extLst>
          </p:cNvPr>
          <p:cNvSpPr>
            <a:spLocks noGrp="1"/>
          </p:cNvSpPr>
          <p:nvPr>
            <p:ph type="dt" sz="half" idx="10"/>
          </p:nvPr>
        </p:nvSpPr>
        <p:spPr/>
        <p:txBody>
          <a:bodyPr/>
          <a:lstStyle/>
          <a:p>
            <a:fld id="{7D2F0F4C-DA13-433A-B2A3-3408D3C5B5A2}" type="datetimeFigureOut">
              <a:rPr lang="en-US" smtClean="0"/>
              <a:t>10/16/2024</a:t>
            </a:fld>
            <a:endParaRPr lang="en-US"/>
          </a:p>
        </p:txBody>
      </p:sp>
      <p:sp>
        <p:nvSpPr>
          <p:cNvPr id="5" name="Footer Placeholder 4">
            <a:extLst>
              <a:ext uri="{FF2B5EF4-FFF2-40B4-BE49-F238E27FC236}">
                <a16:creationId xmlns:a16="http://schemas.microsoft.com/office/drawing/2014/main" id="{698F13C8-B0BA-4769-5B91-DCABACF28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4A6F9-001B-B370-F690-C9ABAEBF2773}"/>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7647999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199032124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DFF4-37DB-A1C0-41C4-192A610CE6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369A1B-2436-BF50-A3F1-CEB32A055C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DF9448-32B6-D5CE-F9AE-A7B99EDD7C95}"/>
              </a:ext>
            </a:extLst>
          </p:cNvPr>
          <p:cNvSpPr>
            <a:spLocks noGrp="1"/>
          </p:cNvSpPr>
          <p:nvPr>
            <p:ph type="dt" sz="half" idx="10"/>
          </p:nvPr>
        </p:nvSpPr>
        <p:spPr/>
        <p:txBody>
          <a:bodyPr/>
          <a:lstStyle/>
          <a:p>
            <a:fld id="{7D2F0F4C-DA13-433A-B2A3-3408D3C5B5A2}" type="datetimeFigureOut">
              <a:rPr lang="en-US" smtClean="0"/>
              <a:t>10/16/2024</a:t>
            </a:fld>
            <a:endParaRPr lang="en-US"/>
          </a:p>
        </p:txBody>
      </p:sp>
      <p:sp>
        <p:nvSpPr>
          <p:cNvPr id="5" name="Footer Placeholder 4">
            <a:extLst>
              <a:ext uri="{FF2B5EF4-FFF2-40B4-BE49-F238E27FC236}">
                <a16:creationId xmlns:a16="http://schemas.microsoft.com/office/drawing/2014/main" id="{32BD795D-9AEB-A1E1-3B1B-0E9BFC41E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28E3F0-EAE3-A500-89D4-DA977DC857D1}"/>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83159291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B42BC-06F4-2FD4-1202-30E757B328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6C8283-2E9A-5E6D-F305-45E821E594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39733F-6FB6-C63C-E0CE-D10BDAD82B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521A75-1102-5A5C-1EC0-F0B35F56812E}"/>
              </a:ext>
            </a:extLst>
          </p:cNvPr>
          <p:cNvSpPr>
            <a:spLocks noGrp="1"/>
          </p:cNvSpPr>
          <p:nvPr>
            <p:ph type="dt" sz="half" idx="10"/>
          </p:nvPr>
        </p:nvSpPr>
        <p:spPr/>
        <p:txBody>
          <a:bodyPr/>
          <a:lstStyle/>
          <a:p>
            <a:fld id="{7D2F0F4C-DA13-433A-B2A3-3408D3C5B5A2}" type="datetimeFigureOut">
              <a:rPr lang="en-US" smtClean="0"/>
              <a:t>10/16/2024</a:t>
            </a:fld>
            <a:endParaRPr lang="en-US"/>
          </a:p>
        </p:txBody>
      </p:sp>
      <p:sp>
        <p:nvSpPr>
          <p:cNvPr id="6" name="Footer Placeholder 5">
            <a:extLst>
              <a:ext uri="{FF2B5EF4-FFF2-40B4-BE49-F238E27FC236}">
                <a16:creationId xmlns:a16="http://schemas.microsoft.com/office/drawing/2014/main" id="{2CFC9237-B3A0-4415-D6CE-1BAF7393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03659-6B7B-492E-F707-33071ED39180}"/>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385265721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BEB85-4550-B1AA-9EFB-87826863E8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F2285B-76D5-973B-9385-DF20A02E9E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1025B-F68D-5F95-8B19-7999C84246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F3317E-220C-D43D-6BCB-609CB7C384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DA42D9-8044-7EB5-50D5-AC9C5A146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149398-B595-9127-5D89-0CA111A4732D}"/>
              </a:ext>
            </a:extLst>
          </p:cNvPr>
          <p:cNvSpPr>
            <a:spLocks noGrp="1"/>
          </p:cNvSpPr>
          <p:nvPr>
            <p:ph type="dt" sz="half" idx="10"/>
          </p:nvPr>
        </p:nvSpPr>
        <p:spPr/>
        <p:txBody>
          <a:bodyPr/>
          <a:lstStyle/>
          <a:p>
            <a:fld id="{7D2F0F4C-DA13-433A-B2A3-3408D3C5B5A2}" type="datetimeFigureOut">
              <a:rPr lang="en-US" smtClean="0"/>
              <a:t>10/16/2024</a:t>
            </a:fld>
            <a:endParaRPr lang="en-US"/>
          </a:p>
        </p:txBody>
      </p:sp>
      <p:sp>
        <p:nvSpPr>
          <p:cNvPr id="8" name="Footer Placeholder 7">
            <a:extLst>
              <a:ext uri="{FF2B5EF4-FFF2-40B4-BE49-F238E27FC236}">
                <a16:creationId xmlns:a16="http://schemas.microsoft.com/office/drawing/2014/main" id="{80353231-F871-9024-C159-42C37CB3BA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251A39-4603-A58B-A5C8-4A36B571BDDC}"/>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215535417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2D484-C545-A1B9-BB50-68474BB695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A68843-B87F-9C8C-A42F-CA6774C89B51}"/>
              </a:ext>
            </a:extLst>
          </p:cNvPr>
          <p:cNvSpPr>
            <a:spLocks noGrp="1"/>
          </p:cNvSpPr>
          <p:nvPr>
            <p:ph type="dt" sz="half" idx="10"/>
          </p:nvPr>
        </p:nvSpPr>
        <p:spPr/>
        <p:txBody>
          <a:bodyPr/>
          <a:lstStyle/>
          <a:p>
            <a:fld id="{7D2F0F4C-DA13-433A-B2A3-3408D3C5B5A2}" type="datetimeFigureOut">
              <a:rPr lang="en-US" smtClean="0"/>
              <a:t>10/16/2024</a:t>
            </a:fld>
            <a:endParaRPr lang="en-US"/>
          </a:p>
        </p:txBody>
      </p:sp>
      <p:sp>
        <p:nvSpPr>
          <p:cNvPr id="4" name="Footer Placeholder 3">
            <a:extLst>
              <a:ext uri="{FF2B5EF4-FFF2-40B4-BE49-F238E27FC236}">
                <a16:creationId xmlns:a16="http://schemas.microsoft.com/office/drawing/2014/main" id="{8E05E9B5-C32D-00F9-DBA6-D6A84B5F31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820D0C-E039-3739-86DA-E8AEEEC0DF94}"/>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27285695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DB8719-D13D-E34B-82A1-A6C71BB88C35}"/>
              </a:ext>
            </a:extLst>
          </p:cNvPr>
          <p:cNvSpPr>
            <a:spLocks noGrp="1"/>
          </p:cNvSpPr>
          <p:nvPr>
            <p:ph type="dt" sz="half" idx="10"/>
          </p:nvPr>
        </p:nvSpPr>
        <p:spPr/>
        <p:txBody>
          <a:bodyPr/>
          <a:lstStyle/>
          <a:p>
            <a:fld id="{7D2F0F4C-DA13-433A-B2A3-3408D3C5B5A2}" type="datetimeFigureOut">
              <a:rPr lang="en-US" smtClean="0"/>
              <a:t>10/16/2024</a:t>
            </a:fld>
            <a:endParaRPr lang="en-US"/>
          </a:p>
        </p:txBody>
      </p:sp>
      <p:sp>
        <p:nvSpPr>
          <p:cNvPr id="3" name="Footer Placeholder 2">
            <a:extLst>
              <a:ext uri="{FF2B5EF4-FFF2-40B4-BE49-F238E27FC236}">
                <a16:creationId xmlns:a16="http://schemas.microsoft.com/office/drawing/2014/main" id="{2E24BF1B-CF02-DA23-59A8-40F366524A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8BC05C-8C75-A21C-C07A-645BEA58B899}"/>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36232241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C971-1E21-7EE0-87AA-4ABD4CCC9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7FED78-AE70-7CBA-348E-F916708FD4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C6CD0B-D3F1-1E08-D862-07FFFEC51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92EBBC-BFA9-2EC4-609A-500826EEB83A}"/>
              </a:ext>
            </a:extLst>
          </p:cNvPr>
          <p:cNvSpPr>
            <a:spLocks noGrp="1"/>
          </p:cNvSpPr>
          <p:nvPr>
            <p:ph type="dt" sz="half" idx="10"/>
          </p:nvPr>
        </p:nvSpPr>
        <p:spPr/>
        <p:txBody>
          <a:bodyPr/>
          <a:lstStyle/>
          <a:p>
            <a:fld id="{7D2F0F4C-DA13-433A-B2A3-3408D3C5B5A2}" type="datetimeFigureOut">
              <a:rPr lang="en-US" smtClean="0"/>
              <a:t>10/16/2024</a:t>
            </a:fld>
            <a:endParaRPr lang="en-US"/>
          </a:p>
        </p:txBody>
      </p:sp>
      <p:sp>
        <p:nvSpPr>
          <p:cNvPr id="6" name="Footer Placeholder 5">
            <a:extLst>
              <a:ext uri="{FF2B5EF4-FFF2-40B4-BE49-F238E27FC236}">
                <a16:creationId xmlns:a16="http://schemas.microsoft.com/office/drawing/2014/main" id="{09B12C0B-E297-FEC2-017C-A6C4E02BD7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C06D1C-EDA8-2982-FFEE-93719E090CDE}"/>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36766351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49CB9-F406-F442-4F3B-7090C6F737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C2CA32-662F-887D-2FE3-EF72682C5A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F6510E-3D51-724B-5A23-5AB84F5D1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5F3B2B-E88B-6AD1-B94E-0B2672398606}"/>
              </a:ext>
            </a:extLst>
          </p:cNvPr>
          <p:cNvSpPr>
            <a:spLocks noGrp="1"/>
          </p:cNvSpPr>
          <p:nvPr>
            <p:ph type="dt" sz="half" idx="10"/>
          </p:nvPr>
        </p:nvSpPr>
        <p:spPr/>
        <p:txBody>
          <a:bodyPr/>
          <a:lstStyle/>
          <a:p>
            <a:fld id="{7D2F0F4C-DA13-433A-B2A3-3408D3C5B5A2}" type="datetimeFigureOut">
              <a:rPr lang="en-US" smtClean="0"/>
              <a:t>10/16/2024</a:t>
            </a:fld>
            <a:endParaRPr lang="en-US"/>
          </a:p>
        </p:txBody>
      </p:sp>
      <p:sp>
        <p:nvSpPr>
          <p:cNvPr id="6" name="Footer Placeholder 5">
            <a:extLst>
              <a:ext uri="{FF2B5EF4-FFF2-40B4-BE49-F238E27FC236}">
                <a16:creationId xmlns:a16="http://schemas.microsoft.com/office/drawing/2014/main" id="{35E713E5-E836-66A1-C736-AF65A0820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481ECE-21C0-24E9-788A-513081F1310E}"/>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22904561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D40F-DE9E-7784-18C4-7A6AC63803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A8B407-8FDE-ED2F-BFCE-B639399266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46C6D-616B-3DEF-6556-DBBAEEB1C9BE}"/>
              </a:ext>
            </a:extLst>
          </p:cNvPr>
          <p:cNvSpPr>
            <a:spLocks noGrp="1"/>
          </p:cNvSpPr>
          <p:nvPr>
            <p:ph type="dt" sz="half" idx="10"/>
          </p:nvPr>
        </p:nvSpPr>
        <p:spPr/>
        <p:txBody>
          <a:bodyPr/>
          <a:lstStyle/>
          <a:p>
            <a:fld id="{7D2F0F4C-DA13-433A-B2A3-3408D3C5B5A2}" type="datetimeFigureOut">
              <a:rPr lang="en-US" smtClean="0"/>
              <a:t>10/16/2024</a:t>
            </a:fld>
            <a:endParaRPr lang="en-US"/>
          </a:p>
        </p:txBody>
      </p:sp>
      <p:sp>
        <p:nvSpPr>
          <p:cNvPr id="5" name="Footer Placeholder 4">
            <a:extLst>
              <a:ext uri="{FF2B5EF4-FFF2-40B4-BE49-F238E27FC236}">
                <a16:creationId xmlns:a16="http://schemas.microsoft.com/office/drawing/2014/main" id="{314E5D66-62E6-9B15-C443-2C5C88387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7E8CD-FACE-B239-A447-FA3D9DFBD5A1}"/>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368913779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ECE116-AC0A-CE53-D43A-86AB0D4E2E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BF4A44-2CAC-5F48-D099-D8ECC4F470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24230-7717-27D5-B64D-919D771AA5BA}"/>
              </a:ext>
            </a:extLst>
          </p:cNvPr>
          <p:cNvSpPr>
            <a:spLocks noGrp="1"/>
          </p:cNvSpPr>
          <p:nvPr>
            <p:ph type="dt" sz="half" idx="10"/>
          </p:nvPr>
        </p:nvSpPr>
        <p:spPr/>
        <p:txBody>
          <a:bodyPr/>
          <a:lstStyle/>
          <a:p>
            <a:fld id="{7D2F0F4C-DA13-433A-B2A3-3408D3C5B5A2}" type="datetimeFigureOut">
              <a:rPr lang="en-US" smtClean="0"/>
              <a:t>10/16/2024</a:t>
            </a:fld>
            <a:endParaRPr lang="en-US"/>
          </a:p>
        </p:txBody>
      </p:sp>
      <p:sp>
        <p:nvSpPr>
          <p:cNvPr id="5" name="Footer Placeholder 4">
            <a:extLst>
              <a:ext uri="{FF2B5EF4-FFF2-40B4-BE49-F238E27FC236}">
                <a16:creationId xmlns:a16="http://schemas.microsoft.com/office/drawing/2014/main" id="{061CF5CD-FF65-2424-8F5F-ED9FA85FC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4CD799-B15C-F516-F534-1C9E6550C882}"/>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334002063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7577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spTree>
    <p:extLst>
      <p:ext uri="{BB962C8B-B14F-4D97-AF65-F5344CB8AC3E}">
        <p14:creationId xmlns:p14="http://schemas.microsoft.com/office/powerpoint/2010/main" val="252193568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42841074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11153223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7098899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4711836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id="{51D532DC-862D-83F2-AE13-C1164455A5BA}"/>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2190750" y="304800"/>
            <a:ext cx="1924050" cy="1924050"/>
          </a:xfrm>
          <a:prstGeom prst="rect">
            <a:avLst/>
          </a:prstGeom>
        </p:spPr>
      </p:pic>
    </p:spTree>
    <p:extLst>
      <p:ext uri="{BB962C8B-B14F-4D97-AF65-F5344CB8AC3E}">
        <p14:creationId xmlns:p14="http://schemas.microsoft.com/office/powerpoint/2010/main" val="207065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DA911F-F5A8-D0BE-6234-A75EB290D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360D92-FC40-E385-2748-88832839AD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F1884-E57B-61CF-D083-D7557E661C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F0F4C-DA13-433A-B2A3-3408D3C5B5A2}" type="datetimeFigureOut">
              <a:rPr lang="en-US" smtClean="0"/>
              <a:t>10/16/2024</a:t>
            </a:fld>
            <a:endParaRPr lang="en-US"/>
          </a:p>
        </p:txBody>
      </p:sp>
      <p:sp>
        <p:nvSpPr>
          <p:cNvPr id="5" name="Footer Placeholder 4">
            <a:extLst>
              <a:ext uri="{FF2B5EF4-FFF2-40B4-BE49-F238E27FC236}">
                <a16:creationId xmlns:a16="http://schemas.microsoft.com/office/drawing/2014/main" id="{AA68CC10-E4C8-0F1C-6B2B-E8E97C60F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63BECA-9AF8-8BEF-11FE-BA0850FFF2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70063-2CAF-4AB6-8515-5E9D19E85CCB}" type="slidenum">
              <a:rPr lang="en-US" smtClean="0"/>
              <a:t>‹#›</a:t>
            </a:fld>
            <a:endParaRPr lang="en-US"/>
          </a:p>
        </p:txBody>
      </p:sp>
    </p:spTree>
    <p:extLst>
      <p:ext uri="{BB962C8B-B14F-4D97-AF65-F5344CB8AC3E}">
        <p14:creationId xmlns:p14="http://schemas.microsoft.com/office/powerpoint/2010/main" val="254816042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4.png"/><Relationship Id="rId7" Type="http://schemas.openxmlformats.org/officeDocument/2006/relationships/slide" Target="slide24.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35.svg"/><Relationship Id="rId9"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56.svg"/><Relationship Id="rId11" Type="http://schemas.openxmlformats.org/officeDocument/2006/relationships/audio" Target="../media/audio2.wav"/><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56.svg"/><Relationship Id="rId11" Type="http://schemas.openxmlformats.org/officeDocument/2006/relationships/audio" Target="../media/audio2.wav"/><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audio" Target="NUL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audio" Target="NULL"/><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3.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66.svg"/></Relationships>
</file>

<file path=ppt/slides/_rels/slide23.xml.rels><?xml version="1.0" encoding="UTF-8" standalone="yes"?>
<Relationships xmlns="http://schemas.openxmlformats.org/package/2006/relationships"><Relationship Id="rId13" Type="http://schemas.microsoft.com/office/2007/relationships/hdphoto" Target="../media/hdphoto3.wdp"/><Relationship Id="rId18" Type="http://schemas.microsoft.com/office/2007/relationships/hdphoto" Target="../media/hdphoto4.wdp"/><Relationship Id="rId26" Type="http://schemas.microsoft.com/office/2007/relationships/hdphoto" Target="../media/hdphoto6.wdp"/><Relationship Id="rId3" Type="http://schemas.openxmlformats.org/officeDocument/2006/relationships/audio" Target="../media/audio4.wav"/><Relationship Id="rId21" Type="http://schemas.openxmlformats.org/officeDocument/2006/relationships/image" Target="../media/image75.png"/><Relationship Id="rId34"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0.png"/><Relationship Id="rId17" Type="http://schemas.openxmlformats.org/officeDocument/2006/relationships/image" Target="../media/image72.png"/><Relationship Id="rId25" Type="http://schemas.openxmlformats.org/officeDocument/2006/relationships/image" Target="../media/image78.png"/><Relationship Id="rId33" Type="http://schemas.openxmlformats.org/officeDocument/2006/relationships/image" Target="../media/image81.png"/><Relationship Id="rId2" Type="http://schemas.openxmlformats.org/officeDocument/2006/relationships/audio" Target="../media/audio3.wav"/><Relationship Id="rId16" Type="http://schemas.openxmlformats.org/officeDocument/2006/relationships/slide" Target="slide27.xml"/><Relationship Id="rId20" Type="http://schemas.openxmlformats.org/officeDocument/2006/relationships/image" Target="../media/image74.png"/><Relationship Id="rId29"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audio" Target="../media/audio2.wav"/><Relationship Id="rId11" Type="http://schemas.openxmlformats.org/officeDocument/2006/relationships/slide" Target="slide25.xml"/><Relationship Id="rId24" Type="http://schemas.microsoft.com/office/2007/relationships/hdphoto" Target="../media/hdphoto5.wdp"/><Relationship Id="rId32" Type="http://schemas.openxmlformats.org/officeDocument/2006/relationships/slide" Target="slide28.xml"/><Relationship Id="rId5" Type="http://schemas.openxmlformats.org/officeDocument/2006/relationships/audio" Target="../media/audio6.wav"/><Relationship Id="rId15" Type="http://schemas.openxmlformats.org/officeDocument/2006/relationships/image" Target="../media/image71.png"/><Relationship Id="rId23" Type="http://schemas.openxmlformats.org/officeDocument/2006/relationships/image" Target="../media/image77.png"/><Relationship Id="rId28" Type="http://schemas.openxmlformats.org/officeDocument/2006/relationships/image" Target="../media/image79.png"/><Relationship Id="rId10" Type="http://schemas.microsoft.com/office/2007/relationships/hdphoto" Target="../media/hdphoto2.wdp"/><Relationship Id="rId19" Type="http://schemas.openxmlformats.org/officeDocument/2006/relationships/image" Target="../media/image73.png"/><Relationship Id="rId31" Type="http://schemas.openxmlformats.org/officeDocument/2006/relationships/image" Target="../media/image80.png"/><Relationship Id="rId4" Type="http://schemas.openxmlformats.org/officeDocument/2006/relationships/audio" Target="../media/audio5.wav"/><Relationship Id="rId9" Type="http://schemas.openxmlformats.org/officeDocument/2006/relationships/image" Target="../media/image69.png"/><Relationship Id="rId14" Type="http://schemas.openxmlformats.org/officeDocument/2006/relationships/slide" Target="slide26.xml"/><Relationship Id="rId22" Type="http://schemas.openxmlformats.org/officeDocument/2006/relationships/image" Target="../media/image76.png"/><Relationship Id="rId27" Type="http://schemas.openxmlformats.org/officeDocument/2006/relationships/slide" Target="slide33.xml"/><Relationship Id="rId30" Type="http://schemas.openxmlformats.org/officeDocument/2006/relationships/image" Target="../media/image52.svg"/><Relationship Id="rId35" Type="http://schemas.openxmlformats.org/officeDocument/2006/relationships/slide" Target="slide30.xml"/><Relationship Id="rId8"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83.png"/><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83.png"/><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23.xml"/><Relationship Id="rId5" Type="http://schemas.openxmlformats.org/officeDocument/2006/relationships/image" Target="../media/image84.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83.png"/><Relationship Id="rId4" Type="http://schemas.openxmlformats.org/officeDocument/2006/relationships/slide" Target="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83.png"/><Relationship Id="rId4" Type="http://schemas.openxmlformats.org/officeDocument/2006/relationships/slide" Target="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83.png"/><Relationship Id="rId4" Type="http://schemas.openxmlformats.org/officeDocument/2006/relationships/slide" Target="slide23.xml"/></Relationships>
</file>

<file path=ppt/slides/_rels/slide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46.sv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46.svg"/></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audio" Target="../media/audio7.wav"/><Relationship Id="rId5" Type="http://schemas.openxmlformats.org/officeDocument/2006/relationships/audio" Target="../media/audio2.wav"/><Relationship Id="rId4" Type="http://schemas.openxmlformats.org/officeDocument/2006/relationships/audio" Target="../media/audio7.wav"/></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52.sv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50" name="Picture 2" descr="LOGOThachMy"/>
          <p:cNvPicPr>
            <a:picLocks noChangeAspect="1" noChangeArrowheads="1"/>
          </p:cNvPicPr>
          <p:nvPr/>
        </p:nvPicPr>
        <p:blipFill>
          <a:blip r:embed="rId2">
            <a:lum bright="60000" contrast="-66000"/>
          </a:blip>
          <a:srcRect/>
          <a:stretch>
            <a:fillRect/>
          </a:stretch>
        </p:blipFill>
        <p:spPr bwMode="auto">
          <a:xfrm>
            <a:off x="1809720" y="0"/>
            <a:ext cx="8501122" cy="6858000"/>
          </a:xfrm>
          <a:prstGeom prst="rect">
            <a:avLst/>
          </a:prstGeom>
          <a:noFill/>
          <a:ln w="9525">
            <a:noFill/>
            <a:miter lim="800000"/>
            <a:headEnd/>
            <a:tailEnd/>
          </a:ln>
        </p:spPr>
      </p:pic>
      <p:sp>
        <p:nvSpPr>
          <p:cNvPr id="488451" name="WordArt 3"/>
          <p:cNvSpPr>
            <a:spLocks noChangeArrowheads="1" noChangeShapeType="1" noTextEdit="1"/>
          </p:cNvSpPr>
          <p:nvPr/>
        </p:nvSpPr>
        <p:spPr bwMode="auto">
          <a:xfrm>
            <a:off x="2362200" y="914400"/>
            <a:ext cx="7448576" cy="5257800"/>
          </a:xfrm>
          <a:prstGeom prst="rect">
            <a:avLst/>
          </a:prstGeom>
        </p:spPr>
        <p:txBody>
          <a:bodyPr spcFirstLastPara="1" wrap="none" fromWordArt="1">
            <a:prstTxWarp prst="textArchUp">
              <a:avLst>
                <a:gd name="adj" fmla="val 10800004"/>
              </a:avLst>
            </a:prstTxWarp>
          </a:bodyPr>
          <a:lstStyle/>
          <a:p>
            <a:pPr algn="ctr"/>
            <a:r>
              <a:rPr lang="vi-VN" kern="10" dirty="0">
                <a:ln w="19050">
                  <a:solidFill>
                    <a:srgbClr val="00FF00"/>
                  </a:solidFill>
                  <a:round/>
                </a:ln>
                <a:solidFill>
                  <a:srgbClr val="FF0000"/>
                </a:solidFill>
                <a:effectLst>
                  <a:outerShdw dist="35921" dir="2700000" algn="ctr" rotWithShape="0">
                    <a:srgbClr val="990000"/>
                  </a:outerShdw>
                </a:effectLst>
                <a:latin typeface="+mj-lt"/>
              </a:rPr>
              <a:t>Kính chào quý thầy cô giáo</a:t>
            </a:r>
          </a:p>
        </p:txBody>
      </p:sp>
      <p:sp>
        <p:nvSpPr>
          <p:cNvPr id="488452" name="WordArt 4"/>
          <p:cNvSpPr>
            <a:spLocks noChangeArrowheads="1" noChangeShapeType="1" noTextEdit="1"/>
          </p:cNvSpPr>
          <p:nvPr/>
        </p:nvSpPr>
        <p:spPr bwMode="auto">
          <a:xfrm>
            <a:off x="3725545" y="2684505"/>
            <a:ext cx="5085080" cy="858795"/>
          </a:xfrm>
          <a:prstGeom prst="rect">
            <a:avLst/>
          </a:prstGeom>
        </p:spPr>
        <p:txBody>
          <a:bodyPr wrap="none" fromWordArt="1">
            <a:prstTxWarp prst="textPlain">
              <a:avLst>
                <a:gd name="adj" fmla="val 50000"/>
              </a:avLst>
            </a:prstTxWarp>
          </a:bodyPr>
          <a:lstStyle/>
          <a:p>
            <a:pPr algn="ctr"/>
            <a:r>
              <a:rPr lang="vi-VN" sz="3600" kern="10" dirty="0">
                <a:ln w="9525">
                  <a:solidFill>
                    <a:srgbClr val="FF0000"/>
                  </a:solidFill>
                  <a:round/>
                </a:ln>
                <a:gradFill rotWithShape="1">
                  <a:gsLst>
                    <a:gs pos="0">
                      <a:schemeClr val="bg1"/>
                    </a:gs>
                    <a:gs pos="100000">
                      <a:srgbClr val="000F1E"/>
                    </a:gs>
                  </a:gsLst>
                  <a:path path="rect">
                    <a:fillToRect r="100000" b="100000"/>
                  </a:path>
                </a:gradFill>
                <a:effectLst>
                  <a:outerShdw dist="35921" dir="2700000" algn="ctr" rotWithShape="0">
                    <a:srgbClr val="C0C0C0">
                      <a:alpha val="79999"/>
                    </a:srgbClr>
                  </a:outerShdw>
                </a:effectLst>
                <a:latin typeface="+mj-lt"/>
              </a:rPr>
              <a:t>Về </a:t>
            </a:r>
            <a:r>
              <a:rPr lang="en-US" altLang="vi-VN" sz="3600" kern="10" dirty="0">
                <a:ln w="9525">
                  <a:solidFill>
                    <a:srgbClr val="FF0000"/>
                  </a:solidFill>
                  <a:round/>
                </a:ln>
                <a:gradFill rotWithShape="1">
                  <a:gsLst>
                    <a:gs pos="0">
                      <a:schemeClr val="bg1"/>
                    </a:gs>
                    <a:gs pos="100000">
                      <a:srgbClr val="000F1E"/>
                    </a:gs>
                  </a:gsLst>
                  <a:path path="rect">
                    <a:fillToRect r="100000" b="100000"/>
                  </a:path>
                </a:gradFill>
                <a:effectLst>
                  <a:outerShdw dist="35921" dir="2700000" algn="ctr" rotWithShape="0">
                    <a:srgbClr val="C0C0C0">
                      <a:alpha val="79999"/>
                    </a:srgbClr>
                  </a:outerShdw>
                </a:effectLst>
                <a:latin typeface="+mj-lt"/>
              </a:rPr>
              <a:t>tham dự chuyên đề </a:t>
            </a:r>
            <a:r>
              <a:rPr lang="en-US" altLang="vi-VN" sz="3600" kern="10" dirty="0" err="1">
                <a:ln w="9525">
                  <a:solidFill>
                    <a:srgbClr val="FF0000"/>
                  </a:solidFill>
                  <a:round/>
                </a:ln>
                <a:gradFill rotWithShape="1">
                  <a:gsLst>
                    <a:gs pos="0">
                      <a:schemeClr val="bg1"/>
                    </a:gs>
                    <a:gs pos="100000">
                      <a:srgbClr val="000F1E"/>
                    </a:gs>
                  </a:gsLst>
                  <a:path path="rect">
                    <a:fillToRect r="100000" b="100000"/>
                  </a:path>
                </a:gradFill>
                <a:effectLst>
                  <a:outerShdw dist="35921" dir="2700000" algn="ctr" rotWithShape="0">
                    <a:srgbClr val="C0C0C0">
                      <a:alpha val="79999"/>
                    </a:srgbClr>
                  </a:outerShdw>
                </a:effectLst>
                <a:latin typeface="+mj-lt"/>
              </a:rPr>
              <a:t>lớp</a:t>
            </a:r>
            <a:r>
              <a:rPr lang="en-US" altLang="vi-VN" sz="3600" kern="10" dirty="0">
                <a:ln w="9525">
                  <a:solidFill>
                    <a:srgbClr val="FF0000"/>
                  </a:solidFill>
                  <a:round/>
                </a:ln>
                <a:gradFill rotWithShape="1">
                  <a:gsLst>
                    <a:gs pos="0">
                      <a:schemeClr val="bg1"/>
                    </a:gs>
                    <a:gs pos="100000">
                      <a:srgbClr val="000F1E"/>
                    </a:gs>
                  </a:gsLst>
                  <a:path path="rect">
                    <a:fillToRect r="100000" b="100000"/>
                  </a:path>
                </a:gradFill>
                <a:effectLst>
                  <a:outerShdw dist="35921" dir="2700000" algn="ctr" rotWithShape="0">
                    <a:srgbClr val="C0C0C0">
                      <a:alpha val="79999"/>
                    </a:srgbClr>
                  </a:outerShdw>
                </a:effectLst>
                <a:latin typeface="+mj-lt"/>
              </a:rPr>
              <a:t> 4</a:t>
            </a:r>
          </a:p>
          <a:p>
            <a:pPr algn="ctr"/>
            <a:r>
              <a:rPr lang="en-US" altLang="vi-VN" sz="3600" kern="10" dirty="0">
                <a:ln w="9525">
                  <a:solidFill>
                    <a:srgbClr val="FF0000"/>
                  </a:solidFill>
                  <a:round/>
                </a:ln>
                <a:gradFill rotWithShape="1">
                  <a:gsLst>
                    <a:gs pos="0">
                      <a:schemeClr val="bg1"/>
                    </a:gs>
                    <a:gs pos="100000">
                      <a:srgbClr val="000F1E"/>
                    </a:gs>
                  </a:gsLst>
                  <a:path path="rect">
                    <a:fillToRect r="100000" b="100000"/>
                  </a:path>
                </a:gradFill>
                <a:effectLst>
                  <a:outerShdw dist="35921" dir="2700000" algn="ctr" rotWithShape="0">
                    <a:srgbClr val="C0C0C0">
                      <a:alpha val="79999"/>
                    </a:srgbClr>
                  </a:outerShdw>
                </a:effectLst>
                <a:latin typeface="+mj-lt"/>
              </a:rPr>
              <a:t>MÔN: TIẾNG VIỆT</a:t>
            </a:r>
          </a:p>
        </p:txBody>
      </p:sp>
      <p:sp>
        <p:nvSpPr>
          <p:cNvPr id="2053" name="WordArt 5"/>
          <p:cNvSpPr>
            <a:spLocks noChangeArrowheads="1" noChangeShapeType="1" noTextEdit="1"/>
          </p:cNvSpPr>
          <p:nvPr/>
        </p:nvSpPr>
        <p:spPr bwMode="auto">
          <a:xfrm>
            <a:off x="6024563" y="6093161"/>
            <a:ext cx="3533775" cy="438150"/>
          </a:xfrm>
          <a:prstGeom prst="rect">
            <a:avLst/>
          </a:prstGeom>
        </p:spPr>
        <p:txBody>
          <a:bodyPr wrap="none" fromWordArt="1">
            <a:prstTxWarp prst="textPlain">
              <a:avLst>
                <a:gd name="adj" fmla="val 50000"/>
              </a:avLst>
            </a:prstTxWarp>
          </a:bodyPr>
          <a:lstStyle/>
          <a:p>
            <a:pPr algn="ctr"/>
            <a:r>
              <a:rPr lang="en-US" altLang="vi-VN" sz="3600" i="1" kern="10" dirty="0">
                <a:ln w="9525">
                  <a:solidFill>
                    <a:srgbClr val="000000"/>
                  </a:solidFill>
                  <a:round/>
                </a:ln>
                <a:solidFill>
                  <a:srgbClr val="000000"/>
                </a:solidFill>
                <a:latin typeface=".VnAristote" panose="020B7200000000000000"/>
              </a:rPr>
              <a:t>GV </a:t>
            </a:r>
            <a:r>
              <a:rPr lang="en-US" altLang="vi-VN" sz="3600" i="1" kern="10" dirty="0" err="1">
                <a:ln w="9525">
                  <a:solidFill>
                    <a:srgbClr val="000000"/>
                  </a:solidFill>
                  <a:round/>
                </a:ln>
                <a:solidFill>
                  <a:srgbClr val="000000"/>
                </a:solidFill>
                <a:latin typeface=".VnAristote" panose="020B7200000000000000"/>
              </a:rPr>
              <a:t>Nguyễn</a:t>
            </a:r>
            <a:r>
              <a:rPr lang="en-US" altLang="vi-VN" sz="3600" i="1" kern="10" dirty="0">
                <a:ln w="9525">
                  <a:solidFill>
                    <a:srgbClr val="000000"/>
                  </a:solidFill>
                  <a:round/>
                </a:ln>
                <a:solidFill>
                  <a:srgbClr val="000000"/>
                </a:solidFill>
                <a:latin typeface=".VnAristote" panose="020B7200000000000000"/>
              </a:rPr>
              <a:t> </a:t>
            </a:r>
            <a:r>
              <a:rPr lang="en-US" altLang="vi-VN" sz="3600" i="1" kern="10" dirty="0" err="1">
                <a:ln w="9525">
                  <a:solidFill>
                    <a:srgbClr val="000000"/>
                  </a:solidFill>
                  <a:round/>
                </a:ln>
                <a:solidFill>
                  <a:srgbClr val="000000"/>
                </a:solidFill>
                <a:latin typeface=".VnAristote" panose="020B7200000000000000"/>
              </a:rPr>
              <a:t>Thị</a:t>
            </a:r>
            <a:r>
              <a:rPr lang="en-US" altLang="vi-VN" sz="3600" i="1" kern="10" dirty="0">
                <a:ln w="9525">
                  <a:solidFill>
                    <a:srgbClr val="000000"/>
                  </a:solidFill>
                  <a:round/>
                </a:ln>
                <a:solidFill>
                  <a:srgbClr val="000000"/>
                </a:solidFill>
                <a:latin typeface=".VnAristote" panose="020B7200000000000000"/>
              </a:rPr>
              <a:t> Kim Lan</a:t>
            </a:r>
          </a:p>
        </p:txBody>
      </p:sp>
    </p:spTree>
    <p:extLst>
      <p:ext uri="{BB962C8B-B14F-4D97-AF65-F5344CB8AC3E}">
        <p14:creationId xmlns:p14="http://schemas.microsoft.com/office/powerpoint/2010/main" val="1190946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488450"/>
                                        </p:tgtEl>
                                        <p:attrNameLst>
                                          <p:attrName>style.visibility</p:attrName>
                                        </p:attrNameLst>
                                      </p:cBhvr>
                                      <p:to>
                                        <p:strVal val="visible"/>
                                      </p:to>
                                    </p:set>
                                    <p:anim calcmode="lin" valueType="num">
                                      <p:cBhvr>
                                        <p:cTn id="7" dur="5000" fill="hold"/>
                                        <p:tgtEl>
                                          <p:spTgt spid="488450"/>
                                        </p:tgtEl>
                                        <p:attrNameLst>
                                          <p:attrName>ppt_w</p:attrName>
                                        </p:attrNameLst>
                                      </p:cBhvr>
                                      <p:tavLst>
                                        <p:tav tm="0">
                                          <p:val>
                                            <p:strVal val="#ppt_w*0.05"/>
                                          </p:val>
                                        </p:tav>
                                        <p:tav tm="100000">
                                          <p:val>
                                            <p:strVal val="#ppt_w"/>
                                          </p:val>
                                        </p:tav>
                                      </p:tavLst>
                                    </p:anim>
                                    <p:anim calcmode="lin" valueType="num">
                                      <p:cBhvr>
                                        <p:cTn id="8" dur="5000" fill="hold"/>
                                        <p:tgtEl>
                                          <p:spTgt spid="488450"/>
                                        </p:tgtEl>
                                        <p:attrNameLst>
                                          <p:attrName>ppt_h</p:attrName>
                                        </p:attrNameLst>
                                      </p:cBhvr>
                                      <p:tavLst>
                                        <p:tav tm="0">
                                          <p:val>
                                            <p:strVal val="#ppt_h"/>
                                          </p:val>
                                        </p:tav>
                                        <p:tav tm="100000">
                                          <p:val>
                                            <p:strVal val="#ppt_h"/>
                                          </p:val>
                                        </p:tav>
                                      </p:tavLst>
                                    </p:anim>
                                    <p:anim calcmode="lin" valueType="num">
                                      <p:cBhvr>
                                        <p:cTn id="9" dur="5000" fill="hold"/>
                                        <p:tgtEl>
                                          <p:spTgt spid="488450"/>
                                        </p:tgtEl>
                                        <p:attrNameLst>
                                          <p:attrName>ppt_x</p:attrName>
                                        </p:attrNameLst>
                                      </p:cBhvr>
                                      <p:tavLst>
                                        <p:tav tm="0">
                                          <p:val>
                                            <p:strVal val="#ppt_x-.2"/>
                                          </p:val>
                                        </p:tav>
                                        <p:tav tm="100000">
                                          <p:val>
                                            <p:strVal val="#ppt_x"/>
                                          </p:val>
                                        </p:tav>
                                      </p:tavLst>
                                    </p:anim>
                                    <p:anim calcmode="lin" valueType="num">
                                      <p:cBhvr>
                                        <p:cTn id="10" dur="5000" fill="hold"/>
                                        <p:tgtEl>
                                          <p:spTgt spid="488450"/>
                                        </p:tgtEl>
                                        <p:attrNameLst>
                                          <p:attrName>ppt_y</p:attrName>
                                        </p:attrNameLst>
                                      </p:cBhvr>
                                      <p:tavLst>
                                        <p:tav tm="0">
                                          <p:val>
                                            <p:strVal val="#ppt_y"/>
                                          </p:val>
                                        </p:tav>
                                        <p:tav tm="100000">
                                          <p:val>
                                            <p:strVal val="#ppt_y"/>
                                          </p:val>
                                        </p:tav>
                                      </p:tavLst>
                                    </p:anim>
                                    <p:animEffect transition="in" filter="fade">
                                      <p:cBhvr>
                                        <p:cTn id="11" dur="5000"/>
                                        <p:tgtEl>
                                          <p:spTgt spid="488450"/>
                                        </p:tgtEl>
                                      </p:cBhvr>
                                    </p:animEffect>
                                  </p:childTnLst>
                                </p:cTn>
                              </p:par>
                              <p:par>
                                <p:cTn id="12" presetID="51" presetClass="entr" presetSubtype="0" fill="hold" grpId="0" nodeType="withEffect">
                                  <p:stCondLst>
                                    <p:cond delay="0"/>
                                  </p:stCondLst>
                                  <p:childTnLst>
                                    <p:set>
                                      <p:cBhvr>
                                        <p:cTn id="13" dur="1" fill="hold">
                                          <p:stCondLst>
                                            <p:cond delay="0"/>
                                          </p:stCondLst>
                                        </p:cTn>
                                        <p:tgtEl>
                                          <p:spTgt spid="488451"/>
                                        </p:tgtEl>
                                        <p:attrNameLst>
                                          <p:attrName>style.visibility</p:attrName>
                                        </p:attrNameLst>
                                      </p:cBhvr>
                                      <p:to>
                                        <p:strVal val="visible"/>
                                      </p:to>
                                    </p:set>
                                    <p:animEffect transition="in" filter="fade">
                                      <p:cBhvr>
                                        <p:cTn id="14" dur="770" decel="100000"/>
                                        <p:tgtEl>
                                          <p:spTgt spid="488451"/>
                                        </p:tgtEl>
                                      </p:cBhvr>
                                    </p:animEffect>
                                    <p:animScale>
                                      <p:cBhvr>
                                        <p:cTn id="15" dur="770" decel="100000"/>
                                        <p:tgtEl>
                                          <p:spTgt spid="488451"/>
                                        </p:tgtEl>
                                      </p:cBhvr>
                                      <p:from x="10000" y="10000"/>
                                      <p:to x="200000" y="450000"/>
                                    </p:animScale>
                                    <p:animScale>
                                      <p:cBhvr>
                                        <p:cTn id="16" dur="1230" accel="100000" fill="hold">
                                          <p:stCondLst>
                                            <p:cond delay="770"/>
                                          </p:stCondLst>
                                        </p:cTn>
                                        <p:tgtEl>
                                          <p:spTgt spid="488451"/>
                                        </p:tgtEl>
                                      </p:cBhvr>
                                      <p:from x="200000" y="450000"/>
                                      <p:to x="100000" y="100000"/>
                                    </p:animScale>
                                    <p:set>
                                      <p:cBhvr>
                                        <p:cTn id="17" dur="770" fill="hold"/>
                                        <p:tgtEl>
                                          <p:spTgt spid="488451"/>
                                        </p:tgtEl>
                                        <p:attrNameLst>
                                          <p:attrName>ppt_x</p:attrName>
                                        </p:attrNameLst>
                                      </p:cBhvr>
                                      <p:to>
                                        <p:strVal val="(0.5)"/>
                                      </p:to>
                                    </p:set>
                                    <p:anim from="(0.5)" to="(#ppt_x)" calcmode="lin" valueType="num">
                                      <p:cBhvr>
                                        <p:cTn id="18" dur="1230" accel="100000" fill="hold">
                                          <p:stCondLst>
                                            <p:cond delay="770"/>
                                          </p:stCondLst>
                                        </p:cTn>
                                        <p:tgtEl>
                                          <p:spTgt spid="488451"/>
                                        </p:tgtEl>
                                        <p:attrNameLst>
                                          <p:attrName>ppt_x</p:attrName>
                                        </p:attrNameLst>
                                      </p:cBhvr>
                                    </p:anim>
                                    <p:set>
                                      <p:cBhvr>
                                        <p:cTn id="19" dur="770" fill="hold"/>
                                        <p:tgtEl>
                                          <p:spTgt spid="488451"/>
                                        </p:tgtEl>
                                        <p:attrNameLst>
                                          <p:attrName>ppt_y</p:attrName>
                                        </p:attrNameLst>
                                      </p:cBhvr>
                                      <p:to>
                                        <p:strVal val="(#ppt_y+0.4)"/>
                                      </p:to>
                                    </p:set>
                                    <p:anim from="(#ppt_y+0.4)" to="(#ppt_y)" calcmode="lin" valueType="num">
                                      <p:cBhvr>
                                        <p:cTn id="20" dur="1230" accel="100000" fill="hold">
                                          <p:stCondLst>
                                            <p:cond delay="770"/>
                                          </p:stCondLst>
                                        </p:cTn>
                                        <p:tgtEl>
                                          <p:spTgt spid="488451"/>
                                        </p:tgtEl>
                                        <p:attrNameLst>
                                          <p:attrName>ppt_y</p:attrName>
                                        </p:attrNameLst>
                                      </p:cBhvr>
                                    </p:anim>
                                  </p:childTnLst>
                                </p:cTn>
                              </p:par>
                              <p:par>
                                <p:cTn id="21" presetID="51" presetClass="entr" presetSubtype="0" fill="hold" grpId="0" nodeType="withEffect">
                                  <p:stCondLst>
                                    <p:cond delay="0"/>
                                  </p:stCondLst>
                                  <p:childTnLst>
                                    <p:set>
                                      <p:cBhvr>
                                        <p:cTn id="22" dur="1" fill="hold">
                                          <p:stCondLst>
                                            <p:cond delay="0"/>
                                          </p:stCondLst>
                                        </p:cTn>
                                        <p:tgtEl>
                                          <p:spTgt spid="488452"/>
                                        </p:tgtEl>
                                        <p:attrNameLst>
                                          <p:attrName>style.visibility</p:attrName>
                                        </p:attrNameLst>
                                      </p:cBhvr>
                                      <p:to>
                                        <p:strVal val="visible"/>
                                      </p:to>
                                    </p:set>
                                    <p:animEffect transition="in" filter="fade">
                                      <p:cBhvr>
                                        <p:cTn id="23" dur="770" decel="100000"/>
                                        <p:tgtEl>
                                          <p:spTgt spid="488452"/>
                                        </p:tgtEl>
                                      </p:cBhvr>
                                    </p:animEffect>
                                    <p:animScale>
                                      <p:cBhvr>
                                        <p:cTn id="24" dur="770" decel="100000"/>
                                        <p:tgtEl>
                                          <p:spTgt spid="488452"/>
                                        </p:tgtEl>
                                      </p:cBhvr>
                                      <p:from x="10000" y="10000"/>
                                      <p:to x="200000" y="450000"/>
                                    </p:animScale>
                                    <p:animScale>
                                      <p:cBhvr>
                                        <p:cTn id="25" dur="1230" accel="100000" fill="hold">
                                          <p:stCondLst>
                                            <p:cond delay="770"/>
                                          </p:stCondLst>
                                        </p:cTn>
                                        <p:tgtEl>
                                          <p:spTgt spid="488452"/>
                                        </p:tgtEl>
                                      </p:cBhvr>
                                      <p:from x="200000" y="450000"/>
                                      <p:to x="100000" y="100000"/>
                                    </p:animScale>
                                    <p:set>
                                      <p:cBhvr>
                                        <p:cTn id="26" dur="770" fill="hold"/>
                                        <p:tgtEl>
                                          <p:spTgt spid="488452"/>
                                        </p:tgtEl>
                                        <p:attrNameLst>
                                          <p:attrName>ppt_x</p:attrName>
                                        </p:attrNameLst>
                                      </p:cBhvr>
                                      <p:to>
                                        <p:strVal val="(0.5)"/>
                                      </p:to>
                                    </p:set>
                                    <p:anim from="(0.5)" to="(#ppt_x)" calcmode="lin" valueType="num">
                                      <p:cBhvr>
                                        <p:cTn id="27" dur="1230" accel="100000" fill="hold">
                                          <p:stCondLst>
                                            <p:cond delay="770"/>
                                          </p:stCondLst>
                                        </p:cTn>
                                        <p:tgtEl>
                                          <p:spTgt spid="488452"/>
                                        </p:tgtEl>
                                        <p:attrNameLst>
                                          <p:attrName>ppt_x</p:attrName>
                                        </p:attrNameLst>
                                      </p:cBhvr>
                                    </p:anim>
                                    <p:set>
                                      <p:cBhvr>
                                        <p:cTn id="28" dur="770" fill="hold"/>
                                        <p:tgtEl>
                                          <p:spTgt spid="488452"/>
                                        </p:tgtEl>
                                        <p:attrNameLst>
                                          <p:attrName>ppt_y</p:attrName>
                                        </p:attrNameLst>
                                      </p:cBhvr>
                                      <p:to>
                                        <p:strVal val="(#ppt_y+0.4)"/>
                                      </p:to>
                                    </p:set>
                                    <p:anim from="(#ppt_y+0.4)" to="(#ppt_y)" calcmode="lin" valueType="num">
                                      <p:cBhvr>
                                        <p:cTn id="29" dur="1230" accel="100000" fill="hold">
                                          <p:stCondLst>
                                            <p:cond delay="770"/>
                                          </p:stCondLst>
                                        </p:cTn>
                                        <p:tgtEl>
                                          <p:spTgt spid="48845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animBg="1"/>
      <p:bldP spid="48845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9695" y="-167640"/>
            <a:ext cx="7715250" cy="1384995"/>
          </a:xfrm>
          <a:prstGeom prst="rect">
            <a:avLst/>
          </a:prstGeom>
        </p:spPr>
        <p:txBody>
          <a:bodyPr wrap="square">
            <a:spAutoFit/>
          </a:bodyPr>
          <a:lstStyle/>
          <a:p>
            <a:r>
              <a:rPr lang="en-US" sz="2800" b="1" dirty="0">
                <a:solidFill>
                  <a:srgbClr val="000066"/>
                </a:solidFill>
                <a:latin typeface="Times New Roman" panose="02020603050405020304" pitchFamily="18" charset="0"/>
              </a:rPr>
              <a:t>      </a:t>
            </a:r>
          </a:p>
          <a:p>
            <a:r>
              <a:rPr lang="en-US" sz="2800" b="1" dirty="0">
                <a:solidFill>
                  <a:srgbClr val="000066"/>
                </a:solidFill>
                <a:latin typeface="Times New Roman" panose="02020603050405020304" pitchFamily="18" charset="0"/>
              </a:rPr>
              <a:t>     </a:t>
            </a:r>
            <a:r>
              <a:rPr lang="en-US" sz="2800" b="1" dirty="0" err="1">
                <a:solidFill>
                  <a:srgbClr val="000066"/>
                </a:solidFill>
                <a:latin typeface="Times New Roman" panose="02020603050405020304" pitchFamily="18" charset="0"/>
              </a:rPr>
              <a:t>Thứ</a:t>
            </a:r>
            <a:r>
              <a:rPr lang="en-US" sz="2800" b="1" dirty="0">
                <a:solidFill>
                  <a:srgbClr val="000066"/>
                </a:solidFill>
                <a:latin typeface="Times New Roman" panose="02020603050405020304" pitchFamily="18" charset="0"/>
              </a:rPr>
              <a:t> </a:t>
            </a:r>
            <a:r>
              <a:rPr lang="en-US" sz="2800" b="1" dirty="0" err="1">
                <a:solidFill>
                  <a:srgbClr val="000066"/>
                </a:solidFill>
                <a:latin typeface="Times New Roman" panose="02020603050405020304" pitchFamily="18" charset="0"/>
              </a:rPr>
              <a:t>tư</a:t>
            </a:r>
            <a:r>
              <a:rPr lang="en-US" sz="2800" b="1" dirty="0">
                <a:solidFill>
                  <a:srgbClr val="000066"/>
                </a:solidFill>
                <a:latin typeface="Times New Roman" panose="02020603050405020304" pitchFamily="18" charset="0"/>
              </a:rPr>
              <a:t>, </a:t>
            </a:r>
            <a:r>
              <a:rPr lang="en-US" sz="2800" b="1" dirty="0" err="1">
                <a:solidFill>
                  <a:srgbClr val="000066"/>
                </a:solidFill>
                <a:latin typeface="Times New Roman" panose="02020603050405020304" pitchFamily="18" charset="0"/>
              </a:rPr>
              <a:t>ngày</a:t>
            </a:r>
            <a:r>
              <a:rPr lang="en-US" sz="2800" b="1" dirty="0">
                <a:solidFill>
                  <a:srgbClr val="000066"/>
                </a:solidFill>
                <a:latin typeface="Times New Roman" panose="02020603050405020304" pitchFamily="18" charset="0"/>
              </a:rPr>
              <a:t> 18 </a:t>
            </a:r>
            <a:r>
              <a:rPr lang="en-US" sz="2800" b="1" dirty="0" err="1">
                <a:solidFill>
                  <a:srgbClr val="000066"/>
                </a:solidFill>
                <a:latin typeface="Times New Roman" panose="02020603050405020304" pitchFamily="18" charset="0"/>
              </a:rPr>
              <a:t>tháng</a:t>
            </a:r>
            <a:r>
              <a:rPr lang="en-US" sz="2800" b="1" dirty="0">
                <a:solidFill>
                  <a:srgbClr val="000066"/>
                </a:solidFill>
                <a:latin typeface="Times New Roman" panose="02020603050405020304" pitchFamily="18" charset="0"/>
              </a:rPr>
              <a:t> 9 </a:t>
            </a:r>
            <a:r>
              <a:rPr lang="en-US" sz="2800" b="1" dirty="0" err="1">
                <a:solidFill>
                  <a:srgbClr val="000066"/>
                </a:solidFill>
                <a:latin typeface="Times New Roman" panose="02020603050405020304" pitchFamily="18" charset="0"/>
              </a:rPr>
              <a:t>năm</a:t>
            </a:r>
            <a:r>
              <a:rPr lang="en-US" sz="2800" b="1" dirty="0">
                <a:solidFill>
                  <a:srgbClr val="000066"/>
                </a:solidFill>
                <a:latin typeface="Times New Roman" panose="02020603050405020304" pitchFamily="18" charset="0"/>
              </a:rPr>
              <a:t> 2024</a:t>
            </a:r>
            <a:br>
              <a:rPr lang="en-US" sz="2800" dirty="0">
                <a:solidFill>
                  <a:srgbClr val="0000CC"/>
                </a:solidFill>
                <a:latin typeface="Times New Roman" panose="02020603050405020304" pitchFamily="18" charset="0"/>
              </a:rPr>
            </a:br>
            <a:endParaRPr lang="vi-VN" sz="2800" dirty="0"/>
          </a:p>
        </p:txBody>
      </p:sp>
      <p:sp>
        <p:nvSpPr>
          <p:cNvPr id="3" name="Rectangle 2"/>
          <p:cNvSpPr/>
          <p:nvPr/>
        </p:nvSpPr>
        <p:spPr>
          <a:xfrm>
            <a:off x="4494530" y="785495"/>
            <a:ext cx="2458720" cy="521970"/>
          </a:xfrm>
          <a:prstGeom prst="rect">
            <a:avLst/>
          </a:prstGeom>
        </p:spPr>
        <p:txBody>
          <a:bodyPr wrap="square">
            <a:spAutoFit/>
          </a:bodyPr>
          <a:lstStyle/>
          <a:p>
            <a:r>
              <a:rPr lang="en-US" sz="2800" dirty="0">
                <a:solidFill>
                  <a:srgbClr val="0000CC"/>
                </a:solidFill>
                <a:latin typeface="Times New Roman" panose="02020603050405020304" pitchFamily="18" charset="0"/>
              </a:rPr>
              <a:t>  </a:t>
            </a:r>
            <a:r>
              <a:rPr lang="en-US" sz="2400" b="1" u="sng" dirty="0">
                <a:solidFill>
                  <a:srgbClr val="0000CC"/>
                </a:solidFill>
                <a:latin typeface="Times New Roman" panose="02020603050405020304" pitchFamily="18" charset="0"/>
              </a:rPr>
              <a:t>TIẾNG VIỆT</a:t>
            </a:r>
          </a:p>
        </p:txBody>
      </p:sp>
      <p:sp>
        <p:nvSpPr>
          <p:cNvPr id="6" name="Text Box 2"/>
          <p:cNvSpPr txBox="1">
            <a:spLocks noChangeArrowheads="1"/>
          </p:cNvSpPr>
          <p:nvPr/>
        </p:nvSpPr>
        <p:spPr bwMode="auto">
          <a:xfrm>
            <a:off x="1774825" y="2214245"/>
            <a:ext cx="8761730" cy="1014730"/>
          </a:xfrm>
          <a:prstGeom prst="rect">
            <a:avLst/>
          </a:prstGeom>
          <a:noFill/>
          <a:ln w="9525">
            <a:noFill/>
            <a:miter lim="800000"/>
          </a:ln>
          <a:effectLst/>
        </p:spPr>
        <p:txBody>
          <a:bodyPr wrap="square">
            <a:spAutoFit/>
          </a:bodyPr>
          <a:lstStyle/>
          <a:p>
            <a:pPr eaLnBrk="1" hangingPunct="1">
              <a:spcBef>
                <a:spcPct val="50000"/>
              </a:spcBef>
            </a:pPr>
            <a:endParaRPr lang="en-US" sz="2400" b="1" dirty="0">
              <a:latin typeface="Times New Roman" panose="02020603050405020304" pitchFamily="18" charset="0"/>
              <a:cs typeface="Times New Roman" panose="02020603050405020304" pitchFamily="18" charset="0"/>
            </a:endParaRPr>
          </a:p>
          <a:p>
            <a:pPr eaLnBrk="1" hangingPunct="1">
              <a:spcBef>
                <a:spcPct val="50000"/>
              </a:spcBef>
            </a:pPr>
            <a:endParaRPr lang="en-US" sz="24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193A442-940D-8414-C42C-DF6AE57DAE4D}"/>
              </a:ext>
            </a:extLst>
          </p:cNvPr>
          <p:cNvPicPr>
            <a:picLocks noChangeAspect="1"/>
          </p:cNvPicPr>
          <p:nvPr/>
        </p:nvPicPr>
        <p:blipFill>
          <a:blip r:embed="rId2"/>
          <a:stretch>
            <a:fillRect/>
          </a:stretch>
        </p:blipFill>
        <p:spPr>
          <a:xfrm>
            <a:off x="1888958" y="2304355"/>
            <a:ext cx="8133347" cy="4132540"/>
          </a:xfrm>
          <a:prstGeom prst="rect">
            <a:avLst/>
          </a:prstGeom>
          <a:ln>
            <a:noFill/>
          </a:ln>
          <a:effectLst>
            <a:softEdge rad="112500"/>
          </a:effectLst>
        </p:spPr>
      </p:pic>
    </p:spTree>
    <p:extLst>
      <p:ext uri="{BB962C8B-B14F-4D97-AF65-F5344CB8AC3E}">
        <p14:creationId xmlns:p14="http://schemas.microsoft.com/office/powerpoint/2010/main" val="3394647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9695" y="-167640"/>
            <a:ext cx="7715250" cy="1384995"/>
          </a:xfrm>
          <a:prstGeom prst="rect">
            <a:avLst/>
          </a:prstGeom>
        </p:spPr>
        <p:txBody>
          <a:bodyPr wrap="square">
            <a:spAutoFit/>
          </a:bodyPr>
          <a:lstStyle/>
          <a:p>
            <a:r>
              <a:rPr lang="en-US" sz="2800" b="1" dirty="0">
                <a:solidFill>
                  <a:srgbClr val="000066"/>
                </a:solidFill>
                <a:latin typeface="Times New Roman" panose="02020603050405020304" pitchFamily="18" charset="0"/>
              </a:rPr>
              <a:t>      </a:t>
            </a:r>
          </a:p>
          <a:p>
            <a:r>
              <a:rPr lang="en-US" sz="2800" b="1" dirty="0">
                <a:solidFill>
                  <a:srgbClr val="000066"/>
                </a:solidFill>
                <a:latin typeface="Times New Roman" panose="02020603050405020304" pitchFamily="18" charset="0"/>
              </a:rPr>
              <a:t>     </a:t>
            </a:r>
            <a:r>
              <a:rPr lang="en-US" sz="2800" b="1" dirty="0" err="1">
                <a:solidFill>
                  <a:srgbClr val="000066"/>
                </a:solidFill>
                <a:latin typeface="Times New Roman" panose="02020603050405020304" pitchFamily="18" charset="0"/>
              </a:rPr>
              <a:t>Thứ</a:t>
            </a:r>
            <a:r>
              <a:rPr lang="en-US" sz="2800" b="1" dirty="0">
                <a:solidFill>
                  <a:srgbClr val="000066"/>
                </a:solidFill>
                <a:latin typeface="Times New Roman" panose="02020603050405020304" pitchFamily="18" charset="0"/>
              </a:rPr>
              <a:t> </a:t>
            </a:r>
            <a:r>
              <a:rPr lang="en-US" sz="2800" b="1" dirty="0" err="1">
                <a:solidFill>
                  <a:srgbClr val="000066"/>
                </a:solidFill>
                <a:latin typeface="Times New Roman" panose="02020603050405020304" pitchFamily="18" charset="0"/>
              </a:rPr>
              <a:t>tư</a:t>
            </a:r>
            <a:r>
              <a:rPr lang="en-US" sz="2800" b="1" dirty="0">
                <a:solidFill>
                  <a:srgbClr val="000066"/>
                </a:solidFill>
                <a:latin typeface="Times New Roman" panose="02020603050405020304" pitchFamily="18" charset="0"/>
              </a:rPr>
              <a:t>, </a:t>
            </a:r>
            <a:r>
              <a:rPr lang="en-US" sz="2800" b="1" dirty="0" err="1">
                <a:solidFill>
                  <a:srgbClr val="000066"/>
                </a:solidFill>
                <a:latin typeface="Times New Roman" panose="02020603050405020304" pitchFamily="18" charset="0"/>
              </a:rPr>
              <a:t>ngày</a:t>
            </a:r>
            <a:r>
              <a:rPr lang="en-US" sz="2800" b="1" dirty="0">
                <a:solidFill>
                  <a:srgbClr val="000066"/>
                </a:solidFill>
                <a:latin typeface="Times New Roman" panose="02020603050405020304" pitchFamily="18" charset="0"/>
              </a:rPr>
              <a:t> 18 </a:t>
            </a:r>
            <a:r>
              <a:rPr lang="en-US" sz="2800" b="1" dirty="0" err="1">
                <a:solidFill>
                  <a:srgbClr val="000066"/>
                </a:solidFill>
                <a:latin typeface="Times New Roman" panose="02020603050405020304" pitchFamily="18" charset="0"/>
              </a:rPr>
              <a:t>tháng</a:t>
            </a:r>
            <a:r>
              <a:rPr lang="en-US" sz="2800" b="1" dirty="0">
                <a:solidFill>
                  <a:srgbClr val="000066"/>
                </a:solidFill>
                <a:latin typeface="Times New Roman" panose="02020603050405020304" pitchFamily="18" charset="0"/>
              </a:rPr>
              <a:t> 9 </a:t>
            </a:r>
            <a:r>
              <a:rPr lang="en-US" sz="2800" b="1" dirty="0" err="1">
                <a:solidFill>
                  <a:srgbClr val="000066"/>
                </a:solidFill>
                <a:latin typeface="Times New Roman" panose="02020603050405020304" pitchFamily="18" charset="0"/>
              </a:rPr>
              <a:t>năm</a:t>
            </a:r>
            <a:r>
              <a:rPr lang="en-US" sz="2800" b="1" dirty="0">
                <a:solidFill>
                  <a:srgbClr val="000066"/>
                </a:solidFill>
                <a:latin typeface="Times New Roman" panose="02020603050405020304" pitchFamily="18" charset="0"/>
              </a:rPr>
              <a:t> 2024</a:t>
            </a:r>
            <a:br>
              <a:rPr lang="en-US" sz="2800" dirty="0">
                <a:solidFill>
                  <a:srgbClr val="0000CC"/>
                </a:solidFill>
                <a:latin typeface="Times New Roman" panose="02020603050405020304" pitchFamily="18" charset="0"/>
              </a:rPr>
            </a:br>
            <a:endParaRPr lang="vi-VN" sz="2800" dirty="0"/>
          </a:p>
        </p:txBody>
      </p:sp>
      <p:sp>
        <p:nvSpPr>
          <p:cNvPr id="3" name="Rectangle 2"/>
          <p:cNvSpPr/>
          <p:nvPr/>
        </p:nvSpPr>
        <p:spPr>
          <a:xfrm>
            <a:off x="4494530" y="785495"/>
            <a:ext cx="2458720" cy="521970"/>
          </a:xfrm>
          <a:prstGeom prst="rect">
            <a:avLst/>
          </a:prstGeom>
        </p:spPr>
        <p:txBody>
          <a:bodyPr wrap="square">
            <a:spAutoFit/>
          </a:bodyPr>
          <a:lstStyle/>
          <a:p>
            <a:r>
              <a:rPr lang="en-US" sz="2800" dirty="0">
                <a:solidFill>
                  <a:srgbClr val="0000CC"/>
                </a:solidFill>
                <a:latin typeface="Times New Roman" panose="02020603050405020304" pitchFamily="18" charset="0"/>
              </a:rPr>
              <a:t>  </a:t>
            </a:r>
            <a:r>
              <a:rPr lang="en-US" sz="2400" b="1" u="sng" dirty="0">
                <a:solidFill>
                  <a:srgbClr val="0000CC"/>
                </a:solidFill>
                <a:latin typeface="Times New Roman" panose="02020603050405020304" pitchFamily="18" charset="0"/>
              </a:rPr>
              <a:t>TIẾNG VIỆT</a:t>
            </a:r>
          </a:p>
        </p:txBody>
      </p:sp>
      <p:sp>
        <p:nvSpPr>
          <p:cNvPr id="6" name="Text Box 2"/>
          <p:cNvSpPr txBox="1">
            <a:spLocks noChangeArrowheads="1"/>
          </p:cNvSpPr>
          <p:nvPr/>
        </p:nvSpPr>
        <p:spPr bwMode="auto">
          <a:xfrm>
            <a:off x="1774825" y="2214245"/>
            <a:ext cx="8761730" cy="1014730"/>
          </a:xfrm>
          <a:prstGeom prst="rect">
            <a:avLst/>
          </a:prstGeom>
          <a:noFill/>
          <a:ln w="9525">
            <a:noFill/>
            <a:miter lim="800000"/>
          </a:ln>
          <a:effectLst/>
        </p:spPr>
        <p:txBody>
          <a:bodyPr wrap="square">
            <a:spAutoFit/>
          </a:bodyPr>
          <a:lstStyle/>
          <a:p>
            <a:pPr eaLnBrk="1" hangingPunct="1">
              <a:spcBef>
                <a:spcPct val="50000"/>
              </a:spcBef>
            </a:pPr>
            <a:endParaRPr lang="en-US" sz="2400" b="1" dirty="0">
              <a:latin typeface="Times New Roman" panose="02020603050405020304" pitchFamily="18" charset="0"/>
              <a:cs typeface="Times New Roman" panose="02020603050405020304" pitchFamily="18" charset="0"/>
            </a:endParaRPr>
          </a:p>
          <a:p>
            <a:pPr eaLnBrk="1" hangingPunct="1">
              <a:spcBef>
                <a:spcPct val="50000"/>
              </a:spcBef>
            </a:pPr>
            <a:endParaRPr lang="en-US" sz="2400" b="1" dirty="0">
              <a:latin typeface="Times New Roman" panose="02020603050405020304" pitchFamily="18" charset="0"/>
              <a:cs typeface="Times New Roman" panose="02020603050405020304" pitchFamily="18" charset="0"/>
            </a:endParaRPr>
          </a:p>
        </p:txBody>
      </p:sp>
      <p:sp>
        <p:nvSpPr>
          <p:cNvPr id="8" name="Rectangle 7"/>
          <p:cNvSpPr/>
          <p:nvPr/>
        </p:nvSpPr>
        <p:spPr>
          <a:xfrm>
            <a:off x="2189747" y="1499552"/>
            <a:ext cx="7039978" cy="523220"/>
          </a:xfrm>
          <a:prstGeom prst="rect">
            <a:avLst/>
          </a:prstGeom>
        </p:spPr>
        <p:txBody>
          <a:bodyPr wrap="square">
            <a:spAutoFit/>
          </a:bodyPr>
          <a:lstStyle/>
          <a:p>
            <a:r>
              <a:rPr lang="en-US" sz="2800" dirty="0">
                <a:solidFill>
                  <a:srgbClr val="0000CC"/>
                </a:solidFill>
                <a:latin typeface="Times New Roman" panose="02020603050405020304" pitchFamily="18" charset="0"/>
              </a:rPr>
              <a:t>  </a:t>
            </a:r>
            <a:r>
              <a:rPr lang="en-US" sz="2400" b="1" dirty="0">
                <a:solidFill>
                  <a:srgbClr val="0000CC"/>
                </a:solidFill>
                <a:latin typeface="Times New Roman" panose="02020603050405020304" pitchFamily="18" charset="0"/>
              </a:rPr>
              <a:t>ĐỌC: CÔNG CHÚA VÀ NGƯỜI DẪN CHUYỆN</a:t>
            </a:r>
          </a:p>
        </p:txBody>
      </p:sp>
      <p:pic>
        <p:nvPicPr>
          <p:cNvPr id="7" name="Picture 6">
            <a:extLst>
              <a:ext uri="{FF2B5EF4-FFF2-40B4-BE49-F238E27FC236}">
                <a16:creationId xmlns:a16="http://schemas.microsoft.com/office/drawing/2014/main" id="{A193A442-940D-8414-C42C-DF6AE57DAE4D}"/>
              </a:ext>
            </a:extLst>
          </p:cNvPr>
          <p:cNvPicPr>
            <a:picLocks noChangeAspect="1"/>
          </p:cNvPicPr>
          <p:nvPr/>
        </p:nvPicPr>
        <p:blipFill>
          <a:blip r:embed="rId2"/>
          <a:stretch>
            <a:fillRect/>
          </a:stretch>
        </p:blipFill>
        <p:spPr>
          <a:xfrm>
            <a:off x="1888958" y="2304355"/>
            <a:ext cx="8133347" cy="4132540"/>
          </a:xfrm>
          <a:prstGeom prst="rect">
            <a:avLst/>
          </a:prstGeom>
          <a:ln>
            <a:noFill/>
          </a:ln>
          <a:effectLst>
            <a:softEdge rad="112500"/>
          </a:effectLst>
        </p:spPr>
      </p:pic>
    </p:spTree>
    <p:extLst>
      <p:ext uri="{BB962C8B-B14F-4D97-AF65-F5344CB8AC3E}">
        <p14:creationId xmlns:p14="http://schemas.microsoft.com/office/powerpoint/2010/main" val="162864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7" name="Picture 6">
            <a:extLst>
              <a:ext uri="{FF2B5EF4-FFF2-40B4-BE49-F238E27FC236}">
                <a16:creationId xmlns:a16="http://schemas.microsoft.com/office/drawing/2014/main" id="{153EC946-4C09-4DDA-AD68-28AE0E7F5B89}"/>
              </a:ext>
            </a:extLst>
          </p:cNvPr>
          <p:cNvPicPr>
            <a:picLocks noChangeAspect="1"/>
          </p:cNvPicPr>
          <p:nvPr/>
        </p:nvPicPr>
        <p:blipFill>
          <a:blip r:embed="rId6"/>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309817832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A193A442-940D-8414-C42C-DF6AE57DAE4D}"/>
              </a:ext>
            </a:extLst>
          </p:cNvPr>
          <p:cNvPicPr>
            <a:picLocks noChangeAspect="1"/>
          </p:cNvPicPr>
          <p:nvPr/>
        </p:nvPicPr>
        <p:blipFill>
          <a:blip r:embed="rId3"/>
          <a:stretch>
            <a:fillRect/>
          </a:stretch>
        </p:blipFill>
        <p:spPr>
          <a:xfrm>
            <a:off x="7522967" y="30210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id="{B48B6F0F-D641-8FA0-C316-54962C69B5A0}"/>
              </a:ext>
            </a:extLst>
          </p:cNvPr>
          <p:cNvSpPr txBox="1"/>
          <p:nvPr/>
        </p:nvSpPr>
        <p:spPr>
          <a:xfrm>
            <a:off x="379589" y="902423"/>
            <a:ext cx="11203793" cy="2308324"/>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algn="just" rtl="0" latinLnBrk="0"/>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id="{94EA2E4D-2AC9-D9B9-EBD9-9A48DD762FD2}"/>
              </a:ext>
            </a:extLst>
          </p:cNvPr>
          <p:cNvSpPr txBox="1"/>
          <p:nvPr/>
        </p:nvSpPr>
        <p:spPr>
          <a:xfrm>
            <a:off x="472610" y="2835668"/>
            <a:ext cx="6678203" cy="3785652"/>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Giét-xi à, cô đã bổ sung vai dẫn chuyện cho vở kịch. Cô nghĩ vai đó hợp với em hơn. Em có đồng ý đổi vai không?</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Lời cô rất dịu dàng nhưng Giét-xi thấy buồn lắm. Sao không buồn khi phải nhường vai chính cho bạn!</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Thấy Giét-xi buồn, mẹ thủ thỉ:</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Hôm nay, mẹ con mình cùng nhau nhổ cỏ vườn nhà nhé.</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Khu vườn vào xuân, những cây hồng leo khoác tấm áo xanh mới.</a:t>
            </a:r>
            <a:endParaRPr lang="en-US" sz="2400" dirty="0"/>
          </a:p>
        </p:txBody>
      </p:sp>
    </p:spTree>
    <p:extLst>
      <p:ext uri="{BB962C8B-B14F-4D97-AF65-F5344CB8AC3E}">
        <p14:creationId xmlns:p14="http://schemas.microsoft.com/office/powerpoint/2010/main" val="2597864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8705D3D2-AC66-497E-ADB3-68A5FBA186C0}"/>
              </a:ext>
            </a:extLst>
          </p:cNvPr>
          <p:cNvSpPr txBox="1"/>
          <p:nvPr/>
        </p:nvSpPr>
        <p:spPr>
          <a:xfrm>
            <a:off x="502879" y="368166"/>
            <a:ext cx="11203793" cy="5693866"/>
          </a:xfrm>
          <a:prstGeom prst="rect">
            <a:avLst/>
          </a:prstGeom>
          <a:noFill/>
        </p:spPr>
        <p:txBody>
          <a:bodyPr wrap="square" rtlCol="0">
            <a:spAutoFit/>
          </a:bodyPr>
          <a:lstStyle/>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Mẹ con mình sẽ nhổ hết cỏ và hoa dại ở đây. Từ giờ, vườn nhà ta chỉ có hoa hồng thôi. – Vừa nói, mẹ vừa chạm tay vào khóm bồ công anh.</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Đừng, mẹ! Con thích hoa bồ công anh. Loài hoa nào cũng đẹp, kể cả bồ công anh. – Giét-xi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Mẹ mỉm cười: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Giét-xi đoán mẹ đã biết chuyện thay vai diễn của mình. Mẹ dịu dàng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algn="r"/>
            <a:r>
              <a:rPr lang="vi-VN" sz="2800" b="0" i="0" dirty="0">
                <a:solidFill>
                  <a:srgbClr val="000000"/>
                </a:solidFill>
                <a:effectLst/>
                <a:latin typeface="Calibri" panose="020F0502020204030204" pitchFamily="34" charset="0"/>
                <a:cs typeface="Calibri" panose="020F0502020204030204" pitchFamily="34" charset="0"/>
              </a:rPr>
              <a:t> (Du-nan biên soạn, Hòa Vân dịch) </a:t>
            </a:r>
          </a:p>
        </p:txBody>
      </p:sp>
    </p:spTree>
    <p:extLst>
      <p:ext uri="{BB962C8B-B14F-4D97-AF65-F5344CB8AC3E}">
        <p14:creationId xmlns:p14="http://schemas.microsoft.com/office/powerpoint/2010/main" val="3504272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C21242-1D2C-4331-BF0F-453C680300A3}"/>
              </a:ext>
            </a:extLst>
          </p:cNvPr>
          <p:cNvGrpSpPr/>
          <p:nvPr/>
        </p:nvGrpSpPr>
        <p:grpSpPr>
          <a:xfrm>
            <a:off x="153402" y="2298985"/>
            <a:ext cx="2753942" cy="3632449"/>
            <a:chOff x="319899" y="3225551"/>
            <a:chExt cx="2753942" cy="3632449"/>
          </a:xfrm>
        </p:grpSpPr>
        <p:pic>
          <p:nvPicPr>
            <p:cNvPr id="8" name="Graphic 7">
              <a:extLst>
                <a:ext uri="{FF2B5EF4-FFF2-40B4-BE49-F238E27FC236}">
                  <a16:creationId xmlns:a16="http://schemas.microsoft.com/office/drawing/2014/main" id="{5503BFC2-CDB2-47FC-8EA3-C3F7BDED5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899" y="3225551"/>
              <a:ext cx="2753942" cy="3632449"/>
            </a:xfrm>
            <a:prstGeom prst="rect">
              <a:avLst/>
            </a:prstGeom>
          </p:spPr>
        </p:pic>
        <p:sp>
          <p:nvSpPr>
            <p:cNvPr id="90" name="TextBox 89">
              <a:extLst>
                <a:ext uri="{FF2B5EF4-FFF2-40B4-BE49-F238E27FC236}">
                  <a16:creationId xmlns:a16="http://schemas.microsoft.com/office/drawing/2014/main" id="{BE3A3CB6-BF7C-4EE3-B6E9-6249F72076B4}"/>
                </a:ext>
              </a:extLst>
            </p:cNvPr>
            <p:cNvSpPr txBox="1"/>
            <p:nvPr/>
          </p:nvSpPr>
          <p:spPr>
            <a:xfrm>
              <a:off x="651309" y="4687831"/>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Giét</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-xi</a:t>
              </a:r>
            </a:p>
          </p:txBody>
        </p:sp>
      </p:grpSp>
      <p:grpSp>
        <p:nvGrpSpPr>
          <p:cNvPr id="6" name="Group 5">
            <a:extLst>
              <a:ext uri="{FF2B5EF4-FFF2-40B4-BE49-F238E27FC236}">
                <a16:creationId xmlns:a16="http://schemas.microsoft.com/office/drawing/2014/main" id="{ABE5D476-A9D5-41BE-9619-31999014EC29}"/>
              </a:ext>
            </a:extLst>
          </p:cNvPr>
          <p:cNvGrpSpPr/>
          <p:nvPr/>
        </p:nvGrpSpPr>
        <p:grpSpPr>
          <a:xfrm>
            <a:off x="3007672" y="3113201"/>
            <a:ext cx="2911868" cy="3744799"/>
            <a:chOff x="3297508" y="2285961"/>
            <a:chExt cx="2911868" cy="3744799"/>
          </a:xfrm>
        </p:grpSpPr>
        <p:pic>
          <p:nvPicPr>
            <p:cNvPr id="65" name="Graphic 64">
              <a:extLst>
                <a:ext uri="{FF2B5EF4-FFF2-40B4-BE49-F238E27FC236}">
                  <a16:creationId xmlns:a16="http://schemas.microsoft.com/office/drawing/2014/main" id="{CC91CB0F-209C-435E-A5EC-B75C850D6D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7508" y="2285961"/>
              <a:ext cx="2911868" cy="3744799"/>
            </a:xfrm>
            <a:prstGeom prst="rect">
              <a:avLst/>
            </a:prstGeom>
          </p:spPr>
        </p:pic>
        <p:sp>
          <p:nvSpPr>
            <p:cNvPr id="91" name="TextBox 90">
              <a:extLst>
                <a:ext uri="{FF2B5EF4-FFF2-40B4-BE49-F238E27FC236}">
                  <a16:creationId xmlns:a16="http://schemas.microsoft.com/office/drawing/2014/main" id="{44E82AEE-17FC-45DF-AAD8-ED77B23DB2ED}"/>
                </a:ext>
              </a:extLst>
            </p:cNvPr>
            <p:cNvSpPr txBox="1"/>
            <p:nvPr/>
          </p:nvSpPr>
          <p:spPr>
            <a:xfrm>
              <a:off x="3560098" y="3733366"/>
              <a:ext cx="2421622" cy="156966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ngưỡng</a:t>
              </a:r>
              <a:r>
                <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mộ</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66" name="Graphic 65">
              <a:extLst>
                <a:ext uri="{FF2B5EF4-FFF2-40B4-BE49-F238E27FC236}">
                  <a16:creationId xmlns:a16="http://schemas.microsoft.com/office/drawing/2014/main" id="{20AF0D7A-C8D6-4776-9E92-DBC964FDA4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4721" y="3225550"/>
              <a:ext cx="2803142" cy="3632449"/>
            </a:xfrm>
            <a:prstGeom prst="rect">
              <a:avLst/>
            </a:prstGeom>
          </p:spPr>
        </p:pic>
        <p:sp>
          <p:nvSpPr>
            <p:cNvPr id="92" name="TextBox 91">
              <a:extLst>
                <a:ext uri="{FF2B5EF4-FFF2-40B4-BE49-F238E27FC236}">
                  <a16:creationId xmlns:a16="http://schemas.microsoft.com/office/drawing/2014/main" id="{52CE1859-840B-496D-A726-C0729EB3288A}"/>
                </a:ext>
              </a:extLst>
            </p:cNvPr>
            <p:cNvSpPr txBox="1"/>
            <p:nvPr/>
          </p:nvSpPr>
          <p:spPr>
            <a:xfrm>
              <a:off x="6830091" y="4651540"/>
              <a:ext cx="20911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sân</a:t>
              </a:r>
              <a:r>
                <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khấu</a:t>
              </a:r>
              <a:endPar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78D2E936-2414-46B2-AE39-210FAB57F825}"/>
              </a:ext>
            </a:extLst>
          </p:cNvPr>
          <p:cNvGrpSpPr/>
          <p:nvPr/>
        </p:nvGrpSpPr>
        <p:grpSpPr>
          <a:xfrm>
            <a:off x="9257158" y="2242809"/>
            <a:ext cx="2911868" cy="3744799"/>
            <a:chOff x="9280132" y="2285961"/>
            <a:chExt cx="2911868" cy="3744799"/>
          </a:xfrm>
        </p:grpSpPr>
        <p:pic>
          <p:nvPicPr>
            <p:cNvPr id="67" name="Graphic 66">
              <a:extLst>
                <a:ext uri="{FF2B5EF4-FFF2-40B4-BE49-F238E27FC236}">
                  <a16:creationId xmlns:a16="http://schemas.microsoft.com/office/drawing/2014/main" id="{2888DBA0-329F-42EC-BA44-1B620721A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0132" y="2285961"/>
              <a:ext cx="2911868" cy="3744799"/>
            </a:xfrm>
            <a:prstGeom prst="rect">
              <a:avLst/>
            </a:prstGeom>
          </p:spPr>
        </p:pic>
        <p:sp>
          <p:nvSpPr>
            <p:cNvPr id="93" name="TextBox 92">
              <a:extLst>
                <a:ext uri="{FF2B5EF4-FFF2-40B4-BE49-F238E27FC236}">
                  <a16:creationId xmlns:a16="http://schemas.microsoft.com/office/drawing/2014/main" id="{F6D51230-DEF6-4808-8094-7BAEEC02B191}"/>
                </a:ext>
              </a:extLst>
            </p:cNvPr>
            <p:cNvSpPr txBox="1"/>
            <p:nvPr/>
          </p:nvSpPr>
          <p:spPr>
            <a:xfrm>
              <a:off x="9706987" y="3833944"/>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xấu</a:t>
              </a:r>
              <a:r>
                <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hổ</a:t>
              </a:r>
              <a:endPar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6313F643-4577-47E3-9AF7-BA5131FBE09F}"/>
              </a:ext>
            </a:extLst>
          </p:cNvPr>
          <p:cNvGrpSpPr/>
          <p:nvPr/>
        </p:nvGrpSpPr>
        <p:grpSpPr>
          <a:xfrm>
            <a:off x="-201527" y="-444210"/>
            <a:ext cx="12466599" cy="2597684"/>
            <a:chOff x="-201527" y="-444210"/>
            <a:chExt cx="12466599" cy="2597684"/>
          </a:xfrm>
        </p:grpSpPr>
        <p:grpSp>
          <p:nvGrpSpPr>
            <p:cNvPr id="4" name="Group 3">
              <a:extLst>
                <a:ext uri="{FF2B5EF4-FFF2-40B4-BE49-F238E27FC236}">
                  <a16:creationId xmlns:a16="http://schemas.microsoft.com/office/drawing/2014/main" id="{CE36CCE0-8E99-41B5-A17B-4CBC600E54EB}"/>
                </a:ext>
              </a:extLst>
            </p:cNvPr>
            <p:cNvGrpSpPr/>
            <p:nvPr/>
          </p:nvGrpSpPr>
          <p:grpSpPr>
            <a:xfrm>
              <a:off x="960664" y="-444210"/>
              <a:ext cx="10270672" cy="2597684"/>
              <a:chOff x="960664" y="-444210"/>
              <a:chExt cx="10270672" cy="2597684"/>
            </a:xfrm>
          </p:grpSpPr>
          <p:grpSp>
            <p:nvGrpSpPr>
              <p:cNvPr id="68" name="Group 67">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69"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cxnSp>
              <p:nvCxnSpPr>
                <p:cNvPr id="70" name="Straight Connector 69">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9DC2AA7E-E516-4C2B-89FA-4C43539B2321}"/>
                  </a:ext>
                </a:extLst>
              </p:cNvPr>
              <p:cNvSpPr txBox="1"/>
              <p:nvPr/>
            </p:nvSpPr>
            <p:spPr>
              <a:xfrm>
                <a:off x="2050779" y="766589"/>
                <a:ext cx="78134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từ</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khó</a:t>
                </a:r>
                <a:endPar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pic>
          <p:nvPicPr>
            <p:cNvPr id="88" name="Graphic 87">
              <a:extLst>
                <a:ext uri="{FF2B5EF4-FFF2-40B4-BE49-F238E27FC236}">
                  <a16:creationId xmlns:a16="http://schemas.microsoft.com/office/drawing/2014/main" id="{D6738AE2-FAFB-4C2A-BE72-691F7699E0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527" y="-217247"/>
              <a:ext cx="2955470" cy="1788123"/>
            </a:xfrm>
            <a:prstGeom prst="rect">
              <a:avLst/>
            </a:prstGeom>
          </p:spPr>
        </p:pic>
        <p:pic>
          <p:nvPicPr>
            <p:cNvPr id="89" name="Graphic 88">
              <a:extLst>
                <a:ext uri="{FF2B5EF4-FFF2-40B4-BE49-F238E27FC236}">
                  <a16:creationId xmlns:a16="http://schemas.microsoft.com/office/drawing/2014/main" id="{53595008-548D-44E1-B683-5FF740F512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161113" y="-68583"/>
              <a:ext cx="3103959" cy="1639460"/>
            </a:xfrm>
            <a:prstGeom prst="rect">
              <a:avLst/>
            </a:prstGeom>
          </p:spPr>
        </p:pic>
      </p:grpSp>
      <p:pic>
        <p:nvPicPr>
          <p:cNvPr id="49" name="Graphic 48">
            <a:hlinkClick r:id="rId7" action="ppaction://hlinksldjump"/>
            <a:extLst>
              <a:ext uri="{FF2B5EF4-FFF2-40B4-BE49-F238E27FC236}">
                <a16:creationId xmlns:a16="http://schemas.microsoft.com/office/drawing/2014/main" id="{0B8C02D9-5ECF-4CEF-9EC3-D003833DF6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323066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1972638" y="-447177"/>
            <a:ext cx="8157681"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489163" y="387424"/>
            <a:ext cx="7343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Cách</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ngắt</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giọng</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câu</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dài</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sp>
        <p:nvSpPr>
          <p:cNvPr id="3" name="Rectangle 2">
            <a:extLst>
              <a:ext uri="{FF2B5EF4-FFF2-40B4-BE49-F238E27FC236}">
                <a16:creationId xmlns:a16="http://schemas.microsoft.com/office/drawing/2014/main" id="{9825DFEA-F3DF-E097-354D-4AABD9FA7BA3}"/>
              </a:ext>
            </a:extLst>
          </p:cNvPr>
          <p:cNvSpPr/>
          <p:nvPr/>
        </p:nvSpPr>
        <p:spPr>
          <a:xfrm>
            <a:off x="560219" y="4186290"/>
            <a:ext cx="11071653" cy="132343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Sau bữa ăn trưa, cô giáo thông báo Giét-xi được chọn đóng vai công chúa trong vở kịch sắp tới. </a:t>
            </a:r>
            <a:endParaRPr lang="en-US" sz="4000" b="1" dirty="0">
              <a:solidFill>
                <a:srgbClr val="002060"/>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934B03D-8DA2-6077-416C-40650EE9CE8B}"/>
              </a:ext>
            </a:extLst>
          </p:cNvPr>
          <p:cNvCxnSpPr/>
          <p:nvPr/>
        </p:nvCxnSpPr>
        <p:spPr>
          <a:xfrm flipH="1">
            <a:off x="8604328" y="4006701"/>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F2C888-0B11-ED78-BCAC-61AEC27D27CA}"/>
              </a:ext>
            </a:extLst>
          </p:cNvPr>
          <p:cNvCxnSpPr/>
          <p:nvPr/>
        </p:nvCxnSpPr>
        <p:spPr>
          <a:xfrm flipH="1">
            <a:off x="4391924" y="4016975"/>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7429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1"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1972638" y="-447177"/>
            <a:ext cx="8157681"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489163" y="387424"/>
            <a:ext cx="7343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Cách</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ngắt</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giọng</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câu</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dài</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sp>
        <p:nvSpPr>
          <p:cNvPr id="3" name="Rectangle 2">
            <a:extLst>
              <a:ext uri="{FF2B5EF4-FFF2-40B4-BE49-F238E27FC236}">
                <a16:creationId xmlns:a16="http://schemas.microsoft.com/office/drawing/2014/main" id="{9825DFEA-F3DF-E097-354D-4AABD9FA7BA3}"/>
              </a:ext>
            </a:extLst>
          </p:cNvPr>
          <p:cNvSpPr/>
          <p:nvPr/>
        </p:nvSpPr>
        <p:spPr>
          <a:xfrm>
            <a:off x="560219" y="4186290"/>
            <a:ext cx="11071653" cy="132343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Sau bữa ăn trưa, cô giáo thông báo Giét-xi được chọn đóng vai công chúa trong vở kịch sắp tới. </a:t>
            </a:r>
            <a:endParaRPr lang="en-US" sz="4000" b="1" dirty="0">
              <a:solidFill>
                <a:srgbClr val="002060"/>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934B03D-8DA2-6077-416C-40650EE9CE8B}"/>
              </a:ext>
            </a:extLst>
          </p:cNvPr>
          <p:cNvCxnSpPr/>
          <p:nvPr/>
        </p:nvCxnSpPr>
        <p:spPr>
          <a:xfrm flipH="1">
            <a:off x="8604328" y="4006701"/>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F2C888-0B11-ED78-BCAC-61AEC27D27CA}"/>
              </a:ext>
            </a:extLst>
          </p:cNvPr>
          <p:cNvCxnSpPr/>
          <p:nvPr/>
        </p:nvCxnSpPr>
        <p:spPr>
          <a:xfrm flipH="1">
            <a:off x="4391924" y="4016975"/>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94429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1"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2F8C36-640D-FC6C-C12F-343072944488}"/>
              </a:ext>
            </a:extLst>
          </p:cNvPr>
          <p:cNvSpPr/>
          <p:nvPr/>
        </p:nvSpPr>
        <p:spPr>
          <a:xfrm>
            <a:off x="163660" y="1356189"/>
            <a:ext cx="11844130" cy="2022137"/>
          </a:xfrm>
          <a:prstGeom prst="rect">
            <a:avLst/>
          </a:prstGeom>
          <a:solidFill>
            <a:srgbClr val="E78DB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tx1"/>
                </a:solidFill>
                <a:latin typeface="Calibri" panose="020F0502020204030204" pitchFamily="34" charset="0"/>
                <a:cs typeface="Calibri" panose="020F0502020204030204" pitchFamily="34" charset="0"/>
              </a:rPr>
              <a:t>Đoạn</a:t>
            </a:r>
            <a:r>
              <a:rPr lang="en-US" sz="4400" b="1" dirty="0">
                <a:solidFill>
                  <a:schemeClr val="tx1"/>
                </a:solidFill>
                <a:latin typeface="Calibri" panose="020F0502020204030204" pitchFamily="34" charset="0"/>
                <a:cs typeface="Calibri" panose="020F0502020204030204" pitchFamily="34" charset="0"/>
              </a:rPr>
              <a:t> 1</a:t>
            </a:r>
          </a:p>
        </p:txBody>
      </p:sp>
      <p:sp>
        <p:nvSpPr>
          <p:cNvPr id="4" name="Rectangle 3">
            <a:extLst>
              <a:ext uri="{FF2B5EF4-FFF2-40B4-BE49-F238E27FC236}">
                <a16:creationId xmlns:a16="http://schemas.microsoft.com/office/drawing/2014/main" id="{0F722A87-DC10-1D08-534C-80324AD8C193}"/>
              </a:ext>
            </a:extLst>
          </p:cNvPr>
          <p:cNvSpPr/>
          <p:nvPr/>
        </p:nvSpPr>
        <p:spPr>
          <a:xfrm>
            <a:off x="163660" y="2893794"/>
            <a:ext cx="11844130" cy="2019335"/>
          </a:xfrm>
          <a:prstGeom prst="rect">
            <a:avLst/>
          </a:prstGeom>
          <a:solidFill>
            <a:srgbClr val="CE3553"/>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2</a:t>
            </a:r>
          </a:p>
        </p:txBody>
      </p:sp>
      <p:sp>
        <p:nvSpPr>
          <p:cNvPr id="5" name="Rectangle 4">
            <a:extLst>
              <a:ext uri="{FF2B5EF4-FFF2-40B4-BE49-F238E27FC236}">
                <a16:creationId xmlns:a16="http://schemas.microsoft.com/office/drawing/2014/main" id="{B436D659-D7A2-9ADD-689E-471F240A1FAE}"/>
              </a:ext>
            </a:extLst>
          </p:cNvPr>
          <p:cNvSpPr/>
          <p:nvPr/>
        </p:nvSpPr>
        <p:spPr>
          <a:xfrm>
            <a:off x="173935" y="4931596"/>
            <a:ext cx="11844130" cy="1710160"/>
          </a:xfrm>
          <a:prstGeom prst="rect">
            <a:avLst/>
          </a:prstGeom>
          <a:solidFill>
            <a:srgbClr val="C00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3</a:t>
            </a:r>
          </a:p>
        </p:txBody>
      </p:sp>
      <p:sp>
        <p:nvSpPr>
          <p:cNvPr id="6" name="Rectangle 5">
            <a:extLst>
              <a:ext uri="{FF2B5EF4-FFF2-40B4-BE49-F238E27FC236}">
                <a16:creationId xmlns:a16="http://schemas.microsoft.com/office/drawing/2014/main" id="{0817F3C5-414F-DD92-D910-1029641901B7}"/>
              </a:ext>
            </a:extLst>
          </p:cNvPr>
          <p:cNvSpPr/>
          <p:nvPr/>
        </p:nvSpPr>
        <p:spPr>
          <a:xfrm>
            <a:off x="2116476" y="1551398"/>
            <a:ext cx="9815114" cy="1135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400" dirty="0" err="1">
                <a:solidFill>
                  <a:srgbClr val="000000"/>
                </a:solidFill>
                <a:latin typeface="Calibri" panose="020F0502020204030204" pitchFamily="34" charset="0"/>
                <a:cs typeface="Calibri" panose="020F0502020204030204" pitchFamily="34" charset="0"/>
              </a:rPr>
              <a:t>Từ</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đầu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đến</a:t>
            </a:r>
            <a:r>
              <a:rPr lang="en-US" sz="4400"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vui</a:t>
            </a:r>
            <a:r>
              <a:rPr lang="en-US" sz="4400" i="1"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lắm</a:t>
            </a:r>
            <a:endParaRPr lang="en-US" sz="4400" b="1" i="1" dirty="0">
              <a:solidFill>
                <a:srgbClr val="CE3553"/>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41764D0E-10A1-939A-CCAE-479D454CDFD7}"/>
              </a:ext>
            </a:extLst>
          </p:cNvPr>
          <p:cNvSpPr/>
          <p:nvPr/>
        </p:nvSpPr>
        <p:spPr>
          <a:xfrm>
            <a:off x="2126751" y="2985476"/>
            <a:ext cx="9804839" cy="17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000" dirty="0" err="1">
                <a:solidFill>
                  <a:srgbClr val="000000"/>
                </a:solidFill>
                <a:latin typeface="Calibri" panose="020F0502020204030204" pitchFamily="34" charset="0"/>
                <a:cs typeface="Calibri" panose="020F0502020204030204" pitchFamily="34" charset="0"/>
              </a:rPr>
              <a:t>Tiếp</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theo</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đến</a:t>
            </a:r>
            <a:r>
              <a:rPr lang="en-US" sz="4000"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nhường</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vai</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chính</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cho</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bạn</a:t>
            </a:r>
            <a:endParaRPr lang="en-US" sz="4000" i="1" dirty="0">
              <a:solidFill>
                <a:srgbClr val="00000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6524128-7245-BD68-260A-BA03A3363E15}"/>
              </a:ext>
            </a:extLst>
          </p:cNvPr>
          <p:cNvSpPr/>
          <p:nvPr/>
        </p:nvSpPr>
        <p:spPr>
          <a:xfrm>
            <a:off x="2157573" y="4993240"/>
            <a:ext cx="9784292" cy="1585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fr-FR" sz="4400" dirty="0" err="1">
                <a:solidFill>
                  <a:srgbClr val="000000"/>
                </a:solidFill>
                <a:latin typeface="Calibri" panose="020F0502020204030204" pitchFamily="34" charset="0"/>
                <a:cs typeface="Calibri" panose="020F0502020204030204" pitchFamily="34" charset="0"/>
              </a:rPr>
              <a:t>Còn</a:t>
            </a:r>
            <a:r>
              <a:rPr lang="fr-FR" sz="4400" dirty="0">
                <a:solidFill>
                  <a:srgbClr val="000000"/>
                </a:solidFill>
                <a:latin typeface="Calibri" panose="020F0502020204030204" pitchFamily="34" charset="0"/>
                <a:cs typeface="Calibri" panose="020F0502020204030204" pitchFamily="34" charset="0"/>
              </a:rPr>
              <a:t> </a:t>
            </a:r>
            <a:r>
              <a:rPr lang="fr-FR" sz="4400" dirty="0" err="1">
                <a:solidFill>
                  <a:srgbClr val="000000"/>
                </a:solidFill>
                <a:latin typeface="Calibri" panose="020F0502020204030204" pitchFamily="34" charset="0"/>
                <a:cs typeface="Calibri" panose="020F0502020204030204" pitchFamily="34" charset="0"/>
              </a:rPr>
              <a:t>lại</a:t>
            </a:r>
            <a:endParaRPr lang="en-US" sz="4400" spc="40" dirty="0">
              <a:solidFill>
                <a:srgbClr val="000000"/>
              </a:solidFill>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DDEE476C-5400-42CF-4E39-E8A3D4BA5FA3}"/>
              </a:ext>
            </a:extLst>
          </p:cNvPr>
          <p:cNvGrpSpPr/>
          <p:nvPr/>
        </p:nvGrpSpPr>
        <p:grpSpPr>
          <a:xfrm>
            <a:off x="1222625" y="-447177"/>
            <a:ext cx="9493321" cy="1754326"/>
            <a:chOff x="3588005" y="0"/>
            <a:chExt cx="5866667" cy="1760478"/>
          </a:xfrm>
        </p:grpSpPr>
        <p:sp>
          <p:nvSpPr>
            <p:cNvPr id="30" name="Freeform 43">
              <a:extLst>
                <a:ext uri="{FF2B5EF4-FFF2-40B4-BE49-F238E27FC236}">
                  <a16:creationId xmlns:a16="http://schemas.microsoft.com/office/drawing/2014/main" id="{3BAD3D2A-BB6F-28CB-B6BF-0944682AA6D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1" name="Straight Connector 30">
              <a:extLst>
                <a:ext uri="{FF2B5EF4-FFF2-40B4-BE49-F238E27FC236}">
                  <a16:creationId xmlns:a16="http://schemas.microsoft.com/office/drawing/2014/main" id="{4CF2369D-9CCA-716A-1110-06C634C122CA}"/>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48AA43-BE35-4345-D892-3B742B1EB6B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5B5C29F-E971-A91E-05EB-0CAE6AE7EA8C}"/>
              </a:ext>
            </a:extLst>
          </p:cNvPr>
          <p:cNvSpPr txBox="1"/>
          <p:nvPr/>
        </p:nvSpPr>
        <p:spPr>
          <a:xfrm>
            <a:off x="1654139" y="387424"/>
            <a:ext cx="85583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Luyện</a:t>
            </a:r>
            <a:r>
              <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đọc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nối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tiếp</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trước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lớp</a:t>
            </a:r>
            <a:endPar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66216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14:presetBounceEnd="50000">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14:bounceEnd="50000">
                                          <p:cBhvr additive="base">
                                            <p:cTn id="37" dur="75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750" fill="hold"/>
                                            <p:tgtEl>
                                              <p:spTgt spid="29"/>
                                            </p:tgtEl>
                                            <p:attrNameLst>
                                              <p:attrName>ppt_x</p:attrName>
                                            </p:attrNameLst>
                                          </p:cBhvr>
                                          <p:tavLst>
                                            <p:tav tm="0">
                                              <p:val>
                                                <p:strVal val="#ppt_x"/>
                                              </p:val>
                                            </p:tav>
                                            <p:tav tm="100000">
                                              <p:val>
                                                <p:strVal val="#ppt_x"/>
                                              </p:val>
                                            </p:tav>
                                          </p:tavLst>
                                        </p:anim>
                                        <p:anim calcmode="lin" valueType="num">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Luyện</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đọc</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nhóm</a:t>
            </a:r>
            <a:endPar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59" name="Group 58">
            <a:extLst>
              <a:ext uri="{FF2B5EF4-FFF2-40B4-BE49-F238E27FC236}">
                <a16:creationId xmlns:a16="http://schemas.microsoft.com/office/drawing/2014/main" id="{90938392-BBC9-45E7-9B8C-6672C05F2285}"/>
              </a:ext>
            </a:extLst>
          </p:cNvPr>
          <p:cNvGrpSpPr/>
          <p:nvPr/>
        </p:nvGrpSpPr>
        <p:grpSpPr>
          <a:xfrm>
            <a:off x="199156" y="2135784"/>
            <a:ext cx="4865548" cy="1936654"/>
            <a:chOff x="1116" y="1538"/>
            <a:chExt cx="9258" cy="3685"/>
          </a:xfrm>
        </p:grpSpPr>
        <p:sp>
          <p:nvSpPr>
            <p:cNvPr id="60" name="Rounded Rectangle 10">
              <a:extLst>
                <a:ext uri="{FF2B5EF4-FFF2-40B4-BE49-F238E27FC236}">
                  <a16:creationId xmlns:a16="http://schemas.microsoft.com/office/drawing/2014/main" id="{C1672559-4A28-4A7E-93AC-C648E3DAFFC0}"/>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Rounded Rectangle 7">
              <a:extLst>
                <a:ext uri="{FF2B5EF4-FFF2-40B4-BE49-F238E27FC236}">
                  <a16:creationId xmlns:a16="http://schemas.microsoft.com/office/drawing/2014/main" id="{98226B0D-C0CF-4C1C-943C-579836FF7CCA}"/>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2" name="Picture 61">
              <a:extLst>
                <a:ext uri="{FF2B5EF4-FFF2-40B4-BE49-F238E27FC236}">
                  <a16:creationId xmlns:a16="http://schemas.microsoft.com/office/drawing/2014/main" id="{9E323086-9A9D-4428-BCDE-F986A875DD35}"/>
                </a:ext>
              </a:extLst>
            </p:cNvPr>
            <p:cNvPicPr>
              <a:picLocks noChangeAspect="1"/>
            </p:cNvPicPr>
            <p:nvPr/>
          </p:nvPicPr>
          <p:blipFill>
            <a:blip r:embed="rId12"/>
            <a:stretch>
              <a:fillRect/>
            </a:stretch>
          </p:blipFill>
          <p:spPr>
            <a:xfrm>
              <a:off x="1116" y="1538"/>
              <a:ext cx="9258" cy="3637"/>
            </a:xfrm>
            <a:prstGeom prst="rect">
              <a:avLst/>
            </a:prstGeom>
          </p:spPr>
        </p:pic>
      </p:grpSp>
      <p:grpSp>
        <p:nvGrpSpPr>
          <p:cNvPr id="63" name="Group 62">
            <a:extLst>
              <a:ext uri="{FF2B5EF4-FFF2-40B4-BE49-F238E27FC236}">
                <a16:creationId xmlns:a16="http://schemas.microsoft.com/office/drawing/2014/main" id="{FE56D18F-41B1-43DD-B15A-56D62BE988CF}"/>
              </a:ext>
            </a:extLst>
          </p:cNvPr>
          <p:cNvGrpSpPr/>
          <p:nvPr/>
        </p:nvGrpSpPr>
        <p:grpSpPr>
          <a:xfrm>
            <a:off x="6351102" y="3254944"/>
            <a:ext cx="5594394" cy="1973910"/>
            <a:chOff x="7118" y="5282"/>
            <a:chExt cx="11878" cy="4191"/>
          </a:xfrm>
        </p:grpSpPr>
        <p:sp>
          <p:nvSpPr>
            <p:cNvPr id="64" name="Rounded Rectangle 11">
              <a:extLst>
                <a:ext uri="{FF2B5EF4-FFF2-40B4-BE49-F238E27FC236}">
                  <a16:creationId xmlns:a16="http://schemas.microsoft.com/office/drawing/2014/main" id="{5997AAE7-81FE-45AC-A07E-5956817A2365}"/>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Rounded Rectangle 8">
              <a:extLst>
                <a:ext uri="{FF2B5EF4-FFF2-40B4-BE49-F238E27FC236}">
                  <a16:creationId xmlns:a16="http://schemas.microsoft.com/office/drawing/2014/main" id="{CD37ADE3-93E2-4213-8AD7-DFB99C4D6B0A}"/>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6" name="Picture 65">
              <a:extLst>
                <a:ext uri="{FF2B5EF4-FFF2-40B4-BE49-F238E27FC236}">
                  <a16:creationId xmlns:a16="http://schemas.microsoft.com/office/drawing/2014/main" id="{E14E6A70-808B-4DB7-A947-94218523FDD0}"/>
                </a:ext>
              </a:extLst>
            </p:cNvPr>
            <p:cNvPicPr>
              <a:picLocks noChangeAspect="1"/>
            </p:cNvPicPr>
            <p:nvPr/>
          </p:nvPicPr>
          <p:blipFill>
            <a:blip r:embed="rId13"/>
            <a:stretch>
              <a:fillRect/>
            </a:stretch>
          </p:blipFill>
          <p:spPr>
            <a:xfrm>
              <a:off x="7118" y="5282"/>
              <a:ext cx="11737" cy="4176"/>
            </a:xfrm>
            <a:prstGeom prst="rect">
              <a:avLst/>
            </a:prstGeom>
          </p:spPr>
        </p:pic>
      </p:grpSp>
    </p:spTree>
    <p:extLst>
      <p:ext uri="{BB962C8B-B14F-4D97-AF65-F5344CB8AC3E}">
        <p14:creationId xmlns:p14="http://schemas.microsoft.com/office/powerpoint/2010/main" val="15320070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4"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3981" y="5081"/>
            <a:ext cx="7720965" cy="953135"/>
          </a:xfrm>
          <a:prstGeom prst="rect">
            <a:avLst/>
          </a:prstGeom>
        </p:spPr>
        <p:txBody>
          <a:bodyPr wrap="square">
            <a:spAutoFit/>
          </a:bodyPr>
          <a:lstStyle/>
          <a:p>
            <a:r>
              <a:rPr lang="en-US" sz="2800" b="1" dirty="0">
                <a:solidFill>
                  <a:srgbClr val="000066"/>
                </a:solidFill>
                <a:latin typeface="Times New Roman" panose="02020603050405020304" pitchFamily="18" charset="0"/>
              </a:rPr>
              <a:t>      </a:t>
            </a:r>
            <a:r>
              <a:rPr lang="en-US" sz="2800" b="1" dirty="0" err="1">
                <a:solidFill>
                  <a:srgbClr val="000066"/>
                </a:solidFill>
                <a:latin typeface="Times New Roman" panose="02020603050405020304" pitchFamily="18" charset="0"/>
              </a:rPr>
              <a:t>Thứ</a:t>
            </a:r>
            <a:r>
              <a:rPr lang="en-US" sz="2800" b="1" dirty="0">
                <a:solidFill>
                  <a:srgbClr val="000066"/>
                </a:solidFill>
                <a:latin typeface="Times New Roman" panose="02020603050405020304" pitchFamily="18" charset="0"/>
              </a:rPr>
              <a:t> </a:t>
            </a:r>
            <a:r>
              <a:rPr lang="en-US" sz="2800" b="1" dirty="0" err="1">
                <a:solidFill>
                  <a:srgbClr val="000066"/>
                </a:solidFill>
                <a:latin typeface="Times New Roman" panose="02020603050405020304" pitchFamily="18" charset="0"/>
              </a:rPr>
              <a:t>Tư</a:t>
            </a:r>
            <a:r>
              <a:rPr lang="en-US" sz="2800" b="1" dirty="0">
                <a:solidFill>
                  <a:srgbClr val="000066"/>
                </a:solidFill>
                <a:latin typeface="Times New Roman" panose="02020603050405020304" pitchFamily="18" charset="0"/>
              </a:rPr>
              <a:t> , </a:t>
            </a:r>
            <a:r>
              <a:rPr lang="en-US" sz="2800" b="1" dirty="0" err="1">
                <a:solidFill>
                  <a:srgbClr val="000066"/>
                </a:solidFill>
                <a:latin typeface="Times New Roman" panose="02020603050405020304" pitchFamily="18" charset="0"/>
              </a:rPr>
              <a:t>ngày</a:t>
            </a:r>
            <a:r>
              <a:rPr lang="en-US" sz="2800" b="1" dirty="0">
                <a:solidFill>
                  <a:srgbClr val="000066"/>
                </a:solidFill>
                <a:latin typeface="Times New Roman" panose="02020603050405020304" pitchFamily="18" charset="0"/>
              </a:rPr>
              <a:t> 18 </a:t>
            </a:r>
            <a:r>
              <a:rPr lang="en-US" sz="2800" b="1" dirty="0" err="1">
                <a:solidFill>
                  <a:srgbClr val="000066"/>
                </a:solidFill>
                <a:latin typeface="Times New Roman" panose="02020603050405020304" pitchFamily="18" charset="0"/>
              </a:rPr>
              <a:t>tháng</a:t>
            </a:r>
            <a:r>
              <a:rPr lang="en-US" sz="2800" b="1" dirty="0">
                <a:solidFill>
                  <a:srgbClr val="000066"/>
                </a:solidFill>
                <a:latin typeface="Times New Roman" panose="02020603050405020304" pitchFamily="18" charset="0"/>
              </a:rPr>
              <a:t> 9 </a:t>
            </a:r>
            <a:r>
              <a:rPr lang="en-US" sz="2800" b="1" dirty="0" err="1">
                <a:solidFill>
                  <a:srgbClr val="000066"/>
                </a:solidFill>
                <a:latin typeface="Times New Roman" panose="02020603050405020304" pitchFamily="18" charset="0"/>
              </a:rPr>
              <a:t>năm</a:t>
            </a:r>
            <a:r>
              <a:rPr lang="en-US" sz="2800" b="1" dirty="0">
                <a:solidFill>
                  <a:srgbClr val="000066"/>
                </a:solidFill>
                <a:latin typeface="Times New Roman" panose="02020603050405020304" pitchFamily="18" charset="0"/>
              </a:rPr>
              <a:t> 2024</a:t>
            </a:r>
            <a:br>
              <a:rPr lang="en-US" sz="2800" dirty="0">
                <a:solidFill>
                  <a:srgbClr val="0000CC"/>
                </a:solidFill>
                <a:latin typeface="Times New Roman" panose="02020603050405020304" pitchFamily="18" charset="0"/>
              </a:rPr>
            </a:br>
            <a:endParaRPr lang="vi-VN" sz="2800" dirty="0"/>
          </a:p>
        </p:txBody>
      </p:sp>
      <p:sp>
        <p:nvSpPr>
          <p:cNvPr id="6" name="Text Box 2"/>
          <p:cNvSpPr txBox="1">
            <a:spLocks noChangeArrowheads="1"/>
          </p:cNvSpPr>
          <p:nvPr/>
        </p:nvSpPr>
        <p:spPr bwMode="auto">
          <a:xfrm>
            <a:off x="1271270" y="764540"/>
            <a:ext cx="9169400" cy="521970"/>
          </a:xfrm>
          <a:prstGeom prst="rect">
            <a:avLst/>
          </a:prstGeom>
          <a:noFill/>
          <a:ln w="9525">
            <a:noFill/>
            <a:miter lim="800000"/>
          </a:ln>
          <a:effectLst/>
        </p:spPr>
        <p:txBody>
          <a:bodyPr wrap="square">
            <a:spAutoFit/>
          </a:bodyPr>
          <a:lstStyle/>
          <a:p>
            <a:pPr eaLnBrk="1" hangingPunct="1">
              <a:spcBef>
                <a:spcPct val="50000"/>
              </a:spcBef>
            </a:pPr>
            <a:r>
              <a:rPr lang="en-US" sz="2400" b="1" dirty="0">
                <a:latin typeface="Times New Roman" panose="02020603050405020304" pitchFamily="18" charset="0"/>
                <a:cs typeface="Times New Roman" panose="02020603050405020304" pitchFamily="18" charset="0"/>
                <a:sym typeface="+mn-ea"/>
              </a:rPr>
              <a:t>                               </a:t>
            </a:r>
            <a:r>
              <a:rPr lang="vi-VN" altLang="en-US" sz="2400" b="1" dirty="0">
                <a:latin typeface="Times New Roman" panose="02020603050405020304" pitchFamily="18" charset="0"/>
                <a:cs typeface="Times New Roman" panose="02020603050405020304" pitchFamily="18" charset="0"/>
                <a:sym typeface="+mn-ea"/>
              </a:rPr>
              <a:t>                </a:t>
            </a:r>
            <a:r>
              <a:rPr lang="vi-VN" altLang="en-US" sz="2800" b="1" u="sng" dirty="0">
                <a:latin typeface="Times New Roman" panose="02020603050405020304" pitchFamily="18" charset="0"/>
                <a:cs typeface="Times New Roman" panose="02020603050405020304" pitchFamily="18" charset="0"/>
                <a:sym typeface="+mn-ea"/>
              </a:rPr>
              <a:t>Tiếng việt</a:t>
            </a:r>
            <a:endParaRPr lang="vi-VN" altLang="en-US" sz="24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7829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20" name="Group 19">
            <a:extLst>
              <a:ext uri="{FF2B5EF4-FFF2-40B4-BE49-F238E27FC236}">
                <a16:creationId xmlns:a16="http://schemas.microsoft.com/office/drawing/2014/main" id="{5D5804B7-1AF8-4A42-B3B9-56DE9F30DAD2}"/>
              </a:ext>
            </a:extLst>
          </p:cNvPr>
          <p:cNvGrpSpPr/>
          <p:nvPr/>
        </p:nvGrpSpPr>
        <p:grpSpPr>
          <a:xfrm>
            <a:off x="1941347" y="3123658"/>
            <a:ext cx="7780535" cy="2905407"/>
            <a:chOff x="7118" y="5282"/>
            <a:chExt cx="11878" cy="4191"/>
          </a:xfrm>
        </p:grpSpPr>
        <p:sp>
          <p:nvSpPr>
            <p:cNvPr id="22" name="Rounded Rectangle 11">
              <a:extLst>
                <a:ext uri="{FF2B5EF4-FFF2-40B4-BE49-F238E27FC236}">
                  <a16:creationId xmlns:a16="http://schemas.microsoft.com/office/drawing/2014/main" id="{1D15C415-D604-498F-B5D3-3BF4663F87D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3" name="Rounded Rectangle 8">
              <a:extLst>
                <a:ext uri="{FF2B5EF4-FFF2-40B4-BE49-F238E27FC236}">
                  <a16:creationId xmlns:a16="http://schemas.microsoft.com/office/drawing/2014/main" id="{E7DE16D3-9710-4660-A61F-D376AFED5B8E}"/>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4" name="Picture 23">
              <a:extLst>
                <a:ext uri="{FF2B5EF4-FFF2-40B4-BE49-F238E27FC236}">
                  <a16:creationId xmlns:a16="http://schemas.microsoft.com/office/drawing/2014/main" id="{13929630-6F94-4E2D-9E08-0F1AA8D56E5C}"/>
                </a:ext>
              </a:extLst>
            </p:cNvPr>
            <p:cNvPicPr>
              <a:picLocks noChangeAspect="1"/>
            </p:cNvPicPr>
            <p:nvPr/>
          </p:nvPicPr>
          <p:blipFill>
            <a:blip r:embed="rId12"/>
            <a:stretch>
              <a:fillRect/>
            </a:stretch>
          </p:blipFill>
          <p:spPr>
            <a:xfrm>
              <a:off x="7118" y="5282"/>
              <a:ext cx="11737" cy="4176"/>
            </a:xfrm>
            <a:prstGeom prst="rect">
              <a:avLst/>
            </a:prstGeom>
          </p:spPr>
        </p:pic>
      </p:grpSp>
    </p:spTree>
    <p:extLst>
      <p:ext uri="{BB962C8B-B14F-4D97-AF65-F5344CB8AC3E}">
        <p14:creationId xmlns:p14="http://schemas.microsoft.com/office/powerpoint/2010/main" val="200165475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hiểu</a:t>
            </a:r>
          </a:p>
        </p:txBody>
      </p:sp>
      <p:pic>
        <p:nvPicPr>
          <p:cNvPr id="3" name="Picture 2">
            <a:extLst>
              <a:ext uri="{FF2B5EF4-FFF2-40B4-BE49-F238E27FC236}">
                <a16:creationId xmlns:a16="http://schemas.microsoft.com/office/drawing/2014/main" id="{29C62C8C-04C8-47C5-BEB2-F66035304720}"/>
              </a:ext>
            </a:extLst>
          </p:cNvPr>
          <p:cNvPicPr>
            <a:picLocks noChangeAspect="1"/>
          </p:cNvPicPr>
          <p:nvPr/>
        </p:nvPicPr>
        <p:blipFill>
          <a:blip r:embed="rId5"/>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1438831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253731">
              <a:off x="8582638" y="2951047"/>
              <a:ext cx="252629" cy="756718"/>
            </a:xfrm>
            <a:prstGeom prst="rect">
              <a:avLst/>
            </a:prstGeom>
          </p:spPr>
        </p:pic>
      </p:grpSp>
      <p:pic>
        <p:nvPicPr>
          <p:cNvPr id="3" name="Picture 2">
            <a:extLst>
              <a:ext uri="{FF2B5EF4-FFF2-40B4-BE49-F238E27FC236}">
                <a16:creationId xmlns:a16="http://schemas.microsoft.com/office/drawing/2014/main" id="{6F5D65A9-660F-D608-5C41-EEC433F936C4}"/>
              </a:ext>
            </a:extLst>
          </p:cNvPr>
          <p:cNvPicPr>
            <a:picLocks noChangeAspect="1"/>
          </p:cNvPicPr>
          <p:nvPr/>
        </p:nvPicPr>
        <p:blipFill>
          <a:blip r:embed="rId7"/>
          <a:stretch>
            <a:fillRect/>
          </a:stretch>
        </p:blipFill>
        <p:spPr>
          <a:xfrm>
            <a:off x="2217853" y="1382418"/>
            <a:ext cx="5523455" cy="3901778"/>
          </a:xfrm>
          <a:prstGeom prst="rect">
            <a:avLst/>
          </a:prstGeom>
        </p:spPr>
      </p:pic>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7" cstate="print"/>
          <a:stretch>
            <a:fillRect/>
          </a:stretch>
        </p:blipFill>
        <p:spPr>
          <a:xfrm>
            <a:off x="-2115879" y="-667089"/>
            <a:ext cx="15287722" cy="4445040"/>
          </a:xfrm>
          <a:prstGeom prst="rect">
            <a:avLst/>
          </a:prstGeom>
        </p:spPr>
      </p:pic>
      <p:pic>
        <p:nvPicPr>
          <p:cNvPr id="9" name="Picture 24">
            <a:hlinkClick r:id="rId8"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8380" y="1356596"/>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1"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2306992" y="1203474"/>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4"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4556386" y="1416739"/>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6"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5485" y="1204978"/>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13212" y="481537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2085631" y="4827513"/>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4209627" y="4763717"/>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0"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6180747" y="4763718"/>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632" y="366643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04783" y="3661911"/>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66893" y="3615491"/>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406180" y="3595735"/>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7"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0177110">
            <a:off x="3814868" y="119017"/>
            <a:ext cx="842931" cy="619556"/>
          </a:xfrm>
          <a:prstGeom prst="roundRect">
            <a:avLst/>
          </a:prstGeom>
        </p:spPr>
      </p:pic>
      <p:grpSp>
        <p:nvGrpSpPr>
          <p:cNvPr id="3" name="Group 2">
            <a:extLst>
              <a:ext uri="{FF2B5EF4-FFF2-40B4-BE49-F238E27FC236}">
                <a16:creationId xmlns:a16="http://schemas.microsoft.com/office/drawing/2014/main" id="{BB2ECB9E-0DE7-DE98-0B5E-A21EB360F5AF}"/>
              </a:ext>
            </a:extLst>
          </p:cNvPr>
          <p:cNvGrpSpPr/>
          <p:nvPr/>
        </p:nvGrpSpPr>
        <p:grpSpPr>
          <a:xfrm>
            <a:off x="8398855" y="4742452"/>
            <a:ext cx="1584111" cy="1584111"/>
            <a:chOff x="6899664" y="4380945"/>
            <a:chExt cx="1584111" cy="1584111"/>
          </a:xfrm>
        </p:grpSpPr>
        <p:pic>
          <p:nvPicPr>
            <p:cNvPr id="4" name="Picture 32">
              <a:extLst>
                <a:ext uri="{FF2B5EF4-FFF2-40B4-BE49-F238E27FC236}">
                  <a16:creationId xmlns:a16="http://schemas.microsoft.com/office/drawing/2014/main" id="{E21BBED0-C3FC-AE73-0C99-2D2F446BAB23}"/>
                </a:ext>
              </a:extLst>
            </p:cNvPr>
            <p:cNvPicPr>
              <a:picLocks noChangeAspect="1" noChangeArrowheads="1"/>
            </p:cNvPicPr>
            <p:nvPr/>
          </p:nvPicPr>
          <p:blipFill>
            <a:blip r:embed="rId2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97DF80C-72E2-AE62-2869-C81E2B39678F}"/>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5</a:t>
              </a:r>
            </a:p>
          </p:txBody>
        </p:sp>
      </p:grpSp>
      <p:pic>
        <p:nvPicPr>
          <p:cNvPr id="6" name="Picture 12" descr="Sprout  free icon">
            <a:extLst>
              <a:ext uri="{FF2B5EF4-FFF2-40B4-BE49-F238E27FC236}">
                <a16:creationId xmlns:a16="http://schemas.microsoft.com/office/drawing/2014/main" id="{F7835B1D-6455-39A1-2774-2F21F2DB85B8}"/>
              </a:ext>
            </a:extLst>
          </p:cNvPr>
          <p:cNvPicPr>
            <a:picLocks noChangeAspect="1" noChangeArrowheads="1"/>
          </p:cNvPicPr>
          <p:nvPr/>
        </p:nvPicPr>
        <p:blipFill>
          <a:blip r:embed="rId31" cstate="print">
            <a:extLst>
              <a:ext uri="{BEBA8EAE-BF5A-486C-A8C5-ECC9F3942E4B}">
                <a14:imgProps xmlns:a14="http://schemas.microsoft.com/office/drawing/2010/main">
                  <a14:imgLayer r:embed="rId2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56121" y="3594226"/>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hlinkClick r:id="rId32" action="ppaction://hlinksldjump"/>
            <a:extLst>
              <a:ext uri="{FF2B5EF4-FFF2-40B4-BE49-F238E27FC236}">
                <a16:creationId xmlns:a16="http://schemas.microsoft.com/office/drawing/2014/main" id="{708835D4-5AFB-D913-D45C-4A1501099C3E}"/>
              </a:ext>
            </a:extLst>
          </p:cNvPr>
          <p:cNvPicPr>
            <a:picLocks noChangeAspect="1" noChangeArrowheads="1"/>
          </p:cNvPicPr>
          <p:nvPr/>
        </p:nvPicPr>
        <p:blipFill>
          <a:blip r:embed="rId33" cstate="hqprint">
            <a:extLst>
              <a:ext uri="{28A0092B-C50C-407E-A947-70E740481C1C}">
                <a14:useLocalDpi xmlns:a14="http://schemas.microsoft.com/office/drawing/2010/main" val="0"/>
              </a:ext>
            </a:extLst>
          </a:blip>
          <a:srcRect/>
          <a:stretch/>
        </p:blipFill>
        <p:spPr bwMode="auto">
          <a:xfrm>
            <a:off x="8293396" y="829298"/>
            <a:ext cx="1879625" cy="18796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31394BE-CB89-6F05-8243-A3889D484A76}"/>
              </a:ext>
            </a:extLst>
          </p:cNvPr>
          <p:cNvPicPr>
            <a:picLocks noChangeAspect="1"/>
          </p:cNvPicPr>
          <p:nvPr/>
        </p:nvPicPr>
        <p:blipFill>
          <a:blip r:embed="rId34"/>
          <a:stretch>
            <a:fillRect/>
          </a:stretch>
        </p:blipFill>
        <p:spPr>
          <a:xfrm>
            <a:off x="1805096" y="326176"/>
            <a:ext cx="8858256" cy="676715"/>
          </a:xfrm>
          <a:prstGeom prst="rect">
            <a:avLst/>
          </a:prstGeom>
        </p:spPr>
      </p:pic>
      <p:sp>
        <p:nvSpPr>
          <p:cNvPr id="34" name="Rectangle 33">
            <a:extLst>
              <a:ext uri="{FF2B5EF4-FFF2-40B4-BE49-F238E27FC236}">
                <a16:creationId xmlns:a16="http://schemas.microsoft.com/office/drawing/2014/main" id="{3CDD8D7E-3BAA-E65A-977C-5D476EBB797C}"/>
              </a:ext>
            </a:extLst>
          </p:cNvPr>
          <p:cNvSpPr/>
          <p:nvPr/>
        </p:nvSpPr>
        <p:spPr>
          <a:xfrm>
            <a:off x="0" y="4965405"/>
            <a:ext cx="11582400" cy="1416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chơi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các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còn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a:ln>
                  <a:noFill/>
                </a:ln>
                <a:solidFill>
                  <a:srgbClr val="FF0000"/>
                </a:solidFill>
                <a:effectLst/>
                <a:uLnTx/>
                <a:uFillTx/>
                <a:latin typeface="Calibri Light"/>
                <a:ea typeface="+mn-ea"/>
                <a:cs typeface="+mn-cs"/>
              </a:rPr>
              <a:t>lại,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5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lang="en-US" sz="2800" dirty="0">
                <a:solidFill>
                  <a:srgbClr val="FF0000"/>
                </a:solidFill>
                <a:latin typeface="Calibri Light"/>
              </a:rPr>
              <a:t>. </a:t>
            </a:r>
            <a:r>
              <a:rPr lang="en-US" sz="2800" dirty="0" err="1">
                <a:solidFill>
                  <a:srgbClr val="FF0000"/>
                </a:solidFill>
                <a:latin typeface="Calibri Light"/>
              </a:rPr>
              <a:t>Đọc</a:t>
            </a:r>
            <a:r>
              <a:rPr lang="en-US" sz="2800" dirty="0">
                <a:solidFill>
                  <a:srgbClr val="FF0000"/>
                </a:solidFill>
                <a:latin typeface="Calibri Light"/>
              </a:rPr>
              <a:t> </a:t>
            </a:r>
            <a:r>
              <a:rPr lang="en-US" sz="2800" dirty="0" err="1">
                <a:solidFill>
                  <a:srgbClr val="FF0000"/>
                </a:solidFill>
                <a:latin typeface="Calibri Light"/>
              </a:rPr>
              <a:t>xong</a:t>
            </a:r>
            <a:r>
              <a:rPr lang="en-US" sz="2800" dirty="0">
                <a:solidFill>
                  <a:srgbClr val="FF0000"/>
                </a:solidFill>
                <a:latin typeface="Calibri Light"/>
              </a:rPr>
              <a:t> </a:t>
            </a:r>
            <a:r>
              <a:rPr lang="en-US" sz="2800" dirty="0" err="1">
                <a:solidFill>
                  <a:srgbClr val="FF0000"/>
                </a:solidFill>
                <a:latin typeface="Calibri Light"/>
              </a:rPr>
              <a:t>thì</a:t>
            </a:r>
            <a:r>
              <a:rPr lang="en-US" sz="2800" dirty="0">
                <a:solidFill>
                  <a:srgbClr val="FF0000"/>
                </a:solidFill>
                <a:latin typeface="Calibri Light"/>
              </a:rPr>
              <a:t> </a:t>
            </a:r>
            <a:r>
              <a:rPr lang="en-US" sz="2800" dirty="0" err="1">
                <a:solidFill>
                  <a:srgbClr val="FF0000"/>
                </a:solidFill>
                <a:latin typeface="Calibri Light"/>
              </a:rPr>
              <a:t>xóa</a:t>
            </a:r>
            <a:r>
              <a:rPr lang="en-US" sz="2800" dirty="0">
                <a:solidFill>
                  <a:srgbClr val="FF0000"/>
                </a:solidFill>
                <a:latin typeface="Calibri Light"/>
              </a:rPr>
              <a:t> </a:t>
            </a:r>
            <a:r>
              <a:rPr lang="en-US" sz="2800" dirty="0" err="1">
                <a:solidFill>
                  <a:srgbClr val="FF0000"/>
                </a:solidFill>
                <a:latin typeface="Calibri Light"/>
              </a:rPr>
              <a:t>đi</a:t>
            </a:r>
            <a:r>
              <a:rPr lang="en-US" sz="2800" dirty="0">
                <a:solidFill>
                  <a:srgbClr val="FF0000"/>
                </a:solidFill>
                <a:latin typeface="Calibri Light"/>
              </a:rPr>
              <a:t> ạ.</a:t>
            </a:r>
            <a:endParaRPr kumimoji="0" lang="en-US" sz="2800" b="0"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35" name="Rectangle: Rounded Corners 34">
            <a:hlinkClick r:id="rId35" action="ppaction://hlinksldjump"/>
            <a:extLst>
              <a:ext uri="{FF2B5EF4-FFF2-40B4-BE49-F238E27FC236}">
                <a16:creationId xmlns:a16="http://schemas.microsoft.com/office/drawing/2014/main" id="{4A330F54-B26C-3AB8-30FA-1A90B43D3258}"/>
              </a:ext>
            </a:extLst>
          </p:cNvPr>
          <p:cNvSpPr/>
          <p:nvPr/>
        </p:nvSpPr>
        <p:spPr>
          <a:xfrm>
            <a:off x="10621926" y="414670"/>
            <a:ext cx="1329070" cy="48909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tiếp</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4" name="coin.wav"/>
                                        </p:tgtEl>
                                      </p:cMediaNode>
                                    </p:audio>
                                  </p:subTnLst>
                                </p:cTn>
                              </p:par>
                            </p:childTnLst>
                          </p:cTn>
                        </p:par>
                        <p:par>
                          <p:cTn id="30" fill="hold">
                            <p:stCondLst>
                              <p:cond delay="425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750" fill="hold"/>
                                        <p:tgtEl>
                                          <p:spTgt spid="12"/>
                                        </p:tgtEl>
                                        <p:attrNameLst>
                                          <p:attrName>ppt_w</p:attrName>
                                        </p:attrNameLst>
                                      </p:cBhvr>
                                      <p:tavLst>
                                        <p:tav tm="0">
                                          <p:val>
                                            <p:fltVal val="0"/>
                                          </p:val>
                                        </p:tav>
                                        <p:tav tm="100000">
                                          <p:val>
                                            <p:strVal val="#ppt_w"/>
                                          </p:val>
                                        </p:tav>
                                      </p:tavLst>
                                    </p:anim>
                                    <p:anim calcmode="lin" valueType="num">
                                      <p:cBhvr>
                                        <p:cTn id="34" dur="750" fill="hold"/>
                                        <p:tgtEl>
                                          <p:spTgt spid="12"/>
                                        </p:tgtEl>
                                        <p:attrNameLst>
                                          <p:attrName>ppt_h</p:attrName>
                                        </p:attrNameLst>
                                      </p:cBhvr>
                                      <p:tavLst>
                                        <p:tav tm="0">
                                          <p:val>
                                            <p:fltVal val="0"/>
                                          </p:val>
                                        </p:tav>
                                        <p:tav tm="100000">
                                          <p:val>
                                            <p:strVal val="#ppt_h"/>
                                          </p:val>
                                        </p:tav>
                                      </p:tavLst>
                                    </p:anim>
                                    <p:animEffect transition="in" filter="fade">
                                      <p:cBhvr>
                                        <p:cTn id="35" dur="75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750" fill="hold"/>
                                        <p:tgtEl>
                                          <p:spTgt spid="7"/>
                                        </p:tgtEl>
                                        <p:attrNameLst>
                                          <p:attrName>ppt_w</p:attrName>
                                        </p:attrNameLst>
                                      </p:cBhvr>
                                      <p:tavLst>
                                        <p:tav tm="0">
                                          <p:val>
                                            <p:fltVal val="0"/>
                                          </p:val>
                                        </p:tav>
                                        <p:tav tm="100000">
                                          <p:val>
                                            <p:strVal val="#ppt_w"/>
                                          </p:val>
                                        </p:tav>
                                      </p:tavLst>
                                    </p:anim>
                                    <p:anim calcmode="lin" valueType="num">
                                      <p:cBhvr>
                                        <p:cTn id="66" dur="750" fill="hold"/>
                                        <p:tgtEl>
                                          <p:spTgt spid="7"/>
                                        </p:tgtEl>
                                        <p:attrNameLst>
                                          <p:attrName>ppt_h</p:attrName>
                                        </p:attrNameLst>
                                      </p:cBhvr>
                                      <p:tavLst>
                                        <p:tav tm="0">
                                          <p:val>
                                            <p:fltVal val="0"/>
                                          </p:val>
                                        </p:tav>
                                        <p:tav tm="100000">
                                          <p:val>
                                            <p:strVal val="#ppt_h"/>
                                          </p:val>
                                        </p:tav>
                                      </p:tavLst>
                                    </p:anim>
                                    <p:animEffect transition="in" filter="fade">
                                      <p:cBhvr>
                                        <p:cTn id="67" dur="75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377 -0.0044 L 0.00026 0.45277 " pathEditMode="relative" rAng="0" ptsTypes="AA">
                                      <p:cBhvr>
                                        <p:cTn id="72" dur="2000" fill="hold"/>
                                        <p:tgtEl>
                                          <p:spTgt spid="9"/>
                                        </p:tgtEl>
                                        <p:attrNameLst>
                                          <p:attrName>ppt_x</p:attrName>
                                          <p:attrName>ppt_y</p:attrName>
                                        </p:attrNameLst>
                                      </p:cBhvr>
                                      <p:rCtr x="-182" y="22847"/>
                                    </p:animMotion>
                                  </p:childTnLst>
                                  <p:subTnLst>
                                    <p:audio>
                                      <p:cMediaNode>
                                        <p:cTn display="0" masterRel="sameClick">
                                          <p:stCondLst>
                                            <p:cond evt="begin" delay="0">
                                              <p:tn val="71"/>
                                            </p:cond>
                                          </p:stCondLst>
                                          <p:endCondLst>
                                            <p:cond evt="onStopAudio" delay="0">
                                              <p:tgtEl>
                                                <p:sldTgt/>
                                              </p:tgtEl>
                                            </p:cond>
                                          </p:endCondLst>
                                        </p:cTn>
                                        <p:tgtEl>
                                          <p:sndTgt r:embed="rId5" name="wind.wav"/>
                                        </p:tgtEl>
                                      </p:cMediaNode>
                                    </p:audio>
                                  </p:subTnLst>
                                </p:cTn>
                              </p:par>
                            </p:childTnLst>
                          </p:cTn>
                        </p:par>
                        <p:par>
                          <p:cTn id="73" fill="hold">
                            <p:stCondLst>
                              <p:cond delay="2000"/>
                            </p:stCondLst>
                            <p:childTnLst>
                              <p:par>
                                <p:cTn id="74" presetID="42"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26"/>
                                        </p:tgtEl>
                                        <p:attrNameLst>
                                          <p:attrName>r</p:attrName>
                                        </p:attrNameLst>
                                      </p:cBhvr>
                                    </p:animRot>
                                    <p:animRot by="-240000">
                                      <p:cBhvr>
                                        <p:cTn id="81" dur="200" fill="hold">
                                          <p:stCondLst>
                                            <p:cond delay="200"/>
                                          </p:stCondLst>
                                        </p:cTn>
                                        <p:tgtEl>
                                          <p:spTgt spid="26"/>
                                        </p:tgtEl>
                                        <p:attrNameLst>
                                          <p:attrName>r</p:attrName>
                                        </p:attrNameLst>
                                      </p:cBhvr>
                                    </p:animRot>
                                    <p:animRot by="240000">
                                      <p:cBhvr>
                                        <p:cTn id="82" dur="200" fill="hold">
                                          <p:stCondLst>
                                            <p:cond delay="400"/>
                                          </p:stCondLst>
                                        </p:cTn>
                                        <p:tgtEl>
                                          <p:spTgt spid="26"/>
                                        </p:tgtEl>
                                        <p:attrNameLst>
                                          <p:attrName>r</p:attrName>
                                        </p:attrNameLst>
                                      </p:cBhvr>
                                    </p:animRot>
                                    <p:animRot by="-240000">
                                      <p:cBhvr>
                                        <p:cTn id="83" dur="200" fill="hold">
                                          <p:stCondLst>
                                            <p:cond delay="600"/>
                                          </p:stCondLst>
                                        </p:cTn>
                                        <p:tgtEl>
                                          <p:spTgt spid="26"/>
                                        </p:tgtEl>
                                        <p:attrNameLst>
                                          <p:attrName>r</p:attrName>
                                        </p:attrNameLst>
                                      </p:cBhvr>
                                    </p:animRot>
                                    <p:animRot by="120000">
                                      <p:cBhvr>
                                        <p:cTn id="84" dur="200" fill="hold">
                                          <p:stCondLst>
                                            <p:cond delay="800"/>
                                          </p:stCondLst>
                                        </p:cTn>
                                        <p:tgtEl>
                                          <p:spTgt spid="2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4.375E-6 -1.48148E-6 L 0.00065 0.44421 " pathEditMode="relative" rAng="0" ptsTypes="AA">
                                      <p:cBhvr>
                                        <p:cTn id="89" dur="2000" fill="hold"/>
                                        <p:tgtEl>
                                          <p:spTgt spid="10"/>
                                        </p:tgtEl>
                                        <p:attrNameLst>
                                          <p:attrName>ppt_x</p:attrName>
                                          <p:attrName>ppt_y</p:attrName>
                                        </p:attrNameLst>
                                      </p:cBhvr>
                                      <p:rCtr x="26" y="22199"/>
                                    </p:animMotion>
                                  </p:childTnLst>
                                  <p:subTnLst>
                                    <p:audio>
                                      <p:cMediaNode>
                                        <p:cTn display="0" masterRel="sameClick">
                                          <p:stCondLst>
                                            <p:cond evt="begin" delay="0">
                                              <p:tn val="88"/>
                                            </p:cond>
                                          </p:stCondLst>
                                          <p:endCondLst>
                                            <p:cond evt="onStopAudio" delay="0">
                                              <p:tgtEl>
                                                <p:sldTgt/>
                                              </p:tgtEl>
                                            </p:cond>
                                          </p:endCondLst>
                                        </p:cTn>
                                        <p:tgtEl>
                                          <p:sndTgt r:embed="rId5" name="wind.wav"/>
                                        </p:tgtEl>
                                      </p:cMediaNode>
                                    </p:audio>
                                  </p:sub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7"/>
                                        </p:tgtEl>
                                        <p:attrNameLst>
                                          <p:attrName>r</p:attrName>
                                        </p:attrNameLst>
                                      </p:cBhvr>
                                    </p:animRot>
                                    <p:animRot by="-240000">
                                      <p:cBhvr>
                                        <p:cTn id="98" dur="200" fill="hold">
                                          <p:stCondLst>
                                            <p:cond delay="200"/>
                                          </p:stCondLst>
                                        </p:cTn>
                                        <p:tgtEl>
                                          <p:spTgt spid="27"/>
                                        </p:tgtEl>
                                        <p:attrNameLst>
                                          <p:attrName>r</p:attrName>
                                        </p:attrNameLst>
                                      </p:cBhvr>
                                    </p:animRot>
                                    <p:animRot by="240000">
                                      <p:cBhvr>
                                        <p:cTn id="99" dur="200" fill="hold">
                                          <p:stCondLst>
                                            <p:cond delay="400"/>
                                          </p:stCondLst>
                                        </p:cTn>
                                        <p:tgtEl>
                                          <p:spTgt spid="27"/>
                                        </p:tgtEl>
                                        <p:attrNameLst>
                                          <p:attrName>r</p:attrName>
                                        </p:attrNameLst>
                                      </p:cBhvr>
                                    </p:animRot>
                                    <p:animRot by="-240000">
                                      <p:cBhvr>
                                        <p:cTn id="100" dur="200" fill="hold">
                                          <p:stCondLst>
                                            <p:cond delay="600"/>
                                          </p:stCondLst>
                                        </p:cTn>
                                        <p:tgtEl>
                                          <p:spTgt spid="27"/>
                                        </p:tgtEl>
                                        <p:attrNameLst>
                                          <p:attrName>r</p:attrName>
                                        </p:attrNameLst>
                                      </p:cBhvr>
                                    </p:animRot>
                                    <p:animRot by="120000">
                                      <p:cBhvr>
                                        <p:cTn id="101" dur="200" fill="hold">
                                          <p:stCondLst>
                                            <p:cond delay="800"/>
                                          </p:stCondLst>
                                        </p:cTn>
                                        <p:tgtEl>
                                          <p:spTgt spid="27"/>
                                        </p:tgtEl>
                                        <p:attrNameLst>
                                          <p:attrName>r</p:attrName>
                                        </p:attrNameLst>
                                      </p:cBhvr>
                                    </p:animRot>
                                  </p:childTnLst>
                                  <p:subTnLst>
                                    <p:audio>
                                      <p:cMediaNode>
                                        <p:cTn display="0" masterRel="sameClick">
                                          <p:stCondLst>
                                            <p:cond evt="begin" delay="0">
                                              <p:tn val="9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accel="50000" decel="50000" fill="hold" nodeType="clickEffect">
                                  <p:stCondLst>
                                    <p:cond delay="0"/>
                                  </p:stCondLst>
                                  <p:childTnLst>
                                    <p:animMotion origin="layout" path="M 3.54167E-6 2.22222E-6 L 0.00481 0.45416 " pathEditMode="relative" rAng="0" ptsTypes="AA">
                                      <p:cBhvr>
                                        <p:cTn id="106" dur="2000" fill="hold"/>
                                        <p:tgtEl>
                                          <p:spTgt spid="11"/>
                                        </p:tgtEl>
                                        <p:attrNameLst>
                                          <p:attrName>ppt_x</p:attrName>
                                          <p:attrName>ppt_y</p:attrName>
                                        </p:attrNameLst>
                                      </p:cBhvr>
                                      <p:rCtr x="234" y="22708"/>
                                    </p:animMotion>
                                  </p:childTnLst>
                                  <p:subTnLst>
                                    <p:audio>
                                      <p:cMediaNode>
                                        <p:cTn display="0" masterRel="sameClick">
                                          <p:stCondLst>
                                            <p:cond evt="begin" delay="0">
                                              <p:tn val="105"/>
                                            </p:cond>
                                          </p:stCondLst>
                                          <p:endCondLst>
                                            <p:cond evt="onStopAudio" delay="0">
                                              <p:tgtEl>
                                                <p:sldTgt/>
                                              </p:tgtEl>
                                            </p:cond>
                                          </p:endCondLst>
                                        </p:cTn>
                                        <p:tgtEl>
                                          <p:sndTgt r:embed="rId5" name="wind.wav"/>
                                        </p:tgtEl>
                                      </p:cMediaNode>
                                    </p:audio>
                                  </p:subTnLst>
                                </p:cTn>
                              </p:par>
                            </p:childTnLst>
                          </p:cTn>
                        </p:par>
                        <p:par>
                          <p:cTn id="107" fill="hold">
                            <p:stCondLst>
                              <p:cond delay="2000"/>
                            </p:stCondLst>
                            <p:childTnLst>
                              <p:par>
                                <p:cTn id="108" presetID="42" presetClass="entr" presetSubtype="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28"/>
                                        </p:tgtEl>
                                        <p:attrNameLst>
                                          <p:attrName>r</p:attrName>
                                        </p:attrNameLst>
                                      </p:cBhvr>
                                    </p:animRot>
                                    <p:animRot by="-240000">
                                      <p:cBhvr>
                                        <p:cTn id="115" dur="200" fill="hold">
                                          <p:stCondLst>
                                            <p:cond delay="200"/>
                                          </p:stCondLst>
                                        </p:cTn>
                                        <p:tgtEl>
                                          <p:spTgt spid="28"/>
                                        </p:tgtEl>
                                        <p:attrNameLst>
                                          <p:attrName>r</p:attrName>
                                        </p:attrNameLst>
                                      </p:cBhvr>
                                    </p:animRot>
                                    <p:animRot by="240000">
                                      <p:cBhvr>
                                        <p:cTn id="116" dur="200" fill="hold">
                                          <p:stCondLst>
                                            <p:cond delay="400"/>
                                          </p:stCondLst>
                                        </p:cTn>
                                        <p:tgtEl>
                                          <p:spTgt spid="28"/>
                                        </p:tgtEl>
                                        <p:attrNameLst>
                                          <p:attrName>r</p:attrName>
                                        </p:attrNameLst>
                                      </p:cBhvr>
                                    </p:animRot>
                                    <p:animRot by="-240000">
                                      <p:cBhvr>
                                        <p:cTn id="117" dur="200" fill="hold">
                                          <p:stCondLst>
                                            <p:cond delay="600"/>
                                          </p:stCondLst>
                                        </p:cTn>
                                        <p:tgtEl>
                                          <p:spTgt spid="28"/>
                                        </p:tgtEl>
                                        <p:attrNameLst>
                                          <p:attrName>r</p:attrName>
                                        </p:attrNameLst>
                                      </p:cBhvr>
                                    </p:animRot>
                                    <p:animRot by="120000">
                                      <p:cBhvr>
                                        <p:cTn id="118" dur="200" fill="hold">
                                          <p:stCondLst>
                                            <p:cond delay="800"/>
                                          </p:stCondLst>
                                        </p:cTn>
                                        <p:tgtEl>
                                          <p:spTgt spid="28"/>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2.29167E-6 -2.22222E-6 L 0.02174 0.49167 " pathEditMode="relative" rAng="0" ptsTypes="AA">
                                      <p:cBhvr>
                                        <p:cTn id="123" dur="2000" fill="hold"/>
                                        <p:tgtEl>
                                          <p:spTgt spid="12"/>
                                        </p:tgtEl>
                                        <p:attrNameLst>
                                          <p:attrName>ppt_x</p:attrName>
                                          <p:attrName>ppt_y</p:attrName>
                                        </p:attrNameLst>
                                      </p:cBhvr>
                                      <p:rCtr x="1081" y="24583"/>
                                    </p:animMotion>
                                  </p:childTnLst>
                                  <p:subTnLst>
                                    <p:audio>
                                      <p:cMediaNode>
                                        <p:cTn display="0" masterRel="sameClick">
                                          <p:stCondLst>
                                            <p:cond evt="begin" delay="0">
                                              <p:tn val="122"/>
                                            </p:cond>
                                          </p:stCondLst>
                                          <p:endCondLst>
                                            <p:cond evt="onStopAudio" delay="0">
                                              <p:tgtEl>
                                                <p:sldTgt/>
                                              </p:tgtEl>
                                            </p:cond>
                                          </p:endCondLst>
                                        </p:cTn>
                                        <p:tgtEl>
                                          <p:sndTgt r:embed="rId5" name="wind.wav"/>
                                        </p:tgtEl>
                                      </p:cMediaNode>
                                    </p:audio>
                                  </p:subTnLst>
                                </p:cTn>
                              </p:par>
                            </p:childTnLst>
                          </p:cTn>
                        </p:par>
                        <p:par>
                          <p:cTn id="124" fill="hold">
                            <p:stCondLst>
                              <p:cond delay="2000"/>
                            </p:stCondLst>
                            <p:childTnLst>
                              <p:par>
                                <p:cTn id="125" presetID="42" presetClass="entr" presetSubtype="0" fill="hold"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0"/>
                                        <p:tgtEl>
                                          <p:spTgt spid="29"/>
                                        </p:tgtEl>
                                      </p:cBhvr>
                                    </p:animEffect>
                                    <p:anim calcmode="lin" valueType="num">
                                      <p:cBhvr>
                                        <p:cTn id="128" dur="1000" fill="hold"/>
                                        <p:tgtEl>
                                          <p:spTgt spid="29"/>
                                        </p:tgtEl>
                                        <p:attrNameLst>
                                          <p:attrName>ppt_x</p:attrName>
                                        </p:attrNameLst>
                                      </p:cBhvr>
                                      <p:tavLst>
                                        <p:tav tm="0">
                                          <p:val>
                                            <p:strVal val="#ppt_x"/>
                                          </p:val>
                                        </p:tav>
                                        <p:tav tm="100000">
                                          <p:val>
                                            <p:strVal val="#ppt_x"/>
                                          </p:val>
                                        </p:tav>
                                      </p:tavLst>
                                    </p:anim>
                                    <p:anim calcmode="lin" valueType="num">
                                      <p:cBhvr>
                                        <p:cTn id="12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6" name="chimes.wav"/>
                                        </p:tgtEl>
                                      </p:cMediaNode>
                                    </p:audio>
                                  </p:subTnLst>
                                </p:cTn>
                              </p:par>
                              <p:par>
                                <p:cTn id="130" presetID="32" presetClass="emph" presetSubtype="0" repeatCount="indefinite" fill="hold" nodeType="withEffect">
                                  <p:stCondLst>
                                    <p:cond delay="0"/>
                                  </p:stCondLst>
                                  <p:childTnLst>
                                    <p:animRot by="120000">
                                      <p:cBhvr>
                                        <p:cTn id="131" dur="100" fill="hold">
                                          <p:stCondLst>
                                            <p:cond delay="0"/>
                                          </p:stCondLst>
                                        </p:cTn>
                                        <p:tgtEl>
                                          <p:spTgt spid="29"/>
                                        </p:tgtEl>
                                        <p:attrNameLst>
                                          <p:attrName>r</p:attrName>
                                        </p:attrNameLst>
                                      </p:cBhvr>
                                    </p:animRot>
                                    <p:animRot by="-240000">
                                      <p:cBhvr>
                                        <p:cTn id="132" dur="200" fill="hold">
                                          <p:stCondLst>
                                            <p:cond delay="200"/>
                                          </p:stCondLst>
                                        </p:cTn>
                                        <p:tgtEl>
                                          <p:spTgt spid="29"/>
                                        </p:tgtEl>
                                        <p:attrNameLst>
                                          <p:attrName>r</p:attrName>
                                        </p:attrNameLst>
                                      </p:cBhvr>
                                    </p:animRot>
                                    <p:animRot by="240000">
                                      <p:cBhvr>
                                        <p:cTn id="133" dur="200" fill="hold">
                                          <p:stCondLst>
                                            <p:cond delay="400"/>
                                          </p:stCondLst>
                                        </p:cTn>
                                        <p:tgtEl>
                                          <p:spTgt spid="29"/>
                                        </p:tgtEl>
                                        <p:attrNameLst>
                                          <p:attrName>r</p:attrName>
                                        </p:attrNameLst>
                                      </p:cBhvr>
                                    </p:animRot>
                                    <p:animRot by="-240000">
                                      <p:cBhvr>
                                        <p:cTn id="134" dur="200" fill="hold">
                                          <p:stCondLst>
                                            <p:cond delay="600"/>
                                          </p:stCondLst>
                                        </p:cTn>
                                        <p:tgtEl>
                                          <p:spTgt spid="29"/>
                                        </p:tgtEl>
                                        <p:attrNameLst>
                                          <p:attrName>r</p:attrName>
                                        </p:attrNameLst>
                                      </p:cBhvr>
                                    </p:animRot>
                                    <p:animRot by="120000">
                                      <p:cBhvr>
                                        <p:cTn id="135"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1.66667E-6 -3.7037E-7 L -0.00208 0.48009 " pathEditMode="relative" rAng="0" ptsTypes="AA">
                                      <p:cBhvr>
                                        <p:cTn id="140" dur="2000" fill="hold"/>
                                        <p:tgtEl>
                                          <p:spTgt spid="7"/>
                                        </p:tgtEl>
                                        <p:attrNameLst>
                                          <p:attrName>ppt_x</p:attrName>
                                          <p:attrName>ppt_y</p:attrName>
                                        </p:attrNameLst>
                                      </p:cBhvr>
                                      <p:rCtr x="-104" y="24005"/>
                                    </p:animMotion>
                                  </p:childTnLst>
                                  <p:subTnLst>
                                    <p:audio>
                                      <p:cMediaNode>
                                        <p:cTn display="0" masterRel="sameClick">
                                          <p:stCondLst>
                                            <p:cond evt="begin" delay="0">
                                              <p:tn val="139"/>
                                            </p:cond>
                                          </p:stCondLst>
                                          <p:endCondLst>
                                            <p:cond evt="onStopAudio" delay="0">
                                              <p:tgtEl>
                                                <p:sldTgt/>
                                              </p:tgtEl>
                                            </p:cond>
                                          </p:endCondLst>
                                        </p:cTn>
                                        <p:tgtEl>
                                          <p:sndTgt r:embed="rId5" name="wind.wav"/>
                                        </p:tgtEl>
                                      </p:cMediaNode>
                                    </p:audio>
                                  </p:subTnLst>
                                </p:cTn>
                              </p:par>
                            </p:childTnLst>
                          </p:cTn>
                        </p:par>
                        <p:par>
                          <p:cTn id="141" fill="hold">
                            <p:stCondLst>
                              <p:cond delay="2000"/>
                            </p:stCondLst>
                            <p:childTnLst>
                              <p:par>
                                <p:cTn id="142" presetID="42" presetClass="entr" presetSubtype="0"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fade">
                                      <p:cBhvr>
                                        <p:cTn id="144" dur="1000"/>
                                        <p:tgtEl>
                                          <p:spTgt spid="6"/>
                                        </p:tgtEl>
                                      </p:cBhvr>
                                    </p:animEffect>
                                    <p:anim calcmode="lin" valueType="num">
                                      <p:cBhvr>
                                        <p:cTn id="145" dur="1000" fill="hold"/>
                                        <p:tgtEl>
                                          <p:spTgt spid="6"/>
                                        </p:tgtEl>
                                        <p:attrNameLst>
                                          <p:attrName>ppt_x</p:attrName>
                                        </p:attrNameLst>
                                      </p:cBhvr>
                                      <p:tavLst>
                                        <p:tav tm="0">
                                          <p:val>
                                            <p:strVal val="#ppt_x"/>
                                          </p:val>
                                        </p:tav>
                                        <p:tav tm="100000">
                                          <p:val>
                                            <p:strVal val="#ppt_x"/>
                                          </p:val>
                                        </p:tav>
                                      </p:tavLst>
                                    </p:anim>
                                    <p:anim calcmode="lin" valueType="num">
                                      <p:cBhvr>
                                        <p:cTn id="146" dur="1000" fill="hold"/>
                                        <p:tgtEl>
                                          <p:spTgt spid="6"/>
                                        </p:tgtEl>
                                        <p:attrNameLst>
                                          <p:attrName>ppt_y</p:attrName>
                                        </p:attrNameLst>
                                      </p:cBhvr>
                                      <p:tavLst>
                                        <p:tav tm="0">
                                          <p:val>
                                            <p:strVal val="#ppt_y+.1"/>
                                          </p:val>
                                        </p:tav>
                                        <p:tav tm="100000">
                                          <p:val>
                                            <p:strVal val="#ppt_y"/>
                                          </p:val>
                                        </p:tav>
                                      </p:tavLst>
                                    </p:anim>
                                  </p:childTnLst>
                                </p:cTn>
                              </p:par>
                              <p:par>
                                <p:cTn id="147" presetID="32" presetClass="emph" presetSubtype="0" repeatCount="indefinite" fill="hold" nodeType="withEffect">
                                  <p:stCondLst>
                                    <p:cond delay="0"/>
                                  </p:stCondLst>
                                  <p:childTnLst>
                                    <p:animRot by="120000">
                                      <p:cBhvr>
                                        <p:cTn id="148" dur="100" fill="hold">
                                          <p:stCondLst>
                                            <p:cond delay="0"/>
                                          </p:stCondLst>
                                        </p:cTn>
                                        <p:tgtEl>
                                          <p:spTgt spid="6"/>
                                        </p:tgtEl>
                                        <p:attrNameLst>
                                          <p:attrName>r</p:attrName>
                                        </p:attrNameLst>
                                      </p:cBhvr>
                                    </p:animRot>
                                    <p:animRot by="-240000">
                                      <p:cBhvr>
                                        <p:cTn id="149" dur="200" fill="hold">
                                          <p:stCondLst>
                                            <p:cond delay="200"/>
                                          </p:stCondLst>
                                        </p:cTn>
                                        <p:tgtEl>
                                          <p:spTgt spid="6"/>
                                        </p:tgtEl>
                                        <p:attrNameLst>
                                          <p:attrName>r</p:attrName>
                                        </p:attrNameLst>
                                      </p:cBhvr>
                                    </p:animRot>
                                    <p:animRot by="240000">
                                      <p:cBhvr>
                                        <p:cTn id="150" dur="200" fill="hold">
                                          <p:stCondLst>
                                            <p:cond delay="400"/>
                                          </p:stCondLst>
                                        </p:cTn>
                                        <p:tgtEl>
                                          <p:spTgt spid="6"/>
                                        </p:tgtEl>
                                        <p:attrNameLst>
                                          <p:attrName>r</p:attrName>
                                        </p:attrNameLst>
                                      </p:cBhvr>
                                    </p:animRot>
                                    <p:animRot by="-240000">
                                      <p:cBhvr>
                                        <p:cTn id="151" dur="200" fill="hold">
                                          <p:stCondLst>
                                            <p:cond delay="600"/>
                                          </p:stCondLst>
                                        </p:cTn>
                                        <p:tgtEl>
                                          <p:spTgt spid="6"/>
                                        </p:tgtEl>
                                        <p:attrNameLst>
                                          <p:attrName>r</p:attrName>
                                        </p:attrNameLst>
                                      </p:cBhvr>
                                    </p:animRot>
                                    <p:animRot by="120000">
                                      <p:cBhvr>
                                        <p:cTn id="152" dur="200" fill="hold">
                                          <p:stCondLst>
                                            <p:cond delay="800"/>
                                          </p:stCondLst>
                                        </p:cTn>
                                        <p:tgtEl>
                                          <p:spTgt spid="6"/>
                                        </p:tgtEl>
                                        <p:attrNameLst>
                                          <p:attrName>r</p:attrName>
                                        </p:attrNameLst>
                                      </p:cBhvr>
                                    </p:animRot>
                                  </p:childTnLst>
                                  <p:subTnLst>
                                    <p:audio>
                                      <p:cMediaNode>
                                        <p:cTn display="0" masterRel="sameClick">
                                          <p:stCondLst>
                                            <p:cond evt="begin" delay="0">
                                              <p:tn val="14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552893" y="2752769"/>
            <a:ext cx="10356111" cy="391596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800" b="1" dirty="0">
                <a:solidFill>
                  <a:srgbClr val="000000"/>
                </a:solidFill>
                <a:latin typeface="Cambria" panose="02040503050406030204" pitchFamily="18" charset="0"/>
                <a:ea typeface="Cambria" panose="02040503050406030204" pitchFamily="18" charset="0"/>
              </a:rPr>
              <a:t>VD:</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công chúa</a:t>
            </a:r>
          </a:p>
          <a:p>
            <a:pPr lvl="0" algn="just"/>
            <a:r>
              <a:rPr lang="vi-VN" sz="2800" b="1" dirty="0">
                <a:solidFill>
                  <a:srgbClr val="000000"/>
                </a:solidFill>
                <a:latin typeface="Cambria" panose="02040503050406030204" pitchFamily="18" charset="0"/>
                <a:ea typeface="Cambria" panose="02040503050406030204" pitchFamily="18" charset="0"/>
              </a:rPr>
              <a:t>– Cảm nhận được ánh mắt ngưỡng mộ của bạn bè, Giét-xi vui lắm.</a:t>
            </a:r>
            <a:endParaRPr lang="en-US" sz="2800" b="1" dirty="0">
              <a:solidFill>
                <a:srgbClr val="000000"/>
              </a:solidFill>
              <a:latin typeface="Cambria" panose="02040503050406030204" pitchFamily="18" charset="0"/>
              <a:ea typeface="Cambria" panose="02040503050406030204" pitchFamily="18" charset="0"/>
            </a:endParaRPr>
          </a:p>
          <a:p>
            <a:pPr lvl="0" algn="just"/>
            <a:r>
              <a:rPr lang="vi-VN" sz="2800" b="1" dirty="0">
                <a:solidFill>
                  <a:srgbClr val="000000"/>
                </a:solidFill>
                <a:latin typeface="Cambria" panose="02040503050406030204" pitchFamily="18" charset="0"/>
                <a:ea typeface="Cambria" panose="02040503050406030204" pitchFamily="18" charset="0"/>
              </a:rPr>
              <a:t>-Về nhà, Giét-xi hào hứng kể cho mẹ nghe.</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người dẫn chuyện:</a:t>
            </a:r>
          </a:p>
          <a:p>
            <a:pPr lvl="0" algn="just"/>
            <a:r>
              <a:rPr lang="vi-VN" sz="2800" b="1" dirty="0">
                <a:solidFill>
                  <a:srgbClr val="000000"/>
                </a:solidFill>
                <a:latin typeface="Cambria" panose="02040503050406030204" pitchFamily="18" charset="0"/>
                <a:ea typeface="Cambria" panose="02040503050406030204" pitchFamily="18" charset="0"/>
              </a:rPr>
              <a:t>–Lời cô rất dịu dàng nhưng Giét-xi thấy buồn lắm.</a:t>
            </a:r>
          </a:p>
          <a:p>
            <a:pPr lvl="0" algn="just"/>
            <a:r>
              <a:rPr lang="vi-VN" sz="2800" b="1" dirty="0">
                <a:solidFill>
                  <a:srgbClr val="000000"/>
                </a:solidFill>
                <a:latin typeface="Cambria" panose="02040503050406030204" pitchFamily="18" charset="0"/>
                <a:ea typeface="Cambria" panose="02040503050406030204" pitchFamily="18" charset="0"/>
              </a:rPr>
              <a:t>– Sao không buồn khi phải nhường vai chính cho bạn!.</a:t>
            </a:r>
          </a:p>
        </p:txBody>
      </p:sp>
      <p:grpSp>
        <p:nvGrpSpPr>
          <p:cNvPr id="9" name="Group 8">
            <a:extLst>
              <a:ext uri="{FF2B5EF4-FFF2-40B4-BE49-F238E27FC236}">
                <a16:creationId xmlns:a16="http://schemas.microsoft.com/office/drawing/2014/main" id="{9663773D-6DA7-6543-B3EE-4502D21C7EF0}"/>
              </a:ext>
            </a:extLst>
          </p:cNvPr>
          <p:cNvGrpSpPr/>
          <p:nvPr/>
        </p:nvGrpSpPr>
        <p:grpSpPr>
          <a:xfrm>
            <a:off x="0" y="-221648"/>
            <a:ext cx="12192000" cy="2769639"/>
            <a:chOff x="557193" y="486788"/>
            <a:chExt cx="12192000" cy="2883408"/>
          </a:xfrm>
        </p:grpSpPr>
        <p:pic>
          <p:nvPicPr>
            <p:cNvPr id="6" name="Picture 5">
              <a:extLst>
                <a:ext uri="{FF2B5EF4-FFF2-40B4-BE49-F238E27FC236}">
                  <a16:creationId xmlns:a16="http://schemas.microsoft.com/office/drawing/2014/main" id="{126EE0F2-CF7C-4AA8-2674-F99320B9913E}"/>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8" name="TextBox 7">
              <a:extLst>
                <a:ext uri="{FF2B5EF4-FFF2-40B4-BE49-F238E27FC236}">
                  <a16:creationId xmlns:a16="http://schemas.microsoft.com/office/drawing/2014/main" id="{1A6FBA2C-FB82-A484-67F3-CA7AE0A1A6B5}"/>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id="{446F7DD7-E51A-B904-7DEA-D970F359E44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1. Tìm các câu văn thể hiện thái độ của Giét-xi đối với mỗi vai diễn được giao.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6C121EC-B6B6-6268-3238-2416B0B03C49}"/>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đầu</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par>
                                <p:cTn id="13" presetID="1" presetClass="mediacall" presetSubtype="0" fill="hold" nodeType="withEffect">
                                  <p:stCondLst>
                                    <p:cond delay="0"/>
                                  </p:stCondLst>
                                  <p:childTnLst>
                                    <p:cmd type="call" cmd="playFrom(0.0)">
                                      <p:cBhvr>
                                        <p:cTn id="14"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587FCA-1724-F05A-7642-53A83F805ED6}"/>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9300A3CE-85A0-07D9-DEF7-BA139C607D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3458AF2E-F0CF-63BD-E7A0-BD1710328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3849486E-6EAE-4CA2-16C0-68C093C4C5E9}"/>
              </a:ext>
            </a:extLst>
          </p:cNvPr>
          <p:cNvSpPr txBox="1"/>
          <p:nvPr/>
        </p:nvSpPr>
        <p:spPr>
          <a:xfrm>
            <a:off x="552893" y="2752769"/>
            <a:ext cx="10356111" cy="3166824"/>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en-US" sz="3600" b="1" dirty="0" err="1">
                <a:solidFill>
                  <a:srgbClr val="000000"/>
                </a:solidFill>
                <a:latin typeface="Cambria" panose="02040503050406030204" pitchFamily="18" charset="0"/>
                <a:ea typeface="Cambria" panose="02040503050406030204" pitchFamily="18" charset="0"/>
              </a:rPr>
              <a:t>Giét</a:t>
            </a:r>
            <a:r>
              <a:rPr lang="en-US" sz="3600" b="1" dirty="0">
                <a:solidFill>
                  <a:srgbClr val="000000"/>
                </a:solidFill>
                <a:latin typeface="Cambria" panose="02040503050406030204" pitchFamily="18" charset="0"/>
                <a:ea typeface="Cambria" panose="02040503050406030204" pitchFamily="18" charset="0"/>
              </a:rPr>
              <a:t>-xi </a:t>
            </a:r>
            <a:r>
              <a:rPr lang="en-US" sz="3600" b="1" dirty="0" err="1">
                <a:solidFill>
                  <a:srgbClr val="000000"/>
                </a:solidFill>
                <a:latin typeface="Cambria" panose="02040503050406030204" pitchFamily="18" charset="0"/>
                <a:ea typeface="Cambria" panose="02040503050406030204" pitchFamily="18" charset="0"/>
              </a:rPr>
              <a:t>buồn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chính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được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đóng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bạn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ngưỡng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mộ</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rất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xinh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đẹp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còn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người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dẫn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chuyện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phụ</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không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a:t>
            </a:r>
            <a:endParaRPr lang="vi-VN" sz="3600" b="1" dirty="0">
              <a:solidFill>
                <a:srgbClr val="000000"/>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26769FC2-ACE9-4344-047A-C89AA9B93F08}"/>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6B22D886-9278-289E-E82C-14CFAE18197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A13D852D-667B-9DF1-7FFF-BEDD6B2F2EE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3981E141-F49B-8156-9FA4-9FAD5A354B2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2. Vì sao Giét-xi buồn khi phải đổi sang vai người dẫn chuyện?</a:t>
            </a:r>
            <a:endParaRPr lang="en-US" sz="36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860621C-4ECD-5E1C-647E-57648CE1411C}"/>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6D1F7C2-10D9-B8BC-4AC0-72DC3C382400}"/>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5" name="Tieng-tinh-tinh-www_tiengdong_com">
            <a:hlinkClick r:id="" action="ppaction://media"/>
            <a:extLst>
              <a:ext uri="{FF2B5EF4-FFF2-40B4-BE49-F238E27FC236}">
                <a16:creationId xmlns:a16="http://schemas.microsoft.com/office/drawing/2014/main" id="{C35D19B2-F2CF-AA3F-C670-CB9810E5C1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grpSp>
        <p:nvGrpSpPr>
          <p:cNvPr id="7" name="Group 6">
            <a:extLst>
              <a:ext uri="{FF2B5EF4-FFF2-40B4-BE49-F238E27FC236}">
                <a16:creationId xmlns:a16="http://schemas.microsoft.com/office/drawing/2014/main" id="{90B81980-7E18-0F91-8F7A-0B5832C83B14}"/>
              </a:ext>
            </a:extLst>
          </p:cNvPr>
          <p:cNvGrpSpPr/>
          <p:nvPr/>
        </p:nvGrpSpPr>
        <p:grpSpPr>
          <a:xfrm>
            <a:off x="-701749" y="-1169582"/>
            <a:ext cx="13832958" cy="9154631"/>
            <a:chOff x="-811010" y="38034"/>
            <a:chExt cx="12192000" cy="2883408"/>
          </a:xfrm>
        </p:grpSpPr>
        <p:pic>
          <p:nvPicPr>
            <p:cNvPr id="8" name="Picture 7">
              <a:extLst>
                <a:ext uri="{FF2B5EF4-FFF2-40B4-BE49-F238E27FC236}">
                  <a16:creationId xmlns:a16="http://schemas.microsoft.com/office/drawing/2014/main" id="{068AE750-8551-01A4-D84A-D518C750A8D4}"/>
                </a:ext>
              </a:extLst>
            </p:cNvPr>
            <p:cNvPicPr>
              <a:picLocks noChangeAspect="1"/>
            </p:cNvPicPr>
            <p:nvPr/>
          </p:nvPicPr>
          <p:blipFill>
            <a:blip r:embed="rId5"/>
            <a:stretch>
              <a:fillRect/>
            </a:stretch>
          </p:blipFill>
          <p:spPr>
            <a:xfrm>
              <a:off x="-811010" y="38034"/>
              <a:ext cx="12192000" cy="2883408"/>
            </a:xfrm>
            <a:prstGeom prst="rect">
              <a:avLst/>
            </a:prstGeom>
          </p:spPr>
        </p:pic>
        <p:sp>
          <p:nvSpPr>
            <p:cNvPr id="9" name="TextBox 8">
              <a:extLst>
                <a:ext uri="{FF2B5EF4-FFF2-40B4-BE49-F238E27FC236}">
                  <a16:creationId xmlns:a16="http://schemas.microsoft.com/office/drawing/2014/main" id="{D9417702-3061-E8FE-A8FE-849613857D2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769D4186-A2FD-C760-E7E8-9F1EE28535FC}"/>
              </a:ext>
            </a:extLst>
          </p:cNvPr>
          <p:cNvSpPr txBox="1"/>
          <p:nvPr/>
        </p:nvSpPr>
        <p:spPr>
          <a:xfrm>
            <a:off x="1577919" y="1563376"/>
            <a:ext cx="9341718" cy="4031873"/>
          </a:xfrm>
          <a:prstGeom prst="rect">
            <a:avLst/>
          </a:prstGeom>
          <a:noFill/>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3. Theo em, mẹ rủ Giét-xi cùng nhổ có vườn để làm gì? Tìm câu trả lời đúng.</a:t>
            </a:r>
          </a:p>
          <a:p>
            <a:pPr algn="just"/>
            <a:r>
              <a:rPr lang="vi-VN" sz="3200" b="1" dirty="0">
                <a:solidFill>
                  <a:srgbClr val="002060"/>
                </a:solidFill>
                <a:latin typeface="Calibri" panose="020F0502020204030204" pitchFamily="34" charset="0"/>
                <a:cs typeface="Calibri" panose="020F0502020204030204" pitchFamily="34" charset="0"/>
              </a:rPr>
              <a:t>A. Mẹ muốn dạy cho Giét-xi biết cách làm cỏ vườn.</a:t>
            </a:r>
          </a:p>
          <a:p>
            <a:pPr algn="just"/>
            <a:r>
              <a:rPr lang="vi-VN" sz="3200" b="1" dirty="0">
                <a:solidFill>
                  <a:srgbClr val="002060"/>
                </a:solidFill>
                <a:latin typeface="Calibri" panose="020F0502020204030204" pitchFamily="34" charset="0"/>
                <a:cs typeface="Calibri" panose="020F0502020204030204" pitchFamily="34" charset="0"/>
              </a:rPr>
              <a:t>B. Mẹ muốn Giét xi biết tên các loại hoa cỏ trong vườn.</a:t>
            </a:r>
          </a:p>
          <a:p>
            <a:pPr algn="just"/>
            <a:r>
              <a:rPr lang="vi-VN" sz="3200" b="1" dirty="0">
                <a:solidFill>
                  <a:srgbClr val="002060"/>
                </a:solidFill>
                <a:latin typeface="Calibri" panose="020F0502020204030204" pitchFamily="34" charset="0"/>
                <a:cs typeface="Calibri" panose="020F0502020204030204" pitchFamily="34" charset="0"/>
              </a:rPr>
              <a:t>C. Mẹ muốn Giét-xi hiểu: Cũng như các loài hoa, mỗi người có vẻ đẹp và giá trị riêng.</a:t>
            </a:r>
          </a:p>
          <a:p>
            <a:pPr algn="just"/>
            <a:r>
              <a:rPr lang="vi-VN" sz="3200" b="1" dirty="0">
                <a:solidFill>
                  <a:srgbClr val="002060"/>
                </a:solidFill>
                <a:latin typeface="Calibri" panose="020F0502020204030204" pitchFamily="34" charset="0"/>
                <a:cs typeface="Calibri" panose="020F0502020204030204" pitchFamily="34" charset="0"/>
              </a:rPr>
              <a:t>D. Mẹ muốn Giét-xi quên đi chuyện đóng kịch.</a:t>
            </a:r>
            <a:endParaRPr lang="en-US" sz="32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580874A-7094-E062-EC49-66086161CAC3}"/>
              </a:ext>
            </a:extLst>
          </p:cNvPr>
          <p:cNvSpPr txBox="1"/>
          <p:nvPr/>
        </p:nvSpPr>
        <p:spPr>
          <a:xfrm>
            <a:off x="4220916" y="5939506"/>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cả</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4077651F-E1AD-2128-18B0-0EBD332AD1DF}"/>
              </a:ext>
            </a:extLst>
          </p:cNvPr>
          <p:cNvSpPr/>
          <p:nvPr/>
        </p:nvSpPr>
        <p:spPr>
          <a:xfrm>
            <a:off x="1392865" y="4008474"/>
            <a:ext cx="659219" cy="5954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8" descr="Seed  premium icon">
            <a:hlinkClick r:id="rId6" action="ppaction://hlinksldjump"/>
            <a:extLst>
              <a:ext uri="{FF2B5EF4-FFF2-40B4-BE49-F238E27FC236}">
                <a16:creationId xmlns:a16="http://schemas.microsoft.com/office/drawing/2014/main" id="{D4D227A3-75DF-5774-C6E5-6753196B6A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13"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7FE64F-0108-7C8B-FCA0-7694037B9F02}"/>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931E4DFB-A64C-A521-94E4-D653F679B7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43056169-96AF-3413-3BA3-51B9526629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8C3E1290-91F0-AB5E-4501-C7278E8B0880}"/>
              </a:ext>
            </a:extLst>
          </p:cNvPr>
          <p:cNvSpPr txBox="1"/>
          <p:nvPr/>
        </p:nvSpPr>
        <p:spPr>
          <a:xfrm>
            <a:off x="499730" y="2508220"/>
            <a:ext cx="10675089" cy="4086225"/>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600" b="1" dirty="0">
                <a:solidFill>
                  <a:srgbClr val="000000"/>
                </a:solidFill>
                <a:latin typeface="Cambria" panose="02040503050406030204" pitchFamily="18" charset="0"/>
                <a:ea typeface="Cambria" panose="02040503050406030204" pitchFamily="18" charset="0"/>
              </a:rPr>
              <a:t>Giét-xi hiểu vai công chúa và người dẫn chuyện trong vở kịch đều quan trọng như nhau, mỗi vai có một vai trò riêng. Con người cũng như những loài hoa, mỗi người có một vẻ đẹp và giá trị riêng. (Người đóng vai công chúa thể hiện lời nói, hành động của công chúa. Còn người đóng vai người dẫn chuyện có vai trò thông báo thông tin về thời gian, không gian, địa điểm, thậm chí cả về hoàn cảnh sống của nhân vật, kể về những gì đã xảy ra trong quá khứ hoặc ở bên ngoài sân khấu mà khán giả không trực tiếp nhìn thấy,...). Giét-xi sẽ cảm thấy không buồn nữa...</a:t>
            </a:r>
          </a:p>
        </p:txBody>
      </p:sp>
      <p:grpSp>
        <p:nvGrpSpPr>
          <p:cNvPr id="7" name="Group 6">
            <a:extLst>
              <a:ext uri="{FF2B5EF4-FFF2-40B4-BE49-F238E27FC236}">
                <a16:creationId xmlns:a16="http://schemas.microsoft.com/office/drawing/2014/main" id="{162B3934-1C3C-A0A5-27F3-60CE31BEA1A8}"/>
              </a:ext>
            </a:extLst>
          </p:cNvPr>
          <p:cNvGrpSpPr/>
          <p:nvPr/>
        </p:nvGrpSpPr>
        <p:grpSpPr>
          <a:xfrm>
            <a:off x="0" y="-221647"/>
            <a:ext cx="12192000" cy="2539546"/>
            <a:chOff x="557193" y="486788"/>
            <a:chExt cx="12192000" cy="2883408"/>
          </a:xfrm>
        </p:grpSpPr>
        <p:pic>
          <p:nvPicPr>
            <p:cNvPr id="8" name="Picture 7">
              <a:extLst>
                <a:ext uri="{FF2B5EF4-FFF2-40B4-BE49-F238E27FC236}">
                  <a16:creationId xmlns:a16="http://schemas.microsoft.com/office/drawing/2014/main" id="{5D1370A9-43D3-5B34-C25E-BC536FC3F08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2D986A05-11B9-97EE-3460-15360D2DD953}"/>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id="{5B46FFE4-0B06-8309-454B-FB5AEDE64E72}"/>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4. Đoán xem Giét-xi cảm thấy thế nào khi trò chuyện cùng mẹ.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E13E2A9-1471-85A0-69A5-5289FB2FA161}"/>
              </a:ext>
            </a:extLst>
          </p:cNvPr>
          <p:cNvSpPr txBox="1"/>
          <p:nvPr/>
        </p:nvSpPr>
        <p:spPr>
          <a:xfrm>
            <a:off x="7719028" y="1845972"/>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cuối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941834-B558-E312-7A6F-420D1919865C}"/>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D6866C7E-2FF7-6BE0-856E-2BE86C2A29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56A56D07-72E4-26A8-BA69-B8F7F0F1F8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4170ED94-C5E8-6924-D67D-A363993625A9}"/>
              </a:ext>
            </a:extLst>
          </p:cNvPr>
          <p:cNvSpPr txBox="1"/>
          <p:nvPr/>
        </p:nvSpPr>
        <p:spPr>
          <a:xfrm>
            <a:off x="552893" y="2752769"/>
            <a:ext cx="10356111" cy="3779758"/>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Qua câu chuyện, em học được vai diễn nào cũng quan trọng và góp phần làm nên thành công cho vở kịch, vì mỗi vai có một vai trò riêng</a:t>
            </a:r>
            <a:r>
              <a:rPr lang="en-US" sz="3600" b="1" dirty="0">
                <a:solidFill>
                  <a:srgbClr val="000000"/>
                </a:solidFill>
                <a:latin typeface="Cambria" panose="02040503050406030204" pitchFamily="18" charset="0"/>
                <a:ea typeface="Cambria" panose="02040503050406030204" pitchFamily="18" charset="0"/>
              </a:rPr>
              <a:t>.</a:t>
            </a:r>
            <a:r>
              <a:rPr lang="vi-VN" sz="3600" b="1" dirty="0">
                <a:solidFill>
                  <a:srgbClr val="000000"/>
                </a:solidFill>
                <a:latin typeface="Cambria" panose="02040503050406030204" pitchFamily="18" charset="0"/>
                <a:ea typeface="Cambria" panose="02040503050406030204" pitchFamily="18" charset="0"/>
              </a:rPr>
              <a:t> Em học được bài học phải ý thức được và biết trân trọng giá trị của mình vì mỗi người đều có vẻ đẹp và những điều đáng quý,...</a:t>
            </a:r>
          </a:p>
        </p:txBody>
      </p:sp>
      <p:grpSp>
        <p:nvGrpSpPr>
          <p:cNvPr id="7" name="Group 6">
            <a:extLst>
              <a:ext uri="{FF2B5EF4-FFF2-40B4-BE49-F238E27FC236}">
                <a16:creationId xmlns:a16="http://schemas.microsoft.com/office/drawing/2014/main" id="{49FDA83E-44D1-1AA8-D740-2AE8A3D4AE4B}"/>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D56EB5A4-4A0A-8149-D653-AE833C56A1F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39EB3983-6FDA-47C5-F046-78C0ACF1E5A1}"/>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E05E55FE-B4CD-F9AC-ECD6-83A1D9593B7B}"/>
              </a:ext>
            </a:extLst>
          </p:cNvPr>
          <p:cNvSpPr txBox="1"/>
          <p:nvPr/>
        </p:nvSpPr>
        <p:spPr>
          <a:xfrm>
            <a:off x="2162710" y="606445"/>
            <a:ext cx="8106310" cy="1323439"/>
          </a:xfrm>
          <a:prstGeom prst="rect">
            <a:avLst/>
          </a:prstGeom>
          <a:noFill/>
        </p:spPr>
        <p:txBody>
          <a:bodyPr wrap="square">
            <a:spAutoFit/>
          </a:bodyPr>
          <a:lstStyle/>
          <a:p>
            <a:pPr algn="ctr"/>
            <a:r>
              <a:rPr lang="vi-VN" sz="4000" b="1" dirty="0">
                <a:latin typeface="Calibri" panose="020F0502020204030204" pitchFamily="34" charset="0"/>
                <a:cs typeface="Calibri" panose="020F0502020204030204" pitchFamily="34" charset="0"/>
              </a:rPr>
              <a:t>5. Em học được điều gì từ câu chuyện trên? </a:t>
            </a:r>
            <a:endParaRPr lang="en-US" sz="40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AF5B6E4-A3FE-DF89-AECF-6299F506B00B}"/>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câu</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chuyện</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0524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941834-B558-E312-7A6F-420D1919865C}"/>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D6866C7E-2FF7-6BE0-856E-2BE86C2A29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56A56D07-72E4-26A8-BA69-B8F7F0F1F8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4170ED94-C5E8-6924-D67D-A363993625A9}"/>
              </a:ext>
            </a:extLst>
          </p:cNvPr>
          <p:cNvSpPr txBox="1"/>
          <p:nvPr/>
        </p:nvSpPr>
        <p:spPr>
          <a:xfrm>
            <a:off x="552893" y="2752769"/>
            <a:ext cx="10356111" cy="1328023"/>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Qua câu chuyện</a:t>
            </a:r>
            <a:r>
              <a:rPr lang="en-US" sz="3600" b="1" dirty="0">
                <a:solidFill>
                  <a:srgbClr val="000000"/>
                </a:solidFill>
                <a:latin typeface="Cambria" panose="02040503050406030204" pitchFamily="18" charset="0"/>
                <a:ea typeface="Cambria" panose="02040503050406030204" pitchFamily="18" charset="0"/>
              </a:rPr>
              <a:t> ta </a:t>
            </a:r>
            <a:r>
              <a:rPr lang="en-US" sz="3600" b="1" dirty="0" err="1">
                <a:solidFill>
                  <a:srgbClr val="000000"/>
                </a:solidFill>
                <a:latin typeface="Cambria" panose="02040503050406030204" pitchFamily="18" charset="0"/>
                <a:ea typeface="Cambria" panose="02040503050406030204" pitchFamily="18" charset="0"/>
              </a:rPr>
              <a:t>biết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được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cũng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như</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loài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hoa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Mỗi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người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vẽ</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đẹp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riêng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giá</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trị</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riêng</a:t>
            </a:r>
            <a:r>
              <a:rPr lang="en-US" sz="3600" b="1" dirty="0">
                <a:solidFill>
                  <a:srgbClr val="000000"/>
                </a:solidFill>
                <a:latin typeface="Cambria" panose="02040503050406030204" pitchFamily="18" charset="0"/>
                <a:ea typeface="Cambria" panose="02040503050406030204" pitchFamily="18" charset="0"/>
              </a:rPr>
              <a:t>.</a:t>
            </a:r>
            <a:endParaRPr lang="vi-VN" sz="3600" b="1" dirty="0">
              <a:solidFill>
                <a:srgbClr val="000000"/>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49FDA83E-44D1-1AA8-D740-2AE8A3D4AE4B}"/>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D56EB5A4-4A0A-8149-D653-AE833C56A1F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39EB3983-6FDA-47C5-F046-78C0ACF1E5A1}"/>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E05E55FE-B4CD-F9AC-ECD6-83A1D9593B7B}"/>
              </a:ext>
            </a:extLst>
          </p:cNvPr>
          <p:cNvSpPr txBox="1"/>
          <p:nvPr/>
        </p:nvSpPr>
        <p:spPr>
          <a:xfrm>
            <a:off x="2162710" y="606445"/>
            <a:ext cx="8106310" cy="707886"/>
          </a:xfrm>
          <a:prstGeom prst="rect">
            <a:avLst/>
          </a:prstGeom>
          <a:noFill/>
        </p:spPr>
        <p:txBody>
          <a:bodyPr wrap="square">
            <a:spAutoFit/>
          </a:bodyPr>
          <a:lstStyle/>
          <a:p>
            <a:pPr algn="ctr"/>
            <a:r>
              <a:rPr lang="en-US" sz="4000" b="1" dirty="0" err="1">
                <a:latin typeface="Calibri" panose="020F0502020204030204" pitchFamily="34" charset="0"/>
                <a:cs typeface="Calibri" panose="020F0502020204030204" pitchFamily="34" charset="0"/>
              </a:rPr>
              <a:t>Hãy</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nêu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nội</a:t>
            </a:r>
            <a:r>
              <a:rPr lang="en-US" sz="4000" b="1" dirty="0">
                <a:latin typeface="Calibri" panose="020F0502020204030204" pitchFamily="34" charset="0"/>
                <a:cs typeface="Calibri" panose="020F0502020204030204" pitchFamily="34" charset="0"/>
              </a:rPr>
              <a:t> dung </a:t>
            </a:r>
            <a:r>
              <a:rPr lang="en-US" sz="4000" b="1" dirty="0" err="1">
                <a:latin typeface="Calibri" panose="020F0502020204030204" pitchFamily="34" charset="0"/>
                <a:cs typeface="Calibri" panose="020F0502020204030204" pitchFamily="34" charset="0"/>
              </a:rPr>
              <a:t>chính</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bài</a:t>
            </a:r>
            <a:r>
              <a:rPr lang="vi-VN" sz="4000" b="1" dirty="0">
                <a:latin typeface="Calibri" panose="020F0502020204030204" pitchFamily="34" charset="0"/>
                <a:cs typeface="Calibri" panose="020F0502020204030204" pitchFamily="34" charset="0"/>
              </a:rPr>
              <a:t>? </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7347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 presetClass="mediacall" presetSubtype="0" fill="hold" nodeType="withEffect">
                                  <p:stCondLst>
                                    <p:cond delay="0"/>
                                  </p:stCondLst>
                                  <p:childTnLst>
                                    <p:cmd type="call" cmd="playFrom(0.0)">
                                      <p:cBhvr>
                                        <p:cTn id="9"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áº¿t quáº£ hÃ¬nh áº£nh cho ná»n powerpoint Äáº¹p ÄÆ¡n giáº£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860472"/>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566513" y="2225503"/>
            <a:ext cx="5058974" cy="2060749"/>
          </a:xfrm>
          <a:prstGeom prst="rect">
            <a:avLst/>
          </a:prstGeom>
          <a:noFill/>
        </p:spPr>
        <p:txBody>
          <a:bodyPr wrap="none">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405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rPr>
              <a:t>Khởi</a:t>
            </a:r>
            <a:r>
              <a:rPr lang="en-US"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rPr>
              <a:t> </a:t>
            </a:r>
            <a:r>
              <a:rPr lang="en-US" sz="405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rPr>
              <a:t>động</a:t>
            </a:r>
            <a:r>
              <a:rPr lang="en-US" sz="405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rPr>
              <a:t> </a:t>
            </a:r>
          </a:p>
        </p:txBody>
      </p:sp>
      <p:grpSp>
        <p:nvGrpSpPr>
          <p:cNvPr id="6148" name="Group 2"/>
          <p:cNvGrpSpPr/>
          <p:nvPr/>
        </p:nvGrpSpPr>
        <p:grpSpPr bwMode="auto">
          <a:xfrm>
            <a:off x="2838450" y="1035845"/>
            <a:ext cx="6686550" cy="909662"/>
            <a:chOff x="354012" y="32085"/>
            <a:chExt cx="8915400" cy="1211950"/>
          </a:xfrm>
        </p:grpSpPr>
        <p:sp>
          <p:nvSpPr>
            <p:cNvPr id="7" name="Text Box 13"/>
            <p:cNvSpPr txBox="1">
              <a:spLocks noChangeArrowheads="1"/>
            </p:cNvSpPr>
            <p:nvPr/>
          </p:nvSpPr>
          <p:spPr bwMode="auto">
            <a:xfrm>
              <a:off x="354012" y="32085"/>
              <a:ext cx="8915400" cy="61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sz="2400" b="1" dirty="0" err="1">
                  <a:solidFill>
                    <a:srgbClr val="000066"/>
                  </a:solidFill>
                  <a:latin typeface="Times New Roman" panose="02020603050405020304" pitchFamily="18" charset="0"/>
                  <a:sym typeface="+mn-ea"/>
                </a:rPr>
                <a:t>Thứ</a:t>
              </a:r>
              <a:r>
                <a:rPr lang="en-US" sz="2400" b="1" dirty="0">
                  <a:solidFill>
                    <a:srgbClr val="000066"/>
                  </a:solidFill>
                  <a:latin typeface="Times New Roman" panose="02020603050405020304" pitchFamily="18" charset="0"/>
                  <a:sym typeface="+mn-ea"/>
                </a:rPr>
                <a:t> </a:t>
              </a:r>
              <a:r>
                <a:rPr lang="en-US" sz="2400" b="1" dirty="0" err="1">
                  <a:solidFill>
                    <a:srgbClr val="000066"/>
                  </a:solidFill>
                  <a:latin typeface="Times New Roman" panose="02020603050405020304" pitchFamily="18" charset="0"/>
                  <a:sym typeface="+mn-ea"/>
                </a:rPr>
                <a:t>Tư</a:t>
              </a:r>
              <a:r>
                <a:rPr lang="en-US" sz="2400" b="1" dirty="0">
                  <a:solidFill>
                    <a:srgbClr val="000066"/>
                  </a:solidFill>
                  <a:latin typeface="Times New Roman" panose="02020603050405020304" pitchFamily="18" charset="0"/>
                  <a:sym typeface="+mn-ea"/>
                </a:rPr>
                <a:t>, </a:t>
              </a:r>
              <a:r>
                <a:rPr lang="en-US" sz="2400" b="1" dirty="0" err="1">
                  <a:solidFill>
                    <a:srgbClr val="000066"/>
                  </a:solidFill>
                  <a:latin typeface="Times New Roman" panose="02020603050405020304" pitchFamily="18" charset="0"/>
                  <a:sym typeface="+mn-ea"/>
                </a:rPr>
                <a:t>ngày</a:t>
              </a:r>
              <a:r>
                <a:rPr lang="en-US" sz="2400" b="1" dirty="0">
                  <a:solidFill>
                    <a:srgbClr val="000066"/>
                  </a:solidFill>
                  <a:latin typeface="Times New Roman" panose="02020603050405020304" pitchFamily="18" charset="0"/>
                  <a:sym typeface="+mn-ea"/>
                </a:rPr>
                <a:t> 18 </a:t>
              </a:r>
              <a:r>
                <a:rPr lang="en-US" sz="2400" b="1" dirty="0" err="1">
                  <a:solidFill>
                    <a:srgbClr val="000066"/>
                  </a:solidFill>
                  <a:latin typeface="Times New Roman" panose="02020603050405020304" pitchFamily="18" charset="0"/>
                  <a:sym typeface="+mn-ea"/>
                </a:rPr>
                <a:t>tháng</a:t>
              </a:r>
              <a:r>
                <a:rPr lang="en-US" sz="2400" b="1" dirty="0">
                  <a:solidFill>
                    <a:srgbClr val="000066"/>
                  </a:solidFill>
                  <a:latin typeface="Times New Roman" panose="02020603050405020304" pitchFamily="18" charset="0"/>
                  <a:sym typeface="+mn-ea"/>
                </a:rPr>
                <a:t> 9  </a:t>
              </a:r>
              <a:r>
                <a:rPr lang="en-US" sz="2400" b="1" dirty="0" err="1">
                  <a:solidFill>
                    <a:srgbClr val="000066"/>
                  </a:solidFill>
                  <a:latin typeface="Times New Roman" panose="02020603050405020304" pitchFamily="18" charset="0"/>
                  <a:sym typeface="+mn-ea"/>
                </a:rPr>
                <a:t>năm</a:t>
              </a:r>
              <a:r>
                <a:rPr lang="en-US" sz="2400" b="1" dirty="0">
                  <a:solidFill>
                    <a:srgbClr val="000066"/>
                  </a:solidFill>
                  <a:latin typeface="Times New Roman" panose="02020603050405020304" pitchFamily="18" charset="0"/>
                  <a:sym typeface="+mn-ea"/>
                </a:rPr>
                <a:t> 2024</a:t>
              </a:r>
              <a:endParaRPr lang="en-US" sz="2400" b="1" dirty="0"/>
            </a:p>
          </p:txBody>
        </p:sp>
        <p:sp>
          <p:nvSpPr>
            <p:cNvPr id="6150" name="Text Box 4"/>
            <p:cNvSpPr txBox="1">
              <a:spLocks noChangeArrowheads="1"/>
            </p:cNvSpPr>
            <p:nvPr/>
          </p:nvSpPr>
          <p:spPr bwMode="auto">
            <a:xfrm>
              <a:off x="3352800" y="630674"/>
              <a:ext cx="3238501" cy="61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vi-VN" altLang="en-US" sz="2400" b="1" u="sng" dirty="0">
                  <a:latin typeface="Times New Roman" panose="02020603050405020304" pitchFamily="18" charset="0"/>
                  <a:cs typeface="Times New Roman" panose="02020603050405020304" pitchFamily="18" charset="0"/>
                  <a:sym typeface="+mn-ea"/>
                </a:rPr>
                <a:t>Tiếng việt</a:t>
              </a:r>
              <a:endParaRPr lang="en-US" altLang="en-US" sz="2400" b="1" dirty="0"/>
            </a:p>
          </p:txBody>
        </p:sp>
      </p:grpSp>
    </p:spTree>
    <p:extLst>
      <p:ext uri="{BB962C8B-B14F-4D97-AF65-F5344CB8AC3E}">
        <p14:creationId xmlns:p14="http://schemas.microsoft.com/office/powerpoint/2010/main" val="425023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lại</a:t>
            </a:r>
          </a:p>
        </p:txBody>
      </p:sp>
      <p:pic>
        <p:nvPicPr>
          <p:cNvPr id="4" name="Picture 3">
            <a:extLst>
              <a:ext uri="{FF2B5EF4-FFF2-40B4-BE49-F238E27FC236}">
                <a16:creationId xmlns:a16="http://schemas.microsoft.com/office/drawing/2014/main" id="{C2599033-10EB-4839-8460-EC5A049C503C}"/>
              </a:ext>
            </a:extLst>
          </p:cNvPr>
          <p:cNvPicPr>
            <a:picLocks noChangeAspect="1"/>
          </p:cNvPicPr>
          <p:nvPr/>
        </p:nvPicPr>
        <p:blipFill>
          <a:blip r:embed="rId5"/>
          <a:stretch>
            <a:fillRect/>
          </a:stretch>
        </p:blipFill>
        <p:spPr>
          <a:xfrm>
            <a:off x="3623615" y="3455031"/>
            <a:ext cx="10114064" cy="1727471"/>
          </a:xfrm>
          <a:prstGeom prst="rect">
            <a:avLst/>
          </a:prstGeom>
        </p:spPr>
      </p:pic>
    </p:spTree>
    <p:extLst>
      <p:ext uri="{BB962C8B-B14F-4D97-AF65-F5344CB8AC3E}">
        <p14:creationId xmlns:p14="http://schemas.microsoft.com/office/powerpoint/2010/main" val="69710300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62DA349-5208-4A07-80B5-C4A82D63995B}"/>
              </a:ext>
            </a:extLst>
          </p:cNvPr>
          <p:cNvGrpSpPr/>
          <p:nvPr/>
        </p:nvGrpSpPr>
        <p:grpSpPr>
          <a:xfrm>
            <a:off x="-248135" y="-121512"/>
            <a:ext cx="1067931" cy="945425"/>
            <a:chOff x="-248135" y="-121512"/>
            <a:chExt cx="1067931" cy="945425"/>
          </a:xfrm>
        </p:grpSpPr>
        <p:pic>
          <p:nvPicPr>
            <p:cNvPr id="5" name="图片 6">
              <a:extLst>
                <a:ext uri="{FF2B5EF4-FFF2-40B4-BE49-F238E27FC236}">
                  <a16:creationId xmlns:a16="http://schemas.microsoft.com/office/drawing/2014/main" id="{67E45768-055F-41DD-B664-16FF63BA8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6" name="图片 7">
              <a:extLst>
                <a:ext uri="{FF2B5EF4-FFF2-40B4-BE49-F238E27FC236}">
                  <a16:creationId xmlns:a16="http://schemas.microsoft.com/office/drawing/2014/main" id="{51350187-35D2-4D31-9C74-035200314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10" name="图片 5" descr="e93f49669616f82afc3aeb26989c1d4b">
            <a:extLst>
              <a:ext uri="{FF2B5EF4-FFF2-40B4-BE49-F238E27FC236}">
                <a16:creationId xmlns:a16="http://schemas.microsoft.com/office/drawing/2014/main" id="{2684E795-FC13-4B64-A270-A8D1EAAEA4C3}"/>
              </a:ext>
            </a:extLst>
          </p:cNvPr>
          <p:cNvPicPr>
            <a:picLocks noChangeAspect="1"/>
          </p:cNvPicPr>
          <p:nvPr/>
        </p:nvPicPr>
        <p:blipFill>
          <a:blip r:embed="rId3"/>
          <a:stretch>
            <a:fillRect/>
          </a:stretch>
        </p:blipFill>
        <p:spPr>
          <a:xfrm rot="1823720" flipH="1">
            <a:off x="4875201" y="-193021"/>
            <a:ext cx="5538368" cy="4333345"/>
          </a:xfrm>
          <a:prstGeom prst="rect">
            <a:avLst/>
          </a:prstGeom>
        </p:spPr>
      </p:pic>
      <p:sp>
        <p:nvSpPr>
          <p:cNvPr id="11" name="TextBox 4">
            <a:extLst>
              <a:ext uri="{FF2B5EF4-FFF2-40B4-BE49-F238E27FC236}">
                <a16:creationId xmlns:a16="http://schemas.microsoft.com/office/drawing/2014/main" id="{DDEFA300-2E55-4C1A-A954-770876BA3E24}"/>
              </a:ext>
            </a:extLst>
          </p:cNvPr>
          <p:cNvSpPr txBox="1"/>
          <p:nvPr/>
        </p:nvSpPr>
        <p:spPr>
          <a:xfrm>
            <a:off x="5090766" y="830172"/>
            <a:ext cx="4597765" cy="169033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với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grpSp>
        <p:nvGrpSpPr>
          <p:cNvPr id="17" name="Group 16">
            <a:extLst>
              <a:ext uri="{FF2B5EF4-FFF2-40B4-BE49-F238E27FC236}">
                <a16:creationId xmlns:a16="http://schemas.microsoft.com/office/drawing/2014/main" id="{B9D9B33C-D82C-416A-9AC2-FC0594666C2D}"/>
              </a:ext>
            </a:extLst>
          </p:cNvPr>
          <p:cNvGrpSpPr/>
          <p:nvPr/>
        </p:nvGrpSpPr>
        <p:grpSpPr>
          <a:xfrm>
            <a:off x="5328376" y="4675918"/>
            <a:ext cx="6610196" cy="2033105"/>
            <a:chOff x="8325534" y="96706"/>
            <a:chExt cx="4203935" cy="1214569"/>
          </a:xfrm>
        </p:grpSpPr>
        <p:sp>
          <p:nvSpPr>
            <p:cNvPr id="16" name="Rounded Rectangle 7">
              <a:extLst>
                <a:ext uri="{FF2B5EF4-FFF2-40B4-BE49-F238E27FC236}">
                  <a16:creationId xmlns:a16="http://schemas.microsoft.com/office/drawing/2014/main" id="{EFB02F66-977B-49E8-ADBA-7FA2D6CBA77A}"/>
                </a:ext>
              </a:extLst>
            </p:cNvPr>
            <p:cNvSpPr/>
            <p:nvPr/>
          </p:nvSpPr>
          <p:spPr>
            <a:xfrm>
              <a:off x="8325534" y="96706"/>
              <a:ext cx="4203935" cy="1214569"/>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 name="TextBox 4">
              <a:extLst>
                <a:ext uri="{FF2B5EF4-FFF2-40B4-BE49-F238E27FC236}">
                  <a16:creationId xmlns:a16="http://schemas.microsoft.com/office/drawing/2014/main" id="{57C662E8-9D7F-455C-8281-7F15BCF37398}"/>
                </a:ext>
              </a:extLst>
            </p:cNvPr>
            <p:cNvSpPr txBox="1"/>
            <p:nvPr/>
          </p:nvSpPr>
          <p:spPr>
            <a:xfrm>
              <a:off x="8358205" y="217351"/>
              <a:ext cx="4151661" cy="950120"/>
            </a:xfrm>
            <a:prstGeom prst="rect">
              <a:avLst/>
            </a:prstGeom>
            <a:noFill/>
          </p:spPr>
          <p:txBody>
            <a:bodyPr wrap="square" rtlCol="0">
              <a:spAutoFit/>
            </a:bodyPr>
            <a:lstStyle/>
            <a:p>
              <a:pPr lvl="0" algn="just">
                <a:lnSpc>
                  <a:spcPct val="110000"/>
                </a:lnSpc>
              </a:pPr>
              <a:r>
                <a:rPr lang="en-US" sz="3000" b="1" dirty="0" err="1">
                  <a:solidFill>
                    <a:prstClr val="black"/>
                  </a:solidFill>
                  <a:latin typeface="Calibri" panose="020F0502020204030204" pitchFamily="34" charset="0"/>
                  <a:cs typeface="Calibri" panose="020F0502020204030204" pitchFamily="34" charset="0"/>
                </a:rPr>
                <a:t>Đọc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diễn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bài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nhấn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giọng</a:t>
              </a:r>
              <a:r>
                <a:rPr lang="en-US" sz="3000" b="1" dirty="0">
                  <a:solidFill>
                    <a:prstClr val="black"/>
                  </a:solidFill>
                  <a:latin typeface="Calibri" panose="020F0502020204030204" pitchFamily="34" charset="0"/>
                  <a:cs typeface="Calibri" panose="020F0502020204030204" pitchFamily="34" charset="0"/>
                </a:rPr>
                <a:t> ở </a:t>
              </a:r>
              <a:r>
                <a:rPr lang="en-US" sz="3000" b="1" dirty="0" err="1">
                  <a:solidFill>
                    <a:prstClr val="black"/>
                  </a:solidFill>
                  <a:latin typeface="Calibri" panose="020F0502020204030204" pitchFamily="34" charset="0"/>
                  <a:cs typeface="Calibri" panose="020F0502020204030204" pitchFamily="34" charset="0"/>
                </a:rPr>
                <a:t>những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từ</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ngữ</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thể</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hiện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tâm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trạng</a:t>
              </a:r>
              <a:r>
                <a:rPr lang="en-US" sz="3000" b="1" dirty="0">
                  <a:solidFill>
                    <a:prstClr val="black"/>
                  </a:solidFill>
                  <a:latin typeface="Calibri" panose="020F0502020204030204" pitchFamily="34" charset="0"/>
                  <a:cs typeface="Calibri" panose="020F0502020204030204" pitchFamily="34" charset="0"/>
                </a:rPr>
                <a:t> ,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xúc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của</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nhân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vật</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trong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câu</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chuyện</a:t>
              </a:r>
              <a:endParaRPr lang="en-US" sz="3000"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72563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id="{B48B6F0F-D641-8FA0-C316-54962C69B5A0}"/>
              </a:ext>
            </a:extLst>
          </p:cNvPr>
          <p:cNvSpPr txBox="1"/>
          <p:nvPr/>
        </p:nvSpPr>
        <p:spPr>
          <a:xfrm>
            <a:off x="379589" y="902423"/>
            <a:ext cx="11203793"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bữa ăn trưa, cô giáo thông báo</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Giét-xi được chọn đóng vai công chúa trong vở kịch sắp tới. Cảm nhận được ánh mắt ngưỡng mộ của bạn b, Giét-xi vui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đều bay đi đâu hết. Cuối cùng, cô giáo đành nói: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id="{94EA2E4D-2AC9-D9B9-EBD9-9A48DD762FD2}"/>
              </a:ext>
            </a:extLst>
          </p:cNvPr>
          <p:cNvSpPr txBox="1"/>
          <p:nvPr/>
        </p:nvSpPr>
        <p:spPr>
          <a:xfrm>
            <a:off x="472610" y="2835668"/>
            <a:ext cx="667820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Giét-xi à, cô đã bổ sung vai dẫn chuyện cho vở kịch. Cô nghĩ vai đó hợp với em hơn. Em có đồng ý đổi vai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Lời cô rất dịu dàng nhưng Giét-xi thấy buồn lắm. Sao không buồn khi phải nhường vai chính cho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Giét-xi buồn, mẹ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Hôm nay, mẹ con mình cùng nhau nhổ cỏ vườn nhà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Khu vườn vào xuân, những cây hồng leo khoác tấm áo xanh mới.</a:t>
            </a:r>
            <a:endParaRPr kumimoji="0" lang="en-US" sz="24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82966933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8705D3D2-AC66-497E-ADB3-68A5FBA186C0}"/>
              </a:ext>
            </a:extLst>
          </p:cNvPr>
          <p:cNvSpPr txBox="1"/>
          <p:nvPr/>
        </p:nvSpPr>
        <p:spPr>
          <a:xfrm>
            <a:off x="502879" y="368166"/>
            <a:ext cx="11203793"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Mẹ con mình sẽ nhổ hết cỏ và hoa dại ở đây. Từ giờ, vườn nhà ta chỉ có hoa hồng thôi. – Vừa nói, mẹ vừa chạm tay vào khóm bồ công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Đừng, mẹ! Con thích hoa bồ công anh. Loài hoa nào cũng đẹp, kể cả bồ công anh. – Giét-xi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Mẹ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Giét-xi đoán mẹ đã biết chuyện thay vai diễn của mình. Mẹ dịu dàng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(Du-nan biên soạn, Hòa Vân dịch) </a:t>
            </a:r>
          </a:p>
        </p:txBody>
      </p:sp>
    </p:spTree>
    <p:extLst>
      <p:ext uri="{BB962C8B-B14F-4D97-AF65-F5344CB8AC3E}">
        <p14:creationId xmlns:p14="http://schemas.microsoft.com/office/powerpoint/2010/main" val="103711254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1219200" y="-152400"/>
            <a:ext cx="9753600" cy="7162800"/>
            <a:chOff x="18" y="11"/>
            <a:chExt cx="5724" cy="4298"/>
          </a:xfrm>
        </p:grpSpPr>
        <p:sp>
          <p:nvSpPr>
            <p:cNvPr id="96259" name="Freeform 3"/>
            <p:cNvSpPr>
              <a:spLocks noEditPoints="1"/>
            </p:cNvSpPr>
            <p:nvPr/>
          </p:nvSpPr>
          <p:spPr bwMode="auto">
            <a:xfrm>
              <a:off x="231" y="145"/>
              <a:ext cx="5298" cy="4030"/>
            </a:xfrm>
            <a:custGeom>
              <a:avLst/>
              <a:gdLst>
                <a:gd name="T0" fmla="*/ 278 w 5298"/>
                <a:gd name="T1" fmla="*/ 3904 h 4030"/>
                <a:gd name="T2" fmla="*/ 150 w 5298"/>
                <a:gd name="T3" fmla="*/ 3840 h 4030"/>
                <a:gd name="T4" fmla="*/ 73 w 5298"/>
                <a:gd name="T5" fmla="*/ 3985 h 4030"/>
                <a:gd name="T6" fmla="*/ 0 w 5298"/>
                <a:gd name="T7" fmla="*/ 3741 h 4030"/>
                <a:gd name="T8" fmla="*/ 128 w 5298"/>
                <a:gd name="T9" fmla="*/ 3613 h 4030"/>
                <a:gd name="T10" fmla="*/ 0 w 5298"/>
                <a:gd name="T11" fmla="*/ 3585 h 4030"/>
                <a:gd name="T12" fmla="*/ 44 w 5298"/>
                <a:gd name="T13" fmla="*/ 3365 h 4030"/>
                <a:gd name="T14" fmla="*/ 95 w 5298"/>
                <a:gd name="T15" fmla="*/ 3585 h 4030"/>
                <a:gd name="T16" fmla="*/ 381 w 5298"/>
                <a:gd name="T17" fmla="*/ 3916 h 4030"/>
                <a:gd name="T18" fmla="*/ 879 w 5298"/>
                <a:gd name="T19" fmla="*/ 4003 h 4030"/>
                <a:gd name="T20" fmla="*/ 887 w 5298"/>
                <a:gd name="T21" fmla="*/ 4030 h 4030"/>
                <a:gd name="T22" fmla="*/ 557 w 5298"/>
                <a:gd name="T23" fmla="*/ 4030 h 4030"/>
                <a:gd name="T24" fmla="*/ 498 w 5298"/>
                <a:gd name="T25" fmla="*/ 3987 h 4030"/>
                <a:gd name="T26" fmla="*/ 381 w 5298"/>
                <a:gd name="T27" fmla="*/ 4012 h 4030"/>
                <a:gd name="T28" fmla="*/ 5254 w 5298"/>
                <a:gd name="T29" fmla="*/ 4003 h 4030"/>
                <a:gd name="T30" fmla="*/ 5221 w 5298"/>
                <a:gd name="T31" fmla="*/ 3886 h 4030"/>
                <a:gd name="T32" fmla="*/ 5254 w 5298"/>
                <a:gd name="T33" fmla="*/ 3904 h 4030"/>
                <a:gd name="T34" fmla="*/ 5163 w 5298"/>
                <a:gd name="T35" fmla="*/ 3927 h 4030"/>
                <a:gd name="T36" fmla="*/ 5199 w 5298"/>
                <a:gd name="T37" fmla="*/ 3718 h 4030"/>
                <a:gd name="T38" fmla="*/ 5199 w 5298"/>
                <a:gd name="T39" fmla="*/ 3666 h 4030"/>
                <a:gd name="T40" fmla="*/ 5229 w 5298"/>
                <a:gd name="T41" fmla="*/ 3491 h 4030"/>
                <a:gd name="T42" fmla="*/ 5229 w 5298"/>
                <a:gd name="T43" fmla="*/ 3393 h 4030"/>
                <a:gd name="T44" fmla="*/ 5207 w 5298"/>
                <a:gd name="T45" fmla="*/ 3776 h 4030"/>
                <a:gd name="T46" fmla="*/ 4613 w 5298"/>
                <a:gd name="T47" fmla="*/ 3925 h 4030"/>
                <a:gd name="T48" fmla="*/ 4261 w 5298"/>
                <a:gd name="T49" fmla="*/ 3964 h 4030"/>
                <a:gd name="T50" fmla="*/ 4595 w 5298"/>
                <a:gd name="T51" fmla="*/ 3996 h 4030"/>
                <a:gd name="T52" fmla="*/ 4701 w 5298"/>
                <a:gd name="T53" fmla="*/ 4003 h 4030"/>
                <a:gd name="T54" fmla="*/ 4800 w 5298"/>
                <a:gd name="T55" fmla="*/ 4030 h 4030"/>
                <a:gd name="T56" fmla="*/ 5251 w 5298"/>
                <a:gd name="T57" fmla="*/ 3776 h 4030"/>
                <a:gd name="T58" fmla="*/ 5247 w 5298"/>
                <a:gd name="T59" fmla="*/ 688 h 4030"/>
                <a:gd name="T60" fmla="*/ 242 w 5298"/>
                <a:gd name="T61" fmla="*/ 144 h 4030"/>
                <a:gd name="T62" fmla="*/ 77 w 5298"/>
                <a:gd name="T63" fmla="*/ 211 h 4030"/>
                <a:gd name="T64" fmla="*/ 176 w 5298"/>
                <a:gd name="T65" fmla="*/ 84 h 4030"/>
                <a:gd name="T66" fmla="*/ 47 w 5298"/>
                <a:gd name="T67" fmla="*/ 254 h 4030"/>
                <a:gd name="T68" fmla="*/ 44 w 5298"/>
                <a:gd name="T69" fmla="*/ 323 h 4030"/>
                <a:gd name="T70" fmla="*/ 0 w 5298"/>
                <a:gd name="T71" fmla="*/ 385 h 4030"/>
                <a:gd name="T72" fmla="*/ 0 w 5298"/>
                <a:gd name="T73" fmla="*/ 566 h 4030"/>
                <a:gd name="T74" fmla="*/ 113 w 5298"/>
                <a:gd name="T75" fmla="*/ 566 h 4030"/>
                <a:gd name="T76" fmla="*/ 242 w 5298"/>
                <a:gd name="T77" fmla="*/ 167 h 4030"/>
                <a:gd name="T78" fmla="*/ 703 w 5298"/>
                <a:gd name="T79" fmla="*/ 59 h 4030"/>
                <a:gd name="T80" fmla="*/ 1037 w 5298"/>
                <a:gd name="T81" fmla="*/ 0 h 4030"/>
                <a:gd name="T82" fmla="*/ 652 w 5298"/>
                <a:gd name="T83" fmla="*/ 0 h 4030"/>
                <a:gd name="T84" fmla="*/ 447 w 5298"/>
                <a:gd name="T85" fmla="*/ 80 h 4030"/>
                <a:gd name="T86" fmla="*/ 403 w 5298"/>
                <a:gd name="T87" fmla="*/ 0 h 4030"/>
                <a:gd name="T88" fmla="*/ 242 w 5298"/>
                <a:gd name="T89" fmla="*/ 103 h 4030"/>
                <a:gd name="T90" fmla="*/ 5042 w 5298"/>
                <a:gd name="T91" fmla="*/ 48 h 4030"/>
                <a:gd name="T92" fmla="*/ 5097 w 5298"/>
                <a:gd name="T93" fmla="*/ 167 h 4030"/>
                <a:gd name="T94" fmla="*/ 5196 w 5298"/>
                <a:gd name="T95" fmla="*/ 84 h 4030"/>
                <a:gd name="T96" fmla="*/ 5298 w 5298"/>
                <a:gd name="T97" fmla="*/ 348 h 4030"/>
                <a:gd name="T98" fmla="*/ 5229 w 5298"/>
                <a:gd name="T99" fmla="*/ 392 h 4030"/>
                <a:gd name="T100" fmla="*/ 5298 w 5298"/>
                <a:gd name="T101" fmla="*/ 456 h 4030"/>
                <a:gd name="T102" fmla="*/ 5185 w 5298"/>
                <a:gd name="T103" fmla="*/ 665 h 4030"/>
                <a:gd name="T104" fmla="*/ 5130 w 5298"/>
                <a:gd name="T105" fmla="*/ 270 h 4030"/>
                <a:gd name="T106" fmla="*/ 4895 w 5298"/>
                <a:gd name="T107" fmla="*/ 59 h 4030"/>
                <a:gd name="T108" fmla="*/ 4375 w 5298"/>
                <a:gd name="T109" fmla="*/ 43 h 4030"/>
                <a:gd name="T110" fmla="*/ 4554 w 5298"/>
                <a:gd name="T111" fmla="*/ 43 h 4030"/>
                <a:gd name="T112" fmla="*/ 4683 w 5298"/>
                <a:gd name="T113" fmla="*/ 61 h 4030"/>
                <a:gd name="T114" fmla="*/ 4767 w 5298"/>
                <a:gd name="T115" fmla="*/ 61 h 4030"/>
                <a:gd name="T116" fmla="*/ 5298 w 5298"/>
                <a:gd name="T117" fmla="*/ 18 h 40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298"/>
                <a:gd name="T178" fmla="*/ 0 h 4030"/>
                <a:gd name="T179" fmla="*/ 5298 w 5298"/>
                <a:gd name="T180" fmla="*/ 4030 h 40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298" h="4030">
                  <a:moveTo>
                    <a:pt x="1062" y="3998"/>
                  </a:moveTo>
                  <a:lnTo>
                    <a:pt x="4236" y="3998"/>
                  </a:lnTo>
                  <a:lnTo>
                    <a:pt x="4236" y="4030"/>
                  </a:lnTo>
                  <a:lnTo>
                    <a:pt x="1062" y="4030"/>
                  </a:lnTo>
                  <a:lnTo>
                    <a:pt x="1062" y="3998"/>
                  </a:lnTo>
                  <a:close/>
                  <a:moveTo>
                    <a:pt x="44" y="4003"/>
                  </a:moveTo>
                  <a:lnTo>
                    <a:pt x="337" y="4003"/>
                  </a:lnTo>
                  <a:lnTo>
                    <a:pt x="337" y="3886"/>
                  </a:lnTo>
                  <a:lnTo>
                    <a:pt x="242" y="3886"/>
                  </a:lnTo>
                  <a:lnTo>
                    <a:pt x="242" y="3904"/>
                  </a:lnTo>
                  <a:lnTo>
                    <a:pt x="278" y="3904"/>
                  </a:lnTo>
                  <a:lnTo>
                    <a:pt x="308" y="3904"/>
                  </a:lnTo>
                  <a:lnTo>
                    <a:pt x="308" y="3982"/>
                  </a:lnTo>
                  <a:lnTo>
                    <a:pt x="256" y="3982"/>
                  </a:lnTo>
                  <a:lnTo>
                    <a:pt x="201" y="3982"/>
                  </a:lnTo>
                  <a:lnTo>
                    <a:pt x="201" y="3886"/>
                  </a:lnTo>
                  <a:lnTo>
                    <a:pt x="77" y="3886"/>
                  </a:lnTo>
                  <a:lnTo>
                    <a:pt x="77" y="3852"/>
                  </a:lnTo>
                  <a:lnTo>
                    <a:pt x="77" y="3819"/>
                  </a:lnTo>
                  <a:lnTo>
                    <a:pt x="113" y="3819"/>
                  </a:lnTo>
                  <a:lnTo>
                    <a:pt x="150" y="3819"/>
                  </a:lnTo>
                  <a:lnTo>
                    <a:pt x="150" y="3840"/>
                  </a:lnTo>
                  <a:lnTo>
                    <a:pt x="110" y="3840"/>
                  </a:lnTo>
                  <a:lnTo>
                    <a:pt x="110" y="3863"/>
                  </a:lnTo>
                  <a:lnTo>
                    <a:pt x="201" y="3863"/>
                  </a:lnTo>
                  <a:lnTo>
                    <a:pt x="201" y="3801"/>
                  </a:lnTo>
                  <a:lnTo>
                    <a:pt x="44" y="3801"/>
                  </a:lnTo>
                  <a:lnTo>
                    <a:pt x="44" y="3904"/>
                  </a:lnTo>
                  <a:lnTo>
                    <a:pt x="176" y="3904"/>
                  </a:lnTo>
                  <a:lnTo>
                    <a:pt x="176" y="3925"/>
                  </a:lnTo>
                  <a:lnTo>
                    <a:pt x="176" y="3946"/>
                  </a:lnTo>
                  <a:lnTo>
                    <a:pt x="176" y="3964"/>
                  </a:lnTo>
                  <a:lnTo>
                    <a:pt x="176" y="3985"/>
                  </a:lnTo>
                  <a:lnTo>
                    <a:pt x="73" y="3985"/>
                  </a:lnTo>
                  <a:lnTo>
                    <a:pt x="73" y="3964"/>
                  </a:lnTo>
                  <a:lnTo>
                    <a:pt x="73" y="3946"/>
                  </a:lnTo>
                  <a:lnTo>
                    <a:pt x="102" y="3946"/>
                  </a:lnTo>
                  <a:lnTo>
                    <a:pt x="102" y="3964"/>
                  </a:lnTo>
                  <a:lnTo>
                    <a:pt x="135" y="3964"/>
                  </a:lnTo>
                  <a:lnTo>
                    <a:pt x="135" y="3927"/>
                  </a:lnTo>
                  <a:lnTo>
                    <a:pt x="44" y="3927"/>
                  </a:lnTo>
                  <a:lnTo>
                    <a:pt x="44" y="4003"/>
                  </a:lnTo>
                  <a:close/>
                  <a:moveTo>
                    <a:pt x="47" y="3776"/>
                  </a:moveTo>
                  <a:lnTo>
                    <a:pt x="47" y="3760"/>
                  </a:lnTo>
                  <a:lnTo>
                    <a:pt x="0" y="3760"/>
                  </a:lnTo>
                  <a:lnTo>
                    <a:pt x="0" y="3741"/>
                  </a:lnTo>
                  <a:lnTo>
                    <a:pt x="0" y="3721"/>
                  </a:lnTo>
                  <a:lnTo>
                    <a:pt x="0" y="3700"/>
                  </a:lnTo>
                  <a:lnTo>
                    <a:pt x="0" y="3682"/>
                  </a:lnTo>
                  <a:lnTo>
                    <a:pt x="51" y="3682"/>
                  </a:lnTo>
                  <a:lnTo>
                    <a:pt x="99" y="3682"/>
                  </a:lnTo>
                  <a:lnTo>
                    <a:pt x="99" y="3718"/>
                  </a:lnTo>
                  <a:lnTo>
                    <a:pt x="69" y="3718"/>
                  </a:lnTo>
                  <a:lnTo>
                    <a:pt x="69" y="3707"/>
                  </a:lnTo>
                  <a:lnTo>
                    <a:pt x="44" y="3707"/>
                  </a:lnTo>
                  <a:lnTo>
                    <a:pt x="44" y="3735"/>
                  </a:lnTo>
                  <a:lnTo>
                    <a:pt x="128" y="3735"/>
                  </a:lnTo>
                  <a:lnTo>
                    <a:pt x="128" y="3613"/>
                  </a:lnTo>
                  <a:lnTo>
                    <a:pt x="44" y="3613"/>
                  </a:lnTo>
                  <a:lnTo>
                    <a:pt x="44" y="3638"/>
                  </a:lnTo>
                  <a:lnTo>
                    <a:pt x="69" y="3638"/>
                  </a:lnTo>
                  <a:lnTo>
                    <a:pt x="69" y="3629"/>
                  </a:lnTo>
                  <a:lnTo>
                    <a:pt x="99" y="3629"/>
                  </a:lnTo>
                  <a:lnTo>
                    <a:pt x="99" y="3666"/>
                  </a:lnTo>
                  <a:lnTo>
                    <a:pt x="51" y="3666"/>
                  </a:lnTo>
                  <a:lnTo>
                    <a:pt x="0" y="3666"/>
                  </a:lnTo>
                  <a:lnTo>
                    <a:pt x="0" y="3645"/>
                  </a:lnTo>
                  <a:lnTo>
                    <a:pt x="0" y="3624"/>
                  </a:lnTo>
                  <a:lnTo>
                    <a:pt x="0" y="3606"/>
                  </a:lnTo>
                  <a:lnTo>
                    <a:pt x="0" y="3585"/>
                  </a:lnTo>
                  <a:lnTo>
                    <a:pt x="55" y="3585"/>
                  </a:lnTo>
                  <a:lnTo>
                    <a:pt x="55" y="3574"/>
                  </a:lnTo>
                  <a:lnTo>
                    <a:pt x="0" y="3574"/>
                  </a:lnTo>
                  <a:lnTo>
                    <a:pt x="0" y="3549"/>
                  </a:lnTo>
                  <a:lnTo>
                    <a:pt x="69" y="3549"/>
                  </a:lnTo>
                  <a:lnTo>
                    <a:pt x="69" y="3491"/>
                  </a:lnTo>
                  <a:lnTo>
                    <a:pt x="44" y="3491"/>
                  </a:lnTo>
                  <a:lnTo>
                    <a:pt x="0" y="3491"/>
                  </a:lnTo>
                  <a:lnTo>
                    <a:pt x="0" y="3464"/>
                  </a:lnTo>
                  <a:lnTo>
                    <a:pt x="0" y="3393"/>
                  </a:lnTo>
                  <a:lnTo>
                    <a:pt x="0" y="3365"/>
                  </a:lnTo>
                  <a:lnTo>
                    <a:pt x="44" y="3365"/>
                  </a:lnTo>
                  <a:lnTo>
                    <a:pt x="69" y="3365"/>
                  </a:lnTo>
                  <a:lnTo>
                    <a:pt x="106" y="3365"/>
                  </a:lnTo>
                  <a:lnTo>
                    <a:pt x="113" y="3365"/>
                  </a:lnTo>
                  <a:lnTo>
                    <a:pt x="113" y="3439"/>
                  </a:lnTo>
                  <a:lnTo>
                    <a:pt x="69" y="3439"/>
                  </a:lnTo>
                  <a:lnTo>
                    <a:pt x="69" y="3393"/>
                  </a:lnTo>
                  <a:lnTo>
                    <a:pt x="44" y="3393"/>
                  </a:lnTo>
                  <a:lnTo>
                    <a:pt x="44" y="3464"/>
                  </a:lnTo>
                  <a:lnTo>
                    <a:pt x="113" y="3464"/>
                  </a:lnTo>
                  <a:lnTo>
                    <a:pt x="113" y="3574"/>
                  </a:lnTo>
                  <a:lnTo>
                    <a:pt x="95" y="3574"/>
                  </a:lnTo>
                  <a:lnTo>
                    <a:pt x="95" y="3585"/>
                  </a:lnTo>
                  <a:lnTo>
                    <a:pt x="132" y="3585"/>
                  </a:lnTo>
                  <a:lnTo>
                    <a:pt x="168" y="3585"/>
                  </a:lnTo>
                  <a:lnTo>
                    <a:pt x="168" y="3760"/>
                  </a:lnTo>
                  <a:lnTo>
                    <a:pt x="132" y="3760"/>
                  </a:lnTo>
                  <a:lnTo>
                    <a:pt x="91" y="3760"/>
                  </a:lnTo>
                  <a:lnTo>
                    <a:pt x="91" y="3776"/>
                  </a:lnTo>
                  <a:lnTo>
                    <a:pt x="242" y="3776"/>
                  </a:lnTo>
                  <a:lnTo>
                    <a:pt x="242" y="3801"/>
                  </a:lnTo>
                  <a:lnTo>
                    <a:pt x="242" y="3863"/>
                  </a:lnTo>
                  <a:lnTo>
                    <a:pt x="381" y="3863"/>
                  </a:lnTo>
                  <a:lnTo>
                    <a:pt x="381" y="3891"/>
                  </a:lnTo>
                  <a:lnTo>
                    <a:pt x="381" y="3916"/>
                  </a:lnTo>
                  <a:lnTo>
                    <a:pt x="381" y="3943"/>
                  </a:lnTo>
                  <a:lnTo>
                    <a:pt x="381" y="3971"/>
                  </a:lnTo>
                  <a:lnTo>
                    <a:pt x="403" y="3971"/>
                  </a:lnTo>
                  <a:lnTo>
                    <a:pt x="403" y="3948"/>
                  </a:lnTo>
                  <a:lnTo>
                    <a:pt x="403" y="3925"/>
                  </a:lnTo>
                  <a:lnTo>
                    <a:pt x="685" y="3925"/>
                  </a:lnTo>
                  <a:lnTo>
                    <a:pt x="685" y="3948"/>
                  </a:lnTo>
                  <a:lnTo>
                    <a:pt x="685" y="3971"/>
                  </a:lnTo>
                  <a:lnTo>
                    <a:pt x="703" y="3971"/>
                  </a:lnTo>
                  <a:lnTo>
                    <a:pt x="703" y="3959"/>
                  </a:lnTo>
                  <a:lnTo>
                    <a:pt x="879" y="3959"/>
                  </a:lnTo>
                  <a:lnTo>
                    <a:pt x="879" y="4003"/>
                  </a:lnTo>
                  <a:lnTo>
                    <a:pt x="993" y="4003"/>
                  </a:lnTo>
                  <a:lnTo>
                    <a:pt x="993" y="3987"/>
                  </a:lnTo>
                  <a:lnTo>
                    <a:pt x="923" y="3987"/>
                  </a:lnTo>
                  <a:lnTo>
                    <a:pt x="923" y="3959"/>
                  </a:lnTo>
                  <a:lnTo>
                    <a:pt x="1037" y="3959"/>
                  </a:lnTo>
                  <a:lnTo>
                    <a:pt x="1037" y="3964"/>
                  </a:lnTo>
                  <a:lnTo>
                    <a:pt x="1037" y="3987"/>
                  </a:lnTo>
                  <a:lnTo>
                    <a:pt x="1037" y="4003"/>
                  </a:lnTo>
                  <a:lnTo>
                    <a:pt x="1037" y="4030"/>
                  </a:lnTo>
                  <a:lnTo>
                    <a:pt x="985" y="4030"/>
                  </a:lnTo>
                  <a:lnTo>
                    <a:pt x="938" y="4030"/>
                  </a:lnTo>
                  <a:lnTo>
                    <a:pt x="887" y="4030"/>
                  </a:lnTo>
                  <a:lnTo>
                    <a:pt x="835" y="4030"/>
                  </a:lnTo>
                  <a:lnTo>
                    <a:pt x="835" y="3987"/>
                  </a:lnTo>
                  <a:lnTo>
                    <a:pt x="744" y="3987"/>
                  </a:lnTo>
                  <a:lnTo>
                    <a:pt x="744" y="4030"/>
                  </a:lnTo>
                  <a:lnTo>
                    <a:pt x="703" y="4030"/>
                  </a:lnTo>
                  <a:lnTo>
                    <a:pt x="703" y="3996"/>
                  </a:lnTo>
                  <a:lnTo>
                    <a:pt x="685" y="3996"/>
                  </a:lnTo>
                  <a:lnTo>
                    <a:pt x="685" y="4030"/>
                  </a:lnTo>
                  <a:lnTo>
                    <a:pt x="652" y="4030"/>
                  </a:lnTo>
                  <a:lnTo>
                    <a:pt x="619" y="4030"/>
                  </a:lnTo>
                  <a:lnTo>
                    <a:pt x="590" y="4030"/>
                  </a:lnTo>
                  <a:lnTo>
                    <a:pt x="557" y="4030"/>
                  </a:lnTo>
                  <a:lnTo>
                    <a:pt x="557" y="3998"/>
                  </a:lnTo>
                  <a:lnTo>
                    <a:pt x="557" y="3969"/>
                  </a:lnTo>
                  <a:lnTo>
                    <a:pt x="615" y="3969"/>
                  </a:lnTo>
                  <a:lnTo>
                    <a:pt x="615" y="3987"/>
                  </a:lnTo>
                  <a:lnTo>
                    <a:pt x="597" y="3987"/>
                  </a:lnTo>
                  <a:lnTo>
                    <a:pt x="597" y="4003"/>
                  </a:lnTo>
                  <a:lnTo>
                    <a:pt x="641" y="4003"/>
                  </a:lnTo>
                  <a:lnTo>
                    <a:pt x="641" y="3950"/>
                  </a:lnTo>
                  <a:lnTo>
                    <a:pt x="447" y="3950"/>
                  </a:lnTo>
                  <a:lnTo>
                    <a:pt x="447" y="4003"/>
                  </a:lnTo>
                  <a:lnTo>
                    <a:pt x="498" y="4003"/>
                  </a:lnTo>
                  <a:lnTo>
                    <a:pt x="498" y="3987"/>
                  </a:lnTo>
                  <a:lnTo>
                    <a:pt x="473" y="3987"/>
                  </a:lnTo>
                  <a:lnTo>
                    <a:pt x="473" y="3969"/>
                  </a:lnTo>
                  <a:lnTo>
                    <a:pt x="531" y="3969"/>
                  </a:lnTo>
                  <a:lnTo>
                    <a:pt x="531" y="3998"/>
                  </a:lnTo>
                  <a:lnTo>
                    <a:pt x="531" y="4030"/>
                  </a:lnTo>
                  <a:lnTo>
                    <a:pt x="498" y="4030"/>
                  </a:lnTo>
                  <a:lnTo>
                    <a:pt x="469" y="4030"/>
                  </a:lnTo>
                  <a:lnTo>
                    <a:pt x="436" y="4030"/>
                  </a:lnTo>
                  <a:lnTo>
                    <a:pt x="403" y="4030"/>
                  </a:lnTo>
                  <a:lnTo>
                    <a:pt x="403" y="3996"/>
                  </a:lnTo>
                  <a:lnTo>
                    <a:pt x="381" y="3996"/>
                  </a:lnTo>
                  <a:lnTo>
                    <a:pt x="381" y="4012"/>
                  </a:lnTo>
                  <a:lnTo>
                    <a:pt x="381" y="4030"/>
                  </a:lnTo>
                  <a:lnTo>
                    <a:pt x="0" y="4030"/>
                  </a:lnTo>
                  <a:lnTo>
                    <a:pt x="0" y="4012"/>
                  </a:lnTo>
                  <a:lnTo>
                    <a:pt x="0" y="3776"/>
                  </a:lnTo>
                  <a:lnTo>
                    <a:pt x="47" y="3776"/>
                  </a:lnTo>
                  <a:close/>
                  <a:moveTo>
                    <a:pt x="278" y="3959"/>
                  </a:moveTo>
                  <a:lnTo>
                    <a:pt x="278" y="3927"/>
                  </a:lnTo>
                  <a:lnTo>
                    <a:pt x="242" y="3927"/>
                  </a:lnTo>
                  <a:lnTo>
                    <a:pt x="242" y="3959"/>
                  </a:lnTo>
                  <a:lnTo>
                    <a:pt x="278" y="3959"/>
                  </a:lnTo>
                  <a:close/>
                  <a:moveTo>
                    <a:pt x="5254" y="4003"/>
                  </a:moveTo>
                  <a:lnTo>
                    <a:pt x="4961" y="4003"/>
                  </a:lnTo>
                  <a:lnTo>
                    <a:pt x="4961" y="3886"/>
                  </a:lnTo>
                  <a:lnTo>
                    <a:pt x="5056" y="3886"/>
                  </a:lnTo>
                  <a:lnTo>
                    <a:pt x="5056" y="3904"/>
                  </a:lnTo>
                  <a:lnTo>
                    <a:pt x="5020" y="3904"/>
                  </a:lnTo>
                  <a:lnTo>
                    <a:pt x="4990" y="3904"/>
                  </a:lnTo>
                  <a:lnTo>
                    <a:pt x="4990" y="3982"/>
                  </a:lnTo>
                  <a:lnTo>
                    <a:pt x="5042" y="3982"/>
                  </a:lnTo>
                  <a:lnTo>
                    <a:pt x="5097" y="3982"/>
                  </a:lnTo>
                  <a:lnTo>
                    <a:pt x="5097" y="3886"/>
                  </a:lnTo>
                  <a:lnTo>
                    <a:pt x="5221" y="3886"/>
                  </a:lnTo>
                  <a:lnTo>
                    <a:pt x="5221" y="3852"/>
                  </a:lnTo>
                  <a:lnTo>
                    <a:pt x="5221" y="3819"/>
                  </a:lnTo>
                  <a:lnTo>
                    <a:pt x="5185" y="3819"/>
                  </a:lnTo>
                  <a:lnTo>
                    <a:pt x="5148" y="3819"/>
                  </a:lnTo>
                  <a:lnTo>
                    <a:pt x="5148" y="3840"/>
                  </a:lnTo>
                  <a:lnTo>
                    <a:pt x="5188" y="3840"/>
                  </a:lnTo>
                  <a:lnTo>
                    <a:pt x="5188" y="3863"/>
                  </a:lnTo>
                  <a:lnTo>
                    <a:pt x="5097" y="3863"/>
                  </a:lnTo>
                  <a:lnTo>
                    <a:pt x="5097" y="3801"/>
                  </a:lnTo>
                  <a:lnTo>
                    <a:pt x="5254" y="3801"/>
                  </a:lnTo>
                  <a:lnTo>
                    <a:pt x="5254" y="3904"/>
                  </a:lnTo>
                  <a:lnTo>
                    <a:pt x="5122" y="3904"/>
                  </a:lnTo>
                  <a:lnTo>
                    <a:pt x="5122" y="3925"/>
                  </a:lnTo>
                  <a:lnTo>
                    <a:pt x="5122" y="3946"/>
                  </a:lnTo>
                  <a:lnTo>
                    <a:pt x="5122" y="3964"/>
                  </a:lnTo>
                  <a:lnTo>
                    <a:pt x="5122" y="3985"/>
                  </a:lnTo>
                  <a:lnTo>
                    <a:pt x="5225" y="3985"/>
                  </a:lnTo>
                  <a:lnTo>
                    <a:pt x="5225" y="3964"/>
                  </a:lnTo>
                  <a:lnTo>
                    <a:pt x="5225" y="3946"/>
                  </a:lnTo>
                  <a:lnTo>
                    <a:pt x="5196" y="3946"/>
                  </a:lnTo>
                  <a:lnTo>
                    <a:pt x="5196" y="3964"/>
                  </a:lnTo>
                  <a:lnTo>
                    <a:pt x="5163" y="3964"/>
                  </a:lnTo>
                  <a:lnTo>
                    <a:pt x="5163" y="3927"/>
                  </a:lnTo>
                  <a:lnTo>
                    <a:pt x="5254" y="3927"/>
                  </a:lnTo>
                  <a:lnTo>
                    <a:pt x="5254" y="4003"/>
                  </a:lnTo>
                  <a:close/>
                  <a:moveTo>
                    <a:pt x="5251" y="3776"/>
                  </a:moveTo>
                  <a:lnTo>
                    <a:pt x="5251" y="3760"/>
                  </a:lnTo>
                  <a:lnTo>
                    <a:pt x="5298" y="3760"/>
                  </a:lnTo>
                  <a:lnTo>
                    <a:pt x="5298" y="3741"/>
                  </a:lnTo>
                  <a:lnTo>
                    <a:pt x="5298" y="3721"/>
                  </a:lnTo>
                  <a:lnTo>
                    <a:pt x="5298" y="3700"/>
                  </a:lnTo>
                  <a:lnTo>
                    <a:pt x="5298" y="3682"/>
                  </a:lnTo>
                  <a:lnTo>
                    <a:pt x="5247" y="3682"/>
                  </a:lnTo>
                  <a:lnTo>
                    <a:pt x="5199" y="3682"/>
                  </a:lnTo>
                  <a:lnTo>
                    <a:pt x="5199" y="3718"/>
                  </a:lnTo>
                  <a:lnTo>
                    <a:pt x="5229" y="3718"/>
                  </a:lnTo>
                  <a:lnTo>
                    <a:pt x="5229" y="3707"/>
                  </a:lnTo>
                  <a:lnTo>
                    <a:pt x="5254" y="3707"/>
                  </a:lnTo>
                  <a:lnTo>
                    <a:pt x="5254" y="3735"/>
                  </a:lnTo>
                  <a:lnTo>
                    <a:pt x="5170" y="3735"/>
                  </a:lnTo>
                  <a:lnTo>
                    <a:pt x="5170" y="3613"/>
                  </a:lnTo>
                  <a:lnTo>
                    <a:pt x="5254" y="3613"/>
                  </a:lnTo>
                  <a:lnTo>
                    <a:pt x="5254" y="3638"/>
                  </a:lnTo>
                  <a:lnTo>
                    <a:pt x="5229" y="3638"/>
                  </a:lnTo>
                  <a:lnTo>
                    <a:pt x="5229" y="3629"/>
                  </a:lnTo>
                  <a:lnTo>
                    <a:pt x="5199" y="3629"/>
                  </a:lnTo>
                  <a:lnTo>
                    <a:pt x="5199" y="3666"/>
                  </a:lnTo>
                  <a:lnTo>
                    <a:pt x="5247" y="3666"/>
                  </a:lnTo>
                  <a:lnTo>
                    <a:pt x="5298" y="3666"/>
                  </a:lnTo>
                  <a:lnTo>
                    <a:pt x="5298" y="3645"/>
                  </a:lnTo>
                  <a:lnTo>
                    <a:pt x="5298" y="3624"/>
                  </a:lnTo>
                  <a:lnTo>
                    <a:pt x="5298" y="3606"/>
                  </a:lnTo>
                  <a:lnTo>
                    <a:pt x="5298" y="3585"/>
                  </a:lnTo>
                  <a:lnTo>
                    <a:pt x="5243" y="3585"/>
                  </a:lnTo>
                  <a:lnTo>
                    <a:pt x="5243" y="3574"/>
                  </a:lnTo>
                  <a:lnTo>
                    <a:pt x="5298" y="3574"/>
                  </a:lnTo>
                  <a:lnTo>
                    <a:pt x="5298" y="3549"/>
                  </a:lnTo>
                  <a:lnTo>
                    <a:pt x="5229" y="3549"/>
                  </a:lnTo>
                  <a:lnTo>
                    <a:pt x="5229" y="3491"/>
                  </a:lnTo>
                  <a:lnTo>
                    <a:pt x="5254" y="3491"/>
                  </a:lnTo>
                  <a:lnTo>
                    <a:pt x="5298" y="3491"/>
                  </a:lnTo>
                  <a:lnTo>
                    <a:pt x="5298" y="3464"/>
                  </a:lnTo>
                  <a:lnTo>
                    <a:pt x="5298" y="3393"/>
                  </a:lnTo>
                  <a:lnTo>
                    <a:pt x="5298" y="3365"/>
                  </a:lnTo>
                  <a:lnTo>
                    <a:pt x="5254" y="3365"/>
                  </a:lnTo>
                  <a:lnTo>
                    <a:pt x="5229" y="3365"/>
                  </a:lnTo>
                  <a:lnTo>
                    <a:pt x="5192" y="3365"/>
                  </a:lnTo>
                  <a:lnTo>
                    <a:pt x="5185" y="3365"/>
                  </a:lnTo>
                  <a:lnTo>
                    <a:pt x="5185" y="3439"/>
                  </a:lnTo>
                  <a:lnTo>
                    <a:pt x="5229" y="3439"/>
                  </a:lnTo>
                  <a:lnTo>
                    <a:pt x="5229" y="3393"/>
                  </a:lnTo>
                  <a:lnTo>
                    <a:pt x="5254" y="3393"/>
                  </a:lnTo>
                  <a:lnTo>
                    <a:pt x="5254" y="3464"/>
                  </a:lnTo>
                  <a:lnTo>
                    <a:pt x="5185" y="3464"/>
                  </a:lnTo>
                  <a:lnTo>
                    <a:pt x="5185" y="3574"/>
                  </a:lnTo>
                  <a:lnTo>
                    <a:pt x="5203" y="3574"/>
                  </a:lnTo>
                  <a:lnTo>
                    <a:pt x="5203" y="3585"/>
                  </a:lnTo>
                  <a:lnTo>
                    <a:pt x="5166" y="3585"/>
                  </a:lnTo>
                  <a:lnTo>
                    <a:pt x="5130" y="3585"/>
                  </a:lnTo>
                  <a:lnTo>
                    <a:pt x="5130" y="3760"/>
                  </a:lnTo>
                  <a:lnTo>
                    <a:pt x="5166" y="3760"/>
                  </a:lnTo>
                  <a:lnTo>
                    <a:pt x="5207" y="3760"/>
                  </a:lnTo>
                  <a:lnTo>
                    <a:pt x="5207" y="3776"/>
                  </a:lnTo>
                  <a:lnTo>
                    <a:pt x="5056" y="3776"/>
                  </a:lnTo>
                  <a:lnTo>
                    <a:pt x="5056" y="3801"/>
                  </a:lnTo>
                  <a:lnTo>
                    <a:pt x="5056" y="3863"/>
                  </a:lnTo>
                  <a:lnTo>
                    <a:pt x="4917" y="3863"/>
                  </a:lnTo>
                  <a:lnTo>
                    <a:pt x="4917" y="3891"/>
                  </a:lnTo>
                  <a:lnTo>
                    <a:pt x="4917" y="3916"/>
                  </a:lnTo>
                  <a:lnTo>
                    <a:pt x="4917" y="3943"/>
                  </a:lnTo>
                  <a:lnTo>
                    <a:pt x="4917" y="3971"/>
                  </a:lnTo>
                  <a:lnTo>
                    <a:pt x="4895" y="3971"/>
                  </a:lnTo>
                  <a:lnTo>
                    <a:pt x="4895" y="3948"/>
                  </a:lnTo>
                  <a:lnTo>
                    <a:pt x="4895" y="3925"/>
                  </a:lnTo>
                  <a:lnTo>
                    <a:pt x="4613" y="3925"/>
                  </a:lnTo>
                  <a:lnTo>
                    <a:pt x="4613" y="3948"/>
                  </a:lnTo>
                  <a:lnTo>
                    <a:pt x="4613" y="3971"/>
                  </a:lnTo>
                  <a:lnTo>
                    <a:pt x="4595" y="3971"/>
                  </a:lnTo>
                  <a:lnTo>
                    <a:pt x="4595" y="3959"/>
                  </a:lnTo>
                  <a:lnTo>
                    <a:pt x="4419" y="3959"/>
                  </a:lnTo>
                  <a:lnTo>
                    <a:pt x="4419" y="4003"/>
                  </a:lnTo>
                  <a:lnTo>
                    <a:pt x="4305" y="4003"/>
                  </a:lnTo>
                  <a:lnTo>
                    <a:pt x="4305" y="3987"/>
                  </a:lnTo>
                  <a:lnTo>
                    <a:pt x="4375" y="3987"/>
                  </a:lnTo>
                  <a:lnTo>
                    <a:pt x="4375" y="3959"/>
                  </a:lnTo>
                  <a:lnTo>
                    <a:pt x="4261" y="3959"/>
                  </a:lnTo>
                  <a:lnTo>
                    <a:pt x="4261" y="3964"/>
                  </a:lnTo>
                  <a:lnTo>
                    <a:pt x="4261" y="3987"/>
                  </a:lnTo>
                  <a:lnTo>
                    <a:pt x="4261" y="4003"/>
                  </a:lnTo>
                  <a:lnTo>
                    <a:pt x="4261" y="4030"/>
                  </a:lnTo>
                  <a:lnTo>
                    <a:pt x="4313" y="4030"/>
                  </a:lnTo>
                  <a:lnTo>
                    <a:pt x="4360" y="4030"/>
                  </a:lnTo>
                  <a:lnTo>
                    <a:pt x="4411" y="4030"/>
                  </a:lnTo>
                  <a:lnTo>
                    <a:pt x="4463" y="4030"/>
                  </a:lnTo>
                  <a:lnTo>
                    <a:pt x="4463" y="3987"/>
                  </a:lnTo>
                  <a:lnTo>
                    <a:pt x="4554" y="3987"/>
                  </a:lnTo>
                  <a:lnTo>
                    <a:pt x="4554" y="4030"/>
                  </a:lnTo>
                  <a:lnTo>
                    <a:pt x="4595" y="4030"/>
                  </a:lnTo>
                  <a:lnTo>
                    <a:pt x="4595" y="3996"/>
                  </a:lnTo>
                  <a:lnTo>
                    <a:pt x="4613" y="3996"/>
                  </a:lnTo>
                  <a:lnTo>
                    <a:pt x="4613" y="4030"/>
                  </a:lnTo>
                  <a:lnTo>
                    <a:pt x="4646" y="4030"/>
                  </a:lnTo>
                  <a:lnTo>
                    <a:pt x="4679" y="4030"/>
                  </a:lnTo>
                  <a:lnTo>
                    <a:pt x="4708" y="4030"/>
                  </a:lnTo>
                  <a:lnTo>
                    <a:pt x="4741" y="4030"/>
                  </a:lnTo>
                  <a:lnTo>
                    <a:pt x="4741" y="3998"/>
                  </a:lnTo>
                  <a:lnTo>
                    <a:pt x="4741" y="3969"/>
                  </a:lnTo>
                  <a:lnTo>
                    <a:pt x="4683" y="3969"/>
                  </a:lnTo>
                  <a:lnTo>
                    <a:pt x="4683" y="3987"/>
                  </a:lnTo>
                  <a:lnTo>
                    <a:pt x="4701" y="3987"/>
                  </a:lnTo>
                  <a:lnTo>
                    <a:pt x="4701" y="4003"/>
                  </a:lnTo>
                  <a:lnTo>
                    <a:pt x="4657" y="4003"/>
                  </a:lnTo>
                  <a:lnTo>
                    <a:pt x="4657" y="3950"/>
                  </a:lnTo>
                  <a:lnTo>
                    <a:pt x="4851" y="3950"/>
                  </a:lnTo>
                  <a:lnTo>
                    <a:pt x="4851" y="4003"/>
                  </a:lnTo>
                  <a:lnTo>
                    <a:pt x="4800" y="4003"/>
                  </a:lnTo>
                  <a:lnTo>
                    <a:pt x="4800" y="3987"/>
                  </a:lnTo>
                  <a:lnTo>
                    <a:pt x="4825" y="3987"/>
                  </a:lnTo>
                  <a:lnTo>
                    <a:pt x="4825" y="3969"/>
                  </a:lnTo>
                  <a:lnTo>
                    <a:pt x="4767" y="3969"/>
                  </a:lnTo>
                  <a:lnTo>
                    <a:pt x="4767" y="3998"/>
                  </a:lnTo>
                  <a:lnTo>
                    <a:pt x="4767" y="4030"/>
                  </a:lnTo>
                  <a:lnTo>
                    <a:pt x="4800" y="4030"/>
                  </a:lnTo>
                  <a:lnTo>
                    <a:pt x="4829" y="4030"/>
                  </a:lnTo>
                  <a:lnTo>
                    <a:pt x="4862" y="4030"/>
                  </a:lnTo>
                  <a:lnTo>
                    <a:pt x="4895" y="4030"/>
                  </a:lnTo>
                  <a:lnTo>
                    <a:pt x="4895" y="3996"/>
                  </a:lnTo>
                  <a:lnTo>
                    <a:pt x="4917" y="3996"/>
                  </a:lnTo>
                  <a:lnTo>
                    <a:pt x="4917" y="4012"/>
                  </a:lnTo>
                  <a:lnTo>
                    <a:pt x="4917" y="4030"/>
                  </a:lnTo>
                  <a:lnTo>
                    <a:pt x="5298" y="4030"/>
                  </a:lnTo>
                  <a:lnTo>
                    <a:pt x="5298" y="4012"/>
                  </a:lnTo>
                  <a:lnTo>
                    <a:pt x="5298" y="3776"/>
                  </a:lnTo>
                  <a:lnTo>
                    <a:pt x="5251" y="3776"/>
                  </a:lnTo>
                  <a:close/>
                  <a:moveTo>
                    <a:pt x="5020" y="3959"/>
                  </a:moveTo>
                  <a:lnTo>
                    <a:pt x="5020" y="3927"/>
                  </a:lnTo>
                  <a:lnTo>
                    <a:pt x="5056" y="3927"/>
                  </a:lnTo>
                  <a:lnTo>
                    <a:pt x="5056" y="3959"/>
                  </a:lnTo>
                  <a:lnTo>
                    <a:pt x="5020" y="3959"/>
                  </a:lnTo>
                  <a:close/>
                  <a:moveTo>
                    <a:pt x="0" y="3342"/>
                  </a:moveTo>
                  <a:lnTo>
                    <a:pt x="0" y="688"/>
                  </a:lnTo>
                  <a:lnTo>
                    <a:pt x="51" y="688"/>
                  </a:lnTo>
                  <a:lnTo>
                    <a:pt x="51" y="3342"/>
                  </a:lnTo>
                  <a:lnTo>
                    <a:pt x="0" y="3342"/>
                  </a:lnTo>
                  <a:close/>
                  <a:moveTo>
                    <a:pt x="5247" y="3342"/>
                  </a:moveTo>
                  <a:lnTo>
                    <a:pt x="5247" y="688"/>
                  </a:lnTo>
                  <a:lnTo>
                    <a:pt x="5298" y="688"/>
                  </a:lnTo>
                  <a:lnTo>
                    <a:pt x="5298" y="3342"/>
                  </a:lnTo>
                  <a:lnTo>
                    <a:pt x="5247" y="3342"/>
                  </a:lnTo>
                  <a:close/>
                  <a:moveTo>
                    <a:pt x="1062" y="0"/>
                  </a:moveTo>
                  <a:lnTo>
                    <a:pt x="4236" y="0"/>
                  </a:lnTo>
                  <a:lnTo>
                    <a:pt x="4236" y="32"/>
                  </a:lnTo>
                  <a:lnTo>
                    <a:pt x="1062" y="32"/>
                  </a:lnTo>
                  <a:lnTo>
                    <a:pt x="1062" y="0"/>
                  </a:lnTo>
                  <a:close/>
                  <a:moveTo>
                    <a:pt x="44" y="27"/>
                  </a:moveTo>
                  <a:lnTo>
                    <a:pt x="337" y="27"/>
                  </a:lnTo>
                  <a:lnTo>
                    <a:pt x="337" y="144"/>
                  </a:lnTo>
                  <a:lnTo>
                    <a:pt x="242" y="144"/>
                  </a:lnTo>
                  <a:lnTo>
                    <a:pt x="242" y="126"/>
                  </a:lnTo>
                  <a:lnTo>
                    <a:pt x="278" y="126"/>
                  </a:lnTo>
                  <a:lnTo>
                    <a:pt x="308" y="126"/>
                  </a:lnTo>
                  <a:lnTo>
                    <a:pt x="308" y="48"/>
                  </a:lnTo>
                  <a:lnTo>
                    <a:pt x="256" y="48"/>
                  </a:lnTo>
                  <a:lnTo>
                    <a:pt x="201" y="48"/>
                  </a:lnTo>
                  <a:lnTo>
                    <a:pt x="201" y="144"/>
                  </a:lnTo>
                  <a:lnTo>
                    <a:pt x="77" y="144"/>
                  </a:lnTo>
                  <a:lnTo>
                    <a:pt x="77" y="178"/>
                  </a:lnTo>
                  <a:lnTo>
                    <a:pt x="77" y="211"/>
                  </a:lnTo>
                  <a:lnTo>
                    <a:pt x="113" y="211"/>
                  </a:lnTo>
                  <a:lnTo>
                    <a:pt x="150" y="211"/>
                  </a:lnTo>
                  <a:lnTo>
                    <a:pt x="150" y="190"/>
                  </a:lnTo>
                  <a:lnTo>
                    <a:pt x="110" y="190"/>
                  </a:lnTo>
                  <a:lnTo>
                    <a:pt x="110" y="167"/>
                  </a:lnTo>
                  <a:lnTo>
                    <a:pt x="201" y="167"/>
                  </a:lnTo>
                  <a:lnTo>
                    <a:pt x="201" y="229"/>
                  </a:lnTo>
                  <a:lnTo>
                    <a:pt x="44" y="229"/>
                  </a:lnTo>
                  <a:lnTo>
                    <a:pt x="44" y="126"/>
                  </a:lnTo>
                  <a:lnTo>
                    <a:pt x="176" y="126"/>
                  </a:lnTo>
                  <a:lnTo>
                    <a:pt x="176" y="105"/>
                  </a:lnTo>
                  <a:lnTo>
                    <a:pt x="176" y="84"/>
                  </a:lnTo>
                  <a:lnTo>
                    <a:pt x="176" y="66"/>
                  </a:lnTo>
                  <a:lnTo>
                    <a:pt x="176" y="45"/>
                  </a:lnTo>
                  <a:lnTo>
                    <a:pt x="73" y="45"/>
                  </a:lnTo>
                  <a:lnTo>
                    <a:pt x="73" y="66"/>
                  </a:lnTo>
                  <a:lnTo>
                    <a:pt x="73" y="84"/>
                  </a:lnTo>
                  <a:lnTo>
                    <a:pt x="102" y="84"/>
                  </a:lnTo>
                  <a:lnTo>
                    <a:pt x="102" y="66"/>
                  </a:lnTo>
                  <a:lnTo>
                    <a:pt x="135" y="66"/>
                  </a:lnTo>
                  <a:lnTo>
                    <a:pt x="135" y="103"/>
                  </a:lnTo>
                  <a:lnTo>
                    <a:pt x="44" y="103"/>
                  </a:lnTo>
                  <a:lnTo>
                    <a:pt x="44" y="27"/>
                  </a:lnTo>
                  <a:close/>
                  <a:moveTo>
                    <a:pt x="47" y="254"/>
                  </a:moveTo>
                  <a:lnTo>
                    <a:pt x="47" y="270"/>
                  </a:lnTo>
                  <a:lnTo>
                    <a:pt x="0" y="270"/>
                  </a:lnTo>
                  <a:lnTo>
                    <a:pt x="0" y="289"/>
                  </a:lnTo>
                  <a:lnTo>
                    <a:pt x="0" y="309"/>
                  </a:lnTo>
                  <a:lnTo>
                    <a:pt x="0" y="330"/>
                  </a:lnTo>
                  <a:lnTo>
                    <a:pt x="0" y="348"/>
                  </a:lnTo>
                  <a:lnTo>
                    <a:pt x="51" y="348"/>
                  </a:lnTo>
                  <a:lnTo>
                    <a:pt x="99" y="348"/>
                  </a:lnTo>
                  <a:lnTo>
                    <a:pt x="99" y="312"/>
                  </a:lnTo>
                  <a:lnTo>
                    <a:pt x="69" y="312"/>
                  </a:lnTo>
                  <a:lnTo>
                    <a:pt x="69" y="323"/>
                  </a:lnTo>
                  <a:lnTo>
                    <a:pt x="44" y="323"/>
                  </a:lnTo>
                  <a:lnTo>
                    <a:pt x="44" y="295"/>
                  </a:lnTo>
                  <a:lnTo>
                    <a:pt x="128" y="295"/>
                  </a:lnTo>
                  <a:lnTo>
                    <a:pt x="128" y="417"/>
                  </a:lnTo>
                  <a:lnTo>
                    <a:pt x="44" y="417"/>
                  </a:lnTo>
                  <a:lnTo>
                    <a:pt x="44" y="392"/>
                  </a:lnTo>
                  <a:lnTo>
                    <a:pt x="69" y="392"/>
                  </a:lnTo>
                  <a:lnTo>
                    <a:pt x="69" y="401"/>
                  </a:lnTo>
                  <a:lnTo>
                    <a:pt x="99" y="401"/>
                  </a:lnTo>
                  <a:lnTo>
                    <a:pt x="99" y="364"/>
                  </a:lnTo>
                  <a:lnTo>
                    <a:pt x="51" y="364"/>
                  </a:lnTo>
                  <a:lnTo>
                    <a:pt x="0" y="364"/>
                  </a:lnTo>
                  <a:lnTo>
                    <a:pt x="0" y="385"/>
                  </a:lnTo>
                  <a:lnTo>
                    <a:pt x="0" y="406"/>
                  </a:lnTo>
                  <a:lnTo>
                    <a:pt x="0" y="424"/>
                  </a:lnTo>
                  <a:lnTo>
                    <a:pt x="0" y="445"/>
                  </a:lnTo>
                  <a:lnTo>
                    <a:pt x="55" y="445"/>
                  </a:lnTo>
                  <a:lnTo>
                    <a:pt x="55" y="456"/>
                  </a:lnTo>
                  <a:lnTo>
                    <a:pt x="0" y="456"/>
                  </a:lnTo>
                  <a:lnTo>
                    <a:pt x="0" y="481"/>
                  </a:lnTo>
                  <a:lnTo>
                    <a:pt x="69" y="481"/>
                  </a:lnTo>
                  <a:lnTo>
                    <a:pt x="69" y="539"/>
                  </a:lnTo>
                  <a:lnTo>
                    <a:pt x="44" y="539"/>
                  </a:lnTo>
                  <a:lnTo>
                    <a:pt x="0" y="539"/>
                  </a:lnTo>
                  <a:lnTo>
                    <a:pt x="0" y="566"/>
                  </a:lnTo>
                  <a:lnTo>
                    <a:pt x="0" y="637"/>
                  </a:lnTo>
                  <a:lnTo>
                    <a:pt x="0" y="665"/>
                  </a:lnTo>
                  <a:lnTo>
                    <a:pt x="44" y="665"/>
                  </a:lnTo>
                  <a:lnTo>
                    <a:pt x="69" y="665"/>
                  </a:lnTo>
                  <a:lnTo>
                    <a:pt x="106" y="665"/>
                  </a:lnTo>
                  <a:lnTo>
                    <a:pt x="113" y="665"/>
                  </a:lnTo>
                  <a:lnTo>
                    <a:pt x="113" y="591"/>
                  </a:lnTo>
                  <a:lnTo>
                    <a:pt x="69" y="591"/>
                  </a:lnTo>
                  <a:lnTo>
                    <a:pt x="69" y="637"/>
                  </a:lnTo>
                  <a:lnTo>
                    <a:pt x="44" y="637"/>
                  </a:lnTo>
                  <a:lnTo>
                    <a:pt x="44" y="566"/>
                  </a:lnTo>
                  <a:lnTo>
                    <a:pt x="113" y="566"/>
                  </a:lnTo>
                  <a:lnTo>
                    <a:pt x="113" y="456"/>
                  </a:lnTo>
                  <a:lnTo>
                    <a:pt x="95" y="456"/>
                  </a:lnTo>
                  <a:lnTo>
                    <a:pt x="95" y="445"/>
                  </a:lnTo>
                  <a:lnTo>
                    <a:pt x="132" y="445"/>
                  </a:lnTo>
                  <a:lnTo>
                    <a:pt x="168" y="445"/>
                  </a:lnTo>
                  <a:lnTo>
                    <a:pt x="168" y="270"/>
                  </a:lnTo>
                  <a:lnTo>
                    <a:pt x="132" y="270"/>
                  </a:lnTo>
                  <a:lnTo>
                    <a:pt x="91" y="270"/>
                  </a:lnTo>
                  <a:lnTo>
                    <a:pt x="91" y="254"/>
                  </a:lnTo>
                  <a:lnTo>
                    <a:pt x="242" y="254"/>
                  </a:lnTo>
                  <a:lnTo>
                    <a:pt x="242" y="229"/>
                  </a:lnTo>
                  <a:lnTo>
                    <a:pt x="242" y="167"/>
                  </a:lnTo>
                  <a:lnTo>
                    <a:pt x="381" y="167"/>
                  </a:lnTo>
                  <a:lnTo>
                    <a:pt x="381" y="139"/>
                  </a:lnTo>
                  <a:lnTo>
                    <a:pt x="381" y="114"/>
                  </a:lnTo>
                  <a:lnTo>
                    <a:pt x="381" y="87"/>
                  </a:lnTo>
                  <a:lnTo>
                    <a:pt x="381" y="59"/>
                  </a:lnTo>
                  <a:lnTo>
                    <a:pt x="403" y="59"/>
                  </a:lnTo>
                  <a:lnTo>
                    <a:pt x="403" y="82"/>
                  </a:lnTo>
                  <a:lnTo>
                    <a:pt x="403" y="105"/>
                  </a:lnTo>
                  <a:lnTo>
                    <a:pt x="685" y="105"/>
                  </a:lnTo>
                  <a:lnTo>
                    <a:pt x="685" y="82"/>
                  </a:lnTo>
                  <a:lnTo>
                    <a:pt x="685" y="59"/>
                  </a:lnTo>
                  <a:lnTo>
                    <a:pt x="703" y="59"/>
                  </a:lnTo>
                  <a:lnTo>
                    <a:pt x="703" y="71"/>
                  </a:lnTo>
                  <a:lnTo>
                    <a:pt x="879" y="71"/>
                  </a:lnTo>
                  <a:lnTo>
                    <a:pt x="879" y="27"/>
                  </a:lnTo>
                  <a:lnTo>
                    <a:pt x="993" y="27"/>
                  </a:lnTo>
                  <a:lnTo>
                    <a:pt x="993" y="43"/>
                  </a:lnTo>
                  <a:lnTo>
                    <a:pt x="923" y="43"/>
                  </a:lnTo>
                  <a:lnTo>
                    <a:pt x="923" y="71"/>
                  </a:lnTo>
                  <a:lnTo>
                    <a:pt x="1037" y="71"/>
                  </a:lnTo>
                  <a:lnTo>
                    <a:pt x="1037" y="66"/>
                  </a:lnTo>
                  <a:lnTo>
                    <a:pt x="1037" y="43"/>
                  </a:lnTo>
                  <a:lnTo>
                    <a:pt x="1037" y="27"/>
                  </a:lnTo>
                  <a:lnTo>
                    <a:pt x="1037" y="0"/>
                  </a:lnTo>
                  <a:lnTo>
                    <a:pt x="985" y="0"/>
                  </a:lnTo>
                  <a:lnTo>
                    <a:pt x="938" y="0"/>
                  </a:lnTo>
                  <a:lnTo>
                    <a:pt x="887" y="0"/>
                  </a:lnTo>
                  <a:lnTo>
                    <a:pt x="835" y="0"/>
                  </a:lnTo>
                  <a:lnTo>
                    <a:pt x="835" y="43"/>
                  </a:lnTo>
                  <a:lnTo>
                    <a:pt x="744" y="43"/>
                  </a:lnTo>
                  <a:lnTo>
                    <a:pt x="744" y="0"/>
                  </a:lnTo>
                  <a:lnTo>
                    <a:pt x="703" y="0"/>
                  </a:lnTo>
                  <a:lnTo>
                    <a:pt x="703" y="34"/>
                  </a:lnTo>
                  <a:lnTo>
                    <a:pt x="685" y="34"/>
                  </a:lnTo>
                  <a:lnTo>
                    <a:pt x="685" y="0"/>
                  </a:lnTo>
                  <a:lnTo>
                    <a:pt x="652" y="0"/>
                  </a:lnTo>
                  <a:lnTo>
                    <a:pt x="619" y="0"/>
                  </a:lnTo>
                  <a:lnTo>
                    <a:pt x="590" y="0"/>
                  </a:lnTo>
                  <a:lnTo>
                    <a:pt x="557" y="0"/>
                  </a:lnTo>
                  <a:lnTo>
                    <a:pt x="557" y="32"/>
                  </a:lnTo>
                  <a:lnTo>
                    <a:pt x="557" y="61"/>
                  </a:lnTo>
                  <a:lnTo>
                    <a:pt x="615" y="61"/>
                  </a:lnTo>
                  <a:lnTo>
                    <a:pt x="615" y="43"/>
                  </a:lnTo>
                  <a:lnTo>
                    <a:pt x="597" y="43"/>
                  </a:lnTo>
                  <a:lnTo>
                    <a:pt x="597" y="27"/>
                  </a:lnTo>
                  <a:lnTo>
                    <a:pt x="641" y="27"/>
                  </a:lnTo>
                  <a:lnTo>
                    <a:pt x="641" y="80"/>
                  </a:lnTo>
                  <a:lnTo>
                    <a:pt x="447" y="80"/>
                  </a:lnTo>
                  <a:lnTo>
                    <a:pt x="447" y="27"/>
                  </a:lnTo>
                  <a:lnTo>
                    <a:pt x="498" y="27"/>
                  </a:lnTo>
                  <a:lnTo>
                    <a:pt x="498" y="43"/>
                  </a:lnTo>
                  <a:lnTo>
                    <a:pt x="473" y="43"/>
                  </a:lnTo>
                  <a:lnTo>
                    <a:pt x="473" y="61"/>
                  </a:lnTo>
                  <a:lnTo>
                    <a:pt x="531" y="61"/>
                  </a:lnTo>
                  <a:lnTo>
                    <a:pt x="531" y="32"/>
                  </a:lnTo>
                  <a:lnTo>
                    <a:pt x="531" y="0"/>
                  </a:lnTo>
                  <a:lnTo>
                    <a:pt x="498" y="0"/>
                  </a:lnTo>
                  <a:lnTo>
                    <a:pt x="469" y="0"/>
                  </a:lnTo>
                  <a:lnTo>
                    <a:pt x="436" y="0"/>
                  </a:lnTo>
                  <a:lnTo>
                    <a:pt x="403" y="0"/>
                  </a:lnTo>
                  <a:lnTo>
                    <a:pt x="403" y="34"/>
                  </a:lnTo>
                  <a:lnTo>
                    <a:pt x="381" y="34"/>
                  </a:lnTo>
                  <a:lnTo>
                    <a:pt x="381" y="18"/>
                  </a:lnTo>
                  <a:lnTo>
                    <a:pt x="381" y="0"/>
                  </a:lnTo>
                  <a:lnTo>
                    <a:pt x="0" y="0"/>
                  </a:lnTo>
                  <a:lnTo>
                    <a:pt x="0" y="18"/>
                  </a:lnTo>
                  <a:lnTo>
                    <a:pt x="0" y="254"/>
                  </a:lnTo>
                  <a:lnTo>
                    <a:pt x="47" y="254"/>
                  </a:lnTo>
                  <a:close/>
                  <a:moveTo>
                    <a:pt x="278" y="71"/>
                  </a:moveTo>
                  <a:lnTo>
                    <a:pt x="278" y="103"/>
                  </a:lnTo>
                  <a:lnTo>
                    <a:pt x="242" y="103"/>
                  </a:lnTo>
                  <a:lnTo>
                    <a:pt x="242" y="71"/>
                  </a:lnTo>
                  <a:lnTo>
                    <a:pt x="278" y="71"/>
                  </a:lnTo>
                  <a:close/>
                  <a:moveTo>
                    <a:pt x="5254" y="27"/>
                  </a:moveTo>
                  <a:lnTo>
                    <a:pt x="4961" y="27"/>
                  </a:lnTo>
                  <a:lnTo>
                    <a:pt x="4961" y="144"/>
                  </a:lnTo>
                  <a:lnTo>
                    <a:pt x="5056" y="144"/>
                  </a:lnTo>
                  <a:lnTo>
                    <a:pt x="5056" y="126"/>
                  </a:lnTo>
                  <a:lnTo>
                    <a:pt x="5020" y="126"/>
                  </a:lnTo>
                  <a:lnTo>
                    <a:pt x="4990" y="126"/>
                  </a:lnTo>
                  <a:lnTo>
                    <a:pt x="4990" y="48"/>
                  </a:lnTo>
                  <a:lnTo>
                    <a:pt x="5042" y="48"/>
                  </a:lnTo>
                  <a:lnTo>
                    <a:pt x="5097" y="48"/>
                  </a:lnTo>
                  <a:lnTo>
                    <a:pt x="5097" y="144"/>
                  </a:lnTo>
                  <a:lnTo>
                    <a:pt x="5221" y="144"/>
                  </a:lnTo>
                  <a:lnTo>
                    <a:pt x="5221" y="178"/>
                  </a:lnTo>
                  <a:lnTo>
                    <a:pt x="5221" y="211"/>
                  </a:lnTo>
                  <a:lnTo>
                    <a:pt x="5185" y="211"/>
                  </a:lnTo>
                  <a:lnTo>
                    <a:pt x="5148" y="211"/>
                  </a:lnTo>
                  <a:lnTo>
                    <a:pt x="5148" y="190"/>
                  </a:lnTo>
                  <a:lnTo>
                    <a:pt x="5188" y="190"/>
                  </a:lnTo>
                  <a:lnTo>
                    <a:pt x="5188" y="167"/>
                  </a:lnTo>
                  <a:lnTo>
                    <a:pt x="5097" y="167"/>
                  </a:lnTo>
                  <a:lnTo>
                    <a:pt x="5097" y="229"/>
                  </a:lnTo>
                  <a:lnTo>
                    <a:pt x="5254" y="229"/>
                  </a:lnTo>
                  <a:lnTo>
                    <a:pt x="5254" y="126"/>
                  </a:lnTo>
                  <a:lnTo>
                    <a:pt x="5122" y="126"/>
                  </a:lnTo>
                  <a:lnTo>
                    <a:pt x="5122" y="105"/>
                  </a:lnTo>
                  <a:lnTo>
                    <a:pt x="5122" y="84"/>
                  </a:lnTo>
                  <a:lnTo>
                    <a:pt x="5122" y="66"/>
                  </a:lnTo>
                  <a:lnTo>
                    <a:pt x="5122" y="45"/>
                  </a:lnTo>
                  <a:lnTo>
                    <a:pt x="5225" y="45"/>
                  </a:lnTo>
                  <a:lnTo>
                    <a:pt x="5225" y="66"/>
                  </a:lnTo>
                  <a:lnTo>
                    <a:pt x="5225" y="84"/>
                  </a:lnTo>
                  <a:lnTo>
                    <a:pt x="5196" y="84"/>
                  </a:lnTo>
                  <a:lnTo>
                    <a:pt x="5196" y="66"/>
                  </a:lnTo>
                  <a:lnTo>
                    <a:pt x="5163" y="66"/>
                  </a:lnTo>
                  <a:lnTo>
                    <a:pt x="5163" y="103"/>
                  </a:lnTo>
                  <a:lnTo>
                    <a:pt x="5254" y="103"/>
                  </a:lnTo>
                  <a:lnTo>
                    <a:pt x="5254" y="27"/>
                  </a:lnTo>
                  <a:close/>
                  <a:moveTo>
                    <a:pt x="5251" y="254"/>
                  </a:moveTo>
                  <a:lnTo>
                    <a:pt x="5251" y="270"/>
                  </a:lnTo>
                  <a:lnTo>
                    <a:pt x="5298" y="270"/>
                  </a:lnTo>
                  <a:lnTo>
                    <a:pt x="5298" y="289"/>
                  </a:lnTo>
                  <a:lnTo>
                    <a:pt x="5298" y="309"/>
                  </a:lnTo>
                  <a:lnTo>
                    <a:pt x="5298" y="330"/>
                  </a:lnTo>
                  <a:lnTo>
                    <a:pt x="5298" y="348"/>
                  </a:lnTo>
                  <a:lnTo>
                    <a:pt x="5247" y="348"/>
                  </a:lnTo>
                  <a:lnTo>
                    <a:pt x="5199" y="348"/>
                  </a:lnTo>
                  <a:lnTo>
                    <a:pt x="5199" y="312"/>
                  </a:lnTo>
                  <a:lnTo>
                    <a:pt x="5229" y="312"/>
                  </a:lnTo>
                  <a:lnTo>
                    <a:pt x="5229" y="323"/>
                  </a:lnTo>
                  <a:lnTo>
                    <a:pt x="5254" y="323"/>
                  </a:lnTo>
                  <a:lnTo>
                    <a:pt x="5254" y="295"/>
                  </a:lnTo>
                  <a:lnTo>
                    <a:pt x="5170" y="295"/>
                  </a:lnTo>
                  <a:lnTo>
                    <a:pt x="5170" y="417"/>
                  </a:lnTo>
                  <a:lnTo>
                    <a:pt x="5254" y="417"/>
                  </a:lnTo>
                  <a:lnTo>
                    <a:pt x="5254" y="392"/>
                  </a:lnTo>
                  <a:lnTo>
                    <a:pt x="5229" y="392"/>
                  </a:lnTo>
                  <a:lnTo>
                    <a:pt x="5229" y="401"/>
                  </a:lnTo>
                  <a:lnTo>
                    <a:pt x="5199" y="401"/>
                  </a:lnTo>
                  <a:lnTo>
                    <a:pt x="5199" y="364"/>
                  </a:lnTo>
                  <a:lnTo>
                    <a:pt x="5247" y="364"/>
                  </a:lnTo>
                  <a:lnTo>
                    <a:pt x="5298" y="364"/>
                  </a:lnTo>
                  <a:lnTo>
                    <a:pt x="5298" y="385"/>
                  </a:lnTo>
                  <a:lnTo>
                    <a:pt x="5298" y="406"/>
                  </a:lnTo>
                  <a:lnTo>
                    <a:pt x="5298" y="424"/>
                  </a:lnTo>
                  <a:lnTo>
                    <a:pt x="5298" y="445"/>
                  </a:lnTo>
                  <a:lnTo>
                    <a:pt x="5243" y="445"/>
                  </a:lnTo>
                  <a:lnTo>
                    <a:pt x="5243" y="456"/>
                  </a:lnTo>
                  <a:lnTo>
                    <a:pt x="5298" y="456"/>
                  </a:lnTo>
                  <a:lnTo>
                    <a:pt x="5298" y="481"/>
                  </a:lnTo>
                  <a:lnTo>
                    <a:pt x="5229" y="481"/>
                  </a:lnTo>
                  <a:lnTo>
                    <a:pt x="5229" y="539"/>
                  </a:lnTo>
                  <a:lnTo>
                    <a:pt x="5254" y="539"/>
                  </a:lnTo>
                  <a:lnTo>
                    <a:pt x="5298" y="539"/>
                  </a:lnTo>
                  <a:lnTo>
                    <a:pt x="5298" y="566"/>
                  </a:lnTo>
                  <a:lnTo>
                    <a:pt x="5298" y="637"/>
                  </a:lnTo>
                  <a:lnTo>
                    <a:pt x="5298" y="665"/>
                  </a:lnTo>
                  <a:lnTo>
                    <a:pt x="5254" y="665"/>
                  </a:lnTo>
                  <a:lnTo>
                    <a:pt x="5229" y="665"/>
                  </a:lnTo>
                  <a:lnTo>
                    <a:pt x="5192" y="665"/>
                  </a:lnTo>
                  <a:lnTo>
                    <a:pt x="5185" y="665"/>
                  </a:lnTo>
                  <a:lnTo>
                    <a:pt x="5185" y="591"/>
                  </a:lnTo>
                  <a:lnTo>
                    <a:pt x="5229" y="591"/>
                  </a:lnTo>
                  <a:lnTo>
                    <a:pt x="5229" y="637"/>
                  </a:lnTo>
                  <a:lnTo>
                    <a:pt x="5254" y="637"/>
                  </a:lnTo>
                  <a:lnTo>
                    <a:pt x="5254" y="566"/>
                  </a:lnTo>
                  <a:lnTo>
                    <a:pt x="5185" y="566"/>
                  </a:lnTo>
                  <a:lnTo>
                    <a:pt x="5185" y="456"/>
                  </a:lnTo>
                  <a:lnTo>
                    <a:pt x="5203" y="456"/>
                  </a:lnTo>
                  <a:lnTo>
                    <a:pt x="5203" y="445"/>
                  </a:lnTo>
                  <a:lnTo>
                    <a:pt x="5166" y="445"/>
                  </a:lnTo>
                  <a:lnTo>
                    <a:pt x="5130" y="445"/>
                  </a:lnTo>
                  <a:lnTo>
                    <a:pt x="5130" y="270"/>
                  </a:lnTo>
                  <a:lnTo>
                    <a:pt x="5166" y="270"/>
                  </a:lnTo>
                  <a:lnTo>
                    <a:pt x="5207" y="270"/>
                  </a:lnTo>
                  <a:lnTo>
                    <a:pt x="5207" y="254"/>
                  </a:lnTo>
                  <a:lnTo>
                    <a:pt x="5056" y="254"/>
                  </a:lnTo>
                  <a:lnTo>
                    <a:pt x="5056" y="229"/>
                  </a:lnTo>
                  <a:lnTo>
                    <a:pt x="5056" y="167"/>
                  </a:lnTo>
                  <a:lnTo>
                    <a:pt x="4917" y="167"/>
                  </a:lnTo>
                  <a:lnTo>
                    <a:pt x="4917" y="139"/>
                  </a:lnTo>
                  <a:lnTo>
                    <a:pt x="4917" y="114"/>
                  </a:lnTo>
                  <a:lnTo>
                    <a:pt x="4917" y="87"/>
                  </a:lnTo>
                  <a:lnTo>
                    <a:pt x="4917" y="59"/>
                  </a:lnTo>
                  <a:lnTo>
                    <a:pt x="4895" y="59"/>
                  </a:lnTo>
                  <a:lnTo>
                    <a:pt x="4895" y="82"/>
                  </a:lnTo>
                  <a:lnTo>
                    <a:pt x="4895" y="105"/>
                  </a:lnTo>
                  <a:lnTo>
                    <a:pt x="4613" y="105"/>
                  </a:lnTo>
                  <a:lnTo>
                    <a:pt x="4613" y="82"/>
                  </a:lnTo>
                  <a:lnTo>
                    <a:pt x="4613" y="59"/>
                  </a:lnTo>
                  <a:lnTo>
                    <a:pt x="4595" y="59"/>
                  </a:lnTo>
                  <a:lnTo>
                    <a:pt x="4595" y="71"/>
                  </a:lnTo>
                  <a:lnTo>
                    <a:pt x="4419" y="71"/>
                  </a:lnTo>
                  <a:lnTo>
                    <a:pt x="4419" y="27"/>
                  </a:lnTo>
                  <a:lnTo>
                    <a:pt x="4305" y="27"/>
                  </a:lnTo>
                  <a:lnTo>
                    <a:pt x="4305" y="43"/>
                  </a:lnTo>
                  <a:lnTo>
                    <a:pt x="4375" y="43"/>
                  </a:lnTo>
                  <a:lnTo>
                    <a:pt x="4375" y="71"/>
                  </a:lnTo>
                  <a:lnTo>
                    <a:pt x="4261" y="71"/>
                  </a:lnTo>
                  <a:lnTo>
                    <a:pt x="4261" y="66"/>
                  </a:lnTo>
                  <a:lnTo>
                    <a:pt x="4261" y="43"/>
                  </a:lnTo>
                  <a:lnTo>
                    <a:pt x="4261" y="27"/>
                  </a:lnTo>
                  <a:lnTo>
                    <a:pt x="4261" y="0"/>
                  </a:lnTo>
                  <a:lnTo>
                    <a:pt x="4313" y="0"/>
                  </a:lnTo>
                  <a:lnTo>
                    <a:pt x="4360" y="0"/>
                  </a:lnTo>
                  <a:lnTo>
                    <a:pt x="4411" y="0"/>
                  </a:lnTo>
                  <a:lnTo>
                    <a:pt x="4463" y="0"/>
                  </a:lnTo>
                  <a:lnTo>
                    <a:pt x="4463" y="43"/>
                  </a:lnTo>
                  <a:lnTo>
                    <a:pt x="4554" y="43"/>
                  </a:lnTo>
                  <a:lnTo>
                    <a:pt x="4554" y="0"/>
                  </a:lnTo>
                  <a:lnTo>
                    <a:pt x="4595" y="0"/>
                  </a:lnTo>
                  <a:lnTo>
                    <a:pt x="4595" y="34"/>
                  </a:lnTo>
                  <a:lnTo>
                    <a:pt x="4613" y="34"/>
                  </a:lnTo>
                  <a:lnTo>
                    <a:pt x="4613" y="0"/>
                  </a:lnTo>
                  <a:lnTo>
                    <a:pt x="4646" y="0"/>
                  </a:lnTo>
                  <a:lnTo>
                    <a:pt x="4679" y="0"/>
                  </a:lnTo>
                  <a:lnTo>
                    <a:pt x="4708" y="0"/>
                  </a:lnTo>
                  <a:lnTo>
                    <a:pt x="4741" y="0"/>
                  </a:lnTo>
                  <a:lnTo>
                    <a:pt x="4741" y="32"/>
                  </a:lnTo>
                  <a:lnTo>
                    <a:pt x="4741" y="61"/>
                  </a:lnTo>
                  <a:lnTo>
                    <a:pt x="4683" y="61"/>
                  </a:lnTo>
                  <a:lnTo>
                    <a:pt x="4683" y="43"/>
                  </a:lnTo>
                  <a:lnTo>
                    <a:pt x="4701" y="43"/>
                  </a:lnTo>
                  <a:lnTo>
                    <a:pt x="4701" y="27"/>
                  </a:lnTo>
                  <a:lnTo>
                    <a:pt x="4657" y="27"/>
                  </a:lnTo>
                  <a:lnTo>
                    <a:pt x="4657" y="80"/>
                  </a:lnTo>
                  <a:lnTo>
                    <a:pt x="4851" y="80"/>
                  </a:lnTo>
                  <a:lnTo>
                    <a:pt x="4851" y="27"/>
                  </a:lnTo>
                  <a:lnTo>
                    <a:pt x="4800" y="27"/>
                  </a:lnTo>
                  <a:lnTo>
                    <a:pt x="4800" y="43"/>
                  </a:lnTo>
                  <a:lnTo>
                    <a:pt x="4825" y="43"/>
                  </a:lnTo>
                  <a:lnTo>
                    <a:pt x="4825" y="61"/>
                  </a:lnTo>
                  <a:lnTo>
                    <a:pt x="4767" y="61"/>
                  </a:lnTo>
                  <a:lnTo>
                    <a:pt x="4767" y="32"/>
                  </a:lnTo>
                  <a:lnTo>
                    <a:pt x="4767" y="0"/>
                  </a:lnTo>
                  <a:lnTo>
                    <a:pt x="4800" y="0"/>
                  </a:lnTo>
                  <a:lnTo>
                    <a:pt x="4829" y="0"/>
                  </a:lnTo>
                  <a:lnTo>
                    <a:pt x="4862" y="0"/>
                  </a:lnTo>
                  <a:lnTo>
                    <a:pt x="4895" y="0"/>
                  </a:lnTo>
                  <a:lnTo>
                    <a:pt x="4895" y="34"/>
                  </a:lnTo>
                  <a:lnTo>
                    <a:pt x="4917" y="34"/>
                  </a:lnTo>
                  <a:lnTo>
                    <a:pt x="4917" y="18"/>
                  </a:lnTo>
                  <a:lnTo>
                    <a:pt x="4917" y="0"/>
                  </a:lnTo>
                  <a:lnTo>
                    <a:pt x="5298" y="0"/>
                  </a:lnTo>
                  <a:lnTo>
                    <a:pt x="5298" y="18"/>
                  </a:lnTo>
                  <a:lnTo>
                    <a:pt x="5298" y="254"/>
                  </a:lnTo>
                  <a:lnTo>
                    <a:pt x="5251" y="254"/>
                  </a:lnTo>
                  <a:close/>
                  <a:moveTo>
                    <a:pt x="5020" y="71"/>
                  </a:moveTo>
                  <a:lnTo>
                    <a:pt x="5020" y="103"/>
                  </a:lnTo>
                  <a:lnTo>
                    <a:pt x="5056" y="103"/>
                  </a:lnTo>
                  <a:lnTo>
                    <a:pt x="5056" y="71"/>
                  </a:lnTo>
                  <a:lnTo>
                    <a:pt x="5020" y="71"/>
                  </a:lnTo>
                  <a:close/>
                </a:path>
              </a:pathLst>
            </a:custGeom>
            <a:noFill/>
            <a:ln w="9525">
              <a:solidFill>
                <a:srgbClr val="CC00CC"/>
              </a:solidFill>
              <a:round/>
            </a:ln>
          </p:spPr>
          <p:txBody>
            <a:bodyPr/>
            <a:lstStyle/>
            <a:p>
              <a:pPr algn="l"/>
              <a:endParaRPr lang="vi-VN" sz="4000">
                <a:latin typeface=".VnTime" panose="020B7200000000000000" pitchFamily="34" charset="0"/>
              </a:endParaRPr>
            </a:p>
          </p:txBody>
        </p:sp>
        <p:grpSp>
          <p:nvGrpSpPr>
            <p:cNvPr id="3" name="Group 4"/>
            <p:cNvGrpSpPr/>
            <p:nvPr/>
          </p:nvGrpSpPr>
          <p:grpSpPr bwMode="auto">
            <a:xfrm>
              <a:off x="18" y="11"/>
              <a:ext cx="5724" cy="4298"/>
              <a:chOff x="18" y="11"/>
              <a:chExt cx="5724" cy="4298"/>
            </a:xfrm>
          </p:grpSpPr>
          <p:sp>
            <p:nvSpPr>
              <p:cNvPr id="96261" name="Freeform 5"/>
              <p:cNvSpPr>
                <a:spLocks noEditPoints="1"/>
              </p:cNvSpPr>
              <p:nvPr/>
            </p:nvSpPr>
            <p:spPr bwMode="auto">
              <a:xfrm>
                <a:off x="18" y="11"/>
                <a:ext cx="5724" cy="4298"/>
              </a:xfrm>
              <a:custGeom>
                <a:avLst/>
                <a:gdLst>
                  <a:gd name="T0" fmla="*/ 15 w 5724"/>
                  <a:gd name="T1" fmla="*/ 0 h 4298"/>
                  <a:gd name="T2" fmla="*/ 5709 w 5724"/>
                  <a:gd name="T3" fmla="*/ 0 h 4298"/>
                  <a:gd name="T4" fmla="*/ 5709 w 5724"/>
                  <a:gd name="T5" fmla="*/ 19 h 4298"/>
                  <a:gd name="T6" fmla="*/ 15 w 5724"/>
                  <a:gd name="T7" fmla="*/ 19 h 4298"/>
                  <a:gd name="T8" fmla="*/ 15 w 5724"/>
                  <a:gd name="T9" fmla="*/ 0 h 4298"/>
                  <a:gd name="T10" fmla="*/ 5709 w 5724"/>
                  <a:gd name="T11" fmla="*/ 0 h 4298"/>
                  <a:gd name="T12" fmla="*/ 5724 w 5724"/>
                  <a:gd name="T13" fmla="*/ 0 h 4298"/>
                  <a:gd name="T14" fmla="*/ 5724 w 5724"/>
                  <a:gd name="T15" fmla="*/ 10 h 4298"/>
                  <a:gd name="T16" fmla="*/ 5709 w 5724"/>
                  <a:gd name="T17" fmla="*/ 10 h 4298"/>
                  <a:gd name="T18" fmla="*/ 5709 w 5724"/>
                  <a:gd name="T19" fmla="*/ 0 h 4298"/>
                  <a:gd name="T20" fmla="*/ 5724 w 5724"/>
                  <a:gd name="T21" fmla="*/ 10 h 4298"/>
                  <a:gd name="T22" fmla="*/ 5724 w 5724"/>
                  <a:gd name="T23" fmla="*/ 4288 h 4298"/>
                  <a:gd name="T24" fmla="*/ 5694 w 5724"/>
                  <a:gd name="T25" fmla="*/ 4288 h 4298"/>
                  <a:gd name="T26" fmla="*/ 5694 w 5724"/>
                  <a:gd name="T27" fmla="*/ 10 h 4298"/>
                  <a:gd name="T28" fmla="*/ 5724 w 5724"/>
                  <a:gd name="T29" fmla="*/ 10 h 4298"/>
                  <a:gd name="T30" fmla="*/ 5724 w 5724"/>
                  <a:gd name="T31" fmla="*/ 4288 h 4298"/>
                  <a:gd name="T32" fmla="*/ 5724 w 5724"/>
                  <a:gd name="T33" fmla="*/ 4298 h 4298"/>
                  <a:gd name="T34" fmla="*/ 5709 w 5724"/>
                  <a:gd name="T35" fmla="*/ 4298 h 4298"/>
                  <a:gd name="T36" fmla="*/ 5709 w 5724"/>
                  <a:gd name="T37" fmla="*/ 4288 h 4298"/>
                  <a:gd name="T38" fmla="*/ 5724 w 5724"/>
                  <a:gd name="T39" fmla="*/ 4288 h 4298"/>
                  <a:gd name="T40" fmla="*/ 5709 w 5724"/>
                  <a:gd name="T41" fmla="*/ 4298 h 4298"/>
                  <a:gd name="T42" fmla="*/ 15 w 5724"/>
                  <a:gd name="T43" fmla="*/ 4298 h 4298"/>
                  <a:gd name="T44" fmla="*/ 15 w 5724"/>
                  <a:gd name="T45" fmla="*/ 4279 h 4298"/>
                  <a:gd name="T46" fmla="*/ 5709 w 5724"/>
                  <a:gd name="T47" fmla="*/ 4279 h 4298"/>
                  <a:gd name="T48" fmla="*/ 5709 w 5724"/>
                  <a:gd name="T49" fmla="*/ 4298 h 4298"/>
                  <a:gd name="T50" fmla="*/ 15 w 5724"/>
                  <a:gd name="T51" fmla="*/ 4298 h 4298"/>
                  <a:gd name="T52" fmla="*/ 0 w 5724"/>
                  <a:gd name="T53" fmla="*/ 4298 h 4298"/>
                  <a:gd name="T54" fmla="*/ 0 w 5724"/>
                  <a:gd name="T55" fmla="*/ 4288 h 4298"/>
                  <a:gd name="T56" fmla="*/ 15 w 5724"/>
                  <a:gd name="T57" fmla="*/ 4288 h 4298"/>
                  <a:gd name="T58" fmla="*/ 15 w 5724"/>
                  <a:gd name="T59" fmla="*/ 4298 h 4298"/>
                  <a:gd name="T60" fmla="*/ 0 w 5724"/>
                  <a:gd name="T61" fmla="*/ 4288 h 4298"/>
                  <a:gd name="T62" fmla="*/ 0 w 5724"/>
                  <a:gd name="T63" fmla="*/ 10 h 4298"/>
                  <a:gd name="T64" fmla="*/ 30 w 5724"/>
                  <a:gd name="T65" fmla="*/ 10 h 4298"/>
                  <a:gd name="T66" fmla="*/ 30 w 5724"/>
                  <a:gd name="T67" fmla="*/ 4288 h 4298"/>
                  <a:gd name="T68" fmla="*/ 0 w 5724"/>
                  <a:gd name="T69" fmla="*/ 4288 h 4298"/>
                  <a:gd name="T70" fmla="*/ 0 w 5724"/>
                  <a:gd name="T71" fmla="*/ 10 h 4298"/>
                  <a:gd name="T72" fmla="*/ 0 w 5724"/>
                  <a:gd name="T73" fmla="*/ 0 h 4298"/>
                  <a:gd name="T74" fmla="*/ 15 w 5724"/>
                  <a:gd name="T75" fmla="*/ 0 h 4298"/>
                  <a:gd name="T76" fmla="*/ 15 w 5724"/>
                  <a:gd name="T77" fmla="*/ 10 h 4298"/>
                  <a:gd name="T78" fmla="*/ 0 w 5724"/>
                  <a:gd name="T79" fmla="*/ 10 h 42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724"/>
                  <a:gd name="T121" fmla="*/ 0 h 4298"/>
                  <a:gd name="T122" fmla="*/ 5724 w 5724"/>
                  <a:gd name="T123" fmla="*/ 4298 h 429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724" h="4298">
                    <a:moveTo>
                      <a:pt x="15" y="0"/>
                    </a:moveTo>
                    <a:lnTo>
                      <a:pt x="5709" y="0"/>
                    </a:lnTo>
                    <a:lnTo>
                      <a:pt x="5709" y="19"/>
                    </a:lnTo>
                    <a:lnTo>
                      <a:pt x="15" y="19"/>
                    </a:lnTo>
                    <a:lnTo>
                      <a:pt x="15" y="0"/>
                    </a:lnTo>
                    <a:close/>
                    <a:moveTo>
                      <a:pt x="5709" y="0"/>
                    </a:moveTo>
                    <a:lnTo>
                      <a:pt x="5724" y="0"/>
                    </a:lnTo>
                    <a:lnTo>
                      <a:pt x="5724" y="10"/>
                    </a:lnTo>
                    <a:lnTo>
                      <a:pt x="5709" y="10"/>
                    </a:lnTo>
                    <a:lnTo>
                      <a:pt x="5709" y="0"/>
                    </a:lnTo>
                    <a:close/>
                    <a:moveTo>
                      <a:pt x="5724" y="10"/>
                    </a:moveTo>
                    <a:lnTo>
                      <a:pt x="5724" y="4288"/>
                    </a:lnTo>
                    <a:lnTo>
                      <a:pt x="5694" y="4288"/>
                    </a:lnTo>
                    <a:lnTo>
                      <a:pt x="5694" y="10"/>
                    </a:lnTo>
                    <a:lnTo>
                      <a:pt x="5724" y="10"/>
                    </a:lnTo>
                    <a:close/>
                    <a:moveTo>
                      <a:pt x="5724" y="4288"/>
                    </a:moveTo>
                    <a:lnTo>
                      <a:pt x="5724" y="4298"/>
                    </a:lnTo>
                    <a:lnTo>
                      <a:pt x="5709" y="4298"/>
                    </a:lnTo>
                    <a:lnTo>
                      <a:pt x="5709" y="4288"/>
                    </a:lnTo>
                    <a:lnTo>
                      <a:pt x="5724" y="4288"/>
                    </a:lnTo>
                    <a:close/>
                    <a:moveTo>
                      <a:pt x="5709" y="4298"/>
                    </a:moveTo>
                    <a:lnTo>
                      <a:pt x="15" y="4298"/>
                    </a:lnTo>
                    <a:lnTo>
                      <a:pt x="15" y="4279"/>
                    </a:lnTo>
                    <a:lnTo>
                      <a:pt x="5709" y="4279"/>
                    </a:lnTo>
                    <a:lnTo>
                      <a:pt x="5709" y="4298"/>
                    </a:lnTo>
                    <a:close/>
                    <a:moveTo>
                      <a:pt x="15" y="4298"/>
                    </a:moveTo>
                    <a:lnTo>
                      <a:pt x="0" y="4298"/>
                    </a:lnTo>
                    <a:lnTo>
                      <a:pt x="0" y="4288"/>
                    </a:lnTo>
                    <a:lnTo>
                      <a:pt x="15" y="4288"/>
                    </a:lnTo>
                    <a:lnTo>
                      <a:pt x="15" y="4298"/>
                    </a:lnTo>
                    <a:close/>
                    <a:moveTo>
                      <a:pt x="0" y="4288"/>
                    </a:moveTo>
                    <a:lnTo>
                      <a:pt x="0" y="10"/>
                    </a:lnTo>
                    <a:lnTo>
                      <a:pt x="30" y="10"/>
                    </a:lnTo>
                    <a:lnTo>
                      <a:pt x="30" y="4288"/>
                    </a:lnTo>
                    <a:lnTo>
                      <a:pt x="0" y="4288"/>
                    </a:lnTo>
                    <a:close/>
                    <a:moveTo>
                      <a:pt x="0" y="10"/>
                    </a:moveTo>
                    <a:lnTo>
                      <a:pt x="0" y="0"/>
                    </a:lnTo>
                    <a:lnTo>
                      <a:pt x="15" y="0"/>
                    </a:lnTo>
                    <a:lnTo>
                      <a:pt x="15" y="10"/>
                    </a:lnTo>
                    <a:lnTo>
                      <a:pt x="0" y="10"/>
                    </a:lnTo>
                    <a:close/>
                  </a:path>
                </a:pathLst>
              </a:custGeom>
              <a:solidFill>
                <a:srgbClr val="DA251D"/>
              </a:solidFill>
              <a:ln w="9525">
                <a:solidFill>
                  <a:srgbClr val="CC00CC"/>
                </a:solidFill>
                <a:round/>
              </a:ln>
            </p:spPr>
            <p:txBody>
              <a:bodyPr/>
              <a:lstStyle/>
              <a:p>
                <a:pPr algn="l"/>
                <a:endParaRPr lang="vi-VN" sz="4000">
                  <a:latin typeface=".VnTime" panose="020B7200000000000000" pitchFamily="34" charset="0"/>
                </a:endParaRPr>
              </a:p>
            </p:txBody>
          </p:sp>
          <p:sp>
            <p:nvSpPr>
              <p:cNvPr id="96262" name="Rectangle 6"/>
              <p:cNvSpPr>
                <a:spLocks noChangeArrowheads="1"/>
              </p:cNvSpPr>
              <p:nvPr/>
            </p:nvSpPr>
            <p:spPr bwMode="auto">
              <a:xfrm>
                <a:off x="202" y="126"/>
                <a:ext cx="5356" cy="4068"/>
              </a:xfrm>
              <a:prstGeom prst="rect">
                <a:avLst/>
              </a:prstGeom>
              <a:noFill/>
              <a:ln w="0">
                <a:solidFill>
                  <a:srgbClr val="CC00CC"/>
                </a:solidFill>
                <a:miter lim="800000"/>
              </a:ln>
            </p:spPr>
            <p:txBody>
              <a:bodyPr/>
              <a:lstStyle/>
              <a:p>
                <a:pPr algn="l"/>
                <a:endParaRPr lang="vi-VN" sz="4000">
                  <a:latin typeface=".VnTime" panose="020B7200000000000000" pitchFamily="34" charset="0"/>
                </a:endParaRPr>
              </a:p>
            </p:txBody>
          </p:sp>
        </p:grpSp>
      </p:grpSp>
      <p:pic>
        <p:nvPicPr>
          <p:cNvPr id="96266" name="Picture 10" descr="phuong"/>
          <p:cNvPicPr>
            <a:picLocks noChangeAspect="1" noChangeArrowheads="1"/>
          </p:cNvPicPr>
          <p:nvPr/>
        </p:nvPicPr>
        <p:blipFill>
          <a:blip r:embed="rId2"/>
          <a:srcRect/>
          <a:stretch>
            <a:fillRect/>
          </a:stretch>
        </p:blipFill>
        <p:spPr bwMode="auto">
          <a:xfrm>
            <a:off x="1905000" y="228600"/>
            <a:ext cx="8382000" cy="6324600"/>
          </a:xfrm>
          <a:prstGeom prst="rect">
            <a:avLst/>
          </a:prstGeom>
          <a:noFill/>
        </p:spPr>
      </p:pic>
      <p:sp>
        <p:nvSpPr>
          <p:cNvPr id="96267" name="Rectangle 11"/>
          <p:cNvSpPr>
            <a:spLocks noChangeArrowheads="1"/>
          </p:cNvSpPr>
          <p:nvPr/>
        </p:nvSpPr>
        <p:spPr bwMode="auto">
          <a:xfrm>
            <a:off x="6373814" y="1295401"/>
            <a:ext cx="3760787" cy="2122805"/>
          </a:xfrm>
          <a:prstGeom prst="rect">
            <a:avLst/>
          </a:prstGeom>
          <a:noFill/>
          <a:ln w="9525">
            <a:noFill/>
            <a:miter lim="800000"/>
          </a:ln>
          <a:effectLst/>
        </p:spPr>
        <p:txBody>
          <a:bodyPr>
            <a:spAutoFit/>
          </a:bodyPr>
          <a:lstStyle/>
          <a:p>
            <a:r>
              <a:rPr lang="en-US" sz="4400" b="1" i="1">
                <a:solidFill>
                  <a:srgbClr val="FF0000"/>
                </a:solidFill>
                <a:latin typeface=".VnTime" panose="020B7200000000000000" pitchFamily="34" charset="0"/>
              </a:rPr>
              <a:t>Xin ch©n thµnh c¶m ¬n c¸c thÇy c«   !</a:t>
            </a:r>
          </a:p>
        </p:txBody>
      </p:sp>
      <p:pic>
        <p:nvPicPr>
          <p:cNvPr id="96268" name="Picture 12" descr="57CAA3340BAF47ECBDEC278F91C3714B"/>
          <p:cNvPicPr>
            <a:picLocks noChangeAspect="1" noChangeArrowheads="1" noCrop="1"/>
          </p:cNvPicPr>
          <p:nvPr/>
        </p:nvPicPr>
        <p:blipFill>
          <a:blip r:embed="rId3"/>
          <a:srcRect/>
          <a:stretch>
            <a:fillRect/>
          </a:stretch>
        </p:blipFill>
        <p:spPr bwMode="auto">
          <a:xfrm>
            <a:off x="5257800" y="5791201"/>
            <a:ext cx="1600200" cy="765175"/>
          </a:xfrm>
          <a:prstGeom prst="rect">
            <a:avLst/>
          </a:prstGeom>
          <a:noFill/>
        </p:spPr>
      </p:pic>
    </p:spTree>
    <p:extLst>
      <p:ext uri="{BB962C8B-B14F-4D97-AF65-F5344CB8AC3E}">
        <p14:creationId xmlns:p14="http://schemas.microsoft.com/office/powerpoint/2010/main" val="28149480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6266"/>
                                        </p:tgtEl>
                                        <p:attrNameLst>
                                          <p:attrName>style.visibility</p:attrName>
                                        </p:attrNameLst>
                                      </p:cBhvr>
                                      <p:to>
                                        <p:strVal val="visible"/>
                                      </p:to>
                                    </p:set>
                                    <p:anim calcmode="lin" valueType="num">
                                      <p:cBhvr additive="base">
                                        <p:cTn id="7" dur="1000" fill="hold"/>
                                        <p:tgtEl>
                                          <p:spTgt spid="96266"/>
                                        </p:tgtEl>
                                        <p:attrNameLst>
                                          <p:attrName>ppt_x</p:attrName>
                                        </p:attrNameLst>
                                      </p:cBhvr>
                                      <p:tavLst>
                                        <p:tav tm="0">
                                          <p:val>
                                            <p:strVal val="#ppt_x"/>
                                          </p:val>
                                        </p:tav>
                                        <p:tav tm="100000">
                                          <p:val>
                                            <p:strVal val="#ppt_x"/>
                                          </p:val>
                                        </p:tav>
                                      </p:tavLst>
                                    </p:anim>
                                    <p:anim calcmode="lin" valueType="num">
                                      <p:cBhvr additive="base">
                                        <p:cTn id="8" dur="1000" fill="hold"/>
                                        <p:tgtEl>
                                          <p:spTgt spid="9626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96268"/>
                                        </p:tgtEl>
                                        <p:attrNameLst>
                                          <p:attrName>style.visibility</p:attrName>
                                        </p:attrNameLst>
                                      </p:cBhvr>
                                      <p:to>
                                        <p:strVal val="visible"/>
                                      </p:to>
                                    </p:set>
                                    <p:animEffect transition="in" filter="wipe(down)">
                                      <p:cBhvr>
                                        <p:cTn id="11" dur="500"/>
                                        <p:tgtEl>
                                          <p:spTgt spid="96268"/>
                                        </p:tgtEl>
                                      </p:cBhvr>
                                    </p:animEffect>
                                  </p:childTnLst>
                                </p:cTn>
                              </p:par>
                            </p:childTnLst>
                          </p:cTn>
                        </p:par>
                        <p:par>
                          <p:cTn id="12" fill="hold">
                            <p:stCondLst>
                              <p:cond delay="1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6267"/>
                                        </p:tgtEl>
                                        <p:attrNameLst>
                                          <p:attrName>style.visibility</p:attrName>
                                        </p:attrNameLst>
                                      </p:cBhvr>
                                      <p:to>
                                        <p:strVal val="visible"/>
                                      </p:to>
                                    </p:set>
                                    <p:anim calcmode="lin" valueType="num">
                                      <p:cBhvr>
                                        <p:cTn id="15" dur="1000" fill="hold"/>
                                        <p:tgtEl>
                                          <p:spTgt spid="96267"/>
                                        </p:tgtEl>
                                        <p:attrNameLst>
                                          <p:attrName>ppt_x</p:attrName>
                                        </p:attrNameLst>
                                      </p:cBhvr>
                                      <p:tavLst>
                                        <p:tav tm="0">
                                          <p:val>
                                            <p:strVal val="#ppt_x"/>
                                          </p:val>
                                        </p:tav>
                                        <p:tav tm="50000">
                                          <p:val>
                                            <p:strVal val="#ppt_x+.1"/>
                                          </p:val>
                                        </p:tav>
                                        <p:tav tm="100000">
                                          <p:val>
                                            <p:strVal val="#ppt_x"/>
                                          </p:val>
                                        </p:tav>
                                      </p:tavLst>
                                    </p:anim>
                                    <p:anim calcmode="lin" valueType="num">
                                      <p:cBhvr>
                                        <p:cTn id="16" dur="1000" fill="hold"/>
                                        <p:tgtEl>
                                          <p:spTgt spid="96267"/>
                                        </p:tgtEl>
                                        <p:attrNameLst>
                                          <p:attrName>ppt_y</p:attrName>
                                        </p:attrNameLst>
                                      </p:cBhvr>
                                      <p:tavLst>
                                        <p:tav tm="0">
                                          <p:val>
                                            <p:strVal val="#ppt_y"/>
                                          </p:val>
                                        </p:tav>
                                        <p:tav tm="100000">
                                          <p:val>
                                            <p:strVal val="#ppt_y"/>
                                          </p:val>
                                        </p:tav>
                                      </p:tavLst>
                                    </p:anim>
                                    <p:anim calcmode="lin" valueType="num">
                                      <p:cBhvr>
                                        <p:cTn id="17" dur="1000" fill="hold"/>
                                        <p:tgtEl>
                                          <p:spTgt spid="96267"/>
                                        </p:tgtEl>
                                        <p:attrNameLst>
                                          <p:attrName>ppt_h</p:attrName>
                                        </p:attrNameLst>
                                      </p:cBhvr>
                                      <p:tavLst>
                                        <p:tav tm="0">
                                          <p:val>
                                            <p:strVal val="#ppt_h/10"/>
                                          </p:val>
                                        </p:tav>
                                        <p:tav tm="50000">
                                          <p:val>
                                            <p:strVal val="#ppt_h+.01"/>
                                          </p:val>
                                        </p:tav>
                                        <p:tav tm="100000">
                                          <p:val>
                                            <p:strVal val="#ppt_h"/>
                                          </p:val>
                                        </p:tav>
                                      </p:tavLst>
                                    </p:anim>
                                    <p:anim calcmode="lin" valueType="num">
                                      <p:cBhvr>
                                        <p:cTn id="18" dur="1000" fill="hold"/>
                                        <p:tgtEl>
                                          <p:spTgt spid="96267"/>
                                        </p:tgtEl>
                                        <p:attrNameLst>
                                          <p:attrName>ppt_w</p:attrName>
                                        </p:attrNameLst>
                                      </p:cBhvr>
                                      <p:tavLst>
                                        <p:tav tm="0">
                                          <p:val>
                                            <p:strVal val="#ppt_w/10"/>
                                          </p:val>
                                        </p:tav>
                                        <p:tav tm="50000">
                                          <p:val>
                                            <p:strVal val="#ppt_w+.01"/>
                                          </p:val>
                                        </p:tav>
                                        <p:tav tm="100000">
                                          <p:val>
                                            <p:strVal val="#ppt_w"/>
                                          </p:val>
                                        </p:tav>
                                      </p:tavLst>
                                    </p:anim>
                                    <p:animEffect transition="in" filter="fade">
                                      <p:cBhvr>
                                        <p:cTn id="19" dur="1000" tmFilter="0,0; .5, 1; 1, 1"/>
                                        <p:tgtEl>
                                          <p:spTgt spid="96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030876"/>
            <a:ext cx="6389955" cy="1760844"/>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4" name="Picture 3">
            <a:extLst>
              <a:ext uri="{FF2B5EF4-FFF2-40B4-BE49-F238E27FC236}">
                <a16:creationId xmlns:a16="http://schemas.microsoft.com/office/drawing/2014/main" id="{E2852BE2-8FB1-F5FD-F249-8A5622EF0696}"/>
              </a:ext>
            </a:extLst>
          </p:cNvPr>
          <p:cNvPicPr>
            <a:picLocks noChangeAspect="1"/>
          </p:cNvPicPr>
          <p:nvPr/>
        </p:nvPicPr>
        <p:blipFill>
          <a:blip r:embed="rId5"/>
          <a:stretch>
            <a:fillRect/>
          </a:stretch>
        </p:blipFill>
        <p:spPr>
          <a:xfrm>
            <a:off x="5060571" y="2411240"/>
            <a:ext cx="6303810" cy="3206774"/>
          </a:xfrm>
          <a:prstGeom prst="rect">
            <a:avLst/>
          </a:prstGeom>
        </p:spPr>
      </p:pic>
    </p:spTree>
    <p:extLst>
      <p:ext uri="{BB962C8B-B14F-4D97-AF65-F5344CB8AC3E}">
        <p14:creationId xmlns:p14="http://schemas.microsoft.com/office/powerpoint/2010/main" val="2433743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116E1BB-EA7F-4B85-9AC3-A9BC8C2006CA}"/>
              </a:ext>
            </a:extLst>
          </p:cNvPr>
          <p:cNvGrpSpPr/>
          <p:nvPr/>
        </p:nvGrpSpPr>
        <p:grpSpPr>
          <a:xfrm>
            <a:off x="989840" y="-375258"/>
            <a:ext cx="10784344" cy="2214332"/>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1582221" y="479890"/>
            <a:ext cx="10007028"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Tìm các danh từ chỉ người trong bài đọc Công chúa và người dẫn chuyện.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3" name="Line Callout 1 16">
            <a:extLst>
              <a:ext uri="{FF2B5EF4-FFF2-40B4-BE49-F238E27FC236}">
                <a16:creationId xmlns:a16="http://schemas.microsoft.com/office/drawing/2014/main" id="{7725DBE7-A8F1-7EE7-DEC3-ADA8052F731E}"/>
              </a:ext>
            </a:extLst>
          </p:cNvPr>
          <p:cNvSpPr/>
          <p:nvPr/>
        </p:nvSpPr>
        <p:spPr>
          <a:xfrm>
            <a:off x="664539" y="2600763"/>
            <a:ext cx="3064980"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Công</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chúa</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Line Callout 1 16">
            <a:extLst>
              <a:ext uri="{FF2B5EF4-FFF2-40B4-BE49-F238E27FC236}">
                <a16:creationId xmlns:a16="http://schemas.microsoft.com/office/drawing/2014/main" id="{C35385FA-1AE5-A794-587E-8C95C8FA5EB2}"/>
              </a:ext>
            </a:extLst>
          </p:cNvPr>
          <p:cNvSpPr/>
          <p:nvPr/>
        </p:nvSpPr>
        <p:spPr>
          <a:xfrm>
            <a:off x="579477" y="4068056"/>
            <a:ext cx="4524149"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người</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dẫn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chuyện</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Line Callout 1 16">
            <a:extLst>
              <a:ext uri="{FF2B5EF4-FFF2-40B4-BE49-F238E27FC236}">
                <a16:creationId xmlns:a16="http://schemas.microsoft.com/office/drawing/2014/main" id="{C0D09FBF-8EA6-D4A2-FA12-E8D17E58AC0C}"/>
              </a:ext>
            </a:extLst>
          </p:cNvPr>
          <p:cNvSpPr/>
          <p:nvPr/>
        </p:nvSpPr>
        <p:spPr>
          <a:xfrm>
            <a:off x="5746901"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Giét</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-xi</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6">
            <a:extLst>
              <a:ext uri="{FF2B5EF4-FFF2-40B4-BE49-F238E27FC236}">
                <a16:creationId xmlns:a16="http://schemas.microsoft.com/office/drawing/2014/main" id="{A8005CD8-F202-E8FA-FFBF-7F82D2A33327}"/>
              </a:ext>
            </a:extLst>
          </p:cNvPr>
          <p:cNvSpPr/>
          <p:nvPr/>
        </p:nvSpPr>
        <p:spPr>
          <a:xfrm>
            <a:off x="8915403"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giáo</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Line Callout 1 16">
            <a:extLst>
              <a:ext uri="{FF2B5EF4-FFF2-40B4-BE49-F238E27FC236}">
                <a16:creationId xmlns:a16="http://schemas.microsoft.com/office/drawing/2014/main" id="{2FE58D8E-E5D2-8C6E-C24B-B8DCB67A7A5C}"/>
              </a:ext>
            </a:extLst>
          </p:cNvPr>
          <p:cNvSpPr/>
          <p:nvPr/>
        </p:nvSpPr>
        <p:spPr>
          <a:xfrm>
            <a:off x="8596426" y="2515701"/>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mẹ</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 name="Line Callout 1 16">
            <a:extLst>
              <a:ext uri="{FF2B5EF4-FFF2-40B4-BE49-F238E27FC236}">
                <a16:creationId xmlns:a16="http://schemas.microsoft.com/office/drawing/2014/main" id="{4E2B9E48-93CB-8ABF-5BC8-100DF9ED54C6}"/>
              </a:ext>
            </a:extLst>
          </p:cNvPr>
          <p:cNvSpPr/>
          <p:nvPr/>
        </p:nvSpPr>
        <p:spPr>
          <a:xfrm>
            <a:off x="2174361" y="5375859"/>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bạn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bè</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Line Callout 1 16">
            <a:extLst>
              <a:ext uri="{FF2B5EF4-FFF2-40B4-BE49-F238E27FC236}">
                <a16:creationId xmlns:a16="http://schemas.microsoft.com/office/drawing/2014/main" id="{C8911BD9-AFB3-FFA9-ED6C-3E0BFD901433}"/>
              </a:ext>
            </a:extLst>
          </p:cNvPr>
          <p:cNvSpPr/>
          <p:nvPr/>
        </p:nvSpPr>
        <p:spPr>
          <a:xfrm>
            <a:off x="5768166" y="5365226"/>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13550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4"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4"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4"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4"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6"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6"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6"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6"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6"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116E1BB-EA7F-4B85-9AC3-A9BC8C2006CA}"/>
              </a:ext>
            </a:extLst>
          </p:cNvPr>
          <p:cNvGrpSpPr/>
          <p:nvPr/>
        </p:nvGrpSpPr>
        <p:grpSpPr>
          <a:xfrm>
            <a:off x="669851" y="-375258"/>
            <a:ext cx="11104333" cy="2214332"/>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1236603" y="520986"/>
            <a:ext cx="10260179"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Viết 2 – 3 câu nêu nhận xét về một nhân vật em yêu thích trong câu chuyện trên.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8BBBC108-AF78-6292-7BDC-2D15E570B0AA}"/>
              </a:ext>
            </a:extLst>
          </p:cNvPr>
          <p:cNvSpPr/>
          <p:nvPr/>
        </p:nvSpPr>
        <p:spPr>
          <a:xfrm>
            <a:off x="677032" y="3969350"/>
            <a:ext cx="11004685" cy="280132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Mẫu</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Trong câu chuyện Công chúa và người dẫn chuyện, em thích nhất là nhân vật mẹ của Giét-xi. Mẹ của cô bé là một người rất điềm đạm, nhân hậu và luôn quan tâm chăm sóc con gái. Khi con gái gặp khó khăn, mẹ vẫn luôn ở bên chia sẻ cùng cô bé. </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7752896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pic>
        <p:nvPicPr>
          <p:cNvPr id="4" name="Picture 3">
            <a:extLst>
              <a:ext uri="{FF2B5EF4-FFF2-40B4-BE49-F238E27FC236}">
                <a16:creationId xmlns:a16="http://schemas.microsoft.com/office/drawing/2014/main" id="{B98C4221-65B9-CCCD-61D4-2D2CAF7A5FCC}"/>
              </a:ext>
            </a:extLst>
          </p:cNvPr>
          <p:cNvPicPr>
            <a:picLocks noChangeAspect="1"/>
          </p:cNvPicPr>
          <p:nvPr/>
        </p:nvPicPr>
        <p:blipFill>
          <a:blip r:embed="rId6"/>
          <a:stretch>
            <a:fillRect/>
          </a:stretch>
        </p:blipFill>
        <p:spPr>
          <a:xfrm>
            <a:off x="2268588" y="2145231"/>
            <a:ext cx="5846571" cy="2670279"/>
          </a:xfrm>
          <a:prstGeom prst="rect">
            <a:avLst/>
          </a:prstGeom>
        </p:spPr>
      </p:pic>
    </p:spTree>
    <p:extLst>
      <p:ext uri="{BB962C8B-B14F-4D97-AF65-F5344CB8AC3E}">
        <p14:creationId xmlns:p14="http://schemas.microsoft.com/office/powerpoint/2010/main" val="3543237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9FB1D-857A-BA57-8FF8-A8141ADCB868}"/>
              </a:ext>
            </a:extLst>
          </p:cNvPr>
          <p:cNvPicPr>
            <a:picLocks noChangeAspect="1"/>
          </p:cNvPicPr>
          <p:nvPr/>
        </p:nvPicPr>
        <p:blipFill>
          <a:blip r:embed="rId3"/>
          <a:stretch>
            <a:fillRect/>
          </a:stretch>
        </p:blipFill>
        <p:spPr>
          <a:xfrm>
            <a:off x="4135927" y="480358"/>
            <a:ext cx="7968163" cy="2219136"/>
          </a:xfrm>
          <a:prstGeom prst="rect">
            <a:avLst/>
          </a:prstGeom>
        </p:spPr>
      </p:pic>
    </p:spTree>
    <p:extLst>
      <p:ext uri="{BB962C8B-B14F-4D97-AF65-F5344CB8AC3E}">
        <p14:creationId xmlns:p14="http://schemas.microsoft.com/office/powerpoint/2010/main" val="649131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áº¿t quáº£ hÃ¬nh áº£nh cho ná»n powerpoint Äáº¹p ÄÆ¡n giáº£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9"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13723" y="1945349"/>
            <a:ext cx="7965077" cy="2060749"/>
          </a:xfrm>
          <a:prstGeom prst="rect">
            <a:avLst/>
          </a:prstGeom>
          <a:noFill/>
        </p:spPr>
        <p:txBody>
          <a:bodyPr wrap="none">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4050" b="1" dirty="0" err="1">
                <a:ln w="11430"/>
                <a:solidFill>
                  <a:srgbClr val="FF0000"/>
                </a:solidFill>
                <a:effectLst>
                  <a:outerShdw blurRad="50800" dist="39000" dir="5460000" algn="tl">
                    <a:srgbClr val="000000">
                      <a:alpha val="38000"/>
                    </a:srgbClr>
                  </a:outerShdw>
                </a:effectLst>
                <a:latin typeface="Arial" panose="020B0604020202020204" pitchFamily="34" charset="0"/>
              </a:rPr>
              <a:t>Trò</a:t>
            </a:r>
            <a:r>
              <a:rPr lang="en-US" sz="4050" b="1" dirty="0">
                <a:ln w="11430"/>
                <a:solidFill>
                  <a:srgbClr val="FF0000"/>
                </a:solidFill>
                <a:effectLst>
                  <a:outerShdw blurRad="50800" dist="39000" dir="5460000" algn="tl">
                    <a:srgbClr val="000000">
                      <a:alpha val="38000"/>
                    </a:srgbClr>
                  </a:outerShdw>
                </a:effectLst>
                <a:latin typeface="Arial" panose="020B0604020202020204" pitchFamily="34" charset="0"/>
              </a:rPr>
              <a:t> </a:t>
            </a:r>
            <a:r>
              <a:rPr lang="en-US" sz="4050" b="1" dirty="0" err="1">
                <a:ln w="11430"/>
                <a:solidFill>
                  <a:srgbClr val="FF0000"/>
                </a:solidFill>
                <a:effectLst>
                  <a:outerShdw blurRad="50800" dist="39000" dir="5460000" algn="tl">
                    <a:srgbClr val="000000">
                      <a:alpha val="38000"/>
                    </a:srgbClr>
                  </a:outerShdw>
                </a:effectLst>
                <a:latin typeface="Arial" panose="020B0604020202020204" pitchFamily="34" charset="0"/>
              </a:rPr>
              <a:t>chơi:Ai</a:t>
            </a:r>
            <a:r>
              <a:rPr lang="en-US" sz="4050" b="1" dirty="0">
                <a:ln w="11430"/>
                <a:solidFill>
                  <a:srgbClr val="FF0000"/>
                </a:solidFill>
                <a:effectLst>
                  <a:outerShdw blurRad="50800" dist="39000" dir="5460000" algn="tl">
                    <a:srgbClr val="000000">
                      <a:alpha val="38000"/>
                    </a:srgbClr>
                  </a:outerShdw>
                </a:effectLst>
                <a:latin typeface="Arial" panose="020B0604020202020204" pitchFamily="34" charset="0"/>
              </a:rPr>
              <a:t> </a:t>
            </a:r>
            <a:r>
              <a:rPr lang="en-US" sz="4050" b="1" dirty="0" err="1">
                <a:ln w="11430"/>
                <a:solidFill>
                  <a:srgbClr val="FF0000"/>
                </a:solidFill>
                <a:effectLst>
                  <a:outerShdw blurRad="50800" dist="39000" dir="5460000" algn="tl">
                    <a:srgbClr val="000000">
                      <a:alpha val="38000"/>
                    </a:srgbClr>
                  </a:outerShdw>
                </a:effectLst>
                <a:latin typeface="Arial" panose="020B0604020202020204" pitchFamily="34" charset="0"/>
              </a:rPr>
              <a:t>nhanh</a:t>
            </a:r>
            <a:r>
              <a:rPr lang="en-US" sz="4050" b="1" dirty="0">
                <a:ln w="11430"/>
                <a:solidFill>
                  <a:srgbClr val="FF0000"/>
                </a:solidFill>
                <a:effectLst>
                  <a:outerShdw blurRad="50800" dist="39000" dir="5460000" algn="tl">
                    <a:srgbClr val="000000">
                      <a:alpha val="38000"/>
                    </a:srgbClr>
                  </a:outerShdw>
                </a:effectLst>
                <a:latin typeface="Arial" panose="020B0604020202020204" pitchFamily="34" charset="0"/>
              </a:rPr>
              <a:t> </a:t>
            </a:r>
            <a:r>
              <a:rPr lang="en-US" sz="4050" b="1" dirty="0" err="1">
                <a:ln w="11430"/>
                <a:solidFill>
                  <a:srgbClr val="FF0000"/>
                </a:solidFill>
                <a:effectLst>
                  <a:outerShdw blurRad="50800" dist="39000" dir="5460000" algn="tl">
                    <a:srgbClr val="000000">
                      <a:alpha val="38000"/>
                    </a:srgbClr>
                  </a:outerShdw>
                </a:effectLst>
                <a:latin typeface="Arial" panose="020B0604020202020204" pitchFamily="34" charset="0"/>
              </a:rPr>
              <a:t>ai</a:t>
            </a:r>
            <a:r>
              <a:rPr lang="en-US" sz="4050" b="1" dirty="0">
                <a:ln w="11430"/>
                <a:solidFill>
                  <a:srgbClr val="FF0000"/>
                </a:solidFill>
                <a:effectLst>
                  <a:outerShdw blurRad="50800" dist="39000" dir="5460000" algn="tl">
                    <a:srgbClr val="000000">
                      <a:alpha val="38000"/>
                    </a:srgbClr>
                  </a:outerShdw>
                </a:effectLst>
                <a:latin typeface="Arial" panose="020B0604020202020204" pitchFamily="34" charset="0"/>
              </a:rPr>
              <a:t> </a:t>
            </a:r>
            <a:r>
              <a:rPr lang="en-US" sz="4050" b="1" dirty="0" err="1">
                <a:ln w="11430"/>
                <a:solidFill>
                  <a:srgbClr val="FF0000"/>
                </a:solidFill>
                <a:effectLst>
                  <a:outerShdw blurRad="50800" dist="39000" dir="5460000" algn="tl">
                    <a:srgbClr val="000000">
                      <a:alpha val="38000"/>
                    </a:srgbClr>
                  </a:outerShdw>
                </a:effectLst>
                <a:latin typeface="Arial" panose="020B0604020202020204" pitchFamily="34" charset="0"/>
              </a:rPr>
              <a:t>đúng</a:t>
            </a:r>
            <a:endParaRPr lang="vi-VN" altLang="en-US" sz="4050" b="1" dirty="0">
              <a:ln w="11430"/>
              <a:solidFill>
                <a:srgbClr val="FF0000"/>
              </a:solidFill>
              <a:effectLst>
                <a:outerShdw blurRad="50800" dist="39000" dir="5460000" algn="tl">
                  <a:srgbClr val="000000">
                    <a:alpha val="38000"/>
                  </a:srgbClr>
                </a:outerShdw>
              </a:effectLst>
              <a:latin typeface="Arial" panose="020B0604020202020204" pitchFamily="34" charset="0"/>
            </a:endParaRPr>
          </a:p>
        </p:txBody>
      </p:sp>
      <p:grpSp>
        <p:nvGrpSpPr>
          <p:cNvPr id="6148" name="Group 2"/>
          <p:cNvGrpSpPr/>
          <p:nvPr/>
        </p:nvGrpSpPr>
        <p:grpSpPr bwMode="auto">
          <a:xfrm>
            <a:off x="2838450" y="1035210"/>
            <a:ext cx="6686550" cy="909662"/>
            <a:chOff x="354012" y="32085"/>
            <a:chExt cx="8915400" cy="1211950"/>
          </a:xfrm>
        </p:grpSpPr>
        <p:sp>
          <p:nvSpPr>
            <p:cNvPr id="7" name="Text Box 13"/>
            <p:cNvSpPr txBox="1">
              <a:spLocks noChangeArrowheads="1"/>
            </p:cNvSpPr>
            <p:nvPr/>
          </p:nvSpPr>
          <p:spPr bwMode="auto">
            <a:xfrm>
              <a:off x="354012" y="32085"/>
              <a:ext cx="8915400" cy="61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sz="2400" b="1" dirty="0" err="1">
                  <a:solidFill>
                    <a:srgbClr val="000066"/>
                  </a:solidFill>
                  <a:latin typeface="Times New Roman" panose="02020603050405020304" pitchFamily="18" charset="0"/>
                  <a:sym typeface="+mn-ea"/>
                </a:rPr>
                <a:t>Thứ</a:t>
              </a:r>
              <a:r>
                <a:rPr lang="en-US" sz="2400" b="1" dirty="0">
                  <a:solidFill>
                    <a:srgbClr val="000066"/>
                  </a:solidFill>
                  <a:latin typeface="Times New Roman" panose="02020603050405020304" pitchFamily="18" charset="0"/>
                  <a:sym typeface="+mn-ea"/>
                </a:rPr>
                <a:t> </a:t>
              </a:r>
              <a:r>
                <a:rPr lang="en-US" sz="2400" b="1" dirty="0" err="1">
                  <a:solidFill>
                    <a:srgbClr val="000066"/>
                  </a:solidFill>
                  <a:latin typeface="Times New Roman" panose="02020603050405020304" pitchFamily="18" charset="0"/>
                  <a:sym typeface="+mn-ea"/>
                </a:rPr>
                <a:t>ba</a:t>
              </a:r>
              <a:r>
                <a:rPr lang="en-US" sz="2400" b="1" dirty="0">
                  <a:solidFill>
                    <a:srgbClr val="000066"/>
                  </a:solidFill>
                  <a:latin typeface="Times New Roman" panose="02020603050405020304" pitchFamily="18" charset="0"/>
                  <a:sym typeface="+mn-ea"/>
                </a:rPr>
                <a:t>, </a:t>
              </a:r>
              <a:r>
                <a:rPr lang="en-US" sz="2400" b="1" dirty="0" err="1">
                  <a:solidFill>
                    <a:srgbClr val="000066"/>
                  </a:solidFill>
                  <a:latin typeface="Times New Roman" panose="02020603050405020304" pitchFamily="18" charset="0"/>
                  <a:sym typeface="+mn-ea"/>
                </a:rPr>
                <a:t>ngày</a:t>
              </a:r>
              <a:r>
                <a:rPr lang="en-US" sz="2400" b="1" dirty="0">
                  <a:solidFill>
                    <a:srgbClr val="000066"/>
                  </a:solidFill>
                  <a:latin typeface="Times New Roman" panose="02020603050405020304" pitchFamily="18" charset="0"/>
                  <a:sym typeface="+mn-ea"/>
                </a:rPr>
                <a:t> 18 </a:t>
              </a:r>
              <a:r>
                <a:rPr lang="en-US" sz="2400" b="1" dirty="0" err="1">
                  <a:solidFill>
                    <a:srgbClr val="000066"/>
                  </a:solidFill>
                  <a:latin typeface="Times New Roman" panose="02020603050405020304" pitchFamily="18" charset="0"/>
                  <a:sym typeface="+mn-ea"/>
                </a:rPr>
                <a:t>tháng</a:t>
              </a:r>
              <a:r>
                <a:rPr lang="en-US" sz="2400" b="1" dirty="0">
                  <a:solidFill>
                    <a:srgbClr val="000066"/>
                  </a:solidFill>
                  <a:latin typeface="Times New Roman" panose="02020603050405020304" pitchFamily="18" charset="0"/>
                  <a:sym typeface="+mn-ea"/>
                </a:rPr>
                <a:t>  9năm 2024</a:t>
              </a:r>
              <a:endParaRPr lang="en-US" sz="2400" b="1" dirty="0"/>
            </a:p>
          </p:txBody>
        </p:sp>
        <p:sp>
          <p:nvSpPr>
            <p:cNvPr id="6150" name="Text Box 4"/>
            <p:cNvSpPr txBox="1">
              <a:spLocks noChangeArrowheads="1"/>
            </p:cNvSpPr>
            <p:nvPr/>
          </p:nvSpPr>
          <p:spPr bwMode="auto">
            <a:xfrm>
              <a:off x="3352800" y="630674"/>
              <a:ext cx="3238501" cy="61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vi-VN" altLang="en-US" sz="2400" b="1" u="sng" dirty="0">
                  <a:latin typeface="Times New Roman" panose="02020603050405020304" pitchFamily="18" charset="0"/>
                  <a:cs typeface="Times New Roman" panose="02020603050405020304" pitchFamily="18" charset="0"/>
                  <a:sym typeface="+mn-ea"/>
                </a:rPr>
                <a:t>Tiếng việt</a:t>
              </a:r>
              <a:endParaRPr lang="en-US" altLang="en-US" sz="2400" b="1" dirty="0"/>
            </a:p>
          </p:txBody>
        </p:sp>
      </p:grpSp>
    </p:spTree>
    <p:extLst>
      <p:ext uri="{BB962C8B-B14F-4D97-AF65-F5344CB8AC3E}">
        <p14:creationId xmlns:p14="http://schemas.microsoft.com/office/powerpoint/2010/main" val="801432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3978C9-EB91-1C9C-E498-E149EEE85187}"/>
              </a:ext>
            </a:extLst>
          </p:cNvPr>
          <p:cNvPicPr>
            <a:picLocks noChangeAspect="1"/>
          </p:cNvPicPr>
          <p:nvPr/>
        </p:nvPicPr>
        <p:blipFill>
          <a:blip r:embed="rId3"/>
          <a:stretch>
            <a:fillRect/>
          </a:stretch>
        </p:blipFill>
        <p:spPr>
          <a:xfrm>
            <a:off x="5349685" y="1037472"/>
            <a:ext cx="4718713" cy="5029636"/>
          </a:xfrm>
          <a:prstGeom prst="rect">
            <a:avLst/>
          </a:prstGeom>
        </p:spPr>
      </p:pic>
    </p:spTree>
    <p:extLst>
      <p:ext uri="{BB962C8B-B14F-4D97-AF65-F5344CB8AC3E}">
        <p14:creationId xmlns:p14="http://schemas.microsoft.com/office/powerpoint/2010/main" val="52222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0" y="558798"/>
            <a:ext cx="11476648" cy="6180851"/>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2"/>
            <a:endParaRPr lang="en-US" sz="3733" dirty="0">
              <a:solidFill>
                <a:prstClr val="white"/>
              </a:solidFill>
              <a:latin typeface="等线" panose="020F0502020204030204"/>
            </a:endParaRPr>
          </a:p>
        </p:txBody>
      </p:sp>
      <p:sp>
        <p:nvSpPr>
          <p:cNvPr id="27" name="TextBox 26"/>
          <p:cNvSpPr txBox="1"/>
          <p:nvPr/>
        </p:nvSpPr>
        <p:spPr>
          <a:xfrm>
            <a:off x="549164" y="574181"/>
            <a:ext cx="11824864" cy="1077218"/>
          </a:xfrm>
          <a:prstGeom prst="rect">
            <a:avLst/>
          </a:prstGeom>
          <a:noFill/>
        </p:spPr>
        <p:txBody>
          <a:bodyPr wrap="square" rtlCol="0">
            <a:spAutoFit/>
          </a:bodyPr>
          <a:lstStyle/>
          <a:p>
            <a:r>
              <a:rPr lang="nl-NL" sz="3200" b="1" dirty="0">
                <a:solidFill>
                  <a:srgbClr val="FF0000"/>
                </a:solidFill>
              </a:rPr>
              <a:t>Câu 1:</a:t>
            </a:r>
            <a:r>
              <a:rPr lang="nl-NL" sz="3200" dirty="0">
                <a:solidFill>
                  <a:srgbClr val="FF0000"/>
                </a:solidFill>
              </a:rPr>
              <a:t> </a:t>
            </a:r>
            <a:r>
              <a:rPr lang="nl-NL" sz="3200" dirty="0"/>
              <a:t>Trong bài đọc hai anh em sinh đôi có hai anh em sinh đôi gióng nhau như đúc đó là :</a:t>
            </a:r>
            <a:endParaRPr lang="en-US" sz="3200" dirty="0"/>
          </a:p>
        </p:txBody>
      </p:sp>
      <p:sp>
        <p:nvSpPr>
          <p:cNvPr id="28" name="TextBox 27"/>
          <p:cNvSpPr txBox="1"/>
          <p:nvPr/>
        </p:nvSpPr>
        <p:spPr>
          <a:xfrm>
            <a:off x="879356" y="2066941"/>
            <a:ext cx="11164480" cy="2062103"/>
          </a:xfrm>
          <a:prstGeom prst="rect">
            <a:avLst/>
          </a:prstGeom>
          <a:noFill/>
        </p:spPr>
        <p:txBody>
          <a:bodyPr wrap="square" rtlCol="0">
            <a:spAutoFit/>
          </a:bodyPr>
          <a:lstStyle/>
          <a:p>
            <a:r>
              <a:rPr lang="en-US" sz="3200" b="1" dirty="0">
                <a:solidFill>
                  <a:srgbClr val="FF0000"/>
                </a:solidFill>
                <a:latin typeface="UTM Avo" panose="02040603050506020204" pitchFamily="18" charset="0"/>
              </a:rPr>
              <a:t>A.</a:t>
            </a:r>
            <a:r>
              <a:rPr lang="nl-NL" sz="3200" dirty="0"/>
              <a:t>. Khánh và Long</a:t>
            </a:r>
          </a:p>
          <a:p>
            <a:r>
              <a:rPr lang="en-US" sz="3200" b="1" dirty="0">
                <a:solidFill>
                  <a:srgbClr val="FF0000"/>
                </a:solidFill>
                <a:latin typeface="UTM Avo" panose="02040603050506020204" pitchFamily="18" charset="0"/>
              </a:rPr>
              <a:t>B.</a:t>
            </a:r>
            <a:r>
              <a:rPr lang="en-US" sz="3200" b="1" dirty="0">
                <a:solidFill>
                  <a:prstClr val="black"/>
                </a:solidFill>
                <a:latin typeface="UTM Avo" panose="02040603050506020204" pitchFamily="18" charset="0"/>
              </a:rPr>
              <a:t> </a:t>
            </a:r>
            <a:r>
              <a:rPr lang="nl-NL" sz="3200" dirty="0"/>
              <a:t>Khánh và Vân</a:t>
            </a:r>
          </a:p>
          <a:p>
            <a:r>
              <a:rPr lang="nl-NL" sz="3200" b="1" dirty="0">
                <a:solidFill>
                  <a:srgbClr val="FF0000"/>
                </a:solidFill>
              </a:rPr>
              <a:t>C.</a:t>
            </a:r>
            <a:r>
              <a:rPr lang="nl-NL" sz="3200" dirty="0"/>
              <a:t> Vân và Vinh</a:t>
            </a:r>
          </a:p>
          <a:p>
            <a:endParaRPr lang="en-US" sz="3200" b="1" dirty="0">
              <a:solidFill>
                <a:prstClr val="black"/>
              </a:solidFill>
              <a:latin typeface="UTM Avo" panose="02040603050506020204" pitchFamily="18" charset="0"/>
            </a:endParaRPr>
          </a:p>
        </p:txBody>
      </p:sp>
      <p:pic>
        <p:nvPicPr>
          <p:cNvPr id="33" name="图片 4"/>
          <p:cNvPicPr>
            <a:picLocks noChangeAspect="1"/>
          </p:cNvPicPr>
          <p:nvPr/>
        </p:nvPicPr>
        <p:blipFill rotWithShape="1">
          <a:blip r:embed="rId4">
            <a:extLst>
              <a:ext uri="{28A0092B-C50C-407E-A947-70E740481C1C}">
                <a14:useLocalDpi xmlns:a14="http://schemas.microsoft.com/office/drawing/2010/main" val="0"/>
              </a:ext>
            </a:extLst>
          </a:blip>
          <a:srcRect t="26381" b="32552"/>
          <a:stretch/>
        </p:blipFill>
        <p:spPr>
          <a:xfrm>
            <a:off x="176312" y="5321170"/>
            <a:ext cx="11476648" cy="1536831"/>
          </a:xfrm>
          <a:prstGeom prst="rect">
            <a:avLst/>
          </a:prstGeom>
        </p:spPr>
      </p:pic>
      <p:pic>
        <p:nvPicPr>
          <p:cNvPr id="10" name="Am-thanh-tra-loi-dung-www_nhacchuongvui_com">
            <a:hlinkClick r:id="" action="ppaction://media"/>
            <a:extLst>
              <a:ext uri="{FF2B5EF4-FFF2-40B4-BE49-F238E27FC236}">
                <a16:creationId xmlns:a16="http://schemas.microsoft.com/office/drawing/2014/main" id="{2C1CAE0D-D13D-48A7-95D2-CF397D4243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97265" y="1530776"/>
            <a:ext cx="609459" cy="609459"/>
          </a:xfrm>
          <a:prstGeom prst="rect">
            <a:avLst/>
          </a:prstGeom>
        </p:spPr>
      </p:pic>
    </p:spTree>
    <p:extLst>
      <p:ext uri="{BB962C8B-B14F-4D97-AF65-F5344CB8AC3E}">
        <p14:creationId xmlns:p14="http://schemas.microsoft.com/office/powerpoint/2010/main" val="1929226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par>
                                <p:cTn id="14" presetID="1" presetClass="mediacall" presetSubtype="0" fill="hold" nodeType="withEffect">
                                  <p:stCondLst>
                                    <p:cond delay="0"/>
                                  </p:stCondLst>
                                  <p:childTnLst>
                                    <p:cmd type="call" cmd="playFrom(0.0)">
                                      <p:cBhvr>
                                        <p:cTn id="15" dur="80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0"/>
                </p:tgtEl>
              </p:cMediaNode>
            </p:audio>
          </p:childTnLst>
        </p:cTn>
      </p:par>
    </p:tnLst>
    <p:bldLst>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0" y="558798"/>
            <a:ext cx="11476648" cy="6180851"/>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2"/>
            <a:endParaRPr lang="en-US" sz="3733" dirty="0">
              <a:solidFill>
                <a:prstClr val="white"/>
              </a:solidFill>
              <a:latin typeface="等线" panose="020F0502020204030204"/>
            </a:endParaRPr>
          </a:p>
        </p:txBody>
      </p:sp>
      <p:sp>
        <p:nvSpPr>
          <p:cNvPr id="27" name="TextBox 26"/>
          <p:cNvSpPr txBox="1"/>
          <p:nvPr/>
        </p:nvSpPr>
        <p:spPr>
          <a:xfrm>
            <a:off x="549164" y="574181"/>
            <a:ext cx="11824864" cy="1077218"/>
          </a:xfrm>
          <a:prstGeom prst="rect">
            <a:avLst/>
          </a:prstGeom>
          <a:noFill/>
        </p:spPr>
        <p:txBody>
          <a:bodyPr wrap="square" rtlCol="0">
            <a:spAutoFit/>
          </a:bodyPr>
          <a:lstStyle/>
          <a:p>
            <a:r>
              <a:rPr lang="nl-NL" sz="3200" b="1" dirty="0">
                <a:solidFill>
                  <a:srgbClr val="FF0000"/>
                </a:solidFill>
              </a:rPr>
              <a:t>Câu 1:</a:t>
            </a:r>
            <a:r>
              <a:rPr lang="nl-NL" sz="3200" dirty="0">
                <a:solidFill>
                  <a:srgbClr val="FF0000"/>
                </a:solidFill>
              </a:rPr>
              <a:t> </a:t>
            </a:r>
            <a:r>
              <a:rPr lang="nl-NL" sz="3200" dirty="0"/>
              <a:t>Trong bài đọc hai anh em sinh đôi có hai anh em sinh đôi gióng nhau như đúc đó là :</a:t>
            </a:r>
            <a:endParaRPr lang="en-US" sz="3200" dirty="0"/>
          </a:p>
        </p:txBody>
      </p:sp>
      <p:sp>
        <p:nvSpPr>
          <p:cNvPr id="28" name="TextBox 27"/>
          <p:cNvSpPr txBox="1"/>
          <p:nvPr/>
        </p:nvSpPr>
        <p:spPr>
          <a:xfrm>
            <a:off x="879356" y="2066941"/>
            <a:ext cx="11164480"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rPr>
              <a:t>A.</a:t>
            </a:r>
            <a:r>
              <a:rPr lang="nl-NL" sz="3200" dirty="0"/>
              <a:t>. Khánh và Long</a:t>
            </a:r>
            <a:endParaRPr lang="en-US" sz="3200" b="1" dirty="0">
              <a:solidFill>
                <a:prstClr val="black"/>
              </a:solidFill>
              <a:latin typeface="UTM Avo" panose="02040603050506020204" pitchFamily="18" charset="0"/>
            </a:endParaRPr>
          </a:p>
        </p:txBody>
      </p:sp>
      <p:sp>
        <p:nvSpPr>
          <p:cNvPr id="29" name="Rectangle 28"/>
          <p:cNvSpPr/>
          <p:nvPr/>
        </p:nvSpPr>
        <p:spPr>
          <a:xfrm>
            <a:off x="851094" y="2741379"/>
            <a:ext cx="10975975" cy="1241237"/>
          </a:xfrm>
          <a:prstGeom prst="rect">
            <a:avLst/>
          </a:prstGeom>
        </p:spPr>
        <p:txBody>
          <a:bodyPr wrap="square">
            <a:spAutoFit/>
          </a:bodyPr>
          <a:lstStyle/>
          <a:p>
            <a:r>
              <a:rPr lang="en-US" sz="3733" b="1" dirty="0">
                <a:solidFill>
                  <a:srgbClr val="FF0000"/>
                </a:solidFill>
                <a:latin typeface="UTM Avo" panose="02040603050506020204" pitchFamily="18" charset="0"/>
              </a:rPr>
              <a:t>B.</a:t>
            </a:r>
            <a:r>
              <a:rPr lang="en-US" sz="3733" b="1" dirty="0">
                <a:solidFill>
                  <a:prstClr val="black"/>
                </a:solidFill>
                <a:latin typeface="UTM Avo" panose="02040603050506020204" pitchFamily="18" charset="0"/>
              </a:rPr>
              <a:t> </a:t>
            </a:r>
            <a:r>
              <a:rPr lang="nl-NL" sz="3733" dirty="0"/>
              <a:t>Khánh và Vân</a:t>
            </a:r>
          </a:p>
          <a:p>
            <a:r>
              <a:rPr lang="nl-NL" sz="3733" b="1" dirty="0">
                <a:solidFill>
                  <a:srgbClr val="FF0000"/>
                </a:solidFill>
              </a:rPr>
              <a:t>C.</a:t>
            </a:r>
            <a:r>
              <a:rPr lang="nl-NL" sz="3733" dirty="0"/>
              <a:t> Vân và Vinh</a:t>
            </a:r>
          </a:p>
        </p:txBody>
      </p:sp>
      <p:pic>
        <p:nvPicPr>
          <p:cNvPr id="33" name="图片 4"/>
          <p:cNvPicPr>
            <a:picLocks noChangeAspect="1"/>
          </p:cNvPicPr>
          <p:nvPr/>
        </p:nvPicPr>
        <p:blipFill rotWithShape="1">
          <a:blip r:embed="rId3">
            <a:extLst>
              <a:ext uri="{28A0092B-C50C-407E-A947-70E740481C1C}">
                <a14:useLocalDpi xmlns:a14="http://schemas.microsoft.com/office/drawing/2010/main" val="0"/>
              </a:ext>
            </a:extLst>
          </a:blip>
          <a:srcRect t="26381" b="32552"/>
          <a:stretch/>
        </p:blipFill>
        <p:spPr>
          <a:xfrm>
            <a:off x="176312" y="5321170"/>
            <a:ext cx="11476648" cy="1536831"/>
          </a:xfrm>
          <a:prstGeom prst="rect">
            <a:avLst/>
          </a:prstGeom>
        </p:spPr>
      </p:pic>
    </p:spTree>
    <p:extLst>
      <p:ext uri="{BB962C8B-B14F-4D97-AF65-F5344CB8AC3E}">
        <p14:creationId xmlns:p14="http://schemas.microsoft.com/office/powerpoint/2010/main" val="3954362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1" nodeType="clickEffect">
                                  <p:stCondLst>
                                    <p:cond delay="0"/>
                                  </p:stCondLst>
                                  <p:childTnLst>
                                    <p:animEffect transition="out" filter="barn(inVertical)">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0" y="558798"/>
            <a:ext cx="11476648" cy="6180851"/>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2"/>
            <a:endParaRPr lang="en-US" sz="3733" dirty="0">
              <a:solidFill>
                <a:prstClr val="white"/>
              </a:solidFill>
              <a:latin typeface="等线" panose="020F0502020204030204"/>
            </a:endParaRPr>
          </a:p>
        </p:txBody>
      </p:sp>
      <p:sp>
        <p:nvSpPr>
          <p:cNvPr id="27" name="TextBox 26"/>
          <p:cNvSpPr txBox="1"/>
          <p:nvPr/>
        </p:nvSpPr>
        <p:spPr>
          <a:xfrm>
            <a:off x="549164" y="574181"/>
            <a:ext cx="11824864" cy="584775"/>
          </a:xfrm>
          <a:prstGeom prst="rect">
            <a:avLst/>
          </a:prstGeom>
          <a:noFill/>
        </p:spPr>
        <p:txBody>
          <a:bodyPr wrap="square" rtlCol="0">
            <a:spAutoFit/>
          </a:bodyPr>
          <a:lstStyle/>
          <a:p>
            <a:r>
              <a:rPr lang="nl-NL" sz="3200" b="1" dirty="0">
                <a:solidFill>
                  <a:srgbClr val="FF0000"/>
                </a:solidFill>
              </a:rPr>
              <a:t>Câu 2:</a:t>
            </a:r>
            <a:r>
              <a:rPr lang="nl-NL" sz="3200" dirty="0">
                <a:solidFill>
                  <a:srgbClr val="FF0000"/>
                </a:solidFill>
              </a:rPr>
              <a:t> </a:t>
            </a:r>
            <a:r>
              <a:rPr lang="nl-NL" sz="3200" dirty="0"/>
              <a:t>Hai anh em sinh đôi có hình dáng giống nhau như đúc nhưng:</a:t>
            </a:r>
            <a:endParaRPr lang="en-US" sz="3200" dirty="0"/>
          </a:p>
        </p:txBody>
      </p:sp>
      <p:sp>
        <p:nvSpPr>
          <p:cNvPr id="28" name="TextBox 27"/>
          <p:cNvSpPr txBox="1"/>
          <p:nvPr/>
        </p:nvSpPr>
        <p:spPr>
          <a:xfrm>
            <a:off x="879356" y="2066941"/>
            <a:ext cx="11164480"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rPr>
              <a:t>A.</a:t>
            </a:r>
            <a:r>
              <a:rPr lang="nl-NL" sz="3200" dirty="0"/>
              <a:t>. Mỗi người một vẻ</a:t>
            </a:r>
            <a:endParaRPr lang="en-US" sz="3200" b="1" dirty="0">
              <a:solidFill>
                <a:prstClr val="black"/>
              </a:solidFill>
              <a:latin typeface="UTM Avo" panose="02040603050506020204" pitchFamily="18" charset="0"/>
            </a:endParaRPr>
          </a:p>
        </p:txBody>
      </p:sp>
      <p:sp>
        <p:nvSpPr>
          <p:cNvPr id="29" name="Rectangle 28"/>
          <p:cNvSpPr/>
          <p:nvPr/>
        </p:nvSpPr>
        <p:spPr>
          <a:xfrm>
            <a:off x="851094" y="2741379"/>
            <a:ext cx="10975975" cy="1241237"/>
          </a:xfrm>
          <a:prstGeom prst="rect">
            <a:avLst/>
          </a:prstGeom>
        </p:spPr>
        <p:txBody>
          <a:bodyPr wrap="square">
            <a:spAutoFit/>
          </a:bodyPr>
          <a:lstStyle/>
          <a:p>
            <a:r>
              <a:rPr lang="en-US" sz="3733" b="1" dirty="0">
                <a:solidFill>
                  <a:srgbClr val="FF0000"/>
                </a:solidFill>
                <a:latin typeface="UTM Avo" panose="02040603050506020204" pitchFamily="18" charset="0"/>
              </a:rPr>
              <a:t>B.</a:t>
            </a:r>
            <a:r>
              <a:rPr lang="en-US" sz="3733" b="1" dirty="0">
                <a:solidFill>
                  <a:prstClr val="black"/>
                </a:solidFill>
                <a:latin typeface="UTM Avo" panose="02040603050506020204" pitchFamily="18" charset="0"/>
              </a:rPr>
              <a:t> </a:t>
            </a:r>
            <a:r>
              <a:rPr lang="nl-NL" sz="3733" dirty="0"/>
              <a:t>Giống nhau về tính cách</a:t>
            </a:r>
          </a:p>
          <a:p>
            <a:r>
              <a:rPr lang="nl-NL" sz="3733" b="1" dirty="0">
                <a:solidFill>
                  <a:srgbClr val="FF0000"/>
                </a:solidFill>
              </a:rPr>
              <a:t>C.</a:t>
            </a:r>
            <a:r>
              <a:rPr lang="nl-NL" sz="3733" dirty="0"/>
              <a:t> Không thể nhân ra điểm khác nhau</a:t>
            </a:r>
          </a:p>
        </p:txBody>
      </p:sp>
      <p:pic>
        <p:nvPicPr>
          <p:cNvPr id="33" name="图片 4"/>
          <p:cNvPicPr>
            <a:picLocks noChangeAspect="1"/>
          </p:cNvPicPr>
          <p:nvPr/>
        </p:nvPicPr>
        <p:blipFill rotWithShape="1">
          <a:blip r:embed="rId5">
            <a:extLst>
              <a:ext uri="{28A0092B-C50C-407E-A947-70E740481C1C}">
                <a14:useLocalDpi xmlns:a14="http://schemas.microsoft.com/office/drawing/2010/main" val="0"/>
              </a:ext>
            </a:extLst>
          </a:blip>
          <a:srcRect t="26381" b="32552"/>
          <a:stretch/>
        </p:blipFill>
        <p:spPr>
          <a:xfrm>
            <a:off x="176312" y="5321170"/>
            <a:ext cx="11476648" cy="1536831"/>
          </a:xfrm>
          <a:prstGeom prst="rect">
            <a:avLst/>
          </a:prstGeom>
        </p:spPr>
      </p:pic>
      <p:pic>
        <p:nvPicPr>
          <p:cNvPr id="10" name="Am-thanh-tra-loi-dung-www_nhacchuongvui_com">
            <a:hlinkClick r:id="" action="ppaction://media"/>
            <a:extLst>
              <a:ext uri="{FF2B5EF4-FFF2-40B4-BE49-F238E27FC236}">
                <a16:creationId xmlns:a16="http://schemas.microsoft.com/office/drawing/2014/main" id="{2C1CAE0D-D13D-48A7-95D2-CF397D4243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97265" y="1530776"/>
            <a:ext cx="609459" cy="609459"/>
          </a:xfrm>
          <a:prstGeom prst="rect">
            <a:avLst/>
          </a:prstGeom>
        </p:spPr>
      </p:pic>
    </p:spTree>
    <p:extLst>
      <p:ext uri="{BB962C8B-B14F-4D97-AF65-F5344CB8AC3E}">
        <p14:creationId xmlns:p14="http://schemas.microsoft.com/office/powerpoint/2010/main" val="2621379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1" nodeType="clickEffect">
                                  <p:stCondLst>
                                    <p:cond delay="0"/>
                                  </p:stCondLst>
                                  <p:childTnLst>
                                    <p:animEffect transition="out" filter="barn(inVertical)">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applause.wav"/>
                                        </p:tgtEl>
                                      </p:cMediaNode>
                                    </p:audio>
                                  </p:subTnLst>
                                </p:cTn>
                              </p:par>
                              <p:par>
                                <p:cTn id="24" presetID="1" presetClass="mediacall" presetSubtype="0" fill="hold" nodeType="withEffect">
                                  <p:stCondLst>
                                    <p:cond delay="0"/>
                                  </p:stCondLst>
                                  <p:childTnLst>
                                    <p:cmd type="call" cmd="playFrom(0.0)">
                                      <p:cBhvr>
                                        <p:cTn id="25" dur="80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0"/>
                </p:tgtEl>
              </p:cMediaNode>
            </p:audio>
          </p:childTnLst>
        </p:cTn>
      </p:par>
    </p:tnLst>
    <p:bldLst>
      <p:bldP spid="27" grpId="0"/>
      <p:bldP spid="28" grpId="0"/>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0" y="558798"/>
            <a:ext cx="11476648" cy="6180851"/>
          </a:xfrm>
          <a:prstGeom prst="roundRect">
            <a:avLst>
              <a:gd name="adj" fmla="val 0"/>
            </a:avLst>
          </a:prstGeom>
          <a:solidFill>
            <a:srgbClr val="FFE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42"/>
            <a:endParaRPr lang="en-US" sz="3733" dirty="0">
              <a:solidFill>
                <a:prstClr val="white"/>
              </a:solidFill>
              <a:latin typeface="等线" panose="020F0502020204030204"/>
            </a:endParaRPr>
          </a:p>
        </p:txBody>
      </p:sp>
      <p:sp>
        <p:nvSpPr>
          <p:cNvPr id="27" name="TextBox 26"/>
          <p:cNvSpPr txBox="1"/>
          <p:nvPr/>
        </p:nvSpPr>
        <p:spPr>
          <a:xfrm>
            <a:off x="549164" y="574181"/>
            <a:ext cx="11824864" cy="1077218"/>
          </a:xfrm>
          <a:prstGeom prst="rect">
            <a:avLst/>
          </a:prstGeom>
          <a:noFill/>
        </p:spPr>
        <p:txBody>
          <a:bodyPr wrap="square" rtlCol="0">
            <a:spAutoFit/>
          </a:bodyPr>
          <a:lstStyle/>
          <a:p>
            <a:r>
              <a:rPr lang="nl-NL" sz="3200" b="1" dirty="0">
                <a:solidFill>
                  <a:srgbClr val="FF0000"/>
                </a:solidFill>
              </a:rPr>
              <a:t>Câu 3:</a:t>
            </a:r>
            <a:r>
              <a:rPr lang="nl-NL" sz="3200" dirty="0">
                <a:solidFill>
                  <a:srgbClr val="FF0000"/>
                </a:solidFill>
              </a:rPr>
              <a:t> </a:t>
            </a:r>
            <a:r>
              <a:rPr lang="nl-NL" sz="3200" dirty="0"/>
              <a:t>Long thì( ........) khánh thì nhanh nhảu, sau nhầm được.Từ ngữ thích hợp điền  vào chỗ chấm:</a:t>
            </a:r>
            <a:endParaRPr lang="en-US" sz="3200" dirty="0"/>
          </a:p>
        </p:txBody>
      </p:sp>
      <p:sp>
        <p:nvSpPr>
          <p:cNvPr id="28" name="TextBox 27"/>
          <p:cNvSpPr txBox="1"/>
          <p:nvPr/>
        </p:nvSpPr>
        <p:spPr>
          <a:xfrm>
            <a:off x="879356" y="2066941"/>
            <a:ext cx="11164480"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rPr>
              <a:t>A.</a:t>
            </a:r>
            <a:r>
              <a:rPr lang="nl-NL" sz="3200" dirty="0"/>
              <a:t>. Chậm rãi</a:t>
            </a:r>
            <a:endParaRPr lang="en-US" sz="3200" b="1" dirty="0">
              <a:solidFill>
                <a:prstClr val="black"/>
              </a:solidFill>
              <a:latin typeface="UTM Avo" panose="02040603050506020204" pitchFamily="18" charset="0"/>
            </a:endParaRPr>
          </a:p>
        </p:txBody>
      </p:sp>
      <p:sp>
        <p:nvSpPr>
          <p:cNvPr id="29" name="Rectangle 28"/>
          <p:cNvSpPr/>
          <p:nvPr/>
        </p:nvSpPr>
        <p:spPr>
          <a:xfrm>
            <a:off x="851094" y="2741379"/>
            <a:ext cx="10975975" cy="1241237"/>
          </a:xfrm>
          <a:prstGeom prst="rect">
            <a:avLst/>
          </a:prstGeom>
        </p:spPr>
        <p:txBody>
          <a:bodyPr wrap="square">
            <a:spAutoFit/>
          </a:bodyPr>
          <a:lstStyle/>
          <a:p>
            <a:r>
              <a:rPr lang="en-US" sz="3733" b="1" dirty="0">
                <a:solidFill>
                  <a:srgbClr val="FF0000"/>
                </a:solidFill>
                <a:latin typeface="UTM Avo" panose="02040603050506020204" pitchFamily="18" charset="0"/>
              </a:rPr>
              <a:t>B.</a:t>
            </a:r>
            <a:r>
              <a:rPr lang="en-US" sz="3733" b="1" dirty="0">
                <a:solidFill>
                  <a:prstClr val="black"/>
                </a:solidFill>
                <a:latin typeface="UTM Avo" panose="02040603050506020204" pitchFamily="18" charset="0"/>
              </a:rPr>
              <a:t> </a:t>
            </a:r>
            <a:r>
              <a:rPr lang="nl-NL" sz="3733" dirty="0"/>
              <a:t>Vui vẻ</a:t>
            </a:r>
          </a:p>
          <a:p>
            <a:r>
              <a:rPr lang="nl-NL" sz="3733" b="1" dirty="0">
                <a:solidFill>
                  <a:srgbClr val="FF0000"/>
                </a:solidFill>
              </a:rPr>
              <a:t>C.</a:t>
            </a:r>
            <a:r>
              <a:rPr lang="nl-NL" sz="3733" dirty="0"/>
              <a:t> Chậm chạp</a:t>
            </a:r>
          </a:p>
        </p:txBody>
      </p:sp>
      <p:pic>
        <p:nvPicPr>
          <p:cNvPr id="33" name="图片 4"/>
          <p:cNvPicPr>
            <a:picLocks noChangeAspect="1"/>
          </p:cNvPicPr>
          <p:nvPr/>
        </p:nvPicPr>
        <p:blipFill rotWithShape="1">
          <a:blip r:embed="rId5">
            <a:extLst>
              <a:ext uri="{28A0092B-C50C-407E-A947-70E740481C1C}">
                <a14:useLocalDpi xmlns:a14="http://schemas.microsoft.com/office/drawing/2010/main" val="0"/>
              </a:ext>
            </a:extLst>
          </a:blip>
          <a:srcRect t="26381" b="32552"/>
          <a:stretch/>
        </p:blipFill>
        <p:spPr>
          <a:xfrm>
            <a:off x="176312" y="5321170"/>
            <a:ext cx="11476648" cy="1536831"/>
          </a:xfrm>
          <a:prstGeom prst="rect">
            <a:avLst/>
          </a:prstGeom>
        </p:spPr>
      </p:pic>
      <p:pic>
        <p:nvPicPr>
          <p:cNvPr id="10" name="Am-thanh-tra-loi-dung-www_nhacchuongvui_com">
            <a:hlinkClick r:id="" action="ppaction://media"/>
            <a:extLst>
              <a:ext uri="{FF2B5EF4-FFF2-40B4-BE49-F238E27FC236}">
                <a16:creationId xmlns:a16="http://schemas.microsoft.com/office/drawing/2014/main" id="{2C1CAE0D-D13D-48A7-95D2-CF397D4243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97265" y="1530776"/>
            <a:ext cx="609459" cy="609459"/>
          </a:xfrm>
          <a:prstGeom prst="rect">
            <a:avLst/>
          </a:prstGeom>
        </p:spPr>
      </p:pic>
    </p:spTree>
    <p:extLst>
      <p:ext uri="{BB962C8B-B14F-4D97-AF65-F5344CB8AC3E}">
        <p14:creationId xmlns:p14="http://schemas.microsoft.com/office/powerpoint/2010/main" val="2719295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1" nodeType="clickEffect">
                                  <p:stCondLst>
                                    <p:cond delay="0"/>
                                  </p:stCondLst>
                                  <p:childTnLst>
                                    <p:animEffect transition="out" filter="barn(inVertical)">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applause.wav"/>
                                        </p:tgtEl>
                                      </p:cMediaNode>
                                    </p:audio>
                                  </p:subTnLst>
                                </p:cTn>
                              </p:par>
                              <p:par>
                                <p:cTn id="24" presetID="1" presetClass="mediacall" presetSubtype="0" fill="hold" nodeType="withEffect">
                                  <p:stCondLst>
                                    <p:cond delay="0"/>
                                  </p:stCondLst>
                                  <p:childTnLst>
                                    <p:cmd type="call" cmd="playFrom(0.0)">
                                      <p:cBhvr>
                                        <p:cTn id="25" dur="80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0"/>
                </p:tgtEl>
              </p:cMediaNode>
            </p:audio>
          </p:childTnLst>
        </p:cTn>
      </p:par>
    </p:tnLst>
    <p:bldLst>
      <p:bldP spid="27" grpId="0"/>
      <p:bldP spid="28" grpId="0"/>
      <p:bldP spid="29" grpId="0"/>
      <p:bldP spid="2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95537" y="946001"/>
            <a:ext cx="12197716" cy="584775"/>
          </a:xfrm>
          <a:prstGeom prst="rect">
            <a:avLst/>
          </a:prstGeom>
          <a:noFill/>
        </p:spPr>
        <p:txBody>
          <a:bodyPr wrap="square" rtlCol="0">
            <a:spAutoFit/>
          </a:bodyPr>
          <a:lstStyle/>
          <a:p>
            <a:pPr lvl="0" algn="ctr">
              <a:defRPr/>
            </a:pPr>
            <a:r>
              <a:rPr lang="nl-NL" sz="3200" b="1" dirty="0">
                <a:solidFill>
                  <a:srgbClr val="FF0000"/>
                </a:solidFill>
              </a:rPr>
              <a:t>Câu  </a:t>
            </a:r>
            <a:r>
              <a:rPr lang="en-US" sz="3200" b="1" dirty="0">
                <a:solidFill>
                  <a:prstClr val="black"/>
                </a:solidFill>
              </a:rPr>
              <a:t>4. </a:t>
            </a:r>
            <a:r>
              <a:rPr lang="en-US" sz="3200" b="1" dirty="0" err="1">
                <a:solidFill>
                  <a:prstClr val="black"/>
                </a:solidFill>
              </a:rPr>
              <a:t>Sắm</a:t>
            </a:r>
            <a:r>
              <a:rPr lang="en-US" sz="3200" b="1" dirty="0">
                <a:solidFill>
                  <a:prstClr val="black"/>
                </a:solidFill>
              </a:rPr>
              <a:t> </a:t>
            </a:r>
            <a:r>
              <a:rPr lang="en-US" sz="3200" b="1" dirty="0" err="1">
                <a:solidFill>
                  <a:prstClr val="black"/>
                </a:solidFill>
              </a:rPr>
              <a:t>vai</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loài</a:t>
            </a:r>
            <a:r>
              <a:rPr lang="en-US" sz="3200" b="1" dirty="0">
                <a:solidFill>
                  <a:prstClr val="black"/>
                </a:solidFill>
              </a:rPr>
              <a:t> </a:t>
            </a:r>
            <a:r>
              <a:rPr lang="en-US" sz="3200" b="1" dirty="0" err="1">
                <a:solidFill>
                  <a:prstClr val="black"/>
                </a:solidFill>
              </a:rPr>
              <a:t>hoa</a:t>
            </a:r>
            <a:r>
              <a:rPr lang="en-US" sz="3200" b="1" dirty="0">
                <a:solidFill>
                  <a:prstClr val="black"/>
                </a:solidFill>
              </a:rPr>
              <a:t>, </a:t>
            </a:r>
            <a:r>
              <a:rPr lang="en-US" sz="3200" b="1" dirty="0" err="1">
                <a:solidFill>
                  <a:prstClr val="black"/>
                </a:solidFill>
              </a:rPr>
              <a:t>em</a:t>
            </a:r>
            <a:r>
              <a:rPr lang="en-US" sz="3200" b="1" dirty="0">
                <a:solidFill>
                  <a:prstClr val="black"/>
                </a:solidFill>
              </a:rPr>
              <a:t> </a:t>
            </a:r>
            <a:r>
              <a:rPr lang="en-US" sz="3200" b="1" dirty="0" err="1">
                <a:solidFill>
                  <a:prstClr val="black"/>
                </a:solidFill>
              </a:rPr>
              <a:t>hãy</a:t>
            </a:r>
            <a:r>
              <a:rPr lang="en-US" sz="3200" b="1" dirty="0">
                <a:solidFill>
                  <a:prstClr val="black"/>
                </a:solidFill>
              </a:rPr>
              <a:t> </a:t>
            </a:r>
            <a:r>
              <a:rPr lang="en-US" sz="3200" b="1" dirty="0" err="1">
                <a:solidFill>
                  <a:prstClr val="black"/>
                </a:solidFill>
              </a:rPr>
              <a:t>giới</a:t>
            </a:r>
            <a:r>
              <a:rPr lang="en-US" sz="3200" b="1" dirty="0">
                <a:solidFill>
                  <a:prstClr val="black"/>
                </a:solidFill>
              </a:rPr>
              <a:t> </a:t>
            </a:r>
            <a:r>
              <a:rPr lang="en-US" sz="3200" b="1" dirty="0" err="1">
                <a:solidFill>
                  <a:prstClr val="black"/>
                </a:solidFill>
              </a:rPr>
              <a:t>thiệu</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mình</a:t>
            </a:r>
            <a:r>
              <a:rPr lang="en-US" sz="3200" b="1" dirty="0">
                <a:solidFill>
                  <a:prstClr val="black"/>
                </a:solidFill>
              </a:rPr>
              <a:t> </a:t>
            </a:r>
            <a:r>
              <a:rPr lang="en-US" sz="3200" b="1" dirty="0" err="1">
                <a:solidFill>
                  <a:prstClr val="black"/>
                </a:solidFill>
              </a:rPr>
              <a:t>với</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bạn</a:t>
            </a:r>
            <a:endParaRPr lang="en-US" sz="3200" b="1" dirty="0">
              <a:solidFill>
                <a:prstClr val="black"/>
              </a:solidFill>
            </a:endParaRPr>
          </a:p>
        </p:txBody>
      </p:sp>
      <p:pic>
        <p:nvPicPr>
          <p:cNvPr id="33" name="图片 4"/>
          <p:cNvPicPr>
            <a:picLocks noChangeAspect="1"/>
          </p:cNvPicPr>
          <p:nvPr/>
        </p:nvPicPr>
        <p:blipFill rotWithShape="1">
          <a:blip r:embed="rId4">
            <a:extLst>
              <a:ext uri="{28A0092B-C50C-407E-A947-70E740481C1C}">
                <a14:useLocalDpi xmlns:a14="http://schemas.microsoft.com/office/drawing/2010/main" val="0"/>
              </a:ext>
            </a:extLst>
          </a:blip>
          <a:srcRect t="26381" b="32552"/>
          <a:stretch/>
        </p:blipFill>
        <p:spPr>
          <a:xfrm>
            <a:off x="176312" y="5321170"/>
            <a:ext cx="11476648" cy="1536831"/>
          </a:xfrm>
          <a:prstGeom prst="rect">
            <a:avLst/>
          </a:prstGeom>
        </p:spPr>
      </p:pic>
      <p:pic>
        <p:nvPicPr>
          <p:cNvPr id="10" name="Am-thanh-tra-loi-dung-www_nhacchuongvui_com">
            <a:hlinkClick r:id="" action="ppaction://media"/>
            <a:extLst>
              <a:ext uri="{FF2B5EF4-FFF2-40B4-BE49-F238E27FC236}">
                <a16:creationId xmlns:a16="http://schemas.microsoft.com/office/drawing/2014/main" id="{2C1CAE0D-D13D-48A7-95D2-CF397D4243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97265" y="1530776"/>
            <a:ext cx="609459" cy="609459"/>
          </a:xfrm>
          <a:prstGeom prst="rect">
            <a:avLst/>
          </a:prstGeom>
        </p:spPr>
      </p:pic>
      <p:pic>
        <p:nvPicPr>
          <p:cNvPr id="8" name="Picture 7">
            <a:extLst>
              <a:ext uri="{FF2B5EF4-FFF2-40B4-BE49-F238E27FC236}">
                <a16:creationId xmlns:a16="http://schemas.microsoft.com/office/drawing/2014/main" id="{B7704AD9-D5AD-3EAA-FB11-ADEB0627FE64}"/>
              </a:ext>
            </a:extLst>
          </p:cNvPr>
          <p:cNvPicPr>
            <a:picLocks noChangeAspect="1"/>
          </p:cNvPicPr>
          <p:nvPr/>
        </p:nvPicPr>
        <p:blipFill>
          <a:blip r:embed="rId6"/>
          <a:stretch>
            <a:fillRect/>
          </a:stretch>
        </p:blipFill>
        <p:spPr>
          <a:xfrm>
            <a:off x="296605" y="1835505"/>
            <a:ext cx="3493311" cy="3694496"/>
          </a:xfrm>
          <a:prstGeom prst="rect">
            <a:avLst/>
          </a:prstGeom>
        </p:spPr>
      </p:pic>
      <p:sp>
        <p:nvSpPr>
          <p:cNvPr id="9" name="Rectangle: Rounded Corners 25">
            <a:extLst>
              <a:ext uri="{FF2B5EF4-FFF2-40B4-BE49-F238E27FC236}">
                <a16:creationId xmlns:a16="http://schemas.microsoft.com/office/drawing/2014/main" id="{FF843905-509D-B0DC-1ABD-57E1F4B9701A}"/>
              </a:ext>
            </a:extLst>
          </p:cNvPr>
          <p:cNvSpPr/>
          <p:nvPr/>
        </p:nvSpPr>
        <p:spPr>
          <a:xfrm>
            <a:off x="4530903" y="3127164"/>
            <a:ext cx="7105696" cy="2400331"/>
          </a:xfrm>
          <a:custGeom>
            <a:avLst/>
            <a:gdLst>
              <a:gd name="connsiteX0" fmla="*/ 0 w 7105696"/>
              <a:gd name="connsiteY0" fmla="*/ 1200166 h 2400331"/>
              <a:gd name="connsiteX1" fmla="*/ 1200166 w 7105696"/>
              <a:gd name="connsiteY1" fmla="*/ 0 h 2400331"/>
              <a:gd name="connsiteX2" fmla="*/ 1966468 w 7105696"/>
              <a:gd name="connsiteY2" fmla="*/ 0 h 2400331"/>
              <a:gd name="connsiteX3" fmla="*/ 2591610 w 7105696"/>
              <a:gd name="connsiteY3" fmla="*/ 0 h 2400331"/>
              <a:gd name="connsiteX4" fmla="*/ 3216751 w 7105696"/>
              <a:gd name="connsiteY4" fmla="*/ 0 h 2400331"/>
              <a:gd name="connsiteX5" fmla="*/ 3888946 w 7105696"/>
              <a:gd name="connsiteY5" fmla="*/ 0 h 2400331"/>
              <a:gd name="connsiteX6" fmla="*/ 4467034 w 7105696"/>
              <a:gd name="connsiteY6" fmla="*/ 0 h 2400331"/>
              <a:gd name="connsiteX7" fmla="*/ 5045121 w 7105696"/>
              <a:gd name="connsiteY7" fmla="*/ 0 h 2400331"/>
              <a:gd name="connsiteX8" fmla="*/ 5905531 w 7105696"/>
              <a:gd name="connsiteY8" fmla="*/ 0 h 2400331"/>
              <a:gd name="connsiteX9" fmla="*/ 7105697 w 7105696"/>
              <a:gd name="connsiteY9" fmla="*/ 1200166 h 2400331"/>
              <a:gd name="connsiteX10" fmla="*/ 7105696 w 7105696"/>
              <a:gd name="connsiteY10" fmla="*/ 1200166 h 2400331"/>
              <a:gd name="connsiteX11" fmla="*/ 5905530 w 7105696"/>
              <a:gd name="connsiteY11" fmla="*/ 2400332 h 2400331"/>
              <a:gd name="connsiteX12" fmla="*/ 5280389 w 7105696"/>
              <a:gd name="connsiteY12" fmla="*/ 2400332 h 2400331"/>
              <a:gd name="connsiteX13" fmla="*/ 4749355 w 7105696"/>
              <a:gd name="connsiteY13" fmla="*/ 2400332 h 2400331"/>
              <a:gd name="connsiteX14" fmla="*/ 4171267 w 7105696"/>
              <a:gd name="connsiteY14" fmla="*/ 2400332 h 2400331"/>
              <a:gd name="connsiteX15" fmla="*/ 3499072 w 7105696"/>
              <a:gd name="connsiteY15" fmla="*/ 2400331 h 2400331"/>
              <a:gd name="connsiteX16" fmla="*/ 2873931 w 7105696"/>
              <a:gd name="connsiteY16" fmla="*/ 2400331 h 2400331"/>
              <a:gd name="connsiteX17" fmla="*/ 2248790 w 7105696"/>
              <a:gd name="connsiteY17" fmla="*/ 2400331 h 2400331"/>
              <a:gd name="connsiteX18" fmla="*/ 1200166 w 7105696"/>
              <a:gd name="connsiteY18" fmla="*/ 2400331 h 2400331"/>
              <a:gd name="connsiteX19" fmla="*/ 0 w 7105696"/>
              <a:gd name="connsiteY19" fmla="*/ 1200165 h 2400331"/>
              <a:gd name="connsiteX20" fmla="*/ 0 w 7105696"/>
              <a:gd name="connsiteY20" fmla="*/ 1200166 h 240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05696" h="2400331" fill="none" extrusionOk="0">
                <a:moveTo>
                  <a:pt x="0" y="1200166"/>
                </a:moveTo>
                <a:cubicBezTo>
                  <a:pt x="91636" y="531490"/>
                  <a:pt x="407610" y="-41736"/>
                  <a:pt x="1200166" y="0"/>
                </a:cubicBezTo>
                <a:cubicBezTo>
                  <a:pt x="1522737" y="34464"/>
                  <a:pt x="1752599" y="33744"/>
                  <a:pt x="1966468" y="0"/>
                </a:cubicBezTo>
                <a:cubicBezTo>
                  <a:pt x="2180337" y="-33744"/>
                  <a:pt x="2363848" y="17819"/>
                  <a:pt x="2591610" y="0"/>
                </a:cubicBezTo>
                <a:cubicBezTo>
                  <a:pt x="2819372" y="-17819"/>
                  <a:pt x="2971213" y="-25856"/>
                  <a:pt x="3216751" y="0"/>
                </a:cubicBezTo>
                <a:cubicBezTo>
                  <a:pt x="3462289" y="25856"/>
                  <a:pt x="3646074" y="5768"/>
                  <a:pt x="3888946" y="0"/>
                </a:cubicBezTo>
                <a:cubicBezTo>
                  <a:pt x="4131818" y="-5768"/>
                  <a:pt x="4239586" y="23618"/>
                  <a:pt x="4467034" y="0"/>
                </a:cubicBezTo>
                <a:cubicBezTo>
                  <a:pt x="4694482" y="-23618"/>
                  <a:pt x="4898044" y="-28311"/>
                  <a:pt x="5045121" y="0"/>
                </a:cubicBezTo>
                <a:cubicBezTo>
                  <a:pt x="5192198" y="28311"/>
                  <a:pt x="5516157" y="-20610"/>
                  <a:pt x="5905531" y="0"/>
                </a:cubicBezTo>
                <a:cubicBezTo>
                  <a:pt x="6664437" y="-57672"/>
                  <a:pt x="7115335" y="410938"/>
                  <a:pt x="7105697" y="1200166"/>
                </a:cubicBezTo>
                <a:lnTo>
                  <a:pt x="7105696" y="1200166"/>
                </a:lnTo>
                <a:cubicBezTo>
                  <a:pt x="7096054" y="1918519"/>
                  <a:pt x="6696064" y="2414363"/>
                  <a:pt x="5905530" y="2400332"/>
                </a:cubicBezTo>
                <a:cubicBezTo>
                  <a:pt x="5705726" y="2417015"/>
                  <a:pt x="5423838" y="2424283"/>
                  <a:pt x="5280389" y="2400332"/>
                </a:cubicBezTo>
                <a:cubicBezTo>
                  <a:pt x="5136940" y="2376381"/>
                  <a:pt x="4958816" y="2403694"/>
                  <a:pt x="4749355" y="2400332"/>
                </a:cubicBezTo>
                <a:cubicBezTo>
                  <a:pt x="4539894" y="2396970"/>
                  <a:pt x="4295855" y="2391072"/>
                  <a:pt x="4171267" y="2400332"/>
                </a:cubicBezTo>
                <a:cubicBezTo>
                  <a:pt x="4046679" y="2409592"/>
                  <a:pt x="3659189" y="2430994"/>
                  <a:pt x="3499072" y="2400331"/>
                </a:cubicBezTo>
                <a:cubicBezTo>
                  <a:pt x="3338954" y="2369668"/>
                  <a:pt x="3055796" y="2398517"/>
                  <a:pt x="2873931" y="2400331"/>
                </a:cubicBezTo>
                <a:cubicBezTo>
                  <a:pt x="2692066" y="2402145"/>
                  <a:pt x="2544652" y="2376430"/>
                  <a:pt x="2248790" y="2400331"/>
                </a:cubicBezTo>
                <a:cubicBezTo>
                  <a:pt x="1952928" y="2424232"/>
                  <a:pt x="1705386" y="2387424"/>
                  <a:pt x="1200166" y="2400331"/>
                </a:cubicBezTo>
                <a:cubicBezTo>
                  <a:pt x="546309" y="2335695"/>
                  <a:pt x="115" y="1838056"/>
                  <a:pt x="0" y="1200165"/>
                </a:cubicBezTo>
                <a:lnTo>
                  <a:pt x="0" y="1200166"/>
                </a:lnTo>
                <a:close/>
              </a:path>
              <a:path w="7105696" h="2400331" stroke="0" extrusionOk="0">
                <a:moveTo>
                  <a:pt x="0" y="1200166"/>
                </a:moveTo>
                <a:cubicBezTo>
                  <a:pt x="-11520" y="549424"/>
                  <a:pt x="561360" y="101640"/>
                  <a:pt x="1200166" y="0"/>
                </a:cubicBezTo>
                <a:cubicBezTo>
                  <a:pt x="1457668" y="6783"/>
                  <a:pt x="1572780" y="-12704"/>
                  <a:pt x="1778254" y="0"/>
                </a:cubicBezTo>
                <a:cubicBezTo>
                  <a:pt x="1983728" y="12704"/>
                  <a:pt x="2119708" y="2868"/>
                  <a:pt x="2403395" y="0"/>
                </a:cubicBezTo>
                <a:cubicBezTo>
                  <a:pt x="2687082" y="-2868"/>
                  <a:pt x="2767290" y="16224"/>
                  <a:pt x="2934429" y="0"/>
                </a:cubicBezTo>
                <a:cubicBezTo>
                  <a:pt x="3101568" y="-16224"/>
                  <a:pt x="3396726" y="26909"/>
                  <a:pt x="3653678" y="0"/>
                </a:cubicBezTo>
                <a:cubicBezTo>
                  <a:pt x="3910630" y="-26909"/>
                  <a:pt x="4034893" y="26061"/>
                  <a:pt x="4184712" y="0"/>
                </a:cubicBezTo>
                <a:cubicBezTo>
                  <a:pt x="4334531" y="-26061"/>
                  <a:pt x="4682799" y="-18174"/>
                  <a:pt x="4856907" y="0"/>
                </a:cubicBezTo>
                <a:cubicBezTo>
                  <a:pt x="5031016" y="18174"/>
                  <a:pt x="5565885" y="9777"/>
                  <a:pt x="5905531" y="0"/>
                </a:cubicBezTo>
                <a:cubicBezTo>
                  <a:pt x="6551664" y="22730"/>
                  <a:pt x="7064438" y="652082"/>
                  <a:pt x="7105697" y="1200166"/>
                </a:cubicBezTo>
                <a:lnTo>
                  <a:pt x="7105696" y="1200166"/>
                </a:lnTo>
                <a:cubicBezTo>
                  <a:pt x="7130160" y="1860352"/>
                  <a:pt x="6515647" y="2261574"/>
                  <a:pt x="5905530" y="2400332"/>
                </a:cubicBezTo>
                <a:cubicBezTo>
                  <a:pt x="5754138" y="2400098"/>
                  <a:pt x="5526560" y="2422511"/>
                  <a:pt x="5280389" y="2400332"/>
                </a:cubicBezTo>
                <a:cubicBezTo>
                  <a:pt x="5034218" y="2378153"/>
                  <a:pt x="4818464" y="2425625"/>
                  <a:pt x="4702301" y="2400332"/>
                </a:cubicBezTo>
                <a:cubicBezTo>
                  <a:pt x="4586138" y="2375039"/>
                  <a:pt x="4145251" y="2370702"/>
                  <a:pt x="3983053" y="2400332"/>
                </a:cubicBezTo>
                <a:cubicBezTo>
                  <a:pt x="3820855" y="2429962"/>
                  <a:pt x="3648207" y="2430476"/>
                  <a:pt x="3357911" y="2400331"/>
                </a:cubicBezTo>
                <a:cubicBezTo>
                  <a:pt x="3067615" y="2370187"/>
                  <a:pt x="3015311" y="2398707"/>
                  <a:pt x="2779824" y="2400331"/>
                </a:cubicBezTo>
                <a:cubicBezTo>
                  <a:pt x="2544337" y="2401955"/>
                  <a:pt x="2343042" y="2380429"/>
                  <a:pt x="2201736" y="2400331"/>
                </a:cubicBezTo>
                <a:cubicBezTo>
                  <a:pt x="2060430" y="2420233"/>
                  <a:pt x="1576249" y="2375255"/>
                  <a:pt x="1200166" y="2400331"/>
                </a:cubicBezTo>
                <a:cubicBezTo>
                  <a:pt x="524295" y="2362310"/>
                  <a:pt x="-108929" y="1922062"/>
                  <a:pt x="0" y="1200165"/>
                </a:cubicBezTo>
                <a:lnTo>
                  <a:pt x="0" y="1200166"/>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Lựa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chọn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một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tưởng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tượng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giới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thiệu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trong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nhóm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màu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sắc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vẻ</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đẹp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hương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thơm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ích</a:t>
            </a:r>
            <a:r>
              <a:rPr lang="en-US" sz="32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2711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8085"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childTnLst>
        </p:cTn>
      </p:par>
    </p:tnLst>
    <p:bldLst>
      <p:bldP spid="27" grpId="0"/>
      <p:bldP spid="9" grpId="0" animBg="1"/>
    </p:bldLst>
  </p:timing>
</p:sld>
</file>

<file path=ppt/theme/theme1.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TotalTime>
  <Words>2050</Words>
  <Application>Microsoft Office PowerPoint</Application>
  <PresentationFormat>Widescreen</PresentationFormat>
  <Paragraphs>149</Paragraphs>
  <Slides>40</Slides>
  <Notes>9</Notes>
  <HiddenSlides>0</HiddenSlides>
  <MMClips>10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40</vt:i4>
      </vt:variant>
    </vt:vector>
  </HeadingPairs>
  <TitlesOfParts>
    <vt:vector size="54" baseType="lpstr">
      <vt:lpstr>等线</vt:lpstr>
      <vt:lpstr>#9Slide03 SVNCintra</vt:lpstr>
      <vt:lpstr>#9Slide05 SVNMercury Script</vt:lpstr>
      <vt:lpstr>#9Slide07 Koni</vt:lpstr>
      <vt:lpstr>.VnAristote</vt:lpstr>
      <vt:lpstr>.VnTime</vt:lpstr>
      <vt:lpstr>Arial</vt:lpstr>
      <vt:lpstr>Calibri</vt:lpstr>
      <vt:lpstr>Calibri Light</vt:lpstr>
      <vt:lpstr>Cambria</vt:lpstr>
      <vt:lpstr>Times New Roman</vt:lpstr>
      <vt:lpstr>UTM Avo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66</cp:revision>
  <dcterms:created xsi:type="dcterms:W3CDTF">2023-06-25T10:10:59Z</dcterms:created>
  <dcterms:modified xsi:type="dcterms:W3CDTF">2024-10-16T13:26:13Z</dcterms:modified>
</cp:coreProperties>
</file>