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9" r:id="rId5"/>
    <p:sldMasterId id="2147483704" r:id="rId6"/>
    <p:sldMasterId id="2147483716" r:id="rId7"/>
  </p:sldMasterIdLst>
  <p:notesMasterIdLst>
    <p:notesMasterId r:id="rId27"/>
  </p:notesMasterIdLst>
  <p:sldIdLst>
    <p:sldId id="257" r:id="rId8"/>
    <p:sldId id="290" r:id="rId9"/>
    <p:sldId id="258" r:id="rId10"/>
    <p:sldId id="259" r:id="rId11"/>
    <p:sldId id="260" r:id="rId12"/>
    <p:sldId id="261" r:id="rId13"/>
    <p:sldId id="286" r:id="rId14"/>
    <p:sldId id="289" r:id="rId15"/>
    <p:sldId id="264" r:id="rId16"/>
    <p:sldId id="265" r:id="rId17"/>
    <p:sldId id="266" r:id="rId18"/>
    <p:sldId id="267" r:id="rId19"/>
    <p:sldId id="268" r:id="rId20"/>
    <p:sldId id="283" r:id="rId21"/>
    <p:sldId id="269" r:id="rId22"/>
    <p:sldId id="270" r:id="rId23"/>
    <p:sldId id="271" r:id="rId24"/>
    <p:sldId id="272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>
        <p:scale>
          <a:sx n="81" d="100"/>
          <a:sy n="81" d="100"/>
        </p:scale>
        <p:origin x="-25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9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03/11/2024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AF5BF4-C259-46B5-8C92-AB5EA636B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38F56C5-0979-4E7A-A916-361E853B2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038C18-961E-4D6F-A3EA-5DCEB248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8B9D3D-10A5-4E34-A8AA-9FCDE6C42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1B50F-0A84-4074-B71E-E0B8CA09E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25716DF-B843-417E-A4B7-1D73BE9FDB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60B9D-6D18-4E2A-950C-E19818BEC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E40314-B7F2-4D18-8F93-A6BC13C66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89F49-E6E4-447B-8A1B-0D915D0F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7FD74E-8FA5-4FD8-9704-D41ECA48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249E78-B49F-4787-8104-101FC676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858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D358EB-DF03-4B15-8DB4-3B10B92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122F57-C269-4A16-A002-64A5B15BA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1C2E87-E837-4A6B-890A-7B00FEBD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59E545-5593-41EB-922B-A50A7E81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5E3C3F-8072-4719-A61D-34A43DA4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57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161B17-1D2F-4A0B-954A-BF0E260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A76E8D-C698-4635-8FF7-8135D74F5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21DE5A-E8CF-4186-B7E9-F521A98F8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BAE17EA-D59D-43B5-B268-76D6761A1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BEDD4-01E4-48A7-98A6-EDBEED85F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B61831-4A71-4B81-B53A-912B76B42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86EABB-1561-4F01-9637-ADE8691C4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EC919B-EB2E-45EF-83C7-D2958651C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5B5445-5F61-4D60-ABC3-C241884253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A4A57E-7470-4414-8ABC-73C401F52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34AB285-59B4-442B-BF99-C526CCD2F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94D0D5-D095-46BC-A23B-AC6E0C6E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D511BE-B20A-4C78-9617-A0DC855F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61FA87-B63A-4283-848B-1A5CE42A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40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65C3D-D206-475F-BB78-AB4506293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455B8F-8EA2-4CC6-87A4-05F0E658D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47876F-65CB-4D22-BA30-36F6F4A9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297AC09-5DFE-4DF1-8574-5F8A30C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3B295BF-27B3-4356-9CEB-3A3C893BF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2D9944-3630-482E-AE69-96DDF7CC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B4241E-73FE-41BD-922C-3103913B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47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D0189A-D689-4D02-A39B-79F0EA0E3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402A34-FDE7-4137-90FF-E555EEE3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5A3E822-CAA0-4D1E-9B19-3A886E3FE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138963-D848-42F7-A30B-CC02021AD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8828DB-98F4-4796-91BE-0BBDD2FBA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230CC4-5D4F-4F5A-A798-FBD2FD84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887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43076F-57CA-4A9C-84A5-A6FDB73E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2CB4CA-CC83-4790-A837-8CC6B7D208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DC901D-3552-4C5E-878F-D5D7E40D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71C4DB-98F6-4040-AFA9-2871F482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11FC21-345F-4B4D-816E-292A1DB48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10ECB9-A363-421A-9745-21AD3E1E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621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336CF-FA61-4AFF-9D43-76EA4401D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65521F-08EC-4FE0-8EE1-6A88B1FF3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6B38A-DE91-43B1-AF99-D5CDEAF5F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629146-17F1-4CB1-AD67-CAA669BF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1444F-A5D2-4176-A7BC-663E8CC8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58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BF1733-A7C1-4D8E-BE3C-3C3F5B9ADE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A209E4E-8D1C-44F8-86D8-506F8A05B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A1E21A-1057-42E0-A375-843BD03F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78EF25-5B26-46BE-A1EE-AA10C7A3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6DB1EF-C979-441C-A260-7DAD7B88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31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03/11/2024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188D10-3651-47C4-A70F-90EDF13A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74AC4A-FE8E-42A0-A4CA-EAE3BC5F0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FC8687-FFB0-4469-A7A6-81DB37101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03/11/2024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3A3ABD-B4A4-4350-B94D-98CE83DFA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C90223-5450-41F9-B0B0-17FF41A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7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bông hoa màu vàng là:</a:t>
            </a:r>
          </a:p>
          <a:p>
            <a:pPr algn="ctr"/>
            <a:r>
              <a:rPr lang="en-US" sz="4400"/>
              <a:t>6 + 3 = 9 (bông)</a:t>
            </a:r>
          </a:p>
          <a:p>
            <a:pPr algn="ctr"/>
            <a:r>
              <a:rPr lang="en-US" sz="4400"/>
              <a:t>Đáp số: 9 bông hoa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Tàu thứ hai có số thùng hàng là:</a:t>
            </a:r>
          </a:p>
          <a:p>
            <a:pPr algn="ctr"/>
            <a:r>
              <a:rPr lang="en-US" sz="2800"/>
              <a:t>20 + 8 = 28 (thùng)</a:t>
            </a:r>
          </a:p>
          <a:p>
            <a:pPr algn="ctr"/>
            <a:r>
              <a:rPr lang="en-US" sz="2800"/>
              <a:t>Đáp số: 28 thùng hàng</a:t>
            </a:r>
          </a:p>
        </p:txBody>
      </p:sp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Đội Hai có số người tham gia ngày hội là:</a:t>
            </a:r>
          </a:p>
          <a:p>
            <a:pPr algn="ctr"/>
            <a:r>
              <a:rPr lang="en-US" sz="2800"/>
              <a:t>11 - 4 = 7 (người)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7"/>
            <a:ext cx="7518400" cy="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38" tIns="45219" rIns="90438" bIns="452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 dirty="0">
                <a:solidFill>
                  <a:srgbClr val="FF0066"/>
                </a:solidFill>
                <a:latin typeface="Times New Roman" pitchFamily="18" charset="0"/>
              </a:rPr>
              <a:t>TRƯỜNG TIỂU HỌCTHẠCH CHÂU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649713"/>
            <a:ext cx="1087800" cy="1414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787789" y="3257551"/>
            <a:ext cx="10502267" cy="47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133"/>
              </a:spcBef>
              <a:defRPr/>
            </a:pPr>
            <a:r>
              <a:rPr lang="en-US" sz="2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3050"/>
            <a:ext cx="8592457" cy="126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38" tIns="45219" rIns="90438" bIns="452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3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400675"/>
            <a:ext cx="4475239" cy="552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38" tIns="45219" rIns="90438" bIns="45219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5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5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5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5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500" b="1" i="1" dirty="0" err="1" smtClean="0">
                <a:solidFill>
                  <a:srgbClr val="FF0066"/>
                </a:solidFill>
                <a:latin typeface="Times New Roman" pitchFamily="18" charset="0"/>
              </a:rPr>
              <a:t>Nguyễn</a:t>
            </a:r>
            <a:r>
              <a:rPr lang="en-US" altLang="en-US" sz="15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5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15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5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Thịnh</a:t>
            </a:r>
            <a:endParaRPr lang="en-US" altLang="en-US" sz="15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15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5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1500" b="1" i="1" dirty="0" smtClean="0">
                <a:solidFill>
                  <a:srgbClr val="FF0066"/>
                </a:solidFill>
                <a:latin typeface="Times New Roman" pitchFamily="18" charset="0"/>
              </a:rPr>
              <a:t>2A4</a:t>
            </a:r>
            <a:endParaRPr lang="en-US" altLang="en-US" sz="15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2490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6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27453" y="4626185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66" y="4439078"/>
            <a:ext cx="2427689" cy="173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2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750507" y="2182622"/>
            <a:ext cx="10979911" cy="2100565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2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6945" y="1413163"/>
            <a:ext cx="7121237" cy="39901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 1</a:t>
            </a:r>
            <a:endParaRPr kumimoji="0" lang="en-US" sz="13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946765" y="0"/>
            <a:ext cx="1169670" cy="11696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224</Words>
  <Application>Microsoft Office PowerPoint</Application>
  <PresentationFormat>Custom</PresentationFormat>
  <Paragraphs>62</Paragraphs>
  <Slides>19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1_Office Theme</vt:lpstr>
      <vt:lpstr>2_Office Theme</vt:lpstr>
      <vt:lpstr>3_Office Theme</vt:lpstr>
      <vt:lpstr>1_Office 主题​​</vt:lpstr>
      <vt:lpstr>4_Office 主题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10</cp:revision>
  <dcterms:created xsi:type="dcterms:W3CDTF">2021-05-12T10:00:00Z</dcterms:created>
  <dcterms:modified xsi:type="dcterms:W3CDTF">2024-11-03T02:51:37Z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