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notesMasterIdLst>
    <p:notesMasterId r:id="rId8"/>
  </p:notesMasterIdLst>
  <p:sldIdLst>
    <p:sldId id="315" r:id="rId2"/>
    <p:sldId id="400" r:id="rId3"/>
    <p:sldId id="414" r:id="rId4"/>
    <p:sldId id="417" r:id="rId5"/>
    <p:sldId id="407" r:id="rId6"/>
    <p:sldId id="419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52" autoAdjust="0"/>
    <p:restoredTop sz="91756" autoAdjust="0"/>
  </p:normalViewPr>
  <p:slideViewPr>
    <p:cSldViewPr>
      <p:cViewPr varScale="1">
        <p:scale>
          <a:sx n="62" d="100"/>
          <a:sy n="62" d="100"/>
        </p:scale>
        <p:origin x="68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8" d="100"/>
        <a:sy n="98" d="100"/>
      </p:scale>
      <p:origin x="0" y="38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F24B3-9116-4739-9A9B-3BAB22DF2E91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06070C-B7E2-459C-AB60-4B0CE4947E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4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6714D4E-730E-487E-80E5-40F06309C8E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A3300A6-AE12-4D0E-BB3C-971FC1BD7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4D4E-730E-487E-80E5-40F06309C8E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00A6-AE12-4D0E-BB3C-971FC1BD7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4D4E-730E-487E-80E5-40F06309C8E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00A6-AE12-4D0E-BB3C-971FC1BD7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714D4E-730E-487E-80E5-40F06309C8E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3300A6-AE12-4D0E-BB3C-971FC1BD7F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6714D4E-730E-487E-80E5-40F06309C8E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A3300A6-AE12-4D0E-BB3C-971FC1BD7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4D4E-730E-487E-80E5-40F06309C8E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00A6-AE12-4D0E-BB3C-971FC1BD7F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4D4E-730E-487E-80E5-40F06309C8E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00A6-AE12-4D0E-BB3C-971FC1BD7F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714D4E-730E-487E-80E5-40F06309C8E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3300A6-AE12-4D0E-BB3C-971FC1BD7F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14D4E-730E-487E-80E5-40F06309C8E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300A6-AE12-4D0E-BB3C-971FC1BD7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6714D4E-730E-487E-80E5-40F06309C8E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3300A6-AE12-4D0E-BB3C-971FC1BD7F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6714D4E-730E-487E-80E5-40F06309C8E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3300A6-AE12-4D0E-BB3C-971FC1BD7F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6714D4E-730E-487E-80E5-40F06309C8E4}" type="datetimeFigureOut">
              <a:rPr lang="en-US" smtClean="0"/>
              <a:pPr/>
              <a:t>4/17/2023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A3300A6-AE12-4D0E-BB3C-971FC1BD7F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AS\Downloads\Mot-Con-Vit-Be-Khanh-Linh.mp3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/>
          <p:cNvSpPr txBox="1">
            <a:spLocks/>
          </p:cNvSpPr>
          <p:nvPr/>
        </p:nvSpPr>
        <p:spPr>
          <a:xfrm>
            <a:off x="0" y="428604"/>
            <a:ext cx="9144000" cy="564360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n-US" sz="500">
                <a:solidFill>
                  <a:srgbClr val="C00000"/>
                </a:solidFill>
              </a:rPr>
              <a:t>          </a:t>
            </a:r>
          </a:p>
          <a:p>
            <a:pPr algn="ctr" eaLnBrk="1" hangingPunct="1">
              <a:lnSpc>
                <a:spcPct val="50000"/>
              </a:lnSpc>
              <a:spcBef>
                <a:spcPct val="20000"/>
              </a:spcBef>
            </a:pPr>
            <a:r>
              <a:rPr lang="en-US" sz="2400">
                <a:solidFill>
                  <a:srgbClr val="C00000"/>
                </a:solidFill>
              </a:rPr>
              <a:t>    </a:t>
            </a:r>
            <a:endParaRPr lang="en-US" sz="80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lnSpc>
                <a:spcPct val="50000"/>
              </a:lnSpc>
              <a:spcBef>
                <a:spcPct val="20000"/>
              </a:spcBef>
              <a:buFont typeface="Arial" pitchFamily="34" charset="0"/>
              <a:buNone/>
            </a:pPr>
            <a:endParaRPr lang="en-US" sz="50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lnSpc>
                <a:spcPct val="110000"/>
              </a:lnSpc>
              <a:buFont typeface="Arial" pitchFamily="34" charset="0"/>
              <a:buNone/>
            </a:pPr>
            <a:r>
              <a:rPr lang="en-US" sz="2000" b="0" smtClean="0">
                <a:solidFill>
                  <a:srgbClr val="008000"/>
                </a:solidFill>
              </a:rPr>
              <a:t> </a:t>
            </a:r>
            <a:endParaRPr lang="en-US" sz="2000" b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14348" y="785794"/>
            <a:ext cx="7772400" cy="990600"/>
          </a:xfrm>
          <a:prstGeom prst="rect">
            <a:avLst/>
          </a:prstGeom>
        </p:spPr>
        <p:txBody>
          <a:bodyPr anchor="ctr"/>
          <a:lstStyle>
            <a:lvl1pPr>
              <a:defRPr sz="2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>
              <a:solidFill>
                <a:srgbClr val="008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-19"/>
            <a:chExt cx="5760" cy="4377"/>
          </a:xfrm>
        </p:grpSpPr>
        <p:pic>
          <p:nvPicPr>
            <p:cNvPr id="10" name="Picture 7" descr="flower[1][1][1][1]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5400000">
              <a:off x="3488" y="2048"/>
              <a:ext cx="4320" cy="225"/>
            </a:xfrm>
            <a:prstGeom prst="rect">
              <a:avLst/>
            </a:prstGeom>
            <a:noFill/>
          </p:spPr>
        </p:pic>
        <p:pic>
          <p:nvPicPr>
            <p:cNvPr id="12" name="Picture 8" descr="flower[1][1][1][1]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rot="16200000">
              <a:off x="-1992" y="2014"/>
              <a:ext cx="4320" cy="293"/>
            </a:xfrm>
            <a:prstGeom prst="rect">
              <a:avLst/>
            </a:prstGeom>
            <a:noFill/>
          </p:spPr>
        </p:pic>
        <p:pic>
          <p:nvPicPr>
            <p:cNvPr id="13" name="Picture 9" descr="flower[1][1][1][1]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130"/>
              <a:ext cx="5760" cy="228"/>
            </a:xfrm>
            <a:prstGeom prst="rect">
              <a:avLst/>
            </a:prstGeom>
            <a:noFill/>
          </p:spPr>
        </p:pic>
        <p:pic>
          <p:nvPicPr>
            <p:cNvPr id="14" name="Picture 10" descr="flower[1][1][1][1]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-19"/>
              <a:ext cx="5760" cy="228"/>
            </a:xfrm>
            <a:prstGeom prst="rect">
              <a:avLst/>
            </a:prstGeom>
            <a:noFill/>
          </p:spPr>
        </p:pic>
      </p:grpSp>
      <p:sp>
        <p:nvSpPr>
          <p:cNvPr id="9" name="Rounded Rectangle 8"/>
          <p:cNvSpPr/>
          <p:nvPr/>
        </p:nvSpPr>
        <p:spPr bwMode="auto">
          <a:xfrm>
            <a:off x="714348" y="785794"/>
            <a:ext cx="7937501" cy="5143536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BỒI DƯỠNG TỐ CHẤT ĐỌC SÁCH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3: TỔNG KẾT CHIA SẺ SÁCH</a:t>
            </a:r>
            <a:endParaRPr lang="en-US" sz="2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40000"/>
              </a:lnSpc>
              <a:spcBef>
                <a:spcPts val="600"/>
              </a:spcBef>
            </a:pP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Nga</a:t>
            </a:r>
            <a:endParaRPr lang="en-US" sz="28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40000"/>
              </a:lnSpc>
              <a:spcBef>
                <a:spcPts val="600"/>
              </a:spcBef>
            </a:pPr>
            <a:r>
              <a:rPr lang="en-US" sz="2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4A1</a:t>
            </a:r>
          </a:p>
        </p:txBody>
      </p:sp>
      <p:pic>
        <p:nvPicPr>
          <p:cNvPr id="11" name="Mot-Con-Vit-Be-Khanh-Linh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929586" y="5643578"/>
            <a:ext cx="1000132" cy="92869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571604" y="928670"/>
            <a:ext cx="6643734" cy="524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spcBef>
                <a:spcPts val="600"/>
              </a:spcBef>
              <a:defRPr/>
            </a:pP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THẠCH CHÂU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3143240" y="1457312"/>
            <a:ext cx="342902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8333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cmd type="call" cmd="stop">
                                      <p:cBhvr>
                                        <p:cTn id="13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014" y="0"/>
            <a:ext cx="9001156" cy="145441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</a:pP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9774" y="1897160"/>
            <a:ext cx="79296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 Tin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6242" y="4143929"/>
            <a:ext cx="811668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KWLQ.</a:t>
            </a:r>
          </a:p>
          <a:p>
            <a:pPr marL="457200" indent="-457200">
              <a:buFontTx/>
              <a:buChar char="-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KWLQ.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71472" y="1201151"/>
            <a:ext cx="81439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-19"/>
            <a:chExt cx="5760" cy="4377"/>
          </a:xfrm>
        </p:grpSpPr>
        <p:pic>
          <p:nvPicPr>
            <p:cNvPr id="10" name="Picture 7" descr="flower[1][1][1]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3488" y="2048"/>
              <a:ext cx="4320" cy="225"/>
            </a:xfrm>
            <a:prstGeom prst="rect">
              <a:avLst/>
            </a:prstGeom>
            <a:noFill/>
          </p:spPr>
        </p:pic>
        <p:pic>
          <p:nvPicPr>
            <p:cNvPr id="12" name="Picture 8" descr="flower[1][1][1]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-1992" y="2014"/>
              <a:ext cx="4320" cy="293"/>
            </a:xfrm>
            <a:prstGeom prst="rect">
              <a:avLst/>
            </a:prstGeom>
            <a:noFill/>
          </p:spPr>
        </p:pic>
        <p:pic>
          <p:nvPicPr>
            <p:cNvPr id="13" name="Picture 9" descr="flower[1][1][1]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130"/>
              <a:ext cx="5760" cy="228"/>
            </a:xfrm>
            <a:prstGeom prst="rect">
              <a:avLst/>
            </a:prstGeom>
            <a:noFill/>
          </p:spPr>
        </p:pic>
        <p:pic>
          <p:nvPicPr>
            <p:cNvPr id="14" name="Picture 10" descr="flower[1][1][1]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9"/>
              <a:ext cx="5760" cy="228"/>
            </a:xfrm>
            <a:prstGeom prst="rect">
              <a:avLst/>
            </a:prstGeom>
            <a:noFill/>
          </p:spPr>
        </p:pic>
      </p:grpSp>
      <p:sp>
        <p:nvSpPr>
          <p:cNvPr id="8" name="Rectangle 7"/>
          <p:cNvSpPr/>
          <p:nvPr/>
        </p:nvSpPr>
        <p:spPr>
          <a:xfrm>
            <a:off x="107141" y="105249"/>
            <a:ext cx="8929718" cy="78581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HĐ2: Chia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4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0027" y="4715033"/>
            <a:ext cx="81439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71472" y="3590266"/>
            <a:ext cx="81439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27708" y="2211042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chia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8333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-19"/>
            <a:chExt cx="5760" cy="4377"/>
          </a:xfrm>
        </p:grpSpPr>
        <p:pic>
          <p:nvPicPr>
            <p:cNvPr id="10" name="Picture 7" descr="flower[1][1][1]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3488" y="2048"/>
              <a:ext cx="4320" cy="225"/>
            </a:xfrm>
            <a:prstGeom prst="rect">
              <a:avLst/>
            </a:prstGeom>
            <a:noFill/>
          </p:spPr>
        </p:pic>
        <p:pic>
          <p:nvPicPr>
            <p:cNvPr id="12" name="Picture 8" descr="flower[1][1][1]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-1992" y="2014"/>
              <a:ext cx="4320" cy="293"/>
            </a:xfrm>
            <a:prstGeom prst="rect">
              <a:avLst/>
            </a:prstGeom>
            <a:noFill/>
          </p:spPr>
        </p:pic>
        <p:pic>
          <p:nvPicPr>
            <p:cNvPr id="13" name="Picture 9" descr="flower[1][1][1]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130"/>
              <a:ext cx="5760" cy="228"/>
            </a:xfrm>
            <a:prstGeom prst="rect">
              <a:avLst/>
            </a:prstGeom>
            <a:noFill/>
          </p:spPr>
        </p:pic>
        <p:pic>
          <p:nvPicPr>
            <p:cNvPr id="14" name="Picture 10" descr="flower[1][1][1]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9"/>
              <a:ext cx="5760" cy="228"/>
            </a:xfrm>
            <a:prstGeom prst="rect">
              <a:avLst/>
            </a:prstGeom>
            <a:noFill/>
          </p:spPr>
        </p:pic>
      </p:grpSp>
      <p:sp>
        <p:nvSpPr>
          <p:cNvPr id="8" name="Rectangle 7"/>
          <p:cNvSpPr/>
          <p:nvPr/>
        </p:nvSpPr>
        <p:spPr>
          <a:xfrm>
            <a:off x="94956" y="61275"/>
            <a:ext cx="8929718" cy="70950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HĐ2: Chia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內容版面配置區 2"/>
          <p:cNvSpPr txBox="1">
            <a:spLocks/>
          </p:cNvSpPr>
          <p:nvPr/>
        </p:nvSpPr>
        <p:spPr>
          <a:xfrm>
            <a:off x="559456" y="1322261"/>
            <a:ext cx="8465218" cy="462701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Xin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chào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tất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cả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bạn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! </a:t>
            </a:r>
            <a:endParaRPr lang="en-US" altLang="zh-TW" sz="1800" i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TW" sz="1800" i="1" dirty="0" err="1" smtClean="0">
                <a:latin typeface="Arial" pitchFamily="34" charset="0"/>
                <a:cs typeface="Arial" pitchFamily="34" charset="0"/>
              </a:rPr>
              <a:t>Hôm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nay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tớ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muốn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chia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sẻ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các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bạn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cuốn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sách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</a:rPr>
              <a:t>Tên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sách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: </a:t>
            </a:r>
            <a:r>
              <a:rPr lang="en-US" altLang="zh-TW" sz="1800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Các</a:t>
            </a:r>
            <a:r>
              <a:rPr lang="en-US" altLang="zh-TW" sz="18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biện</a:t>
            </a:r>
            <a:r>
              <a:rPr lang="en-US" altLang="zh-TW" sz="18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pháp</a:t>
            </a:r>
            <a:r>
              <a:rPr lang="en-US" altLang="zh-TW" sz="18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ứng</a:t>
            </a:r>
            <a:r>
              <a:rPr lang="en-US" altLang="zh-TW" sz="18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phó</a:t>
            </a:r>
            <a:r>
              <a:rPr lang="en-US" altLang="zh-TW" sz="18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với</a:t>
            </a:r>
            <a:r>
              <a:rPr lang="en-US" altLang="zh-TW" sz="18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tình</a:t>
            </a:r>
            <a:r>
              <a:rPr lang="en-US" altLang="zh-TW" sz="18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huống</a:t>
            </a:r>
            <a:r>
              <a:rPr lang="en-US" altLang="zh-TW" sz="18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 </a:t>
            </a:r>
            <a:r>
              <a:rPr lang="en-US" altLang="zh-TW" sz="1800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nguy</a:t>
            </a:r>
            <a:r>
              <a:rPr lang="en-US" altLang="zh-TW" sz="18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  <a:sym typeface="Wingdings" pitchFamily="2" charset="2"/>
              </a:rPr>
              <a:t>hiểm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.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Tác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giả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là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: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Nguyễn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Thanh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Ngân</a:t>
            </a:r>
            <a:endParaRPr lang="en-US" altLang="zh-TW" sz="1800" i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Nội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dung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chính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của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cuốn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sách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này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: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Giới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thiệu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20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tình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huống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nguy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hiểm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mà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ta hay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gặp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phải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.</a:t>
            </a:r>
            <a:endParaRPr lang="en-US" altLang="zh-TW" sz="1800" i="1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Điểm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đặc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biệt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nhất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mà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tớ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cảm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thấy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ở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cuốn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sách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này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altLang="zh-TW" sz="1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: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Trang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bị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cho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chúng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ta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những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kiến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thức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cần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thiết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để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ứng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phó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với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những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tình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huống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nguy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hiểm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trong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thực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tế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.</a:t>
            </a:r>
            <a:endParaRPr lang="en-US" altLang="zh-TW" sz="1800" i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Cuốn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sách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này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đã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khiến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tớ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nảy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sinh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câu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hỏi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mới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là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: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Cách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phân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biệt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vết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rắn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có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độc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và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rắn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thường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?</a:t>
            </a:r>
            <a:endParaRPr lang="en-US" altLang="zh-TW" sz="1800" i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Tớ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cảm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thấy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nó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rất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hợp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với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người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nào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thích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khám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phá</a:t>
            </a:r>
            <a:r>
              <a:rPr lang="en-US" altLang="zh-TW" sz="1800" i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.</a:t>
            </a:r>
            <a:endParaRPr lang="en-US" altLang="zh-TW" sz="1800" i="1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Cảm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ơn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mọi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người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đã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chú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ý </a:t>
            </a:r>
            <a:r>
              <a:rPr lang="en-US" altLang="zh-TW" sz="1800" i="1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lắng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altLang="zh-TW" sz="1800" i="1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nghe</a:t>
            </a:r>
            <a:r>
              <a:rPr lang="en-US" altLang="zh-TW" sz="1800" i="1" dirty="0">
                <a:latin typeface="Arial" pitchFamily="34" charset="0"/>
                <a:cs typeface="Arial" pitchFamily="34" charset="0"/>
                <a:sym typeface="Wingdings" pitchFamily="2" charset="2"/>
              </a:rPr>
              <a:t>!</a:t>
            </a:r>
            <a:endParaRPr lang="zh-TW" altLang="en-US" sz="1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9270" y="882492"/>
            <a:ext cx="7500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Ví</a:t>
            </a:r>
            <a:r>
              <a:rPr lang="en-US" sz="24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4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2400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24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89484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2844" y="214290"/>
            <a:ext cx="8929718" cy="78581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HĐ3: Lan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tỏa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khoa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24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1035948"/>
            <a:ext cx="7500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28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1593" y="2400171"/>
            <a:ext cx="87510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KWLQ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0342" y="1559168"/>
            <a:ext cx="8673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KWLQ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016" y="3406751"/>
            <a:ext cx="86056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mẩu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sticker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mẩu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KWLQ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mẩu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sticker.</a:t>
            </a:r>
          </a:p>
        </p:txBody>
      </p:sp>
      <p:sp>
        <p:nvSpPr>
          <p:cNvPr id="2" name="Rectangle 1"/>
          <p:cNvSpPr/>
          <p:nvPr/>
        </p:nvSpPr>
        <p:spPr>
          <a:xfrm>
            <a:off x="167994" y="5301208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5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-19"/>
            <a:chExt cx="5760" cy="4377"/>
          </a:xfrm>
        </p:grpSpPr>
        <p:pic>
          <p:nvPicPr>
            <p:cNvPr id="10" name="Picture 7" descr="flower[1][1][1]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>
              <a:off x="3488" y="2048"/>
              <a:ext cx="4320" cy="225"/>
            </a:xfrm>
            <a:prstGeom prst="rect">
              <a:avLst/>
            </a:prstGeom>
            <a:noFill/>
          </p:spPr>
        </p:pic>
        <p:pic>
          <p:nvPicPr>
            <p:cNvPr id="12" name="Picture 8" descr="flower[1][1][1]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6200000">
              <a:off x="-1992" y="2014"/>
              <a:ext cx="4320" cy="293"/>
            </a:xfrm>
            <a:prstGeom prst="rect">
              <a:avLst/>
            </a:prstGeom>
            <a:noFill/>
          </p:spPr>
        </p:pic>
        <p:pic>
          <p:nvPicPr>
            <p:cNvPr id="13" name="Picture 9" descr="flower[1][1][1]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4130"/>
              <a:ext cx="5760" cy="228"/>
            </a:xfrm>
            <a:prstGeom prst="rect">
              <a:avLst/>
            </a:prstGeom>
            <a:noFill/>
          </p:spPr>
        </p:pic>
        <p:pic>
          <p:nvPicPr>
            <p:cNvPr id="14" name="Picture 10" descr="flower[1][1][1]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-19"/>
              <a:ext cx="5760" cy="228"/>
            </a:xfrm>
            <a:prstGeom prst="rect">
              <a:avLst/>
            </a:prstGeom>
            <a:noFill/>
          </p:spPr>
        </p:pic>
      </p:grpSp>
      <p:sp>
        <p:nvSpPr>
          <p:cNvPr id="15" name="Rounded Rectangle 14"/>
          <p:cNvSpPr/>
          <p:nvPr/>
        </p:nvSpPr>
        <p:spPr bwMode="auto">
          <a:xfrm>
            <a:off x="928662" y="1428736"/>
            <a:ext cx="7651749" cy="3492407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rgbClr val="00B05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50000"/>
              </a:lnSpc>
            </a:pP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XIN CẢM ƠN QUÝ THẦY, CÔ </a:t>
            </a:r>
          </a:p>
          <a:p>
            <a:pPr algn="ctr">
              <a:lnSpc>
                <a:spcPct val="150000"/>
              </a:lnSpc>
            </a:pPr>
            <a:r>
              <a:rPr lang="en-US" sz="36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ĐÃ VỀ DỰ GIỜ, THĂM LỚP!</a:t>
            </a:r>
            <a:endParaRPr lang="en-US" sz="3200" b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1622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89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5&quot;/&gt;&lt;property id=&quot;20307&quot; value=&quot;291&quot;/&gt;&lt;/object&gt;&lt;object type=&quot;3&quot; unique_id=&quot;10010&quot;&gt;&lt;property id=&quot;20148&quot; value=&quot;5&quot;/&gt;&lt;property id=&quot;20300&quot; value=&quot;Slide 6&quot;/&gt;&lt;property id=&quot;20307&quot; value=&quot;294&quot;/&gt;&lt;/object&gt;&lt;object type=&quot;3&quot; unique_id=&quot;10011&quot;&gt;&lt;property id=&quot;20148&quot; value=&quot;5&quot;/&gt;&lt;property id=&quot;20300&quot; value=&quot;Slide 7&quot;/&gt;&lt;property id=&quot;20307&quot; value=&quot;295&quot;/&gt;&lt;/object&gt;&lt;object type=&quot;3&quot; unique_id=&quot;10013&quot;&gt;&lt;property id=&quot;20148&quot; value=&quot;5&quot;/&gt;&lt;property id=&quot;20300&quot; value=&quot;Slide 8&quot;/&gt;&lt;property id=&quot;20307&quot; value=&quot;297&quot;/&gt;&lt;/object&gt;&lt;object type=&quot;3&quot; unique_id=&quot;10016&quot;&gt;&lt;property id=&quot;20148&quot; value=&quot;5&quot;/&gt;&lt;property id=&quot;20300&quot; value=&quot;Slide 17&quot;/&gt;&lt;property id=&quot;20307&quot; value=&quot;298&quot;/&gt;&lt;/object&gt;&lt;object type=&quot;3&quot; unique_id=&quot;10021&quot;&gt;&lt;property id=&quot;20148&quot; value=&quot;5&quot;/&gt;&lt;property id=&quot;20300&quot; value=&quot;Slide 19&quot;/&gt;&lt;property id=&quot;20307&quot; value=&quot;299&quot;/&gt;&lt;/object&gt;&lt;object type=&quot;3&quot; unique_id=&quot;10034&quot;&gt;&lt;property id=&quot;20148&quot; value=&quot;5&quot;/&gt;&lt;property id=&quot;20300&quot; value=&quot;Slide 20&quot;/&gt;&lt;property id=&quot;20307&quot; value=&quot;302&quot;/&gt;&lt;/object&gt;&lt;object type=&quot;3&quot; unique_id=&quot;10444&quot;&gt;&lt;property id=&quot;20148&quot; value=&quot;5&quot;/&gt;&lt;property id=&quot;20300&quot; value=&quot;Slide 4&quot;/&gt;&lt;property id=&quot;20307&quot; value=&quot;304&quot;/&gt;&lt;/object&gt;&lt;object type=&quot;3&quot; unique_id=&quot;10679&quot;&gt;&lt;property id=&quot;20148&quot; value=&quot;5&quot;/&gt;&lt;property id=&quot;20300&quot; value=&quot;Slide 9&quot;/&gt;&lt;property id=&quot;20307&quot; value=&quot;305&quot;/&gt;&lt;/object&gt;&lt;object type=&quot;3&quot; unique_id=&quot;10845&quot;&gt;&lt;property id=&quot;20148&quot; value=&quot;5&quot;/&gt;&lt;property id=&quot;20300&quot; value=&quot;Slide 10&quot;/&gt;&lt;property id=&quot;20307&quot; value=&quot;306&quot;/&gt;&lt;/object&gt;&lt;object type=&quot;3&quot; unique_id=&quot;10982&quot;&gt;&lt;property id=&quot;20148&quot; value=&quot;5&quot;/&gt;&lt;property id=&quot;20300&quot; value=&quot;Slide 11&quot;/&gt;&lt;property id=&quot;20307&quot; value=&quot;307&quot;/&gt;&lt;/object&gt;&lt;object type=&quot;3&quot; unique_id=&quot;10983&quot;&gt;&lt;property id=&quot;20148&quot; value=&quot;5&quot;/&gt;&lt;property id=&quot;20300&quot; value=&quot;Slide 12&quot;/&gt;&lt;property id=&quot;20307&quot; value=&quot;308&quot;/&gt;&lt;/object&gt;&lt;object type=&quot;3&quot; unique_id=&quot;11129&quot;&gt;&lt;property id=&quot;20148&quot; value=&quot;5&quot;/&gt;&lt;property id=&quot;20300&quot; value=&quot;Slide 13&quot;/&gt;&lt;property id=&quot;20307&quot; value=&quot;310&quot;/&gt;&lt;/object&gt;&lt;object type=&quot;3&quot; unique_id=&quot;11244&quot;&gt;&lt;property id=&quot;20148&quot; value=&quot;5&quot;/&gt;&lt;property id=&quot;20300&quot; value=&quot;Slide 14&quot;/&gt;&lt;property id=&quot;20307&quot; value=&quot;311&quot;/&gt;&lt;/object&gt;&lt;object type=&quot;3&quot; unique_id=&quot;11398&quot;&gt;&lt;property id=&quot;20148&quot; value=&quot;5&quot;/&gt;&lt;property id=&quot;20300&quot; value=&quot;Slide 15&quot;/&gt;&lt;property id=&quot;20307&quot; value=&quot;313&quot;/&gt;&lt;/object&gt;&lt;object type=&quot;3&quot; unique_id=&quot;11399&quot;&gt;&lt;property id=&quot;20148&quot; value=&quot;5&quot;/&gt;&lt;property id=&quot;20300&quot; value=&quot;Slide 16&quot;/&gt;&lt;property id=&quot;20307&quot; value=&quot;312&quot;/&gt;&lt;/object&gt;&lt;object type=&quot;3&quot; unique_id=&quot;11600&quot;&gt;&lt;property id=&quot;20148&quot; value=&quot;5&quot;/&gt;&lt;property id=&quot;20300&quot; value=&quot;Slide 18&quot;/&gt;&lt;property id=&quot;20307&quot; value=&quot;314&quot;/&gt;&lt;/object&gt;&lt;object type=&quot;3&quot; unique_id=&quot;11799&quot;&gt;&lt;property id=&quot;20148&quot; value=&quot;5&quot;/&gt;&lt;property id=&quot;20300&quot; value=&quot;Slide 1&quot;/&gt;&lt;property id=&quot;20307&quot; value=&quot;315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3251</TotalTime>
  <Words>525</Words>
  <Application>Microsoft Office PowerPoint</Application>
  <PresentationFormat>On-screen Show (4:3)</PresentationFormat>
  <Paragraphs>40</Paragraphs>
  <Slides>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微軟正黑體</vt:lpstr>
      <vt:lpstr>Arial</vt:lpstr>
      <vt:lpstr>Calibri</vt:lpstr>
      <vt:lpstr>Century Schoolbook</vt:lpstr>
      <vt:lpstr>Times New Roman</vt:lpstr>
      <vt:lpstr>Wingdings</vt:lpstr>
      <vt:lpstr>Wingdings 2</vt:lpstr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M2</dc:creator>
  <cp:lastModifiedBy>DELL</cp:lastModifiedBy>
  <cp:revision>572</cp:revision>
  <dcterms:created xsi:type="dcterms:W3CDTF">2020-06-19T05:13:20Z</dcterms:created>
  <dcterms:modified xsi:type="dcterms:W3CDTF">2023-04-16T18:23:54Z</dcterms:modified>
</cp:coreProperties>
</file>