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28"/>
  </p:notesMasterIdLst>
  <p:sldIdLst>
    <p:sldId id="315" r:id="rId2"/>
    <p:sldId id="440" r:id="rId3"/>
    <p:sldId id="441" r:id="rId4"/>
    <p:sldId id="442" r:id="rId5"/>
    <p:sldId id="443" r:id="rId6"/>
    <p:sldId id="444" r:id="rId7"/>
    <p:sldId id="445" r:id="rId8"/>
    <p:sldId id="388" r:id="rId9"/>
    <p:sldId id="414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48" r:id="rId22"/>
    <p:sldId id="447" r:id="rId23"/>
    <p:sldId id="435" r:id="rId24"/>
    <p:sldId id="446" r:id="rId25"/>
    <p:sldId id="449" r:id="rId26"/>
    <p:sldId id="367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2" autoAdjust="0"/>
    <p:restoredTop sz="91756" autoAdjust="0"/>
  </p:normalViewPr>
  <p:slideViewPr>
    <p:cSldViewPr>
      <p:cViewPr varScale="1">
        <p:scale>
          <a:sx n="62" d="100"/>
          <a:sy n="62" d="100"/>
        </p:scale>
        <p:origin x="140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3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F24B3-9116-4739-9A9B-3BAB22DF2E91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6070C-B7E2-459C-AB60-4B0CE4947E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4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</a:pPr>
            <a:endParaRPr lang="en-US" altLang="en-US" b="1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CF7C013-2180-4EDB-A22B-710387572F20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18966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6070C-B7E2-459C-AB60-4B0CE4947E8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93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</a:pPr>
            <a:endParaRPr lang="en-US" altLang="en-US" b="1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CF7C013-2180-4EDB-A22B-710387572F20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0796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6714D4E-730E-487E-80E5-40F06309C8E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A3300A6-AE12-4D0E-BB3C-971FC1BD7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D4E-730E-487E-80E5-40F06309C8E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00A6-AE12-4D0E-BB3C-971FC1BD7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D4E-730E-487E-80E5-40F06309C8E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00A6-AE12-4D0E-BB3C-971FC1BD7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714D4E-730E-487E-80E5-40F06309C8E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A3300A6-AE12-4D0E-BB3C-971FC1BD7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6714D4E-730E-487E-80E5-40F06309C8E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A3300A6-AE12-4D0E-BB3C-971FC1BD7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D4E-730E-487E-80E5-40F06309C8E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00A6-AE12-4D0E-BB3C-971FC1BD7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D4E-730E-487E-80E5-40F06309C8E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00A6-AE12-4D0E-BB3C-971FC1BD7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714D4E-730E-487E-80E5-40F06309C8E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3300A6-AE12-4D0E-BB3C-971FC1BD7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D4E-730E-487E-80E5-40F06309C8E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00A6-AE12-4D0E-BB3C-971FC1BD7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714D4E-730E-487E-80E5-40F06309C8E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A3300A6-AE12-4D0E-BB3C-971FC1BD7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714D4E-730E-487E-80E5-40F06309C8E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3300A6-AE12-4D0E-BB3C-971FC1BD7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714D4E-730E-487E-80E5-40F06309C8E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A3300A6-AE12-4D0E-BB3C-971FC1BD7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jp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2.png"/><Relationship Id="rId3" Type="http://schemas.openxmlformats.org/officeDocument/2006/relationships/image" Target="../media/image62.png"/><Relationship Id="rId7" Type="http://schemas.openxmlformats.org/officeDocument/2006/relationships/image" Target="../media/image77.png"/><Relationship Id="rId12" Type="http://schemas.openxmlformats.org/officeDocument/2006/relationships/image" Target="../media/image81.png"/><Relationship Id="rId17" Type="http://schemas.openxmlformats.org/officeDocument/2006/relationships/image" Target="../media/image85.png"/><Relationship Id="rId2" Type="http://schemas.openxmlformats.org/officeDocument/2006/relationships/image" Target="../media/image61.jp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80.png"/><Relationship Id="rId5" Type="http://schemas.openxmlformats.org/officeDocument/2006/relationships/image" Target="../media/image6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6.png"/><Relationship Id="rId9" Type="http://schemas.openxmlformats.org/officeDocument/2006/relationships/image" Target="../media/image68.png"/><Relationship Id="rId14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6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3" Type="http://schemas.openxmlformats.org/officeDocument/2006/relationships/image" Target="../media/image102.png"/><Relationship Id="rId21" Type="http://schemas.openxmlformats.org/officeDocument/2006/relationships/image" Target="../media/image120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101.png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19" Type="http://schemas.openxmlformats.org/officeDocument/2006/relationships/image" Target="../media/image118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3" Type="http://schemas.openxmlformats.org/officeDocument/2006/relationships/image" Target="../media/image122.png"/><Relationship Id="rId21" Type="http://schemas.openxmlformats.org/officeDocument/2006/relationships/image" Target="../media/image140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" Type="http://schemas.openxmlformats.org/officeDocument/2006/relationships/image" Target="../media/image121.png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4.png"/><Relationship Id="rId23" Type="http://schemas.openxmlformats.org/officeDocument/2006/relationships/image" Target="../media/image142.png"/><Relationship Id="rId10" Type="http://schemas.openxmlformats.org/officeDocument/2006/relationships/image" Target="../media/image129.png"/><Relationship Id="rId19" Type="http://schemas.openxmlformats.org/officeDocument/2006/relationships/image" Target="../media/image138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Relationship Id="rId22" Type="http://schemas.openxmlformats.org/officeDocument/2006/relationships/image" Target="../media/image1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0" y="428604"/>
            <a:ext cx="9144000" cy="564360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500" dirty="0">
                <a:solidFill>
                  <a:srgbClr val="C00000"/>
                </a:solidFill>
              </a:rPr>
              <a:t>          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C00000"/>
                </a:solidFill>
              </a:rPr>
              <a:t>    </a:t>
            </a:r>
            <a:endParaRPr lang="en-US" sz="8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sz="5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en-US" sz="2000" b="0" dirty="0" smtClean="0">
                <a:solidFill>
                  <a:srgbClr val="008000"/>
                </a:solidFill>
              </a:rPr>
              <a:t> </a:t>
            </a:r>
            <a:endParaRPr lang="en-US" sz="2000" b="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4348" y="785794"/>
            <a:ext cx="7772400" cy="990600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US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10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88" y="2048"/>
              <a:ext cx="4320" cy="225"/>
            </a:xfrm>
            <a:prstGeom prst="rect">
              <a:avLst/>
            </a:prstGeom>
            <a:noFill/>
          </p:spPr>
        </p:pic>
        <p:pic>
          <p:nvPicPr>
            <p:cNvPr id="12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2" y="2014"/>
              <a:ext cx="4320" cy="293"/>
            </a:xfrm>
            <a:prstGeom prst="rect">
              <a:avLst/>
            </a:prstGeom>
            <a:noFill/>
          </p:spPr>
        </p:pic>
        <p:pic>
          <p:nvPicPr>
            <p:cNvPr id="13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130"/>
              <a:ext cx="5760" cy="228"/>
            </a:xfrm>
            <a:prstGeom prst="rect">
              <a:avLst/>
            </a:prstGeom>
            <a:noFill/>
          </p:spPr>
        </p:pic>
        <p:pic>
          <p:nvPicPr>
            <p:cNvPr id="14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228"/>
            </a:xfrm>
            <a:prstGeom prst="rect">
              <a:avLst/>
            </a:prstGeom>
            <a:noFill/>
          </p:spPr>
        </p:pic>
      </p:grpSp>
      <p:sp>
        <p:nvSpPr>
          <p:cNvPr id="9" name="Rounded Rectangle 8"/>
          <p:cNvSpPr/>
          <p:nvPr/>
        </p:nvSpPr>
        <p:spPr bwMode="auto">
          <a:xfrm>
            <a:off x="714348" y="785794"/>
            <a:ext cx="7937501" cy="514353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BỒI DƯỠNG TỐ CHẤT ĐỌC SÁCH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1: SÁCH KHOA HỌC THẬT KỲ THÚ</a:t>
            </a: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40000"/>
              </a:lnSpc>
              <a:spcBef>
                <a:spcPts val="600"/>
              </a:spcBef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40000"/>
              </a:lnSpc>
              <a:spcBef>
                <a:spcPts val="600"/>
              </a:spcBef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4A1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71604" y="928670"/>
            <a:ext cx="6643734" cy="52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defRPr/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THẠCH CHÂU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143240" y="1457312"/>
            <a:ext cx="34290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8333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51521" y="1525501"/>
            <a:ext cx="3582986" cy="1240790"/>
            <a:chOff x="608071" y="1525501"/>
            <a:chExt cx="3226435" cy="1240790"/>
          </a:xfrm>
        </p:grpSpPr>
        <p:sp>
          <p:nvSpPr>
            <p:cNvPr id="4" name="object 4"/>
            <p:cNvSpPr/>
            <p:nvPr/>
          </p:nvSpPr>
          <p:spPr>
            <a:xfrm>
              <a:off x="608071" y="1525501"/>
              <a:ext cx="3226316" cy="12405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53312" y="1754123"/>
              <a:ext cx="1565148" cy="8336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8367" y="1556003"/>
              <a:ext cx="3125723" cy="11323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04899" y="1863598"/>
            <a:ext cx="1064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latin typeface="Arial"/>
                <a:cs typeface="Arial"/>
              </a:rPr>
              <a:t>K-W-L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964194" y="1499616"/>
            <a:ext cx="3380472" cy="1344295"/>
            <a:chOff x="3099816" y="1499616"/>
            <a:chExt cx="3244850" cy="1344295"/>
          </a:xfrm>
        </p:grpSpPr>
        <p:sp>
          <p:nvSpPr>
            <p:cNvPr id="9" name="object 9"/>
            <p:cNvSpPr/>
            <p:nvPr/>
          </p:nvSpPr>
          <p:spPr>
            <a:xfrm>
              <a:off x="3099816" y="1516380"/>
              <a:ext cx="3244596" cy="12496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26180" y="1499616"/>
              <a:ext cx="2066544" cy="13441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59252" y="1556004"/>
              <a:ext cx="3125724" cy="11323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978021" y="1523894"/>
            <a:ext cx="1565275" cy="104648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5"/>
              </a:spcBef>
            </a:pPr>
            <a:r>
              <a:rPr sz="2800" b="1" spc="-5" dirty="0">
                <a:latin typeface="Arial"/>
                <a:cs typeface="Arial"/>
              </a:rPr>
              <a:t>Q</a:t>
            </a:r>
            <a:endParaRPr sz="2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600700" y="1516380"/>
            <a:ext cx="3244850" cy="1249680"/>
            <a:chOff x="5600700" y="1516380"/>
            <a:chExt cx="3244850" cy="1249680"/>
          </a:xfrm>
        </p:grpSpPr>
        <p:sp>
          <p:nvSpPr>
            <p:cNvPr id="14" name="object 14"/>
            <p:cNvSpPr/>
            <p:nvPr/>
          </p:nvSpPr>
          <p:spPr>
            <a:xfrm>
              <a:off x="5600700" y="1516380"/>
              <a:ext cx="3244596" cy="12496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80404" y="1754124"/>
              <a:ext cx="1959863" cy="8336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60135" y="1556004"/>
              <a:ext cx="3125723" cy="11323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532244" y="1863598"/>
            <a:ext cx="1459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K-W-L-Q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39552" y="2746755"/>
            <a:ext cx="8136904" cy="3634573"/>
            <a:chOff x="1304544" y="2746755"/>
            <a:chExt cx="7082155" cy="3387725"/>
          </a:xfrm>
        </p:grpSpPr>
        <p:sp>
          <p:nvSpPr>
            <p:cNvPr id="19" name="object 19"/>
            <p:cNvSpPr/>
            <p:nvPr/>
          </p:nvSpPr>
          <p:spPr>
            <a:xfrm>
              <a:off x="1310640" y="2752851"/>
              <a:ext cx="7070090" cy="3375660"/>
            </a:xfrm>
            <a:custGeom>
              <a:avLst/>
              <a:gdLst/>
              <a:ahLst/>
              <a:cxnLst/>
              <a:rect l="l" t="t" r="r" b="b"/>
              <a:pathLst>
                <a:path w="7070090" h="3375660">
                  <a:moveTo>
                    <a:pt x="6635241" y="767588"/>
                  </a:moveTo>
                  <a:lnTo>
                    <a:pt x="434593" y="767588"/>
                  </a:lnTo>
                  <a:lnTo>
                    <a:pt x="387238" y="770138"/>
                  </a:lnTo>
                  <a:lnTo>
                    <a:pt x="341360" y="777611"/>
                  </a:lnTo>
                  <a:lnTo>
                    <a:pt x="297224" y="789742"/>
                  </a:lnTo>
                  <a:lnTo>
                    <a:pt x="255096" y="806267"/>
                  </a:lnTo>
                  <a:lnTo>
                    <a:pt x="215241" y="826920"/>
                  </a:lnTo>
                  <a:lnTo>
                    <a:pt x="177923" y="851436"/>
                  </a:lnTo>
                  <a:lnTo>
                    <a:pt x="143409" y="879550"/>
                  </a:lnTo>
                  <a:lnTo>
                    <a:pt x="111962" y="910997"/>
                  </a:lnTo>
                  <a:lnTo>
                    <a:pt x="83848" y="945511"/>
                  </a:lnTo>
                  <a:lnTo>
                    <a:pt x="59332" y="982829"/>
                  </a:lnTo>
                  <a:lnTo>
                    <a:pt x="38679" y="1022684"/>
                  </a:lnTo>
                  <a:lnTo>
                    <a:pt x="22154" y="1064812"/>
                  </a:lnTo>
                  <a:lnTo>
                    <a:pt x="10023" y="1108948"/>
                  </a:lnTo>
                  <a:lnTo>
                    <a:pt x="2550" y="1154826"/>
                  </a:lnTo>
                  <a:lnTo>
                    <a:pt x="0" y="1202182"/>
                  </a:lnTo>
                  <a:lnTo>
                    <a:pt x="0" y="2940545"/>
                  </a:lnTo>
                  <a:lnTo>
                    <a:pt x="2550" y="2987901"/>
                  </a:lnTo>
                  <a:lnTo>
                    <a:pt x="10023" y="3033779"/>
                  </a:lnTo>
                  <a:lnTo>
                    <a:pt x="22154" y="3077915"/>
                  </a:lnTo>
                  <a:lnTo>
                    <a:pt x="38679" y="3120044"/>
                  </a:lnTo>
                  <a:lnTo>
                    <a:pt x="59332" y="3159901"/>
                  </a:lnTo>
                  <a:lnTo>
                    <a:pt x="83848" y="3197219"/>
                  </a:lnTo>
                  <a:lnTo>
                    <a:pt x="111962" y="3231735"/>
                  </a:lnTo>
                  <a:lnTo>
                    <a:pt x="143409" y="3263183"/>
                  </a:lnTo>
                  <a:lnTo>
                    <a:pt x="177923" y="3291299"/>
                  </a:lnTo>
                  <a:lnTo>
                    <a:pt x="215241" y="3315816"/>
                  </a:lnTo>
                  <a:lnTo>
                    <a:pt x="255096" y="3336470"/>
                  </a:lnTo>
                  <a:lnTo>
                    <a:pt x="297224" y="3352995"/>
                  </a:lnTo>
                  <a:lnTo>
                    <a:pt x="341360" y="3365128"/>
                  </a:lnTo>
                  <a:lnTo>
                    <a:pt x="387238" y="3372601"/>
                  </a:lnTo>
                  <a:lnTo>
                    <a:pt x="434593" y="3375152"/>
                  </a:lnTo>
                  <a:lnTo>
                    <a:pt x="6635241" y="3375152"/>
                  </a:lnTo>
                  <a:lnTo>
                    <a:pt x="6682597" y="3372601"/>
                  </a:lnTo>
                  <a:lnTo>
                    <a:pt x="6728475" y="3365128"/>
                  </a:lnTo>
                  <a:lnTo>
                    <a:pt x="6772611" y="3352995"/>
                  </a:lnTo>
                  <a:lnTo>
                    <a:pt x="6814739" y="3336470"/>
                  </a:lnTo>
                  <a:lnTo>
                    <a:pt x="6854594" y="3315816"/>
                  </a:lnTo>
                  <a:lnTo>
                    <a:pt x="6891912" y="3291299"/>
                  </a:lnTo>
                  <a:lnTo>
                    <a:pt x="6926426" y="3263183"/>
                  </a:lnTo>
                  <a:lnTo>
                    <a:pt x="6957873" y="3231735"/>
                  </a:lnTo>
                  <a:lnTo>
                    <a:pt x="6985987" y="3197219"/>
                  </a:lnTo>
                  <a:lnTo>
                    <a:pt x="7010503" y="3159901"/>
                  </a:lnTo>
                  <a:lnTo>
                    <a:pt x="7031156" y="3120044"/>
                  </a:lnTo>
                  <a:lnTo>
                    <a:pt x="7047681" y="3077915"/>
                  </a:lnTo>
                  <a:lnTo>
                    <a:pt x="7059812" y="3033779"/>
                  </a:lnTo>
                  <a:lnTo>
                    <a:pt x="7067285" y="2987901"/>
                  </a:lnTo>
                  <a:lnTo>
                    <a:pt x="7069835" y="2940545"/>
                  </a:lnTo>
                  <a:lnTo>
                    <a:pt x="7069835" y="1202182"/>
                  </a:lnTo>
                  <a:lnTo>
                    <a:pt x="7067285" y="1154826"/>
                  </a:lnTo>
                  <a:lnTo>
                    <a:pt x="7059812" y="1108948"/>
                  </a:lnTo>
                  <a:lnTo>
                    <a:pt x="7047681" y="1064812"/>
                  </a:lnTo>
                  <a:lnTo>
                    <a:pt x="7031156" y="1022684"/>
                  </a:lnTo>
                  <a:lnTo>
                    <a:pt x="7010503" y="982829"/>
                  </a:lnTo>
                  <a:lnTo>
                    <a:pt x="6985987" y="945511"/>
                  </a:lnTo>
                  <a:lnTo>
                    <a:pt x="6957873" y="910997"/>
                  </a:lnTo>
                  <a:lnTo>
                    <a:pt x="6926426" y="879550"/>
                  </a:lnTo>
                  <a:lnTo>
                    <a:pt x="6891912" y="851436"/>
                  </a:lnTo>
                  <a:lnTo>
                    <a:pt x="6854594" y="826920"/>
                  </a:lnTo>
                  <a:lnTo>
                    <a:pt x="6814739" y="806267"/>
                  </a:lnTo>
                  <a:lnTo>
                    <a:pt x="6772611" y="789742"/>
                  </a:lnTo>
                  <a:lnTo>
                    <a:pt x="6728475" y="777611"/>
                  </a:lnTo>
                  <a:lnTo>
                    <a:pt x="6682597" y="770138"/>
                  </a:lnTo>
                  <a:lnTo>
                    <a:pt x="6635241" y="767588"/>
                  </a:lnTo>
                  <a:close/>
                </a:path>
                <a:path w="7070090" h="3375660">
                  <a:moveTo>
                    <a:pt x="3506978" y="0"/>
                  </a:moveTo>
                  <a:lnTo>
                    <a:pt x="1178305" y="767588"/>
                  </a:lnTo>
                  <a:lnTo>
                    <a:pt x="2945765" y="767588"/>
                  </a:lnTo>
                  <a:lnTo>
                    <a:pt x="3506978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10640" y="2752851"/>
              <a:ext cx="7070090" cy="3375660"/>
            </a:xfrm>
            <a:custGeom>
              <a:avLst/>
              <a:gdLst/>
              <a:ahLst/>
              <a:cxnLst/>
              <a:rect l="l" t="t" r="r" b="b"/>
              <a:pathLst>
                <a:path w="7070090" h="3375660">
                  <a:moveTo>
                    <a:pt x="0" y="1202182"/>
                  </a:moveTo>
                  <a:lnTo>
                    <a:pt x="2550" y="1154826"/>
                  </a:lnTo>
                  <a:lnTo>
                    <a:pt x="10023" y="1108948"/>
                  </a:lnTo>
                  <a:lnTo>
                    <a:pt x="22154" y="1064812"/>
                  </a:lnTo>
                  <a:lnTo>
                    <a:pt x="38679" y="1022684"/>
                  </a:lnTo>
                  <a:lnTo>
                    <a:pt x="59332" y="982829"/>
                  </a:lnTo>
                  <a:lnTo>
                    <a:pt x="83848" y="945511"/>
                  </a:lnTo>
                  <a:lnTo>
                    <a:pt x="111962" y="910997"/>
                  </a:lnTo>
                  <a:lnTo>
                    <a:pt x="143409" y="879550"/>
                  </a:lnTo>
                  <a:lnTo>
                    <a:pt x="177923" y="851436"/>
                  </a:lnTo>
                  <a:lnTo>
                    <a:pt x="215241" y="826920"/>
                  </a:lnTo>
                  <a:lnTo>
                    <a:pt x="255096" y="806267"/>
                  </a:lnTo>
                  <a:lnTo>
                    <a:pt x="297224" y="789742"/>
                  </a:lnTo>
                  <a:lnTo>
                    <a:pt x="341360" y="777611"/>
                  </a:lnTo>
                  <a:lnTo>
                    <a:pt x="387238" y="770138"/>
                  </a:lnTo>
                  <a:lnTo>
                    <a:pt x="434593" y="767588"/>
                  </a:lnTo>
                  <a:lnTo>
                    <a:pt x="1178305" y="767588"/>
                  </a:lnTo>
                  <a:lnTo>
                    <a:pt x="3506978" y="0"/>
                  </a:lnTo>
                  <a:lnTo>
                    <a:pt x="2945765" y="767588"/>
                  </a:lnTo>
                  <a:lnTo>
                    <a:pt x="6635241" y="767588"/>
                  </a:lnTo>
                  <a:lnTo>
                    <a:pt x="6682597" y="770138"/>
                  </a:lnTo>
                  <a:lnTo>
                    <a:pt x="6728475" y="777611"/>
                  </a:lnTo>
                  <a:lnTo>
                    <a:pt x="6772611" y="789742"/>
                  </a:lnTo>
                  <a:lnTo>
                    <a:pt x="6814739" y="806267"/>
                  </a:lnTo>
                  <a:lnTo>
                    <a:pt x="6854594" y="826920"/>
                  </a:lnTo>
                  <a:lnTo>
                    <a:pt x="6891912" y="851436"/>
                  </a:lnTo>
                  <a:lnTo>
                    <a:pt x="6926426" y="879550"/>
                  </a:lnTo>
                  <a:lnTo>
                    <a:pt x="6957873" y="910997"/>
                  </a:lnTo>
                  <a:lnTo>
                    <a:pt x="6985987" y="945511"/>
                  </a:lnTo>
                  <a:lnTo>
                    <a:pt x="7010503" y="982829"/>
                  </a:lnTo>
                  <a:lnTo>
                    <a:pt x="7031156" y="1022684"/>
                  </a:lnTo>
                  <a:lnTo>
                    <a:pt x="7047681" y="1064812"/>
                  </a:lnTo>
                  <a:lnTo>
                    <a:pt x="7059812" y="1108948"/>
                  </a:lnTo>
                  <a:lnTo>
                    <a:pt x="7067285" y="1154826"/>
                  </a:lnTo>
                  <a:lnTo>
                    <a:pt x="7069835" y="1202182"/>
                  </a:lnTo>
                  <a:lnTo>
                    <a:pt x="7069835" y="1854073"/>
                  </a:lnTo>
                  <a:lnTo>
                    <a:pt x="7069835" y="2940545"/>
                  </a:lnTo>
                  <a:lnTo>
                    <a:pt x="7067285" y="2987901"/>
                  </a:lnTo>
                  <a:lnTo>
                    <a:pt x="7059812" y="3033779"/>
                  </a:lnTo>
                  <a:lnTo>
                    <a:pt x="7047681" y="3077915"/>
                  </a:lnTo>
                  <a:lnTo>
                    <a:pt x="7031156" y="3120044"/>
                  </a:lnTo>
                  <a:lnTo>
                    <a:pt x="7010503" y="3159901"/>
                  </a:lnTo>
                  <a:lnTo>
                    <a:pt x="6985987" y="3197219"/>
                  </a:lnTo>
                  <a:lnTo>
                    <a:pt x="6957873" y="3231735"/>
                  </a:lnTo>
                  <a:lnTo>
                    <a:pt x="6926426" y="3263183"/>
                  </a:lnTo>
                  <a:lnTo>
                    <a:pt x="6891912" y="3291299"/>
                  </a:lnTo>
                  <a:lnTo>
                    <a:pt x="6854594" y="3315816"/>
                  </a:lnTo>
                  <a:lnTo>
                    <a:pt x="6814739" y="3336470"/>
                  </a:lnTo>
                  <a:lnTo>
                    <a:pt x="6772611" y="3352995"/>
                  </a:lnTo>
                  <a:lnTo>
                    <a:pt x="6728475" y="3365128"/>
                  </a:lnTo>
                  <a:lnTo>
                    <a:pt x="6682597" y="3372601"/>
                  </a:lnTo>
                  <a:lnTo>
                    <a:pt x="6635241" y="3375152"/>
                  </a:lnTo>
                  <a:lnTo>
                    <a:pt x="2945765" y="3375152"/>
                  </a:lnTo>
                  <a:lnTo>
                    <a:pt x="1178305" y="3375152"/>
                  </a:lnTo>
                  <a:lnTo>
                    <a:pt x="434593" y="3375152"/>
                  </a:lnTo>
                  <a:lnTo>
                    <a:pt x="387238" y="3372601"/>
                  </a:lnTo>
                  <a:lnTo>
                    <a:pt x="341360" y="3365128"/>
                  </a:lnTo>
                  <a:lnTo>
                    <a:pt x="297224" y="3352995"/>
                  </a:lnTo>
                  <a:lnTo>
                    <a:pt x="255096" y="3336470"/>
                  </a:lnTo>
                  <a:lnTo>
                    <a:pt x="215241" y="3315816"/>
                  </a:lnTo>
                  <a:lnTo>
                    <a:pt x="177923" y="3291299"/>
                  </a:lnTo>
                  <a:lnTo>
                    <a:pt x="143409" y="3263183"/>
                  </a:lnTo>
                  <a:lnTo>
                    <a:pt x="111962" y="3231735"/>
                  </a:lnTo>
                  <a:lnTo>
                    <a:pt x="83848" y="3197219"/>
                  </a:lnTo>
                  <a:lnTo>
                    <a:pt x="59332" y="3159901"/>
                  </a:lnTo>
                  <a:lnTo>
                    <a:pt x="38679" y="3120044"/>
                  </a:lnTo>
                  <a:lnTo>
                    <a:pt x="22154" y="3077915"/>
                  </a:lnTo>
                  <a:lnTo>
                    <a:pt x="10023" y="3033779"/>
                  </a:lnTo>
                  <a:lnTo>
                    <a:pt x="2550" y="2987901"/>
                  </a:lnTo>
                  <a:lnTo>
                    <a:pt x="0" y="2940545"/>
                  </a:lnTo>
                  <a:lnTo>
                    <a:pt x="0" y="1854073"/>
                  </a:lnTo>
                  <a:lnTo>
                    <a:pt x="0" y="120218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331640" y="3859148"/>
            <a:ext cx="6764101" cy="1919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Schmidt </a:t>
            </a:r>
            <a:r>
              <a:rPr sz="2000" spc="-5" dirty="0">
                <a:latin typeface="Arial"/>
                <a:cs typeface="Arial"/>
              </a:rPr>
              <a:t>(1999) đưa </a:t>
            </a:r>
            <a:r>
              <a:rPr sz="2000" dirty="0">
                <a:latin typeface="Arial"/>
                <a:cs typeface="Arial"/>
              </a:rPr>
              <a:t>thêm </a:t>
            </a:r>
            <a:r>
              <a:rPr sz="2000" i="1" dirty="0">
                <a:latin typeface="Arial"/>
                <a:cs typeface="Arial"/>
              </a:rPr>
              <a:t>(Questions) - Tôi có câu </a:t>
            </a:r>
            <a:r>
              <a:rPr sz="2000" i="1" spc="-5" dirty="0">
                <a:latin typeface="Arial"/>
                <a:cs typeface="Arial"/>
              </a:rPr>
              <a:t>hỏi</a:t>
            </a:r>
            <a:r>
              <a:rPr sz="2000" i="1" spc="-16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mới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Mục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đích:</a:t>
            </a:r>
            <a:endParaRPr sz="2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000" spc="-5" dirty="0">
                <a:latin typeface="Arial"/>
                <a:cs typeface="Arial"/>
              </a:rPr>
              <a:t>Khuyến </a:t>
            </a:r>
            <a:r>
              <a:rPr sz="2000" dirty="0">
                <a:latin typeface="Arial"/>
                <a:cs typeface="Arial"/>
              </a:rPr>
              <a:t>khích học sinh </a:t>
            </a:r>
            <a:r>
              <a:rPr sz="2000" spc="-5" dirty="0">
                <a:latin typeface="Arial"/>
                <a:cs typeface="Arial"/>
              </a:rPr>
              <a:t>đặt </a:t>
            </a:r>
            <a:r>
              <a:rPr sz="2000" dirty="0">
                <a:latin typeface="Arial"/>
                <a:cs typeface="Arial"/>
              </a:rPr>
              <a:t>thêm </a:t>
            </a:r>
            <a:r>
              <a:rPr sz="2000" spc="-5" dirty="0">
                <a:latin typeface="Arial"/>
                <a:cs typeface="Arial"/>
              </a:rPr>
              <a:t>nhiều </a:t>
            </a:r>
            <a:r>
              <a:rPr sz="2000" dirty="0">
                <a:latin typeface="Arial"/>
                <a:cs typeface="Arial"/>
              </a:rPr>
              <a:t>câu </a:t>
            </a:r>
            <a:r>
              <a:rPr sz="2000" spc="-5" dirty="0">
                <a:latin typeface="Arial"/>
                <a:cs typeface="Arial"/>
              </a:rPr>
              <a:t>hỏi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khác.</a:t>
            </a:r>
            <a:endParaRPr sz="2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000" spc="-20" dirty="0">
                <a:latin typeface="Arial"/>
                <a:cs typeface="Arial"/>
              </a:rPr>
              <a:t>Tiếp </a:t>
            </a:r>
            <a:r>
              <a:rPr sz="2000" dirty="0">
                <a:latin typeface="Arial"/>
                <a:cs typeface="Arial"/>
              </a:rPr>
              <a:t>tục khám </a:t>
            </a:r>
            <a:r>
              <a:rPr sz="2000" spc="-5" dirty="0">
                <a:latin typeface="Arial"/>
                <a:cs typeface="Arial"/>
              </a:rPr>
              <a:t>phá, ghi </a:t>
            </a:r>
            <a:r>
              <a:rPr sz="2000" dirty="0">
                <a:latin typeface="Arial"/>
                <a:cs typeface="Arial"/>
              </a:rPr>
              <a:t>chép tư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liệu.</a:t>
            </a:r>
            <a:endParaRPr sz="2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000" dirty="0">
                <a:latin typeface="Arial"/>
                <a:cs typeface="Arial"/>
              </a:rPr>
              <a:t>Giải </a:t>
            </a:r>
            <a:r>
              <a:rPr sz="2000" spc="-5" dirty="0">
                <a:latin typeface="Arial"/>
                <a:cs typeface="Arial"/>
              </a:rPr>
              <a:t>quyết </a:t>
            </a:r>
            <a:r>
              <a:rPr sz="2000" dirty="0">
                <a:latin typeface="Arial"/>
                <a:cs typeface="Arial"/>
              </a:rPr>
              <a:t>vấn </a:t>
            </a:r>
            <a:r>
              <a:rPr sz="2000" spc="-5" dirty="0">
                <a:latin typeface="Arial"/>
                <a:cs typeface="Arial"/>
              </a:rPr>
              <a:t>đề, </a:t>
            </a:r>
            <a:r>
              <a:rPr sz="2000" dirty="0">
                <a:latin typeface="Arial"/>
                <a:cs typeface="Arial"/>
              </a:rPr>
              <a:t>tiếp </a:t>
            </a:r>
            <a:r>
              <a:rPr sz="2000" spc="-5" dirty="0">
                <a:latin typeface="Arial"/>
                <a:cs typeface="Arial"/>
              </a:rPr>
              <a:t>đó </a:t>
            </a:r>
            <a:r>
              <a:rPr sz="2000" dirty="0">
                <a:latin typeface="Arial"/>
                <a:cs typeface="Arial"/>
              </a:rPr>
              <a:t>chia sẻ </a:t>
            </a:r>
            <a:r>
              <a:rPr sz="2000" spc="-5" dirty="0">
                <a:latin typeface="Arial"/>
                <a:cs typeface="Arial"/>
              </a:rPr>
              <a:t>báo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cáo.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9512" y="0"/>
            <a:ext cx="8665784" cy="6333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KWLQ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0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7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94782" y="3323866"/>
            <a:ext cx="1228725" cy="1237615"/>
            <a:chOff x="3794782" y="3323866"/>
            <a:chExt cx="1228725" cy="1237615"/>
          </a:xfrm>
        </p:grpSpPr>
        <p:sp>
          <p:nvSpPr>
            <p:cNvPr id="3" name="object 3"/>
            <p:cNvSpPr/>
            <p:nvPr/>
          </p:nvSpPr>
          <p:spPr>
            <a:xfrm>
              <a:off x="3794782" y="3323866"/>
              <a:ext cx="1228299" cy="12374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67911" y="3666744"/>
              <a:ext cx="1082039" cy="5806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45051" y="3354324"/>
              <a:ext cx="1127760" cy="11292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046346" y="3747338"/>
            <a:ext cx="7251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KWLQ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701796" y="1432550"/>
            <a:ext cx="1412875" cy="1859914"/>
            <a:chOff x="3701796" y="1432550"/>
            <a:chExt cx="1412875" cy="1859914"/>
          </a:xfrm>
        </p:grpSpPr>
        <p:sp>
          <p:nvSpPr>
            <p:cNvPr id="8" name="object 8"/>
            <p:cNvSpPr/>
            <p:nvPr/>
          </p:nvSpPr>
          <p:spPr>
            <a:xfrm>
              <a:off x="4143706" y="2863564"/>
              <a:ext cx="519783" cy="4283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84396" y="2894329"/>
              <a:ext cx="437261" cy="3276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01796" y="1432550"/>
              <a:ext cx="1389887" cy="139751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41420" y="1737359"/>
              <a:ext cx="1373124" cy="8183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52088" y="1463039"/>
              <a:ext cx="1289303" cy="12893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20997" y="1817878"/>
            <a:ext cx="951865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Đa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năng,</a:t>
            </a:r>
            <a:endParaRPr sz="1800" dirty="0">
              <a:latin typeface="Arial"/>
              <a:cs typeface="Arial"/>
            </a:endParaRPr>
          </a:p>
          <a:p>
            <a:pPr marL="33655">
              <a:lnSpc>
                <a:spcPts val="2014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đa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dạng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986528" y="2670048"/>
            <a:ext cx="1941830" cy="1407160"/>
            <a:chOff x="4986528" y="2670048"/>
            <a:chExt cx="1941830" cy="1407160"/>
          </a:xfrm>
        </p:grpSpPr>
        <p:sp>
          <p:nvSpPr>
            <p:cNvPr id="15" name="object 15"/>
            <p:cNvSpPr/>
            <p:nvPr/>
          </p:nvSpPr>
          <p:spPr>
            <a:xfrm>
              <a:off x="4986528" y="3418332"/>
              <a:ext cx="405384" cy="534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45837" y="3458972"/>
              <a:ext cx="286892" cy="41617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95900" y="2670048"/>
              <a:ext cx="1632203" cy="140665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37632" y="2983992"/>
              <a:ext cx="1347215" cy="81838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55336" y="2709672"/>
              <a:ext cx="1513332" cy="12893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617209" y="3064205"/>
            <a:ext cx="989330" cy="53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Kích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hoạt</a:t>
            </a:r>
            <a:endParaRPr sz="1800" dirty="0">
              <a:latin typeface="Arial"/>
              <a:cs typeface="Arial"/>
            </a:endParaRPr>
          </a:p>
          <a:p>
            <a:pPr marL="24765">
              <a:lnSpc>
                <a:spcPts val="202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kiến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thức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564379" y="4407408"/>
            <a:ext cx="1786255" cy="1685925"/>
            <a:chOff x="4564379" y="4407408"/>
            <a:chExt cx="1786255" cy="1685925"/>
          </a:xfrm>
        </p:grpSpPr>
        <p:sp>
          <p:nvSpPr>
            <p:cNvPr id="22" name="object 22"/>
            <p:cNvSpPr/>
            <p:nvPr/>
          </p:nvSpPr>
          <p:spPr>
            <a:xfrm>
              <a:off x="4614671" y="4407408"/>
              <a:ext cx="550163" cy="42062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74869" y="4447032"/>
              <a:ext cx="430402" cy="3022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64379" y="4686300"/>
              <a:ext cx="1786127" cy="140665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28031" y="5000244"/>
              <a:ext cx="1257300" cy="81838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23815" y="4725924"/>
              <a:ext cx="1667256" cy="128930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007990" y="5082032"/>
            <a:ext cx="900430" cy="53784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5715">
              <a:lnSpc>
                <a:spcPts val="1870"/>
              </a:lnSpc>
              <a:spcBef>
                <a:spcPts val="4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Quy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nạp  nội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dung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439923" y="4346447"/>
            <a:ext cx="1793875" cy="1746885"/>
            <a:chOff x="2439923" y="4346447"/>
            <a:chExt cx="1793875" cy="1746885"/>
          </a:xfrm>
        </p:grpSpPr>
        <p:sp>
          <p:nvSpPr>
            <p:cNvPr id="29" name="object 29"/>
            <p:cNvSpPr/>
            <p:nvPr/>
          </p:nvSpPr>
          <p:spPr>
            <a:xfrm>
              <a:off x="3669791" y="4346447"/>
              <a:ext cx="435863" cy="51511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29862" y="4387468"/>
              <a:ext cx="316991" cy="39522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39923" y="4686299"/>
              <a:ext cx="1793748" cy="140665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36519" y="5000243"/>
              <a:ext cx="1399032" cy="81838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99359" y="4725923"/>
              <a:ext cx="1674876" cy="128930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816098" y="5082032"/>
            <a:ext cx="1042669" cy="53784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46685" marR="5080" indent="-134620">
              <a:lnSpc>
                <a:spcPts val="1870"/>
              </a:lnSpc>
              <a:spcBef>
                <a:spcPts val="4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Kích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thích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học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tập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924811" y="2574035"/>
            <a:ext cx="1899285" cy="1598930"/>
            <a:chOff x="1924811" y="2574035"/>
            <a:chExt cx="1899285" cy="1598930"/>
          </a:xfrm>
        </p:grpSpPr>
        <p:sp>
          <p:nvSpPr>
            <p:cNvPr id="36" name="object 36"/>
            <p:cNvSpPr/>
            <p:nvPr/>
          </p:nvSpPr>
          <p:spPr>
            <a:xfrm>
              <a:off x="3406139" y="3401567"/>
              <a:ext cx="417575" cy="55626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465956" y="3441572"/>
              <a:ext cx="298195" cy="437895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24811" y="2574035"/>
              <a:ext cx="1513332" cy="159867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020823" y="2983991"/>
              <a:ext cx="1318260" cy="81838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84247" y="2613659"/>
              <a:ext cx="1394460" cy="14813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200401" y="3064205"/>
            <a:ext cx="963930" cy="53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Thúc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đẩy</a:t>
            </a:r>
            <a:endParaRPr sz="1800" dirty="0">
              <a:latin typeface="Arial"/>
              <a:cs typeface="Arial"/>
            </a:endParaRPr>
          </a:p>
          <a:p>
            <a:pPr marL="24765">
              <a:lnSpc>
                <a:spcPts val="2020"/>
              </a:lnSpc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đọc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sách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7504" y="28852"/>
            <a:ext cx="8822214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KWLQ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161031" y="869450"/>
            <a:ext cx="3712023" cy="13719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Công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dụng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của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phương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pháp</a:t>
            </a:r>
            <a:r>
              <a:rPr lang="en-US" dirty="0" smtClean="0">
                <a:solidFill>
                  <a:srgbClr val="002060"/>
                </a:solidFill>
              </a:rPr>
              <a:t> KWLQ ?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5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20" grpId="0"/>
      <p:bldP spid="27" grpId="0"/>
      <p:bldP spid="34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object 13"/>
          <p:cNvGrpSpPr/>
          <p:nvPr/>
        </p:nvGrpSpPr>
        <p:grpSpPr>
          <a:xfrm>
            <a:off x="957072" y="2493264"/>
            <a:ext cx="1287780" cy="3517900"/>
            <a:chOff x="957072" y="2493264"/>
            <a:chExt cx="1287780" cy="3517900"/>
          </a:xfrm>
        </p:grpSpPr>
        <p:sp>
          <p:nvSpPr>
            <p:cNvPr id="14" name="object 14"/>
            <p:cNvSpPr/>
            <p:nvPr/>
          </p:nvSpPr>
          <p:spPr>
            <a:xfrm>
              <a:off x="984504" y="2499360"/>
              <a:ext cx="1231900" cy="1542415"/>
            </a:xfrm>
            <a:custGeom>
              <a:avLst/>
              <a:gdLst/>
              <a:ahLst/>
              <a:cxnLst/>
              <a:rect l="l" t="t" r="r" b="b"/>
              <a:pathLst>
                <a:path w="1231900" h="1542414">
                  <a:moveTo>
                    <a:pt x="1231392" y="0"/>
                  </a:moveTo>
                  <a:lnTo>
                    <a:pt x="0" y="0"/>
                  </a:lnTo>
                  <a:lnTo>
                    <a:pt x="0" y="1002156"/>
                  </a:lnTo>
                  <a:lnTo>
                    <a:pt x="461772" y="1002156"/>
                  </a:lnTo>
                  <a:lnTo>
                    <a:pt x="461772" y="1234439"/>
                  </a:lnTo>
                  <a:lnTo>
                    <a:pt x="307848" y="1234439"/>
                  </a:lnTo>
                  <a:lnTo>
                    <a:pt x="615696" y="1542288"/>
                  </a:lnTo>
                  <a:lnTo>
                    <a:pt x="923544" y="1234439"/>
                  </a:lnTo>
                  <a:lnTo>
                    <a:pt x="769620" y="1234439"/>
                  </a:lnTo>
                  <a:lnTo>
                    <a:pt x="769620" y="1002156"/>
                  </a:lnTo>
                  <a:lnTo>
                    <a:pt x="1231392" y="1002156"/>
                  </a:lnTo>
                  <a:lnTo>
                    <a:pt x="1231392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4504" y="2499360"/>
              <a:ext cx="1231900" cy="1542415"/>
            </a:xfrm>
            <a:custGeom>
              <a:avLst/>
              <a:gdLst/>
              <a:ahLst/>
              <a:cxnLst/>
              <a:rect l="l" t="t" r="r" b="b"/>
              <a:pathLst>
                <a:path w="1231900" h="1542414">
                  <a:moveTo>
                    <a:pt x="0" y="0"/>
                  </a:moveTo>
                  <a:lnTo>
                    <a:pt x="1231392" y="0"/>
                  </a:lnTo>
                  <a:lnTo>
                    <a:pt x="1231392" y="1002156"/>
                  </a:lnTo>
                  <a:lnTo>
                    <a:pt x="769620" y="1002156"/>
                  </a:lnTo>
                  <a:lnTo>
                    <a:pt x="769620" y="1234439"/>
                  </a:lnTo>
                  <a:lnTo>
                    <a:pt x="923544" y="1234439"/>
                  </a:lnTo>
                  <a:lnTo>
                    <a:pt x="615696" y="1542288"/>
                  </a:lnTo>
                  <a:lnTo>
                    <a:pt x="307848" y="1234439"/>
                  </a:lnTo>
                  <a:lnTo>
                    <a:pt x="461772" y="1234439"/>
                  </a:lnTo>
                  <a:lnTo>
                    <a:pt x="461772" y="1002156"/>
                  </a:lnTo>
                  <a:lnTo>
                    <a:pt x="0" y="100215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63168" y="4041648"/>
              <a:ext cx="1275715" cy="1963420"/>
            </a:xfrm>
            <a:custGeom>
              <a:avLst/>
              <a:gdLst/>
              <a:ahLst/>
              <a:cxnLst/>
              <a:rect l="l" t="t" r="r" b="b"/>
              <a:pathLst>
                <a:path w="1275714" h="1963420">
                  <a:moveTo>
                    <a:pt x="1062989" y="0"/>
                  </a:moveTo>
                  <a:lnTo>
                    <a:pt x="212597" y="0"/>
                  </a:lnTo>
                  <a:lnTo>
                    <a:pt x="163852" y="5611"/>
                  </a:lnTo>
                  <a:lnTo>
                    <a:pt x="119104" y="21598"/>
                  </a:lnTo>
                  <a:lnTo>
                    <a:pt x="79630" y="46686"/>
                  </a:lnTo>
                  <a:lnTo>
                    <a:pt x="46706" y="79603"/>
                  </a:lnTo>
                  <a:lnTo>
                    <a:pt x="21609" y="119076"/>
                  </a:lnTo>
                  <a:lnTo>
                    <a:pt x="5615" y="163832"/>
                  </a:lnTo>
                  <a:lnTo>
                    <a:pt x="0" y="212597"/>
                  </a:lnTo>
                  <a:lnTo>
                    <a:pt x="0" y="1750314"/>
                  </a:lnTo>
                  <a:lnTo>
                    <a:pt x="5615" y="1799059"/>
                  </a:lnTo>
                  <a:lnTo>
                    <a:pt x="21609" y="1843807"/>
                  </a:lnTo>
                  <a:lnTo>
                    <a:pt x="46706" y="1883281"/>
                  </a:lnTo>
                  <a:lnTo>
                    <a:pt x="79630" y="1916205"/>
                  </a:lnTo>
                  <a:lnTo>
                    <a:pt x="119104" y="1941302"/>
                  </a:lnTo>
                  <a:lnTo>
                    <a:pt x="163852" y="1957296"/>
                  </a:lnTo>
                  <a:lnTo>
                    <a:pt x="212597" y="1962912"/>
                  </a:lnTo>
                  <a:lnTo>
                    <a:pt x="1062989" y="1962912"/>
                  </a:lnTo>
                  <a:lnTo>
                    <a:pt x="1111755" y="1957296"/>
                  </a:lnTo>
                  <a:lnTo>
                    <a:pt x="1156511" y="1941302"/>
                  </a:lnTo>
                  <a:lnTo>
                    <a:pt x="1195984" y="1916205"/>
                  </a:lnTo>
                  <a:lnTo>
                    <a:pt x="1228901" y="1883281"/>
                  </a:lnTo>
                  <a:lnTo>
                    <a:pt x="1253989" y="1843807"/>
                  </a:lnTo>
                  <a:lnTo>
                    <a:pt x="1269976" y="1799059"/>
                  </a:lnTo>
                  <a:lnTo>
                    <a:pt x="1275588" y="1750314"/>
                  </a:lnTo>
                  <a:lnTo>
                    <a:pt x="1275588" y="212597"/>
                  </a:lnTo>
                  <a:lnTo>
                    <a:pt x="1269976" y="163832"/>
                  </a:lnTo>
                  <a:lnTo>
                    <a:pt x="1253989" y="119076"/>
                  </a:lnTo>
                  <a:lnTo>
                    <a:pt x="1228901" y="79603"/>
                  </a:lnTo>
                  <a:lnTo>
                    <a:pt x="1195984" y="46686"/>
                  </a:lnTo>
                  <a:lnTo>
                    <a:pt x="1156511" y="21598"/>
                  </a:lnTo>
                  <a:lnTo>
                    <a:pt x="1111755" y="5611"/>
                  </a:lnTo>
                  <a:lnTo>
                    <a:pt x="1062989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63168" y="4041648"/>
              <a:ext cx="1275715" cy="1963420"/>
            </a:xfrm>
            <a:custGeom>
              <a:avLst/>
              <a:gdLst/>
              <a:ahLst/>
              <a:cxnLst/>
              <a:rect l="l" t="t" r="r" b="b"/>
              <a:pathLst>
                <a:path w="1275714" h="1963420">
                  <a:moveTo>
                    <a:pt x="0" y="212597"/>
                  </a:moveTo>
                  <a:lnTo>
                    <a:pt x="5615" y="163832"/>
                  </a:lnTo>
                  <a:lnTo>
                    <a:pt x="21609" y="119076"/>
                  </a:lnTo>
                  <a:lnTo>
                    <a:pt x="46706" y="79603"/>
                  </a:lnTo>
                  <a:lnTo>
                    <a:pt x="79630" y="46686"/>
                  </a:lnTo>
                  <a:lnTo>
                    <a:pt x="119104" y="21598"/>
                  </a:lnTo>
                  <a:lnTo>
                    <a:pt x="163852" y="5611"/>
                  </a:lnTo>
                  <a:lnTo>
                    <a:pt x="212597" y="0"/>
                  </a:lnTo>
                  <a:lnTo>
                    <a:pt x="1062989" y="0"/>
                  </a:lnTo>
                  <a:lnTo>
                    <a:pt x="1111755" y="5611"/>
                  </a:lnTo>
                  <a:lnTo>
                    <a:pt x="1156511" y="21598"/>
                  </a:lnTo>
                  <a:lnTo>
                    <a:pt x="1195984" y="46686"/>
                  </a:lnTo>
                  <a:lnTo>
                    <a:pt x="1228901" y="79603"/>
                  </a:lnTo>
                  <a:lnTo>
                    <a:pt x="1253989" y="119076"/>
                  </a:lnTo>
                  <a:lnTo>
                    <a:pt x="1269976" y="163832"/>
                  </a:lnTo>
                  <a:lnTo>
                    <a:pt x="1275588" y="212597"/>
                  </a:lnTo>
                  <a:lnTo>
                    <a:pt x="1275588" y="1750314"/>
                  </a:lnTo>
                  <a:lnTo>
                    <a:pt x="1269976" y="1799059"/>
                  </a:lnTo>
                  <a:lnTo>
                    <a:pt x="1253989" y="1843807"/>
                  </a:lnTo>
                  <a:lnTo>
                    <a:pt x="1228901" y="1883281"/>
                  </a:lnTo>
                  <a:lnTo>
                    <a:pt x="1195984" y="1916205"/>
                  </a:lnTo>
                  <a:lnTo>
                    <a:pt x="1156511" y="1941302"/>
                  </a:lnTo>
                  <a:lnTo>
                    <a:pt x="1111755" y="1957296"/>
                  </a:lnTo>
                  <a:lnTo>
                    <a:pt x="1062989" y="1962912"/>
                  </a:lnTo>
                  <a:lnTo>
                    <a:pt x="212597" y="1962912"/>
                  </a:lnTo>
                  <a:lnTo>
                    <a:pt x="163852" y="1957296"/>
                  </a:lnTo>
                  <a:lnTo>
                    <a:pt x="119104" y="1941302"/>
                  </a:lnTo>
                  <a:lnTo>
                    <a:pt x="79630" y="1916205"/>
                  </a:lnTo>
                  <a:lnTo>
                    <a:pt x="46706" y="1883281"/>
                  </a:lnTo>
                  <a:lnTo>
                    <a:pt x="21609" y="1843807"/>
                  </a:lnTo>
                  <a:lnTo>
                    <a:pt x="5615" y="1799059"/>
                  </a:lnTo>
                  <a:lnTo>
                    <a:pt x="0" y="1750314"/>
                  </a:lnTo>
                  <a:lnTo>
                    <a:pt x="0" y="212597"/>
                  </a:lnTo>
                  <a:close/>
                </a:path>
              </a:pathLst>
            </a:custGeom>
            <a:ln w="12191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22349" y="2350084"/>
            <a:ext cx="758190" cy="2374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105"/>
              </a:spcBef>
            </a:pPr>
            <a:r>
              <a:rPr sz="800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endParaRPr sz="8000" dirty="0">
              <a:latin typeface="Arial"/>
              <a:cs typeface="Arial"/>
            </a:endParaRPr>
          </a:p>
          <a:p>
            <a:pPr marL="59690" marR="5080" indent="-47625">
              <a:lnSpc>
                <a:spcPct val="100000"/>
              </a:lnSpc>
              <a:spcBef>
                <a:spcPts val="4090"/>
              </a:spcBef>
            </a:pPr>
            <a:r>
              <a:rPr sz="2000" dirty="0">
                <a:latin typeface="Arial"/>
                <a:cs typeface="Arial"/>
              </a:rPr>
              <a:t>What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 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now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220825" y="5003368"/>
            <a:ext cx="76009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Em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đã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Arial"/>
                <a:cs typeface="Arial"/>
              </a:rPr>
              <a:t>biết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283968" y="2429764"/>
            <a:ext cx="3072384" cy="3575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163300" y="1258472"/>
            <a:ext cx="5976664" cy="7858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 KHI ĐỌC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1709" y="49334"/>
            <a:ext cx="8822214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KWLQ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03704" y="1670304"/>
            <a:ext cx="2449195" cy="4314825"/>
            <a:chOff x="2203704" y="1670304"/>
            <a:chExt cx="2449195" cy="4314825"/>
          </a:xfrm>
        </p:grpSpPr>
        <p:sp>
          <p:nvSpPr>
            <p:cNvPr id="3" name="object 3"/>
            <p:cNvSpPr/>
            <p:nvPr/>
          </p:nvSpPr>
          <p:spPr>
            <a:xfrm>
              <a:off x="2257044" y="3351276"/>
              <a:ext cx="2275332" cy="26334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01221" y="1670304"/>
              <a:ext cx="2199169" cy="15910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3704" y="1723644"/>
              <a:ext cx="2449068" cy="15194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51532" y="1700784"/>
              <a:ext cx="2098547" cy="1482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395473" y="1746478"/>
            <a:ext cx="2066289" cy="128397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Hỏi:</a:t>
            </a:r>
            <a:endParaRPr sz="2000">
              <a:latin typeface="Arial"/>
              <a:cs typeface="Arial"/>
            </a:endParaRPr>
          </a:p>
          <a:p>
            <a:pPr marL="12700" marR="514984">
              <a:lnSpc>
                <a:spcPts val="2060"/>
              </a:lnSpc>
              <a:spcBef>
                <a:spcPts val="835"/>
              </a:spcBef>
            </a:pP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Về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đại</a:t>
            </a:r>
            <a:r>
              <a:rPr sz="2000" i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dương  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kỳ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bí mình</a:t>
            </a:r>
            <a:r>
              <a:rPr sz="2000" i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đã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070"/>
              </a:lnSpc>
            </a:pP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biết những gì</a:t>
            </a:r>
            <a:r>
              <a:rPr sz="2000" i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nhỉ?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43857" y="1656588"/>
            <a:ext cx="4482465" cy="791845"/>
            <a:chOff x="4443857" y="1656588"/>
            <a:chExt cx="4482465" cy="791845"/>
          </a:xfrm>
        </p:grpSpPr>
        <p:sp>
          <p:nvSpPr>
            <p:cNvPr id="10" name="object 10"/>
            <p:cNvSpPr/>
            <p:nvPr/>
          </p:nvSpPr>
          <p:spPr>
            <a:xfrm>
              <a:off x="4450207" y="2001393"/>
              <a:ext cx="492759" cy="440690"/>
            </a:xfrm>
            <a:custGeom>
              <a:avLst/>
              <a:gdLst/>
              <a:ahLst/>
              <a:cxnLst/>
              <a:rect l="l" t="t" r="r" b="b"/>
              <a:pathLst>
                <a:path w="492760" h="440689">
                  <a:moveTo>
                    <a:pt x="0" y="440690"/>
                  </a:moveTo>
                  <a:lnTo>
                    <a:pt x="492251" y="0"/>
                  </a:lnTo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82896" y="1656588"/>
              <a:ext cx="4043172" cy="7284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38700" y="1728216"/>
              <a:ext cx="3051048" cy="6278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42332" y="1696212"/>
              <a:ext cx="3924299" cy="6111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31104" y="1812163"/>
            <a:ext cx="26663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Có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thể….,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còn có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thể…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443857" y="2359151"/>
            <a:ext cx="4482465" cy="727075"/>
            <a:chOff x="4443857" y="2359151"/>
            <a:chExt cx="4482465" cy="727075"/>
          </a:xfrm>
        </p:grpSpPr>
        <p:sp>
          <p:nvSpPr>
            <p:cNvPr id="16" name="object 16"/>
            <p:cNvSpPr/>
            <p:nvPr/>
          </p:nvSpPr>
          <p:spPr>
            <a:xfrm>
              <a:off x="4450207" y="2442082"/>
              <a:ext cx="492759" cy="261620"/>
            </a:xfrm>
            <a:custGeom>
              <a:avLst/>
              <a:gdLst/>
              <a:ahLst/>
              <a:cxnLst/>
              <a:rect l="l" t="t" r="r" b="b"/>
              <a:pathLst>
                <a:path w="492760" h="261619">
                  <a:moveTo>
                    <a:pt x="0" y="0"/>
                  </a:moveTo>
                  <a:lnTo>
                    <a:pt x="492251" y="261492"/>
                  </a:lnTo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82896" y="2359151"/>
              <a:ext cx="4043172" cy="7269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38700" y="2429255"/>
              <a:ext cx="947927" cy="6294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42332" y="2398775"/>
              <a:ext cx="3924299" cy="6096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031104" y="2514345"/>
            <a:ext cx="5638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Là…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443857" y="2435732"/>
            <a:ext cx="4482465" cy="1353185"/>
            <a:chOff x="4443857" y="2435732"/>
            <a:chExt cx="4482465" cy="1353185"/>
          </a:xfrm>
        </p:grpSpPr>
        <p:sp>
          <p:nvSpPr>
            <p:cNvPr id="22" name="object 22"/>
            <p:cNvSpPr/>
            <p:nvPr/>
          </p:nvSpPr>
          <p:spPr>
            <a:xfrm>
              <a:off x="4450207" y="2442082"/>
              <a:ext cx="492759" cy="963930"/>
            </a:xfrm>
            <a:custGeom>
              <a:avLst/>
              <a:gdLst/>
              <a:ahLst/>
              <a:cxnLst/>
              <a:rect l="l" t="t" r="r" b="b"/>
              <a:pathLst>
                <a:path w="492760" h="963929">
                  <a:moveTo>
                    <a:pt x="0" y="0"/>
                  </a:moveTo>
                  <a:lnTo>
                    <a:pt x="492251" y="963676"/>
                  </a:lnTo>
                </a:path>
              </a:pathLst>
            </a:custGeom>
            <a:ln w="12699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82896" y="3060191"/>
              <a:ext cx="4043172" cy="7284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38700" y="3131819"/>
              <a:ext cx="975360" cy="62788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42332" y="3099815"/>
              <a:ext cx="3924299" cy="6111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031104" y="3216656"/>
            <a:ext cx="5918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Sẽ…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443857" y="2435732"/>
            <a:ext cx="4482465" cy="2055495"/>
            <a:chOff x="4443857" y="2435732"/>
            <a:chExt cx="4482465" cy="2055495"/>
          </a:xfrm>
        </p:grpSpPr>
        <p:sp>
          <p:nvSpPr>
            <p:cNvPr id="28" name="object 28"/>
            <p:cNvSpPr/>
            <p:nvPr/>
          </p:nvSpPr>
          <p:spPr>
            <a:xfrm>
              <a:off x="4450207" y="2442082"/>
              <a:ext cx="492759" cy="1666239"/>
            </a:xfrm>
            <a:custGeom>
              <a:avLst/>
              <a:gdLst/>
              <a:ahLst/>
              <a:cxnLst/>
              <a:rect l="l" t="t" r="r" b="b"/>
              <a:pathLst>
                <a:path w="492760" h="1666239">
                  <a:moveTo>
                    <a:pt x="0" y="0"/>
                  </a:moveTo>
                  <a:lnTo>
                    <a:pt x="492251" y="1665858"/>
                  </a:lnTo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82896" y="3762755"/>
              <a:ext cx="4043172" cy="7284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38700" y="3834383"/>
              <a:ext cx="990600" cy="6278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942332" y="3802379"/>
              <a:ext cx="3924299" cy="61112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031104" y="3919220"/>
            <a:ext cx="606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ó…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443857" y="2435732"/>
            <a:ext cx="4482465" cy="2758440"/>
            <a:chOff x="4443857" y="2435732"/>
            <a:chExt cx="4482465" cy="2758440"/>
          </a:xfrm>
        </p:grpSpPr>
        <p:sp>
          <p:nvSpPr>
            <p:cNvPr id="34" name="object 34"/>
            <p:cNvSpPr/>
            <p:nvPr/>
          </p:nvSpPr>
          <p:spPr>
            <a:xfrm>
              <a:off x="4450207" y="2442082"/>
              <a:ext cx="492759" cy="2368550"/>
            </a:xfrm>
            <a:custGeom>
              <a:avLst/>
              <a:gdLst/>
              <a:ahLst/>
              <a:cxnLst/>
              <a:rect l="l" t="t" r="r" b="b"/>
              <a:pathLst>
                <a:path w="492760" h="2368550">
                  <a:moveTo>
                    <a:pt x="0" y="0"/>
                  </a:moveTo>
                  <a:lnTo>
                    <a:pt x="492251" y="2368041"/>
                  </a:lnTo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82896" y="4465319"/>
              <a:ext cx="4043172" cy="72847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910328" y="4536947"/>
              <a:ext cx="664463" cy="62788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942332" y="4504943"/>
              <a:ext cx="3924299" cy="61112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102733" y="4621529"/>
            <a:ext cx="280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…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22148" y="1828800"/>
            <a:ext cx="1454150" cy="3947160"/>
            <a:chOff x="422148" y="1828800"/>
            <a:chExt cx="1454150" cy="3947160"/>
          </a:xfrm>
        </p:grpSpPr>
        <p:sp>
          <p:nvSpPr>
            <p:cNvPr id="40" name="object 40"/>
            <p:cNvSpPr/>
            <p:nvPr/>
          </p:nvSpPr>
          <p:spPr>
            <a:xfrm>
              <a:off x="452628" y="1834895"/>
              <a:ext cx="1393190" cy="1731645"/>
            </a:xfrm>
            <a:custGeom>
              <a:avLst/>
              <a:gdLst/>
              <a:ahLst/>
              <a:cxnLst/>
              <a:rect l="l" t="t" r="r" b="b"/>
              <a:pathLst>
                <a:path w="1393189" h="1731645">
                  <a:moveTo>
                    <a:pt x="1392936" y="0"/>
                  </a:moveTo>
                  <a:lnTo>
                    <a:pt x="0" y="0"/>
                  </a:lnTo>
                  <a:lnTo>
                    <a:pt x="0" y="1124965"/>
                  </a:lnTo>
                  <a:lnTo>
                    <a:pt x="522350" y="1124965"/>
                  </a:lnTo>
                  <a:lnTo>
                    <a:pt x="522350" y="1383029"/>
                  </a:lnTo>
                  <a:lnTo>
                    <a:pt x="348234" y="1383029"/>
                  </a:lnTo>
                  <a:lnTo>
                    <a:pt x="696468" y="1731264"/>
                  </a:lnTo>
                  <a:lnTo>
                    <a:pt x="1044702" y="1383029"/>
                  </a:lnTo>
                  <a:lnTo>
                    <a:pt x="870585" y="1383029"/>
                  </a:lnTo>
                  <a:lnTo>
                    <a:pt x="870585" y="1124965"/>
                  </a:lnTo>
                  <a:lnTo>
                    <a:pt x="1392936" y="1124965"/>
                  </a:lnTo>
                  <a:lnTo>
                    <a:pt x="1392936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2628" y="1834895"/>
              <a:ext cx="1393190" cy="1731645"/>
            </a:xfrm>
            <a:custGeom>
              <a:avLst/>
              <a:gdLst/>
              <a:ahLst/>
              <a:cxnLst/>
              <a:rect l="l" t="t" r="r" b="b"/>
              <a:pathLst>
                <a:path w="1393189" h="1731645">
                  <a:moveTo>
                    <a:pt x="0" y="0"/>
                  </a:moveTo>
                  <a:lnTo>
                    <a:pt x="1392936" y="0"/>
                  </a:lnTo>
                  <a:lnTo>
                    <a:pt x="1392936" y="1124965"/>
                  </a:lnTo>
                  <a:lnTo>
                    <a:pt x="870585" y="1124965"/>
                  </a:lnTo>
                  <a:lnTo>
                    <a:pt x="870585" y="1383029"/>
                  </a:lnTo>
                  <a:lnTo>
                    <a:pt x="1044702" y="1383029"/>
                  </a:lnTo>
                  <a:lnTo>
                    <a:pt x="696468" y="1731264"/>
                  </a:lnTo>
                  <a:lnTo>
                    <a:pt x="348234" y="1383029"/>
                  </a:lnTo>
                  <a:lnTo>
                    <a:pt x="522350" y="1383029"/>
                  </a:lnTo>
                  <a:lnTo>
                    <a:pt x="522350" y="1124965"/>
                  </a:lnTo>
                  <a:lnTo>
                    <a:pt x="0" y="112496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8244" y="3566160"/>
              <a:ext cx="1442085" cy="2204085"/>
            </a:xfrm>
            <a:custGeom>
              <a:avLst/>
              <a:gdLst/>
              <a:ahLst/>
              <a:cxnLst/>
              <a:rect l="l" t="t" r="r" b="b"/>
              <a:pathLst>
                <a:path w="1442085" h="2204085">
                  <a:moveTo>
                    <a:pt x="1201420" y="0"/>
                  </a:moveTo>
                  <a:lnTo>
                    <a:pt x="240284" y="0"/>
                  </a:lnTo>
                  <a:lnTo>
                    <a:pt x="191859" y="4881"/>
                  </a:lnTo>
                  <a:lnTo>
                    <a:pt x="146755" y="18881"/>
                  </a:lnTo>
                  <a:lnTo>
                    <a:pt x="105940" y="41034"/>
                  </a:lnTo>
                  <a:lnTo>
                    <a:pt x="70378" y="70373"/>
                  </a:lnTo>
                  <a:lnTo>
                    <a:pt x="41037" y="105934"/>
                  </a:lnTo>
                  <a:lnTo>
                    <a:pt x="18883" y="146750"/>
                  </a:lnTo>
                  <a:lnTo>
                    <a:pt x="4881" y="191855"/>
                  </a:lnTo>
                  <a:lnTo>
                    <a:pt x="0" y="240283"/>
                  </a:lnTo>
                  <a:lnTo>
                    <a:pt x="0" y="1963420"/>
                  </a:lnTo>
                  <a:lnTo>
                    <a:pt x="4881" y="2011844"/>
                  </a:lnTo>
                  <a:lnTo>
                    <a:pt x="18883" y="2056948"/>
                  </a:lnTo>
                  <a:lnTo>
                    <a:pt x="41037" y="2097763"/>
                  </a:lnTo>
                  <a:lnTo>
                    <a:pt x="70378" y="2133325"/>
                  </a:lnTo>
                  <a:lnTo>
                    <a:pt x="105940" y="2162666"/>
                  </a:lnTo>
                  <a:lnTo>
                    <a:pt x="146755" y="2184820"/>
                  </a:lnTo>
                  <a:lnTo>
                    <a:pt x="191859" y="2198822"/>
                  </a:lnTo>
                  <a:lnTo>
                    <a:pt x="240284" y="2203704"/>
                  </a:lnTo>
                  <a:lnTo>
                    <a:pt x="1201420" y="2203704"/>
                  </a:lnTo>
                  <a:lnTo>
                    <a:pt x="1249848" y="2198822"/>
                  </a:lnTo>
                  <a:lnTo>
                    <a:pt x="1294953" y="2184820"/>
                  </a:lnTo>
                  <a:lnTo>
                    <a:pt x="1335769" y="2162666"/>
                  </a:lnTo>
                  <a:lnTo>
                    <a:pt x="1371330" y="2133325"/>
                  </a:lnTo>
                  <a:lnTo>
                    <a:pt x="1400669" y="2097763"/>
                  </a:lnTo>
                  <a:lnTo>
                    <a:pt x="1422822" y="2056948"/>
                  </a:lnTo>
                  <a:lnTo>
                    <a:pt x="1436822" y="2011844"/>
                  </a:lnTo>
                  <a:lnTo>
                    <a:pt x="1441704" y="1963420"/>
                  </a:lnTo>
                  <a:lnTo>
                    <a:pt x="1441704" y="240283"/>
                  </a:lnTo>
                  <a:lnTo>
                    <a:pt x="1436822" y="191855"/>
                  </a:lnTo>
                  <a:lnTo>
                    <a:pt x="1422822" y="146750"/>
                  </a:lnTo>
                  <a:lnTo>
                    <a:pt x="1400669" y="105934"/>
                  </a:lnTo>
                  <a:lnTo>
                    <a:pt x="1371330" y="70373"/>
                  </a:lnTo>
                  <a:lnTo>
                    <a:pt x="1335769" y="41034"/>
                  </a:lnTo>
                  <a:lnTo>
                    <a:pt x="1294953" y="18881"/>
                  </a:lnTo>
                  <a:lnTo>
                    <a:pt x="1249848" y="4881"/>
                  </a:lnTo>
                  <a:lnTo>
                    <a:pt x="120142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28244" y="3566160"/>
              <a:ext cx="1442085" cy="2204085"/>
            </a:xfrm>
            <a:custGeom>
              <a:avLst/>
              <a:gdLst/>
              <a:ahLst/>
              <a:cxnLst/>
              <a:rect l="l" t="t" r="r" b="b"/>
              <a:pathLst>
                <a:path w="1442085" h="2204085">
                  <a:moveTo>
                    <a:pt x="0" y="240283"/>
                  </a:moveTo>
                  <a:lnTo>
                    <a:pt x="4881" y="191855"/>
                  </a:lnTo>
                  <a:lnTo>
                    <a:pt x="18883" y="146750"/>
                  </a:lnTo>
                  <a:lnTo>
                    <a:pt x="41037" y="105934"/>
                  </a:lnTo>
                  <a:lnTo>
                    <a:pt x="70378" y="70373"/>
                  </a:lnTo>
                  <a:lnTo>
                    <a:pt x="105940" y="41034"/>
                  </a:lnTo>
                  <a:lnTo>
                    <a:pt x="146755" y="18881"/>
                  </a:lnTo>
                  <a:lnTo>
                    <a:pt x="191859" y="4881"/>
                  </a:lnTo>
                  <a:lnTo>
                    <a:pt x="240284" y="0"/>
                  </a:lnTo>
                  <a:lnTo>
                    <a:pt x="1201420" y="0"/>
                  </a:lnTo>
                  <a:lnTo>
                    <a:pt x="1249848" y="4881"/>
                  </a:lnTo>
                  <a:lnTo>
                    <a:pt x="1294953" y="18881"/>
                  </a:lnTo>
                  <a:lnTo>
                    <a:pt x="1335769" y="41034"/>
                  </a:lnTo>
                  <a:lnTo>
                    <a:pt x="1371330" y="70373"/>
                  </a:lnTo>
                  <a:lnTo>
                    <a:pt x="1400669" y="105934"/>
                  </a:lnTo>
                  <a:lnTo>
                    <a:pt x="1422822" y="146750"/>
                  </a:lnTo>
                  <a:lnTo>
                    <a:pt x="1436822" y="191855"/>
                  </a:lnTo>
                  <a:lnTo>
                    <a:pt x="1441704" y="240283"/>
                  </a:lnTo>
                  <a:lnTo>
                    <a:pt x="1441704" y="1963420"/>
                  </a:lnTo>
                  <a:lnTo>
                    <a:pt x="1436822" y="2011844"/>
                  </a:lnTo>
                  <a:lnTo>
                    <a:pt x="1422822" y="2056948"/>
                  </a:lnTo>
                  <a:lnTo>
                    <a:pt x="1400669" y="2097763"/>
                  </a:lnTo>
                  <a:lnTo>
                    <a:pt x="1371330" y="2133325"/>
                  </a:lnTo>
                  <a:lnTo>
                    <a:pt x="1335769" y="2162666"/>
                  </a:lnTo>
                  <a:lnTo>
                    <a:pt x="1294953" y="2184820"/>
                  </a:lnTo>
                  <a:lnTo>
                    <a:pt x="1249848" y="2198822"/>
                  </a:lnTo>
                  <a:lnTo>
                    <a:pt x="1201420" y="2203704"/>
                  </a:lnTo>
                  <a:lnTo>
                    <a:pt x="240284" y="2203704"/>
                  </a:lnTo>
                  <a:lnTo>
                    <a:pt x="191859" y="2198822"/>
                  </a:lnTo>
                  <a:lnTo>
                    <a:pt x="146755" y="2184820"/>
                  </a:lnTo>
                  <a:lnTo>
                    <a:pt x="105940" y="2162666"/>
                  </a:lnTo>
                  <a:lnTo>
                    <a:pt x="70378" y="2133325"/>
                  </a:lnTo>
                  <a:lnTo>
                    <a:pt x="41037" y="2097763"/>
                  </a:lnTo>
                  <a:lnTo>
                    <a:pt x="18883" y="2056948"/>
                  </a:lnTo>
                  <a:lnTo>
                    <a:pt x="4881" y="2011844"/>
                  </a:lnTo>
                  <a:lnTo>
                    <a:pt x="0" y="1963420"/>
                  </a:lnTo>
                  <a:lnTo>
                    <a:pt x="0" y="240283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69721" y="1746250"/>
            <a:ext cx="757555" cy="2776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05"/>
              </a:spcBef>
            </a:pPr>
            <a:r>
              <a:rPr sz="800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endParaRPr sz="8000">
              <a:latin typeface="Arial"/>
              <a:cs typeface="Arial"/>
            </a:endParaRPr>
          </a:p>
          <a:p>
            <a:pPr marL="59690" marR="5080" indent="-47625">
              <a:lnSpc>
                <a:spcPct val="100000"/>
              </a:lnSpc>
              <a:spcBef>
                <a:spcPts val="7250"/>
              </a:spcBef>
            </a:pPr>
            <a:r>
              <a:rPr sz="2000" dirty="0">
                <a:latin typeface="Arial"/>
                <a:cs typeface="Arial"/>
              </a:rPr>
              <a:t>What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 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now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45" name="object 45"/>
          <p:cNvSpPr txBox="1"/>
          <p:nvPr/>
        </p:nvSpPr>
        <p:spPr>
          <a:xfrm>
            <a:off x="768197" y="4801361"/>
            <a:ext cx="76009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260" marR="5080" indent="-16319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Em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đã  </a:t>
            </a:r>
            <a:r>
              <a:rPr sz="2000" spc="-5" dirty="0">
                <a:latin typeface="Arial"/>
                <a:cs typeface="Arial"/>
              </a:rPr>
              <a:t>biết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1709" y="49334"/>
            <a:ext cx="8822214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KWLQ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203704" y="1670304"/>
            <a:ext cx="2359660" cy="4314825"/>
            <a:chOff x="2203704" y="1670304"/>
            <a:chExt cx="2359660" cy="4314825"/>
          </a:xfrm>
        </p:grpSpPr>
        <p:sp>
          <p:nvSpPr>
            <p:cNvPr id="4" name="object 4"/>
            <p:cNvSpPr/>
            <p:nvPr/>
          </p:nvSpPr>
          <p:spPr>
            <a:xfrm>
              <a:off x="2257044" y="3351276"/>
              <a:ext cx="2275332" cy="26334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01221" y="1670304"/>
              <a:ext cx="2199169" cy="15910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03704" y="1854708"/>
              <a:ext cx="2359151" cy="12557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51532" y="1700784"/>
              <a:ext cx="2098547" cy="1482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95473" y="1878558"/>
            <a:ext cx="1975485" cy="10191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Trả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lời: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060"/>
              </a:lnSpc>
              <a:spcBef>
                <a:spcPts val="830"/>
              </a:spcBef>
            </a:pP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Đại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dương </a:t>
            </a:r>
            <a:r>
              <a:rPr sz="2000" i="1" spc="5" dirty="0">
                <a:solidFill>
                  <a:srgbClr val="001F5F"/>
                </a:solidFill>
                <a:latin typeface="Arial"/>
                <a:cs typeface="Arial"/>
              </a:rPr>
              <a:t>kỳ 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bí 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mình 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đã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biết</a:t>
            </a:r>
            <a:r>
              <a:rPr sz="2000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có...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443857" y="1656588"/>
            <a:ext cx="4482465" cy="791845"/>
            <a:chOff x="4443857" y="1656588"/>
            <a:chExt cx="4482465" cy="791845"/>
          </a:xfrm>
        </p:grpSpPr>
        <p:sp>
          <p:nvSpPr>
            <p:cNvPr id="11" name="object 11"/>
            <p:cNvSpPr/>
            <p:nvPr/>
          </p:nvSpPr>
          <p:spPr>
            <a:xfrm>
              <a:off x="4450207" y="2001393"/>
              <a:ext cx="492759" cy="440690"/>
            </a:xfrm>
            <a:custGeom>
              <a:avLst/>
              <a:gdLst/>
              <a:ahLst/>
              <a:cxnLst/>
              <a:rect l="l" t="t" r="r" b="b"/>
              <a:pathLst>
                <a:path w="492760" h="440689">
                  <a:moveTo>
                    <a:pt x="0" y="440690"/>
                  </a:moveTo>
                  <a:lnTo>
                    <a:pt x="492251" y="0"/>
                  </a:lnTo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82896" y="1656588"/>
              <a:ext cx="4043172" cy="7284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68596" y="1728216"/>
              <a:ext cx="2967228" cy="6278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42332" y="1696212"/>
              <a:ext cx="3924299" cy="6111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961001" y="1812163"/>
            <a:ext cx="25825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Biển có cá, vỏ sò,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cua.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443857" y="2298192"/>
            <a:ext cx="4482465" cy="891540"/>
            <a:chOff x="4443857" y="2298192"/>
            <a:chExt cx="4482465" cy="891540"/>
          </a:xfrm>
        </p:grpSpPr>
        <p:sp>
          <p:nvSpPr>
            <p:cNvPr id="17" name="object 17"/>
            <p:cNvSpPr/>
            <p:nvPr/>
          </p:nvSpPr>
          <p:spPr>
            <a:xfrm>
              <a:off x="4450207" y="2442083"/>
              <a:ext cx="492759" cy="261620"/>
            </a:xfrm>
            <a:custGeom>
              <a:avLst/>
              <a:gdLst/>
              <a:ahLst/>
              <a:cxnLst/>
              <a:rect l="l" t="t" r="r" b="b"/>
              <a:pathLst>
                <a:path w="492760" h="261619">
                  <a:moveTo>
                    <a:pt x="0" y="0"/>
                  </a:moveTo>
                  <a:lnTo>
                    <a:pt x="492251" y="261492"/>
                  </a:lnTo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82896" y="2359152"/>
              <a:ext cx="4043172" cy="7269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68596" y="2298192"/>
              <a:ext cx="3942588" cy="89153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42332" y="2398776"/>
              <a:ext cx="3924299" cy="6096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961001" y="2383027"/>
            <a:ext cx="3558540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>
              <a:lnSpc>
                <a:spcPts val="2080"/>
              </a:lnSpc>
              <a:spcBef>
                <a:spcPts val="440"/>
              </a:spcBef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Cá hề (nemo) hay ẩn nấp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trong  đám hải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quỳ.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443857" y="2435732"/>
            <a:ext cx="4482465" cy="1353185"/>
            <a:chOff x="4443857" y="2435732"/>
            <a:chExt cx="4482465" cy="1353185"/>
          </a:xfrm>
        </p:grpSpPr>
        <p:sp>
          <p:nvSpPr>
            <p:cNvPr id="23" name="object 23"/>
            <p:cNvSpPr/>
            <p:nvPr/>
          </p:nvSpPr>
          <p:spPr>
            <a:xfrm>
              <a:off x="4450207" y="2442082"/>
              <a:ext cx="492759" cy="963930"/>
            </a:xfrm>
            <a:custGeom>
              <a:avLst/>
              <a:gdLst/>
              <a:ahLst/>
              <a:cxnLst/>
              <a:rect l="l" t="t" r="r" b="b"/>
              <a:pathLst>
                <a:path w="492760" h="963929">
                  <a:moveTo>
                    <a:pt x="0" y="0"/>
                  </a:moveTo>
                  <a:lnTo>
                    <a:pt x="492251" y="963676"/>
                  </a:lnTo>
                </a:path>
              </a:pathLst>
            </a:custGeom>
            <a:ln w="12699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82896" y="3060191"/>
              <a:ext cx="4043172" cy="7284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68596" y="3131819"/>
              <a:ext cx="3657600" cy="62788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42332" y="3099815"/>
              <a:ext cx="3924299" cy="61112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443857" y="2435732"/>
            <a:ext cx="4482465" cy="2055495"/>
            <a:chOff x="4443857" y="2435732"/>
            <a:chExt cx="4482465" cy="2055495"/>
          </a:xfrm>
        </p:grpSpPr>
        <p:sp>
          <p:nvSpPr>
            <p:cNvPr id="29" name="object 29"/>
            <p:cNvSpPr/>
            <p:nvPr/>
          </p:nvSpPr>
          <p:spPr>
            <a:xfrm>
              <a:off x="4450207" y="2442082"/>
              <a:ext cx="492759" cy="1666239"/>
            </a:xfrm>
            <a:custGeom>
              <a:avLst/>
              <a:gdLst/>
              <a:ahLst/>
              <a:cxnLst/>
              <a:rect l="l" t="t" r="r" b="b"/>
              <a:pathLst>
                <a:path w="492760" h="1666239">
                  <a:moveTo>
                    <a:pt x="0" y="0"/>
                  </a:moveTo>
                  <a:lnTo>
                    <a:pt x="492251" y="1665858"/>
                  </a:lnTo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82896" y="3762755"/>
              <a:ext cx="4043172" cy="7284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38700" y="3834383"/>
              <a:ext cx="2697479" cy="62788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42332" y="3802379"/>
              <a:ext cx="3924299" cy="61112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031104" y="3919220"/>
            <a:ext cx="2313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Có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sao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biển,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mực,...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443857" y="2435732"/>
            <a:ext cx="4482465" cy="2758440"/>
            <a:chOff x="4443857" y="2435732"/>
            <a:chExt cx="4482465" cy="2758440"/>
          </a:xfrm>
        </p:grpSpPr>
        <p:sp>
          <p:nvSpPr>
            <p:cNvPr id="35" name="object 35"/>
            <p:cNvSpPr/>
            <p:nvPr/>
          </p:nvSpPr>
          <p:spPr>
            <a:xfrm>
              <a:off x="4450207" y="2442082"/>
              <a:ext cx="492759" cy="2368550"/>
            </a:xfrm>
            <a:custGeom>
              <a:avLst/>
              <a:gdLst/>
              <a:ahLst/>
              <a:cxnLst/>
              <a:rect l="l" t="t" r="r" b="b"/>
              <a:pathLst>
                <a:path w="492760" h="2368550">
                  <a:moveTo>
                    <a:pt x="0" y="0"/>
                  </a:moveTo>
                  <a:lnTo>
                    <a:pt x="492251" y="2368041"/>
                  </a:lnTo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882896" y="4465319"/>
              <a:ext cx="4043172" cy="72847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910328" y="4536947"/>
              <a:ext cx="664463" cy="62788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942332" y="4504943"/>
              <a:ext cx="3924299" cy="61112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102733" y="4621529"/>
            <a:ext cx="280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…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22148" y="1828800"/>
            <a:ext cx="1454150" cy="3947160"/>
            <a:chOff x="422148" y="1828800"/>
            <a:chExt cx="1454150" cy="3947160"/>
          </a:xfrm>
        </p:grpSpPr>
        <p:sp>
          <p:nvSpPr>
            <p:cNvPr id="41" name="object 41"/>
            <p:cNvSpPr/>
            <p:nvPr/>
          </p:nvSpPr>
          <p:spPr>
            <a:xfrm>
              <a:off x="452628" y="1834895"/>
              <a:ext cx="1393190" cy="1731645"/>
            </a:xfrm>
            <a:custGeom>
              <a:avLst/>
              <a:gdLst/>
              <a:ahLst/>
              <a:cxnLst/>
              <a:rect l="l" t="t" r="r" b="b"/>
              <a:pathLst>
                <a:path w="1393189" h="1731645">
                  <a:moveTo>
                    <a:pt x="1392936" y="0"/>
                  </a:moveTo>
                  <a:lnTo>
                    <a:pt x="0" y="0"/>
                  </a:lnTo>
                  <a:lnTo>
                    <a:pt x="0" y="1124965"/>
                  </a:lnTo>
                  <a:lnTo>
                    <a:pt x="522350" y="1124965"/>
                  </a:lnTo>
                  <a:lnTo>
                    <a:pt x="522350" y="1383029"/>
                  </a:lnTo>
                  <a:lnTo>
                    <a:pt x="348234" y="1383029"/>
                  </a:lnTo>
                  <a:lnTo>
                    <a:pt x="696468" y="1731264"/>
                  </a:lnTo>
                  <a:lnTo>
                    <a:pt x="1044702" y="1383029"/>
                  </a:lnTo>
                  <a:lnTo>
                    <a:pt x="870585" y="1383029"/>
                  </a:lnTo>
                  <a:lnTo>
                    <a:pt x="870585" y="1124965"/>
                  </a:lnTo>
                  <a:lnTo>
                    <a:pt x="1392936" y="1124965"/>
                  </a:lnTo>
                  <a:lnTo>
                    <a:pt x="1392936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52628" y="1834895"/>
              <a:ext cx="1393190" cy="1731645"/>
            </a:xfrm>
            <a:custGeom>
              <a:avLst/>
              <a:gdLst/>
              <a:ahLst/>
              <a:cxnLst/>
              <a:rect l="l" t="t" r="r" b="b"/>
              <a:pathLst>
                <a:path w="1393189" h="1731645">
                  <a:moveTo>
                    <a:pt x="0" y="0"/>
                  </a:moveTo>
                  <a:lnTo>
                    <a:pt x="1392936" y="0"/>
                  </a:lnTo>
                  <a:lnTo>
                    <a:pt x="1392936" y="1124965"/>
                  </a:lnTo>
                  <a:lnTo>
                    <a:pt x="870585" y="1124965"/>
                  </a:lnTo>
                  <a:lnTo>
                    <a:pt x="870585" y="1383029"/>
                  </a:lnTo>
                  <a:lnTo>
                    <a:pt x="1044702" y="1383029"/>
                  </a:lnTo>
                  <a:lnTo>
                    <a:pt x="696468" y="1731264"/>
                  </a:lnTo>
                  <a:lnTo>
                    <a:pt x="348234" y="1383029"/>
                  </a:lnTo>
                  <a:lnTo>
                    <a:pt x="522350" y="1383029"/>
                  </a:lnTo>
                  <a:lnTo>
                    <a:pt x="522350" y="1124965"/>
                  </a:lnTo>
                  <a:lnTo>
                    <a:pt x="0" y="112496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28244" y="3566160"/>
              <a:ext cx="1442085" cy="2204085"/>
            </a:xfrm>
            <a:custGeom>
              <a:avLst/>
              <a:gdLst/>
              <a:ahLst/>
              <a:cxnLst/>
              <a:rect l="l" t="t" r="r" b="b"/>
              <a:pathLst>
                <a:path w="1442085" h="2204085">
                  <a:moveTo>
                    <a:pt x="1201420" y="0"/>
                  </a:moveTo>
                  <a:lnTo>
                    <a:pt x="240284" y="0"/>
                  </a:lnTo>
                  <a:lnTo>
                    <a:pt x="191859" y="4881"/>
                  </a:lnTo>
                  <a:lnTo>
                    <a:pt x="146755" y="18881"/>
                  </a:lnTo>
                  <a:lnTo>
                    <a:pt x="105940" y="41034"/>
                  </a:lnTo>
                  <a:lnTo>
                    <a:pt x="70378" y="70373"/>
                  </a:lnTo>
                  <a:lnTo>
                    <a:pt x="41037" y="105934"/>
                  </a:lnTo>
                  <a:lnTo>
                    <a:pt x="18883" y="146750"/>
                  </a:lnTo>
                  <a:lnTo>
                    <a:pt x="4881" y="191855"/>
                  </a:lnTo>
                  <a:lnTo>
                    <a:pt x="0" y="240283"/>
                  </a:lnTo>
                  <a:lnTo>
                    <a:pt x="0" y="1963420"/>
                  </a:lnTo>
                  <a:lnTo>
                    <a:pt x="4881" y="2011844"/>
                  </a:lnTo>
                  <a:lnTo>
                    <a:pt x="18883" y="2056948"/>
                  </a:lnTo>
                  <a:lnTo>
                    <a:pt x="41037" y="2097763"/>
                  </a:lnTo>
                  <a:lnTo>
                    <a:pt x="70378" y="2133325"/>
                  </a:lnTo>
                  <a:lnTo>
                    <a:pt x="105940" y="2162666"/>
                  </a:lnTo>
                  <a:lnTo>
                    <a:pt x="146755" y="2184820"/>
                  </a:lnTo>
                  <a:lnTo>
                    <a:pt x="191859" y="2198822"/>
                  </a:lnTo>
                  <a:lnTo>
                    <a:pt x="240284" y="2203704"/>
                  </a:lnTo>
                  <a:lnTo>
                    <a:pt x="1201420" y="2203704"/>
                  </a:lnTo>
                  <a:lnTo>
                    <a:pt x="1249848" y="2198822"/>
                  </a:lnTo>
                  <a:lnTo>
                    <a:pt x="1294953" y="2184820"/>
                  </a:lnTo>
                  <a:lnTo>
                    <a:pt x="1335769" y="2162666"/>
                  </a:lnTo>
                  <a:lnTo>
                    <a:pt x="1371330" y="2133325"/>
                  </a:lnTo>
                  <a:lnTo>
                    <a:pt x="1400669" y="2097763"/>
                  </a:lnTo>
                  <a:lnTo>
                    <a:pt x="1422822" y="2056948"/>
                  </a:lnTo>
                  <a:lnTo>
                    <a:pt x="1436822" y="2011844"/>
                  </a:lnTo>
                  <a:lnTo>
                    <a:pt x="1441704" y="1963420"/>
                  </a:lnTo>
                  <a:lnTo>
                    <a:pt x="1441704" y="240283"/>
                  </a:lnTo>
                  <a:lnTo>
                    <a:pt x="1436822" y="191855"/>
                  </a:lnTo>
                  <a:lnTo>
                    <a:pt x="1422822" y="146750"/>
                  </a:lnTo>
                  <a:lnTo>
                    <a:pt x="1400669" y="105934"/>
                  </a:lnTo>
                  <a:lnTo>
                    <a:pt x="1371330" y="70373"/>
                  </a:lnTo>
                  <a:lnTo>
                    <a:pt x="1335769" y="41034"/>
                  </a:lnTo>
                  <a:lnTo>
                    <a:pt x="1294953" y="18881"/>
                  </a:lnTo>
                  <a:lnTo>
                    <a:pt x="1249848" y="4881"/>
                  </a:lnTo>
                  <a:lnTo>
                    <a:pt x="120142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28244" y="3566160"/>
              <a:ext cx="1442085" cy="2204085"/>
            </a:xfrm>
            <a:custGeom>
              <a:avLst/>
              <a:gdLst/>
              <a:ahLst/>
              <a:cxnLst/>
              <a:rect l="l" t="t" r="r" b="b"/>
              <a:pathLst>
                <a:path w="1442085" h="2204085">
                  <a:moveTo>
                    <a:pt x="0" y="240283"/>
                  </a:moveTo>
                  <a:lnTo>
                    <a:pt x="4881" y="191855"/>
                  </a:lnTo>
                  <a:lnTo>
                    <a:pt x="18883" y="146750"/>
                  </a:lnTo>
                  <a:lnTo>
                    <a:pt x="41037" y="105934"/>
                  </a:lnTo>
                  <a:lnTo>
                    <a:pt x="70378" y="70373"/>
                  </a:lnTo>
                  <a:lnTo>
                    <a:pt x="105940" y="41034"/>
                  </a:lnTo>
                  <a:lnTo>
                    <a:pt x="146755" y="18881"/>
                  </a:lnTo>
                  <a:lnTo>
                    <a:pt x="191859" y="4881"/>
                  </a:lnTo>
                  <a:lnTo>
                    <a:pt x="240284" y="0"/>
                  </a:lnTo>
                  <a:lnTo>
                    <a:pt x="1201420" y="0"/>
                  </a:lnTo>
                  <a:lnTo>
                    <a:pt x="1249848" y="4881"/>
                  </a:lnTo>
                  <a:lnTo>
                    <a:pt x="1294953" y="18881"/>
                  </a:lnTo>
                  <a:lnTo>
                    <a:pt x="1335769" y="41034"/>
                  </a:lnTo>
                  <a:lnTo>
                    <a:pt x="1371330" y="70373"/>
                  </a:lnTo>
                  <a:lnTo>
                    <a:pt x="1400669" y="105934"/>
                  </a:lnTo>
                  <a:lnTo>
                    <a:pt x="1422822" y="146750"/>
                  </a:lnTo>
                  <a:lnTo>
                    <a:pt x="1436822" y="191855"/>
                  </a:lnTo>
                  <a:lnTo>
                    <a:pt x="1441704" y="240283"/>
                  </a:lnTo>
                  <a:lnTo>
                    <a:pt x="1441704" y="1963420"/>
                  </a:lnTo>
                  <a:lnTo>
                    <a:pt x="1436822" y="2011844"/>
                  </a:lnTo>
                  <a:lnTo>
                    <a:pt x="1422822" y="2056948"/>
                  </a:lnTo>
                  <a:lnTo>
                    <a:pt x="1400669" y="2097763"/>
                  </a:lnTo>
                  <a:lnTo>
                    <a:pt x="1371330" y="2133325"/>
                  </a:lnTo>
                  <a:lnTo>
                    <a:pt x="1335769" y="2162666"/>
                  </a:lnTo>
                  <a:lnTo>
                    <a:pt x="1294953" y="2184820"/>
                  </a:lnTo>
                  <a:lnTo>
                    <a:pt x="1249848" y="2198822"/>
                  </a:lnTo>
                  <a:lnTo>
                    <a:pt x="1201420" y="2203704"/>
                  </a:lnTo>
                  <a:lnTo>
                    <a:pt x="240284" y="2203704"/>
                  </a:lnTo>
                  <a:lnTo>
                    <a:pt x="191859" y="2198822"/>
                  </a:lnTo>
                  <a:lnTo>
                    <a:pt x="146755" y="2184820"/>
                  </a:lnTo>
                  <a:lnTo>
                    <a:pt x="105940" y="2162666"/>
                  </a:lnTo>
                  <a:lnTo>
                    <a:pt x="70378" y="2133325"/>
                  </a:lnTo>
                  <a:lnTo>
                    <a:pt x="41037" y="2097763"/>
                  </a:lnTo>
                  <a:lnTo>
                    <a:pt x="18883" y="2056948"/>
                  </a:lnTo>
                  <a:lnTo>
                    <a:pt x="4881" y="2011844"/>
                  </a:lnTo>
                  <a:lnTo>
                    <a:pt x="0" y="1963420"/>
                  </a:lnTo>
                  <a:lnTo>
                    <a:pt x="0" y="240283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769721" y="1746250"/>
            <a:ext cx="757555" cy="2776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05"/>
              </a:spcBef>
            </a:pPr>
            <a:r>
              <a:rPr sz="800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endParaRPr sz="8000">
              <a:latin typeface="Arial"/>
              <a:cs typeface="Arial"/>
            </a:endParaRPr>
          </a:p>
          <a:p>
            <a:pPr marL="59690" marR="5080" indent="-47625">
              <a:lnSpc>
                <a:spcPct val="100000"/>
              </a:lnSpc>
              <a:spcBef>
                <a:spcPts val="7250"/>
              </a:spcBef>
            </a:pPr>
            <a:r>
              <a:rPr sz="2000" dirty="0">
                <a:latin typeface="Arial"/>
                <a:cs typeface="Arial"/>
              </a:rPr>
              <a:t>What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 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now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46" name="object 46"/>
          <p:cNvSpPr txBox="1"/>
          <p:nvPr/>
        </p:nvSpPr>
        <p:spPr>
          <a:xfrm>
            <a:off x="768197" y="4801361"/>
            <a:ext cx="76009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260" marR="5080" indent="-16319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Em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đã  </a:t>
            </a:r>
            <a:r>
              <a:rPr sz="2000" spc="-5" dirty="0">
                <a:latin typeface="Arial"/>
                <a:cs typeface="Arial"/>
              </a:rPr>
              <a:t>biết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3854" y="18854"/>
            <a:ext cx="8822214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KWLQ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2843783" y="3163823"/>
            <a:ext cx="2315210" cy="1315720"/>
            <a:chOff x="2843783" y="3163823"/>
            <a:chExt cx="2315210" cy="1315720"/>
          </a:xfrm>
        </p:grpSpPr>
        <p:sp>
          <p:nvSpPr>
            <p:cNvPr id="5" name="object 5"/>
            <p:cNvSpPr/>
            <p:nvPr/>
          </p:nvSpPr>
          <p:spPr>
            <a:xfrm>
              <a:off x="3112000" y="3163823"/>
              <a:ext cx="1781571" cy="12984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43783" y="3235451"/>
              <a:ext cx="2314956" cy="12435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62299" y="3194303"/>
              <a:ext cx="1680972" cy="11902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212973" y="3389121"/>
            <a:ext cx="15792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5W1H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836921" y="1722120"/>
            <a:ext cx="3051810" cy="2073275"/>
            <a:chOff x="4836921" y="1722120"/>
            <a:chExt cx="3051810" cy="2073275"/>
          </a:xfrm>
        </p:grpSpPr>
        <p:sp>
          <p:nvSpPr>
            <p:cNvPr id="10" name="object 10"/>
            <p:cNvSpPr/>
            <p:nvPr/>
          </p:nvSpPr>
          <p:spPr>
            <a:xfrm>
              <a:off x="4843271" y="2062099"/>
              <a:ext cx="480695" cy="1727200"/>
            </a:xfrm>
            <a:custGeom>
              <a:avLst/>
              <a:gdLst/>
              <a:ahLst/>
              <a:cxnLst/>
              <a:rect l="l" t="t" r="r" b="b"/>
              <a:pathLst>
                <a:path w="480695" h="1727200">
                  <a:moveTo>
                    <a:pt x="0" y="1726945"/>
                  </a:moveTo>
                  <a:lnTo>
                    <a:pt x="480567" y="0"/>
                  </a:lnTo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63895" y="1722120"/>
              <a:ext cx="2586228" cy="7178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25795" y="1789176"/>
              <a:ext cx="2662428" cy="6278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23331" y="1761744"/>
              <a:ext cx="2467356" cy="6004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418582" y="1872742"/>
            <a:ext cx="9740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46460" y="1872742"/>
            <a:ext cx="10502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(Ở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đâu?)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836921" y="2412492"/>
            <a:ext cx="3112770" cy="1383030"/>
            <a:chOff x="4836921" y="2412492"/>
            <a:chExt cx="3112770" cy="1383030"/>
          </a:xfrm>
        </p:grpSpPr>
        <p:sp>
          <p:nvSpPr>
            <p:cNvPr id="17" name="object 17"/>
            <p:cNvSpPr/>
            <p:nvPr/>
          </p:nvSpPr>
          <p:spPr>
            <a:xfrm>
              <a:off x="4843271" y="2752979"/>
              <a:ext cx="480695" cy="1036319"/>
            </a:xfrm>
            <a:custGeom>
              <a:avLst/>
              <a:gdLst/>
              <a:ahLst/>
              <a:cxnLst/>
              <a:rect l="l" t="t" r="r" b="b"/>
              <a:pathLst>
                <a:path w="480695" h="1036320">
                  <a:moveTo>
                    <a:pt x="0" y="1036066"/>
                  </a:moveTo>
                  <a:lnTo>
                    <a:pt x="480567" y="0"/>
                  </a:lnTo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63895" y="2412492"/>
              <a:ext cx="2586228" cy="7178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34939" y="2479548"/>
              <a:ext cx="2714243" cy="6278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23331" y="2452116"/>
              <a:ext cx="2467356" cy="6004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427726" y="2563749"/>
            <a:ext cx="8045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57232" y="2563749"/>
            <a:ext cx="12001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(Khi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nào?)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836921" y="3104388"/>
            <a:ext cx="3013710" cy="718185"/>
            <a:chOff x="4836921" y="3104388"/>
            <a:chExt cx="3013710" cy="718185"/>
          </a:xfrm>
        </p:grpSpPr>
        <p:sp>
          <p:nvSpPr>
            <p:cNvPr id="24" name="object 24"/>
            <p:cNvSpPr/>
            <p:nvPr/>
          </p:nvSpPr>
          <p:spPr>
            <a:xfrm>
              <a:off x="4843271" y="3443732"/>
              <a:ext cx="480695" cy="345440"/>
            </a:xfrm>
            <a:custGeom>
              <a:avLst/>
              <a:gdLst/>
              <a:ahLst/>
              <a:cxnLst/>
              <a:rect l="l" t="t" r="r" b="b"/>
              <a:pathLst>
                <a:path w="480695" h="345439">
                  <a:moveTo>
                    <a:pt x="0" y="345312"/>
                  </a:moveTo>
                  <a:lnTo>
                    <a:pt x="480567" y="0"/>
                  </a:lnTo>
                </a:path>
              </a:pathLst>
            </a:custGeom>
            <a:ln w="12699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63895" y="3104388"/>
              <a:ext cx="2586228" cy="7178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19699" y="3169920"/>
              <a:ext cx="2462783" cy="62788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23331" y="3144012"/>
              <a:ext cx="2467356" cy="6004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412485" y="3254755"/>
            <a:ext cx="7569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90072" y="3254755"/>
            <a:ext cx="10007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(Cái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gì?)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836921" y="3782695"/>
            <a:ext cx="3039110" cy="730250"/>
            <a:chOff x="4836921" y="3782695"/>
            <a:chExt cx="3039110" cy="730250"/>
          </a:xfrm>
        </p:grpSpPr>
        <p:sp>
          <p:nvSpPr>
            <p:cNvPr id="31" name="object 31"/>
            <p:cNvSpPr/>
            <p:nvPr/>
          </p:nvSpPr>
          <p:spPr>
            <a:xfrm>
              <a:off x="4843271" y="3789045"/>
              <a:ext cx="480695" cy="345440"/>
            </a:xfrm>
            <a:custGeom>
              <a:avLst/>
              <a:gdLst/>
              <a:ahLst/>
              <a:cxnLst/>
              <a:rect l="l" t="t" r="r" b="b"/>
              <a:pathLst>
                <a:path w="480695" h="345439">
                  <a:moveTo>
                    <a:pt x="0" y="0"/>
                  </a:moveTo>
                  <a:lnTo>
                    <a:pt x="480567" y="345439"/>
                  </a:lnTo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63895" y="3794760"/>
              <a:ext cx="2586228" cy="7178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37987" y="3860292"/>
              <a:ext cx="2638043" cy="6294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23331" y="3834384"/>
              <a:ext cx="2467356" cy="60045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430773" y="3945763"/>
            <a:ext cx="22536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474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WHY	(Tại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sao?)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836921" y="3782695"/>
            <a:ext cx="3140075" cy="1420495"/>
            <a:chOff x="4836921" y="3782695"/>
            <a:chExt cx="3140075" cy="1420495"/>
          </a:xfrm>
        </p:grpSpPr>
        <p:sp>
          <p:nvSpPr>
            <p:cNvPr id="37" name="object 37"/>
            <p:cNvSpPr/>
            <p:nvPr/>
          </p:nvSpPr>
          <p:spPr>
            <a:xfrm>
              <a:off x="4843271" y="3789045"/>
              <a:ext cx="480695" cy="1036319"/>
            </a:xfrm>
            <a:custGeom>
              <a:avLst/>
              <a:gdLst/>
              <a:ahLst/>
              <a:cxnLst/>
              <a:rect l="l" t="t" r="r" b="b"/>
              <a:pathLst>
                <a:path w="480695" h="1036320">
                  <a:moveTo>
                    <a:pt x="0" y="0"/>
                  </a:moveTo>
                  <a:lnTo>
                    <a:pt x="480567" y="1036192"/>
                  </a:lnTo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263895" y="4485132"/>
              <a:ext cx="2586228" cy="7178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09031" y="4552188"/>
              <a:ext cx="2767584" cy="6278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23331" y="4524756"/>
              <a:ext cx="2467356" cy="60045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402071" y="4636770"/>
            <a:ext cx="23831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712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HOW	(Thế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nào?)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836921" y="3782695"/>
            <a:ext cx="3013710" cy="2112645"/>
            <a:chOff x="4836921" y="3782695"/>
            <a:chExt cx="3013710" cy="2112645"/>
          </a:xfrm>
        </p:grpSpPr>
        <p:sp>
          <p:nvSpPr>
            <p:cNvPr id="43" name="object 43"/>
            <p:cNvSpPr/>
            <p:nvPr/>
          </p:nvSpPr>
          <p:spPr>
            <a:xfrm>
              <a:off x="4843271" y="3789045"/>
              <a:ext cx="480695" cy="1727200"/>
            </a:xfrm>
            <a:custGeom>
              <a:avLst/>
              <a:gdLst/>
              <a:ahLst/>
              <a:cxnLst/>
              <a:rect l="l" t="t" r="r" b="b"/>
              <a:pathLst>
                <a:path w="480695" h="1727200">
                  <a:moveTo>
                    <a:pt x="0" y="0"/>
                  </a:moveTo>
                  <a:lnTo>
                    <a:pt x="480567" y="1726945"/>
                  </a:lnTo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263895" y="5175504"/>
              <a:ext cx="2586228" cy="71932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219699" y="5242560"/>
              <a:ext cx="1921763" cy="62788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23331" y="5215128"/>
              <a:ext cx="2467356" cy="60198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412485" y="5327700"/>
            <a:ext cx="15360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712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	(Ai)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08431" y="1751076"/>
            <a:ext cx="1454150" cy="3947160"/>
            <a:chOff x="408431" y="1751076"/>
            <a:chExt cx="1454150" cy="3947160"/>
          </a:xfrm>
        </p:grpSpPr>
        <p:sp>
          <p:nvSpPr>
            <p:cNvPr id="49" name="object 49"/>
            <p:cNvSpPr/>
            <p:nvPr/>
          </p:nvSpPr>
          <p:spPr>
            <a:xfrm>
              <a:off x="438911" y="1757172"/>
              <a:ext cx="1393190" cy="1731645"/>
            </a:xfrm>
            <a:custGeom>
              <a:avLst/>
              <a:gdLst/>
              <a:ahLst/>
              <a:cxnLst/>
              <a:rect l="l" t="t" r="r" b="b"/>
              <a:pathLst>
                <a:path w="1393189" h="1731645">
                  <a:moveTo>
                    <a:pt x="1392936" y="0"/>
                  </a:moveTo>
                  <a:lnTo>
                    <a:pt x="0" y="0"/>
                  </a:lnTo>
                  <a:lnTo>
                    <a:pt x="0" y="1124965"/>
                  </a:lnTo>
                  <a:lnTo>
                    <a:pt x="522350" y="1124965"/>
                  </a:lnTo>
                  <a:lnTo>
                    <a:pt x="522350" y="1383029"/>
                  </a:lnTo>
                  <a:lnTo>
                    <a:pt x="348233" y="1383029"/>
                  </a:lnTo>
                  <a:lnTo>
                    <a:pt x="696468" y="1731264"/>
                  </a:lnTo>
                  <a:lnTo>
                    <a:pt x="1044701" y="1383029"/>
                  </a:lnTo>
                  <a:lnTo>
                    <a:pt x="870585" y="1383029"/>
                  </a:lnTo>
                  <a:lnTo>
                    <a:pt x="870585" y="1124965"/>
                  </a:lnTo>
                  <a:lnTo>
                    <a:pt x="1392936" y="1124965"/>
                  </a:lnTo>
                  <a:lnTo>
                    <a:pt x="1392936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38911" y="1757172"/>
              <a:ext cx="1393190" cy="1731645"/>
            </a:xfrm>
            <a:custGeom>
              <a:avLst/>
              <a:gdLst/>
              <a:ahLst/>
              <a:cxnLst/>
              <a:rect l="l" t="t" r="r" b="b"/>
              <a:pathLst>
                <a:path w="1393189" h="1731645">
                  <a:moveTo>
                    <a:pt x="0" y="0"/>
                  </a:moveTo>
                  <a:lnTo>
                    <a:pt x="1392936" y="0"/>
                  </a:lnTo>
                  <a:lnTo>
                    <a:pt x="1392936" y="1124965"/>
                  </a:lnTo>
                  <a:lnTo>
                    <a:pt x="870585" y="1124965"/>
                  </a:lnTo>
                  <a:lnTo>
                    <a:pt x="870585" y="1383029"/>
                  </a:lnTo>
                  <a:lnTo>
                    <a:pt x="1044701" y="1383029"/>
                  </a:lnTo>
                  <a:lnTo>
                    <a:pt x="696468" y="1731264"/>
                  </a:lnTo>
                  <a:lnTo>
                    <a:pt x="348233" y="1383029"/>
                  </a:lnTo>
                  <a:lnTo>
                    <a:pt x="522350" y="1383029"/>
                  </a:lnTo>
                  <a:lnTo>
                    <a:pt x="522350" y="1124965"/>
                  </a:lnTo>
                  <a:lnTo>
                    <a:pt x="0" y="112496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4527" y="3488436"/>
              <a:ext cx="1442085" cy="2204085"/>
            </a:xfrm>
            <a:custGeom>
              <a:avLst/>
              <a:gdLst/>
              <a:ahLst/>
              <a:cxnLst/>
              <a:rect l="l" t="t" r="r" b="b"/>
              <a:pathLst>
                <a:path w="1442085" h="2204085">
                  <a:moveTo>
                    <a:pt x="1201420" y="0"/>
                  </a:moveTo>
                  <a:lnTo>
                    <a:pt x="240284" y="0"/>
                  </a:lnTo>
                  <a:lnTo>
                    <a:pt x="191859" y="4881"/>
                  </a:lnTo>
                  <a:lnTo>
                    <a:pt x="146755" y="18881"/>
                  </a:lnTo>
                  <a:lnTo>
                    <a:pt x="105940" y="41034"/>
                  </a:lnTo>
                  <a:lnTo>
                    <a:pt x="70378" y="70373"/>
                  </a:lnTo>
                  <a:lnTo>
                    <a:pt x="41037" y="105934"/>
                  </a:lnTo>
                  <a:lnTo>
                    <a:pt x="18883" y="146750"/>
                  </a:lnTo>
                  <a:lnTo>
                    <a:pt x="4881" y="191855"/>
                  </a:lnTo>
                  <a:lnTo>
                    <a:pt x="0" y="240283"/>
                  </a:lnTo>
                  <a:lnTo>
                    <a:pt x="0" y="1963420"/>
                  </a:lnTo>
                  <a:lnTo>
                    <a:pt x="4881" y="2011848"/>
                  </a:lnTo>
                  <a:lnTo>
                    <a:pt x="18883" y="2056953"/>
                  </a:lnTo>
                  <a:lnTo>
                    <a:pt x="41037" y="2097769"/>
                  </a:lnTo>
                  <a:lnTo>
                    <a:pt x="70378" y="2133330"/>
                  </a:lnTo>
                  <a:lnTo>
                    <a:pt x="105940" y="2162669"/>
                  </a:lnTo>
                  <a:lnTo>
                    <a:pt x="146755" y="2184822"/>
                  </a:lnTo>
                  <a:lnTo>
                    <a:pt x="191859" y="2198822"/>
                  </a:lnTo>
                  <a:lnTo>
                    <a:pt x="240284" y="2203704"/>
                  </a:lnTo>
                  <a:lnTo>
                    <a:pt x="1201420" y="2203704"/>
                  </a:lnTo>
                  <a:lnTo>
                    <a:pt x="1249848" y="2198822"/>
                  </a:lnTo>
                  <a:lnTo>
                    <a:pt x="1294953" y="2184822"/>
                  </a:lnTo>
                  <a:lnTo>
                    <a:pt x="1335769" y="2162669"/>
                  </a:lnTo>
                  <a:lnTo>
                    <a:pt x="1371330" y="2133330"/>
                  </a:lnTo>
                  <a:lnTo>
                    <a:pt x="1400669" y="2097769"/>
                  </a:lnTo>
                  <a:lnTo>
                    <a:pt x="1422822" y="2056953"/>
                  </a:lnTo>
                  <a:lnTo>
                    <a:pt x="1436822" y="2011848"/>
                  </a:lnTo>
                  <a:lnTo>
                    <a:pt x="1441704" y="1963420"/>
                  </a:lnTo>
                  <a:lnTo>
                    <a:pt x="1441704" y="240283"/>
                  </a:lnTo>
                  <a:lnTo>
                    <a:pt x="1436822" y="191855"/>
                  </a:lnTo>
                  <a:lnTo>
                    <a:pt x="1422822" y="146750"/>
                  </a:lnTo>
                  <a:lnTo>
                    <a:pt x="1400669" y="105934"/>
                  </a:lnTo>
                  <a:lnTo>
                    <a:pt x="1371330" y="70373"/>
                  </a:lnTo>
                  <a:lnTo>
                    <a:pt x="1335769" y="41034"/>
                  </a:lnTo>
                  <a:lnTo>
                    <a:pt x="1294953" y="18881"/>
                  </a:lnTo>
                  <a:lnTo>
                    <a:pt x="1249848" y="4881"/>
                  </a:lnTo>
                  <a:lnTo>
                    <a:pt x="120142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14527" y="3488436"/>
              <a:ext cx="1442085" cy="2204085"/>
            </a:xfrm>
            <a:custGeom>
              <a:avLst/>
              <a:gdLst/>
              <a:ahLst/>
              <a:cxnLst/>
              <a:rect l="l" t="t" r="r" b="b"/>
              <a:pathLst>
                <a:path w="1442085" h="2204085">
                  <a:moveTo>
                    <a:pt x="0" y="240283"/>
                  </a:moveTo>
                  <a:lnTo>
                    <a:pt x="4881" y="191855"/>
                  </a:lnTo>
                  <a:lnTo>
                    <a:pt x="18883" y="146750"/>
                  </a:lnTo>
                  <a:lnTo>
                    <a:pt x="41037" y="105934"/>
                  </a:lnTo>
                  <a:lnTo>
                    <a:pt x="70378" y="70373"/>
                  </a:lnTo>
                  <a:lnTo>
                    <a:pt x="105940" y="41034"/>
                  </a:lnTo>
                  <a:lnTo>
                    <a:pt x="146755" y="18881"/>
                  </a:lnTo>
                  <a:lnTo>
                    <a:pt x="191859" y="4881"/>
                  </a:lnTo>
                  <a:lnTo>
                    <a:pt x="240284" y="0"/>
                  </a:lnTo>
                  <a:lnTo>
                    <a:pt x="1201420" y="0"/>
                  </a:lnTo>
                  <a:lnTo>
                    <a:pt x="1249848" y="4881"/>
                  </a:lnTo>
                  <a:lnTo>
                    <a:pt x="1294953" y="18881"/>
                  </a:lnTo>
                  <a:lnTo>
                    <a:pt x="1335769" y="41034"/>
                  </a:lnTo>
                  <a:lnTo>
                    <a:pt x="1371330" y="70373"/>
                  </a:lnTo>
                  <a:lnTo>
                    <a:pt x="1400669" y="105934"/>
                  </a:lnTo>
                  <a:lnTo>
                    <a:pt x="1422822" y="146750"/>
                  </a:lnTo>
                  <a:lnTo>
                    <a:pt x="1436822" y="191855"/>
                  </a:lnTo>
                  <a:lnTo>
                    <a:pt x="1441704" y="240283"/>
                  </a:lnTo>
                  <a:lnTo>
                    <a:pt x="1441704" y="1963420"/>
                  </a:lnTo>
                  <a:lnTo>
                    <a:pt x="1436822" y="2011848"/>
                  </a:lnTo>
                  <a:lnTo>
                    <a:pt x="1422822" y="2056953"/>
                  </a:lnTo>
                  <a:lnTo>
                    <a:pt x="1400669" y="2097769"/>
                  </a:lnTo>
                  <a:lnTo>
                    <a:pt x="1371330" y="2133330"/>
                  </a:lnTo>
                  <a:lnTo>
                    <a:pt x="1335769" y="2162669"/>
                  </a:lnTo>
                  <a:lnTo>
                    <a:pt x="1294953" y="2184822"/>
                  </a:lnTo>
                  <a:lnTo>
                    <a:pt x="1249848" y="2198822"/>
                  </a:lnTo>
                  <a:lnTo>
                    <a:pt x="1201420" y="2203704"/>
                  </a:lnTo>
                  <a:lnTo>
                    <a:pt x="240284" y="2203704"/>
                  </a:lnTo>
                  <a:lnTo>
                    <a:pt x="191859" y="2198822"/>
                  </a:lnTo>
                  <a:lnTo>
                    <a:pt x="146755" y="2184822"/>
                  </a:lnTo>
                  <a:lnTo>
                    <a:pt x="105940" y="2162669"/>
                  </a:lnTo>
                  <a:lnTo>
                    <a:pt x="70378" y="2133330"/>
                  </a:lnTo>
                  <a:lnTo>
                    <a:pt x="41037" y="2097769"/>
                  </a:lnTo>
                  <a:lnTo>
                    <a:pt x="18883" y="2056953"/>
                  </a:lnTo>
                  <a:lnTo>
                    <a:pt x="4881" y="2011848"/>
                  </a:lnTo>
                  <a:lnTo>
                    <a:pt x="0" y="1963420"/>
                  </a:lnTo>
                  <a:lnTo>
                    <a:pt x="0" y="240283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642924" y="1668856"/>
            <a:ext cx="985519" cy="29292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5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endParaRPr sz="8000">
              <a:latin typeface="Arial"/>
              <a:cs typeface="Arial"/>
            </a:endParaRPr>
          </a:p>
          <a:p>
            <a:pPr marL="59690" marR="52705" indent="65405" algn="just">
              <a:lnSpc>
                <a:spcPct val="100000"/>
              </a:lnSpc>
              <a:spcBef>
                <a:spcPts val="6055"/>
              </a:spcBef>
            </a:pPr>
            <a:r>
              <a:rPr sz="2000" dirty="0">
                <a:latin typeface="Arial"/>
                <a:cs typeface="Arial"/>
              </a:rPr>
              <a:t>What I  </a:t>
            </a:r>
            <a:r>
              <a:rPr sz="2000" spc="-20" dirty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2000" spc="-20" dirty="0">
                <a:latin typeface="Arial"/>
                <a:cs typeface="Arial"/>
              </a:rPr>
              <a:t>ant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  Know</a:t>
            </a:r>
            <a:endParaRPr sz="2000">
              <a:latin typeface="Arial"/>
              <a:cs typeface="Arial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54" name="object 54"/>
          <p:cNvSpPr txBox="1"/>
          <p:nvPr/>
        </p:nvSpPr>
        <p:spPr>
          <a:xfrm>
            <a:off x="577697" y="4876546"/>
            <a:ext cx="11131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260" marR="5080" indent="-16319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Em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muốn  </a:t>
            </a:r>
            <a:r>
              <a:rPr sz="2000" spc="-5" dirty="0">
                <a:latin typeface="Arial"/>
                <a:cs typeface="Arial"/>
              </a:rPr>
              <a:t>biết...?</a:t>
            </a:r>
            <a:endParaRPr sz="2000">
              <a:latin typeface="Arial"/>
              <a:cs typeface="Arial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21958" y="898202"/>
            <a:ext cx="6139013" cy="6089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1709" y="49334"/>
            <a:ext cx="8822214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KWLQ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36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30551" y="3195827"/>
            <a:ext cx="2110740" cy="1234440"/>
            <a:chOff x="2130551" y="3195827"/>
            <a:chExt cx="2110740" cy="1234440"/>
          </a:xfrm>
        </p:grpSpPr>
        <p:sp>
          <p:nvSpPr>
            <p:cNvPr id="4" name="object 4"/>
            <p:cNvSpPr/>
            <p:nvPr/>
          </p:nvSpPr>
          <p:spPr>
            <a:xfrm>
              <a:off x="2340855" y="3195827"/>
              <a:ext cx="1690132" cy="12344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30551" y="3282695"/>
              <a:ext cx="2110740" cy="11399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91155" y="3226307"/>
              <a:ext cx="1589532" cy="11262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469895" y="3424250"/>
            <a:ext cx="14344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5W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974719" y="1831848"/>
            <a:ext cx="5017135" cy="1964055"/>
            <a:chOff x="3974719" y="1831848"/>
            <a:chExt cx="5017135" cy="1964055"/>
          </a:xfrm>
        </p:grpSpPr>
        <p:sp>
          <p:nvSpPr>
            <p:cNvPr id="9" name="object 9"/>
            <p:cNvSpPr/>
            <p:nvPr/>
          </p:nvSpPr>
          <p:spPr>
            <a:xfrm>
              <a:off x="3981069" y="2156206"/>
              <a:ext cx="454659" cy="1633220"/>
            </a:xfrm>
            <a:custGeom>
              <a:avLst/>
              <a:gdLst/>
              <a:ahLst/>
              <a:cxnLst/>
              <a:rect l="l" t="t" r="r" b="b"/>
              <a:pathLst>
                <a:path w="454660" h="1633220">
                  <a:moveTo>
                    <a:pt x="0" y="1632839"/>
                  </a:moveTo>
                  <a:lnTo>
                    <a:pt x="454278" y="0"/>
                  </a:lnTo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75404" y="1831848"/>
              <a:ext cx="4616196" cy="685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59580" y="1882140"/>
              <a:ext cx="3950208" cy="6294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34840" y="1871472"/>
              <a:ext cx="4497324" cy="5684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452620" y="1966976"/>
            <a:ext cx="35648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WHERE : Biển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lớn nhất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ở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đâu?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974719" y="2485644"/>
            <a:ext cx="5031105" cy="3423285"/>
            <a:chOff x="3974719" y="2485644"/>
            <a:chExt cx="5031105" cy="3423285"/>
          </a:xfrm>
        </p:grpSpPr>
        <p:sp>
          <p:nvSpPr>
            <p:cNvPr id="15" name="object 15"/>
            <p:cNvSpPr/>
            <p:nvPr/>
          </p:nvSpPr>
          <p:spPr>
            <a:xfrm>
              <a:off x="3981069" y="2809367"/>
              <a:ext cx="454659" cy="979805"/>
            </a:xfrm>
            <a:custGeom>
              <a:avLst/>
              <a:gdLst/>
              <a:ahLst/>
              <a:cxnLst/>
              <a:rect l="l" t="t" r="r" b="b"/>
              <a:pathLst>
                <a:path w="454660" h="979804">
                  <a:moveTo>
                    <a:pt x="0" y="979678"/>
                  </a:moveTo>
                  <a:lnTo>
                    <a:pt x="454278" y="0"/>
                  </a:lnTo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75404" y="2485644"/>
              <a:ext cx="4629911" cy="6858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59580" y="2535936"/>
              <a:ext cx="3558539" cy="6278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34840" y="2525268"/>
              <a:ext cx="4511040" cy="56845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81069" y="3462527"/>
              <a:ext cx="454659" cy="327025"/>
            </a:xfrm>
            <a:custGeom>
              <a:avLst/>
              <a:gdLst/>
              <a:ahLst/>
              <a:cxnLst/>
              <a:rect l="l" t="t" r="r" b="b"/>
              <a:pathLst>
                <a:path w="454660" h="327025">
                  <a:moveTo>
                    <a:pt x="0" y="326517"/>
                  </a:moveTo>
                  <a:lnTo>
                    <a:pt x="454278" y="0"/>
                  </a:lnTo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75404" y="3139440"/>
              <a:ext cx="4600956" cy="68427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59580" y="3057144"/>
              <a:ext cx="4637532" cy="89154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34840" y="3179063"/>
              <a:ext cx="4482084" cy="56692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81069" y="3789044"/>
              <a:ext cx="454659" cy="327025"/>
            </a:xfrm>
            <a:custGeom>
              <a:avLst/>
              <a:gdLst/>
              <a:ahLst/>
              <a:cxnLst/>
              <a:rect l="l" t="t" r="r" b="b"/>
              <a:pathLst>
                <a:path w="454660" h="327025">
                  <a:moveTo>
                    <a:pt x="0" y="0"/>
                  </a:moveTo>
                  <a:lnTo>
                    <a:pt x="454278" y="326643"/>
                  </a:lnTo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75404" y="3791711"/>
              <a:ext cx="4602480" cy="6858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59580" y="3710940"/>
              <a:ext cx="4471416" cy="89154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34840" y="3831336"/>
              <a:ext cx="4483608" cy="56845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81069" y="3789044"/>
              <a:ext cx="454659" cy="979805"/>
            </a:xfrm>
            <a:custGeom>
              <a:avLst/>
              <a:gdLst/>
              <a:ahLst/>
              <a:cxnLst/>
              <a:rect l="l" t="t" r="r" b="b"/>
              <a:pathLst>
                <a:path w="454660" h="979804">
                  <a:moveTo>
                    <a:pt x="0" y="0"/>
                  </a:moveTo>
                  <a:lnTo>
                    <a:pt x="454278" y="979804"/>
                  </a:lnTo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75404" y="4445508"/>
              <a:ext cx="4605528" cy="68427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59580" y="4363211"/>
              <a:ext cx="4369308" cy="89306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34840" y="4485132"/>
              <a:ext cx="4486656" cy="56692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81069" y="3789044"/>
              <a:ext cx="454659" cy="1633220"/>
            </a:xfrm>
            <a:custGeom>
              <a:avLst/>
              <a:gdLst/>
              <a:ahLst/>
              <a:cxnLst/>
              <a:rect l="l" t="t" r="r" b="b"/>
              <a:pathLst>
                <a:path w="454660" h="1633220">
                  <a:moveTo>
                    <a:pt x="0" y="0"/>
                  </a:moveTo>
                  <a:lnTo>
                    <a:pt x="454278" y="1632965"/>
                  </a:lnTo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75404" y="5097779"/>
              <a:ext cx="4616196" cy="685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59580" y="5017008"/>
              <a:ext cx="4445508" cy="89154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34840" y="5137404"/>
              <a:ext cx="4497324" cy="56845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452620" y="2620137"/>
            <a:ext cx="4181475" cy="3076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WHEN: Biển có tự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bao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giờ?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40"/>
              </a:lnSpc>
              <a:spcBef>
                <a:spcPts val="1705"/>
              </a:spcBef>
            </a:pP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WHAT: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Động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vật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đáy biển lớn nhất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là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4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loài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nào?</a:t>
            </a:r>
            <a:endParaRPr sz="2000">
              <a:latin typeface="Arial"/>
              <a:cs typeface="Arial"/>
            </a:endParaRPr>
          </a:p>
          <a:p>
            <a:pPr marL="12700" marR="168910">
              <a:lnSpc>
                <a:spcPts val="2080"/>
              </a:lnSpc>
              <a:spcBef>
                <a:spcPts val="1005"/>
              </a:spcBef>
            </a:pP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WHY: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Tại sao loài tôm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tít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(bề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bề)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lại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bơi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lùi?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40"/>
              </a:lnSpc>
              <a:spcBef>
                <a:spcPts val="65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HOW: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Núi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lửa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dưới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đáy biển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được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4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hình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thành như thế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nào?</a:t>
            </a:r>
            <a:endParaRPr sz="2000">
              <a:latin typeface="Arial"/>
              <a:cs typeface="Arial"/>
            </a:endParaRPr>
          </a:p>
          <a:p>
            <a:pPr marL="12700" marR="196215">
              <a:lnSpc>
                <a:spcPts val="2080"/>
              </a:lnSpc>
              <a:spcBef>
                <a:spcPts val="10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WHO: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Động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vật sống sâu dưới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đáy  biển bao gồm những loài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nào?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08431" y="1751076"/>
            <a:ext cx="1454150" cy="3947160"/>
            <a:chOff x="408431" y="1751076"/>
            <a:chExt cx="1454150" cy="3947160"/>
          </a:xfrm>
        </p:grpSpPr>
        <p:sp>
          <p:nvSpPr>
            <p:cNvPr id="37" name="object 37"/>
            <p:cNvSpPr/>
            <p:nvPr/>
          </p:nvSpPr>
          <p:spPr>
            <a:xfrm>
              <a:off x="438911" y="1757172"/>
              <a:ext cx="1393190" cy="1731645"/>
            </a:xfrm>
            <a:custGeom>
              <a:avLst/>
              <a:gdLst/>
              <a:ahLst/>
              <a:cxnLst/>
              <a:rect l="l" t="t" r="r" b="b"/>
              <a:pathLst>
                <a:path w="1393189" h="1731645">
                  <a:moveTo>
                    <a:pt x="1392936" y="0"/>
                  </a:moveTo>
                  <a:lnTo>
                    <a:pt x="0" y="0"/>
                  </a:lnTo>
                  <a:lnTo>
                    <a:pt x="0" y="1124965"/>
                  </a:lnTo>
                  <a:lnTo>
                    <a:pt x="522350" y="1124965"/>
                  </a:lnTo>
                  <a:lnTo>
                    <a:pt x="522350" y="1383029"/>
                  </a:lnTo>
                  <a:lnTo>
                    <a:pt x="348233" y="1383029"/>
                  </a:lnTo>
                  <a:lnTo>
                    <a:pt x="696468" y="1731264"/>
                  </a:lnTo>
                  <a:lnTo>
                    <a:pt x="1044701" y="1383029"/>
                  </a:lnTo>
                  <a:lnTo>
                    <a:pt x="870585" y="1383029"/>
                  </a:lnTo>
                  <a:lnTo>
                    <a:pt x="870585" y="1124965"/>
                  </a:lnTo>
                  <a:lnTo>
                    <a:pt x="1392936" y="1124965"/>
                  </a:lnTo>
                  <a:lnTo>
                    <a:pt x="1392936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38911" y="1757172"/>
              <a:ext cx="1393190" cy="1731645"/>
            </a:xfrm>
            <a:custGeom>
              <a:avLst/>
              <a:gdLst/>
              <a:ahLst/>
              <a:cxnLst/>
              <a:rect l="l" t="t" r="r" b="b"/>
              <a:pathLst>
                <a:path w="1393189" h="1731645">
                  <a:moveTo>
                    <a:pt x="0" y="0"/>
                  </a:moveTo>
                  <a:lnTo>
                    <a:pt x="1392936" y="0"/>
                  </a:lnTo>
                  <a:lnTo>
                    <a:pt x="1392936" y="1124965"/>
                  </a:lnTo>
                  <a:lnTo>
                    <a:pt x="870585" y="1124965"/>
                  </a:lnTo>
                  <a:lnTo>
                    <a:pt x="870585" y="1383029"/>
                  </a:lnTo>
                  <a:lnTo>
                    <a:pt x="1044701" y="1383029"/>
                  </a:lnTo>
                  <a:lnTo>
                    <a:pt x="696468" y="1731264"/>
                  </a:lnTo>
                  <a:lnTo>
                    <a:pt x="348233" y="1383029"/>
                  </a:lnTo>
                  <a:lnTo>
                    <a:pt x="522350" y="1383029"/>
                  </a:lnTo>
                  <a:lnTo>
                    <a:pt x="522350" y="1124965"/>
                  </a:lnTo>
                  <a:lnTo>
                    <a:pt x="0" y="112496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14527" y="3488436"/>
              <a:ext cx="1442085" cy="2204085"/>
            </a:xfrm>
            <a:custGeom>
              <a:avLst/>
              <a:gdLst/>
              <a:ahLst/>
              <a:cxnLst/>
              <a:rect l="l" t="t" r="r" b="b"/>
              <a:pathLst>
                <a:path w="1442085" h="2204085">
                  <a:moveTo>
                    <a:pt x="1201420" y="0"/>
                  </a:moveTo>
                  <a:lnTo>
                    <a:pt x="240284" y="0"/>
                  </a:lnTo>
                  <a:lnTo>
                    <a:pt x="191859" y="4881"/>
                  </a:lnTo>
                  <a:lnTo>
                    <a:pt x="146755" y="18881"/>
                  </a:lnTo>
                  <a:lnTo>
                    <a:pt x="105940" y="41034"/>
                  </a:lnTo>
                  <a:lnTo>
                    <a:pt x="70378" y="70373"/>
                  </a:lnTo>
                  <a:lnTo>
                    <a:pt x="41037" y="105934"/>
                  </a:lnTo>
                  <a:lnTo>
                    <a:pt x="18883" y="146750"/>
                  </a:lnTo>
                  <a:lnTo>
                    <a:pt x="4881" y="191855"/>
                  </a:lnTo>
                  <a:lnTo>
                    <a:pt x="0" y="240283"/>
                  </a:lnTo>
                  <a:lnTo>
                    <a:pt x="0" y="1963420"/>
                  </a:lnTo>
                  <a:lnTo>
                    <a:pt x="4881" y="2011848"/>
                  </a:lnTo>
                  <a:lnTo>
                    <a:pt x="18883" y="2056953"/>
                  </a:lnTo>
                  <a:lnTo>
                    <a:pt x="41037" y="2097769"/>
                  </a:lnTo>
                  <a:lnTo>
                    <a:pt x="70378" y="2133330"/>
                  </a:lnTo>
                  <a:lnTo>
                    <a:pt x="105940" y="2162669"/>
                  </a:lnTo>
                  <a:lnTo>
                    <a:pt x="146755" y="2184822"/>
                  </a:lnTo>
                  <a:lnTo>
                    <a:pt x="191859" y="2198822"/>
                  </a:lnTo>
                  <a:lnTo>
                    <a:pt x="240284" y="2203704"/>
                  </a:lnTo>
                  <a:lnTo>
                    <a:pt x="1201420" y="2203704"/>
                  </a:lnTo>
                  <a:lnTo>
                    <a:pt x="1249848" y="2198822"/>
                  </a:lnTo>
                  <a:lnTo>
                    <a:pt x="1294953" y="2184822"/>
                  </a:lnTo>
                  <a:lnTo>
                    <a:pt x="1335769" y="2162669"/>
                  </a:lnTo>
                  <a:lnTo>
                    <a:pt x="1371330" y="2133330"/>
                  </a:lnTo>
                  <a:lnTo>
                    <a:pt x="1400669" y="2097769"/>
                  </a:lnTo>
                  <a:lnTo>
                    <a:pt x="1422822" y="2056953"/>
                  </a:lnTo>
                  <a:lnTo>
                    <a:pt x="1436822" y="2011848"/>
                  </a:lnTo>
                  <a:lnTo>
                    <a:pt x="1441704" y="1963420"/>
                  </a:lnTo>
                  <a:lnTo>
                    <a:pt x="1441704" y="240283"/>
                  </a:lnTo>
                  <a:lnTo>
                    <a:pt x="1436822" y="191855"/>
                  </a:lnTo>
                  <a:lnTo>
                    <a:pt x="1422822" y="146750"/>
                  </a:lnTo>
                  <a:lnTo>
                    <a:pt x="1400669" y="105934"/>
                  </a:lnTo>
                  <a:lnTo>
                    <a:pt x="1371330" y="70373"/>
                  </a:lnTo>
                  <a:lnTo>
                    <a:pt x="1335769" y="41034"/>
                  </a:lnTo>
                  <a:lnTo>
                    <a:pt x="1294953" y="18881"/>
                  </a:lnTo>
                  <a:lnTo>
                    <a:pt x="1249848" y="4881"/>
                  </a:lnTo>
                  <a:lnTo>
                    <a:pt x="120142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14527" y="3488436"/>
              <a:ext cx="1442085" cy="2204085"/>
            </a:xfrm>
            <a:custGeom>
              <a:avLst/>
              <a:gdLst/>
              <a:ahLst/>
              <a:cxnLst/>
              <a:rect l="l" t="t" r="r" b="b"/>
              <a:pathLst>
                <a:path w="1442085" h="2204085">
                  <a:moveTo>
                    <a:pt x="0" y="240283"/>
                  </a:moveTo>
                  <a:lnTo>
                    <a:pt x="4881" y="191855"/>
                  </a:lnTo>
                  <a:lnTo>
                    <a:pt x="18883" y="146750"/>
                  </a:lnTo>
                  <a:lnTo>
                    <a:pt x="41037" y="105934"/>
                  </a:lnTo>
                  <a:lnTo>
                    <a:pt x="70378" y="70373"/>
                  </a:lnTo>
                  <a:lnTo>
                    <a:pt x="105940" y="41034"/>
                  </a:lnTo>
                  <a:lnTo>
                    <a:pt x="146755" y="18881"/>
                  </a:lnTo>
                  <a:lnTo>
                    <a:pt x="191859" y="4881"/>
                  </a:lnTo>
                  <a:lnTo>
                    <a:pt x="240284" y="0"/>
                  </a:lnTo>
                  <a:lnTo>
                    <a:pt x="1201420" y="0"/>
                  </a:lnTo>
                  <a:lnTo>
                    <a:pt x="1249848" y="4881"/>
                  </a:lnTo>
                  <a:lnTo>
                    <a:pt x="1294953" y="18881"/>
                  </a:lnTo>
                  <a:lnTo>
                    <a:pt x="1335769" y="41034"/>
                  </a:lnTo>
                  <a:lnTo>
                    <a:pt x="1371330" y="70373"/>
                  </a:lnTo>
                  <a:lnTo>
                    <a:pt x="1400669" y="105934"/>
                  </a:lnTo>
                  <a:lnTo>
                    <a:pt x="1422822" y="146750"/>
                  </a:lnTo>
                  <a:lnTo>
                    <a:pt x="1436822" y="191855"/>
                  </a:lnTo>
                  <a:lnTo>
                    <a:pt x="1441704" y="240283"/>
                  </a:lnTo>
                  <a:lnTo>
                    <a:pt x="1441704" y="1963420"/>
                  </a:lnTo>
                  <a:lnTo>
                    <a:pt x="1436822" y="2011848"/>
                  </a:lnTo>
                  <a:lnTo>
                    <a:pt x="1422822" y="2056953"/>
                  </a:lnTo>
                  <a:lnTo>
                    <a:pt x="1400669" y="2097769"/>
                  </a:lnTo>
                  <a:lnTo>
                    <a:pt x="1371330" y="2133330"/>
                  </a:lnTo>
                  <a:lnTo>
                    <a:pt x="1335769" y="2162669"/>
                  </a:lnTo>
                  <a:lnTo>
                    <a:pt x="1294953" y="2184822"/>
                  </a:lnTo>
                  <a:lnTo>
                    <a:pt x="1249848" y="2198822"/>
                  </a:lnTo>
                  <a:lnTo>
                    <a:pt x="1201420" y="2203704"/>
                  </a:lnTo>
                  <a:lnTo>
                    <a:pt x="240284" y="2203704"/>
                  </a:lnTo>
                  <a:lnTo>
                    <a:pt x="191859" y="2198822"/>
                  </a:lnTo>
                  <a:lnTo>
                    <a:pt x="146755" y="2184822"/>
                  </a:lnTo>
                  <a:lnTo>
                    <a:pt x="105940" y="2162669"/>
                  </a:lnTo>
                  <a:lnTo>
                    <a:pt x="70378" y="2133330"/>
                  </a:lnTo>
                  <a:lnTo>
                    <a:pt x="41037" y="2097769"/>
                  </a:lnTo>
                  <a:lnTo>
                    <a:pt x="18883" y="2056953"/>
                  </a:lnTo>
                  <a:lnTo>
                    <a:pt x="4881" y="2011848"/>
                  </a:lnTo>
                  <a:lnTo>
                    <a:pt x="0" y="1963420"/>
                  </a:lnTo>
                  <a:lnTo>
                    <a:pt x="0" y="240283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42924" y="1668856"/>
            <a:ext cx="985519" cy="29292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5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endParaRPr sz="8000">
              <a:latin typeface="Arial"/>
              <a:cs typeface="Arial"/>
            </a:endParaRPr>
          </a:p>
          <a:p>
            <a:pPr marL="59690" marR="52705" indent="65405" algn="just">
              <a:lnSpc>
                <a:spcPct val="100000"/>
              </a:lnSpc>
              <a:spcBef>
                <a:spcPts val="6055"/>
              </a:spcBef>
            </a:pPr>
            <a:r>
              <a:rPr sz="2000" dirty="0">
                <a:latin typeface="Arial"/>
                <a:cs typeface="Arial"/>
              </a:rPr>
              <a:t>What I  </a:t>
            </a:r>
            <a:r>
              <a:rPr sz="2000" spc="-20" dirty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2000" spc="-20" dirty="0">
                <a:latin typeface="Arial"/>
                <a:cs typeface="Arial"/>
              </a:rPr>
              <a:t>ant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  Know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42" name="object 42"/>
          <p:cNvSpPr txBox="1"/>
          <p:nvPr/>
        </p:nvSpPr>
        <p:spPr>
          <a:xfrm>
            <a:off x="577697" y="4876546"/>
            <a:ext cx="11131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marR="5080" indent="-14224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Em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muốn  </a:t>
            </a:r>
            <a:r>
              <a:rPr sz="2000" spc="-5" dirty="0">
                <a:latin typeface="Arial"/>
                <a:cs typeface="Arial"/>
              </a:rPr>
              <a:t>biết…?</a:t>
            </a:r>
            <a:endParaRPr sz="2000">
              <a:latin typeface="Arial"/>
              <a:cs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1709" y="49334"/>
            <a:ext cx="8822214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KWLQ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21959" y="898202"/>
            <a:ext cx="5662210" cy="6089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VD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00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/>
          <p:nvPr/>
        </p:nvSpPr>
        <p:spPr>
          <a:xfrm>
            <a:off x="5358384" y="2429255"/>
            <a:ext cx="3072384" cy="3555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33" name="Rectangle 32"/>
          <p:cNvSpPr/>
          <p:nvPr/>
        </p:nvSpPr>
        <p:spPr>
          <a:xfrm>
            <a:off x="71709" y="49334"/>
            <a:ext cx="8822214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KWLQ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object 7"/>
          <p:cNvGrpSpPr/>
          <p:nvPr/>
        </p:nvGrpSpPr>
        <p:grpSpPr>
          <a:xfrm>
            <a:off x="1826160" y="2415301"/>
            <a:ext cx="1454150" cy="3947160"/>
            <a:chOff x="326136" y="1613916"/>
            <a:chExt cx="1454150" cy="3947160"/>
          </a:xfrm>
        </p:grpSpPr>
        <p:sp>
          <p:nvSpPr>
            <p:cNvPr id="35" name="object 8"/>
            <p:cNvSpPr/>
            <p:nvPr/>
          </p:nvSpPr>
          <p:spPr>
            <a:xfrm>
              <a:off x="356616" y="1620012"/>
              <a:ext cx="1393190" cy="1731645"/>
            </a:xfrm>
            <a:custGeom>
              <a:avLst/>
              <a:gdLst/>
              <a:ahLst/>
              <a:cxnLst/>
              <a:rect l="l" t="t" r="r" b="b"/>
              <a:pathLst>
                <a:path w="1393189" h="1731645">
                  <a:moveTo>
                    <a:pt x="1392936" y="0"/>
                  </a:moveTo>
                  <a:lnTo>
                    <a:pt x="0" y="0"/>
                  </a:lnTo>
                  <a:lnTo>
                    <a:pt x="0" y="1124965"/>
                  </a:lnTo>
                  <a:lnTo>
                    <a:pt x="522350" y="1124965"/>
                  </a:lnTo>
                  <a:lnTo>
                    <a:pt x="522350" y="1383029"/>
                  </a:lnTo>
                  <a:lnTo>
                    <a:pt x="348234" y="1383029"/>
                  </a:lnTo>
                  <a:lnTo>
                    <a:pt x="696468" y="1731264"/>
                  </a:lnTo>
                  <a:lnTo>
                    <a:pt x="1044702" y="1383029"/>
                  </a:lnTo>
                  <a:lnTo>
                    <a:pt x="870585" y="1383029"/>
                  </a:lnTo>
                  <a:lnTo>
                    <a:pt x="870585" y="1124965"/>
                  </a:lnTo>
                  <a:lnTo>
                    <a:pt x="1392936" y="1124965"/>
                  </a:lnTo>
                  <a:lnTo>
                    <a:pt x="1392936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9"/>
            <p:cNvSpPr/>
            <p:nvPr/>
          </p:nvSpPr>
          <p:spPr>
            <a:xfrm>
              <a:off x="356616" y="1620012"/>
              <a:ext cx="1393190" cy="1731645"/>
            </a:xfrm>
            <a:custGeom>
              <a:avLst/>
              <a:gdLst/>
              <a:ahLst/>
              <a:cxnLst/>
              <a:rect l="l" t="t" r="r" b="b"/>
              <a:pathLst>
                <a:path w="1393189" h="1731645">
                  <a:moveTo>
                    <a:pt x="0" y="0"/>
                  </a:moveTo>
                  <a:lnTo>
                    <a:pt x="1392936" y="0"/>
                  </a:lnTo>
                  <a:lnTo>
                    <a:pt x="1392936" y="1124965"/>
                  </a:lnTo>
                  <a:lnTo>
                    <a:pt x="870585" y="1124965"/>
                  </a:lnTo>
                  <a:lnTo>
                    <a:pt x="870585" y="1383029"/>
                  </a:lnTo>
                  <a:lnTo>
                    <a:pt x="1044702" y="1383029"/>
                  </a:lnTo>
                  <a:lnTo>
                    <a:pt x="696468" y="1731264"/>
                  </a:lnTo>
                  <a:lnTo>
                    <a:pt x="348234" y="1383029"/>
                  </a:lnTo>
                  <a:lnTo>
                    <a:pt x="522350" y="1383029"/>
                  </a:lnTo>
                  <a:lnTo>
                    <a:pt x="522350" y="1124965"/>
                  </a:lnTo>
                  <a:lnTo>
                    <a:pt x="0" y="112496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0"/>
            <p:cNvSpPr/>
            <p:nvPr/>
          </p:nvSpPr>
          <p:spPr>
            <a:xfrm>
              <a:off x="332232" y="3351276"/>
              <a:ext cx="1442085" cy="2204085"/>
            </a:xfrm>
            <a:custGeom>
              <a:avLst/>
              <a:gdLst/>
              <a:ahLst/>
              <a:cxnLst/>
              <a:rect l="l" t="t" r="r" b="b"/>
              <a:pathLst>
                <a:path w="1442085" h="2204085">
                  <a:moveTo>
                    <a:pt x="1201420" y="0"/>
                  </a:moveTo>
                  <a:lnTo>
                    <a:pt x="240283" y="0"/>
                  </a:lnTo>
                  <a:lnTo>
                    <a:pt x="191859" y="4881"/>
                  </a:lnTo>
                  <a:lnTo>
                    <a:pt x="146755" y="18881"/>
                  </a:lnTo>
                  <a:lnTo>
                    <a:pt x="105940" y="41034"/>
                  </a:lnTo>
                  <a:lnTo>
                    <a:pt x="70378" y="70373"/>
                  </a:lnTo>
                  <a:lnTo>
                    <a:pt x="41037" y="105934"/>
                  </a:lnTo>
                  <a:lnTo>
                    <a:pt x="18883" y="146750"/>
                  </a:lnTo>
                  <a:lnTo>
                    <a:pt x="4881" y="191855"/>
                  </a:lnTo>
                  <a:lnTo>
                    <a:pt x="0" y="240284"/>
                  </a:lnTo>
                  <a:lnTo>
                    <a:pt x="0" y="1963420"/>
                  </a:lnTo>
                  <a:lnTo>
                    <a:pt x="4881" y="2011848"/>
                  </a:lnTo>
                  <a:lnTo>
                    <a:pt x="18883" y="2056953"/>
                  </a:lnTo>
                  <a:lnTo>
                    <a:pt x="41037" y="2097769"/>
                  </a:lnTo>
                  <a:lnTo>
                    <a:pt x="70378" y="2133330"/>
                  </a:lnTo>
                  <a:lnTo>
                    <a:pt x="105940" y="2162669"/>
                  </a:lnTo>
                  <a:lnTo>
                    <a:pt x="146755" y="2184822"/>
                  </a:lnTo>
                  <a:lnTo>
                    <a:pt x="191859" y="2198822"/>
                  </a:lnTo>
                  <a:lnTo>
                    <a:pt x="240283" y="2203704"/>
                  </a:lnTo>
                  <a:lnTo>
                    <a:pt x="1201420" y="2203704"/>
                  </a:lnTo>
                  <a:lnTo>
                    <a:pt x="1249848" y="2198822"/>
                  </a:lnTo>
                  <a:lnTo>
                    <a:pt x="1294953" y="2184822"/>
                  </a:lnTo>
                  <a:lnTo>
                    <a:pt x="1335769" y="2162669"/>
                  </a:lnTo>
                  <a:lnTo>
                    <a:pt x="1371330" y="2133330"/>
                  </a:lnTo>
                  <a:lnTo>
                    <a:pt x="1400669" y="2097769"/>
                  </a:lnTo>
                  <a:lnTo>
                    <a:pt x="1422822" y="2056953"/>
                  </a:lnTo>
                  <a:lnTo>
                    <a:pt x="1436822" y="2011848"/>
                  </a:lnTo>
                  <a:lnTo>
                    <a:pt x="1441704" y="1963420"/>
                  </a:lnTo>
                  <a:lnTo>
                    <a:pt x="1441704" y="240284"/>
                  </a:lnTo>
                  <a:lnTo>
                    <a:pt x="1436822" y="191855"/>
                  </a:lnTo>
                  <a:lnTo>
                    <a:pt x="1422822" y="146750"/>
                  </a:lnTo>
                  <a:lnTo>
                    <a:pt x="1400669" y="105934"/>
                  </a:lnTo>
                  <a:lnTo>
                    <a:pt x="1371330" y="70373"/>
                  </a:lnTo>
                  <a:lnTo>
                    <a:pt x="1335769" y="41034"/>
                  </a:lnTo>
                  <a:lnTo>
                    <a:pt x="1294953" y="18881"/>
                  </a:lnTo>
                  <a:lnTo>
                    <a:pt x="1249848" y="4881"/>
                  </a:lnTo>
                  <a:lnTo>
                    <a:pt x="120142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1"/>
            <p:cNvSpPr/>
            <p:nvPr/>
          </p:nvSpPr>
          <p:spPr>
            <a:xfrm>
              <a:off x="332232" y="3351276"/>
              <a:ext cx="1442085" cy="2204085"/>
            </a:xfrm>
            <a:custGeom>
              <a:avLst/>
              <a:gdLst/>
              <a:ahLst/>
              <a:cxnLst/>
              <a:rect l="l" t="t" r="r" b="b"/>
              <a:pathLst>
                <a:path w="1442085" h="2204085">
                  <a:moveTo>
                    <a:pt x="0" y="240284"/>
                  </a:moveTo>
                  <a:lnTo>
                    <a:pt x="4881" y="191855"/>
                  </a:lnTo>
                  <a:lnTo>
                    <a:pt x="18883" y="146750"/>
                  </a:lnTo>
                  <a:lnTo>
                    <a:pt x="41037" y="105934"/>
                  </a:lnTo>
                  <a:lnTo>
                    <a:pt x="70378" y="70373"/>
                  </a:lnTo>
                  <a:lnTo>
                    <a:pt x="105940" y="41034"/>
                  </a:lnTo>
                  <a:lnTo>
                    <a:pt x="146755" y="18881"/>
                  </a:lnTo>
                  <a:lnTo>
                    <a:pt x="191859" y="4881"/>
                  </a:lnTo>
                  <a:lnTo>
                    <a:pt x="240283" y="0"/>
                  </a:lnTo>
                  <a:lnTo>
                    <a:pt x="1201420" y="0"/>
                  </a:lnTo>
                  <a:lnTo>
                    <a:pt x="1249848" y="4881"/>
                  </a:lnTo>
                  <a:lnTo>
                    <a:pt x="1294953" y="18881"/>
                  </a:lnTo>
                  <a:lnTo>
                    <a:pt x="1335769" y="41034"/>
                  </a:lnTo>
                  <a:lnTo>
                    <a:pt x="1371330" y="70373"/>
                  </a:lnTo>
                  <a:lnTo>
                    <a:pt x="1400669" y="105934"/>
                  </a:lnTo>
                  <a:lnTo>
                    <a:pt x="1422822" y="146750"/>
                  </a:lnTo>
                  <a:lnTo>
                    <a:pt x="1436822" y="191855"/>
                  </a:lnTo>
                  <a:lnTo>
                    <a:pt x="1441704" y="240284"/>
                  </a:lnTo>
                  <a:lnTo>
                    <a:pt x="1441704" y="1963420"/>
                  </a:lnTo>
                  <a:lnTo>
                    <a:pt x="1436822" y="2011848"/>
                  </a:lnTo>
                  <a:lnTo>
                    <a:pt x="1422822" y="2056953"/>
                  </a:lnTo>
                  <a:lnTo>
                    <a:pt x="1400669" y="2097769"/>
                  </a:lnTo>
                  <a:lnTo>
                    <a:pt x="1371330" y="2133330"/>
                  </a:lnTo>
                  <a:lnTo>
                    <a:pt x="1335769" y="2162669"/>
                  </a:lnTo>
                  <a:lnTo>
                    <a:pt x="1294953" y="2184822"/>
                  </a:lnTo>
                  <a:lnTo>
                    <a:pt x="1249848" y="2198822"/>
                  </a:lnTo>
                  <a:lnTo>
                    <a:pt x="1201420" y="2203704"/>
                  </a:lnTo>
                  <a:lnTo>
                    <a:pt x="240283" y="2203704"/>
                  </a:lnTo>
                  <a:lnTo>
                    <a:pt x="191859" y="2198822"/>
                  </a:lnTo>
                  <a:lnTo>
                    <a:pt x="146755" y="2184822"/>
                  </a:lnTo>
                  <a:lnTo>
                    <a:pt x="105940" y="2162669"/>
                  </a:lnTo>
                  <a:lnTo>
                    <a:pt x="70378" y="2133330"/>
                  </a:lnTo>
                  <a:lnTo>
                    <a:pt x="41037" y="2097769"/>
                  </a:lnTo>
                  <a:lnTo>
                    <a:pt x="18883" y="2056953"/>
                  </a:lnTo>
                  <a:lnTo>
                    <a:pt x="4881" y="2011848"/>
                  </a:lnTo>
                  <a:lnTo>
                    <a:pt x="0" y="1963420"/>
                  </a:lnTo>
                  <a:lnTo>
                    <a:pt x="0" y="240284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12"/>
          <p:cNvSpPr txBox="1"/>
          <p:nvPr/>
        </p:nvSpPr>
        <p:spPr>
          <a:xfrm>
            <a:off x="2071930" y="2332827"/>
            <a:ext cx="960755" cy="2624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80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endParaRPr sz="8000" dirty="0">
              <a:latin typeface="Arial"/>
              <a:cs typeface="Arial"/>
            </a:endParaRPr>
          </a:p>
          <a:p>
            <a:pPr marL="12700" marR="5080" indent="1270" algn="ctr">
              <a:lnSpc>
                <a:spcPct val="100000"/>
              </a:lnSpc>
              <a:spcBef>
                <a:spcPts val="6055"/>
              </a:spcBef>
            </a:pPr>
            <a:r>
              <a:rPr sz="2000" dirty="0">
                <a:latin typeface="Arial"/>
                <a:cs typeface="Arial"/>
              </a:rPr>
              <a:t>What I 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ned</a:t>
            </a:r>
          </a:p>
        </p:txBody>
      </p:sp>
      <p:sp>
        <p:nvSpPr>
          <p:cNvPr id="40" name="object 13"/>
          <p:cNvSpPr txBox="1"/>
          <p:nvPr/>
        </p:nvSpPr>
        <p:spPr>
          <a:xfrm>
            <a:off x="2038402" y="5235717"/>
            <a:ext cx="1029969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975" marR="140335" indent="-16192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Em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đã  học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đư</a:t>
            </a:r>
            <a:r>
              <a:rPr sz="2000" spc="5" dirty="0">
                <a:latin typeface="Arial"/>
                <a:cs typeface="Arial"/>
              </a:rPr>
              <a:t>ợ</a:t>
            </a:r>
            <a:r>
              <a:rPr sz="2000" spc="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…?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Snip Single Corner Rectangle 40"/>
          <p:cNvSpPr/>
          <p:nvPr/>
        </p:nvSpPr>
        <p:spPr>
          <a:xfrm flipH="1">
            <a:off x="1835203" y="1053765"/>
            <a:ext cx="5139655" cy="569913"/>
          </a:xfrm>
          <a:prstGeom prst="snip1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ĐỌC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91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121151"/>
            <a:ext cx="9144000" cy="3736975"/>
            <a:chOff x="0" y="3121151"/>
            <a:chExt cx="9144000" cy="3736975"/>
          </a:xfrm>
        </p:grpSpPr>
        <p:sp>
          <p:nvSpPr>
            <p:cNvPr id="3" name="object 3"/>
            <p:cNvSpPr/>
            <p:nvPr/>
          </p:nvSpPr>
          <p:spPr>
            <a:xfrm>
              <a:off x="7478602" y="3122675"/>
              <a:ext cx="1638300" cy="3161030"/>
            </a:xfrm>
            <a:custGeom>
              <a:avLst/>
              <a:gdLst/>
              <a:ahLst/>
              <a:cxnLst/>
              <a:rect l="l" t="t" r="r" b="b"/>
              <a:pathLst>
                <a:path w="1638300" h="3161029">
                  <a:moveTo>
                    <a:pt x="266619" y="0"/>
                  </a:moveTo>
                  <a:lnTo>
                    <a:pt x="488361" y="1635887"/>
                  </a:lnTo>
                  <a:lnTo>
                    <a:pt x="443381" y="1656763"/>
                  </a:lnTo>
                  <a:lnTo>
                    <a:pt x="400156" y="1680041"/>
                  </a:lnTo>
                  <a:lnTo>
                    <a:pt x="358753" y="1705615"/>
                  </a:lnTo>
                  <a:lnTo>
                    <a:pt x="319241" y="1733379"/>
                  </a:lnTo>
                  <a:lnTo>
                    <a:pt x="281688" y="1763228"/>
                  </a:lnTo>
                  <a:lnTo>
                    <a:pt x="246164" y="1795056"/>
                  </a:lnTo>
                  <a:lnTo>
                    <a:pt x="212736" y="1828758"/>
                  </a:lnTo>
                  <a:lnTo>
                    <a:pt x="181472" y="1864228"/>
                  </a:lnTo>
                  <a:lnTo>
                    <a:pt x="152442" y="1901361"/>
                  </a:lnTo>
                  <a:lnTo>
                    <a:pt x="125713" y="1940052"/>
                  </a:lnTo>
                  <a:lnTo>
                    <a:pt x="101353" y="1980193"/>
                  </a:lnTo>
                  <a:lnTo>
                    <a:pt x="79432" y="2021681"/>
                  </a:lnTo>
                  <a:lnTo>
                    <a:pt x="60018" y="2064409"/>
                  </a:lnTo>
                  <a:lnTo>
                    <a:pt x="43178" y="2108273"/>
                  </a:lnTo>
                  <a:lnTo>
                    <a:pt x="28982" y="2153165"/>
                  </a:lnTo>
                  <a:lnTo>
                    <a:pt x="17498" y="2198982"/>
                  </a:lnTo>
                  <a:lnTo>
                    <a:pt x="8794" y="2245617"/>
                  </a:lnTo>
                  <a:lnTo>
                    <a:pt x="2938" y="2292965"/>
                  </a:lnTo>
                  <a:lnTo>
                    <a:pt x="0" y="2340920"/>
                  </a:lnTo>
                  <a:lnTo>
                    <a:pt x="46" y="2389378"/>
                  </a:lnTo>
                  <a:lnTo>
                    <a:pt x="2936" y="2436099"/>
                  </a:lnTo>
                  <a:lnTo>
                    <a:pt x="8532" y="2482026"/>
                  </a:lnTo>
                  <a:lnTo>
                    <a:pt x="16756" y="2527086"/>
                  </a:lnTo>
                  <a:lnTo>
                    <a:pt x="27527" y="2571207"/>
                  </a:lnTo>
                  <a:lnTo>
                    <a:pt x="40767" y="2614317"/>
                  </a:lnTo>
                  <a:lnTo>
                    <a:pt x="56396" y="2656343"/>
                  </a:lnTo>
                  <a:lnTo>
                    <a:pt x="74335" y="2697213"/>
                  </a:lnTo>
                  <a:lnTo>
                    <a:pt x="94505" y="2736855"/>
                  </a:lnTo>
                  <a:lnTo>
                    <a:pt x="116827" y="2775197"/>
                  </a:lnTo>
                  <a:lnTo>
                    <a:pt x="141221" y="2812165"/>
                  </a:lnTo>
                  <a:lnTo>
                    <a:pt x="167608" y="2847689"/>
                  </a:lnTo>
                  <a:lnTo>
                    <a:pt x="195909" y="2881695"/>
                  </a:lnTo>
                  <a:lnTo>
                    <a:pt x="226045" y="2914111"/>
                  </a:lnTo>
                  <a:lnTo>
                    <a:pt x="257936" y="2944864"/>
                  </a:lnTo>
                  <a:lnTo>
                    <a:pt x="291503" y="2973884"/>
                  </a:lnTo>
                  <a:lnTo>
                    <a:pt x="326666" y="3001096"/>
                  </a:lnTo>
                  <a:lnTo>
                    <a:pt x="363348" y="3026430"/>
                  </a:lnTo>
                  <a:lnTo>
                    <a:pt x="401468" y="3049812"/>
                  </a:lnTo>
                  <a:lnTo>
                    <a:pt x="440947" y="3071170"/>
                  </a:lnTo>
                  <a:lnTo>
                    <a:pt x="481706" y="3090432"/>
                  </a:lnTo>
                  <a:lnTo>
                    <a:pt x="523665" y="3107526"/>
                  </a:lnTo>
                  <a:lnTo>
                    <a:pt x="566746" y="3122379"/>
                  </a:lnTo>
                  <a:lnTo>
                    <a:pt x="610869" y="3134920"/>
                  </a:lnTo>
                  <a:lnTo>
                    <a:pt x="655955" y="3145074"/>
                  </a:lnTo>
                  <a:lnTo>
                    <a:pt x="701924" y="3152772"/>
                  </a:lnTo>
                  <a:lnTo>
                    <a:pt x="748698" y="3157939"/>
                  </a:lnTo>
                  <a:lnTo>
                    <a:pt x="796197" y="3160504"/>
                  </a:lnTo>
                  <a:lnTo>
                    <a:pt x="844342" y="3160395"/>
                  </a:lnTo>
                  <a:lnTo>
                    <a:pt x="892413" y="3157581"/>
                  </a:lnTo>
                  <a:lnTo>
                    <a:pt x="939666" y="3152138"/>
                  </a:lnTo>
                  <a:lnTo>
                    <a:pt x="986027" y="3144142"/>
                  </a:lnTo>
                  <a:lnTo>
                    <a:pt x="1031421" y="3133669"/>
                  </a:lnTo>
                  <a:lnTo>
                    <a:pt x="1075774" y="3120797"/>
                  </a:lnTo>
                  <a:lnTo>
                    <a:pt x="1119012" y="3105603"/>
                  </a:lnTo>
                  <a:lnTo>
                    <a:pt x="1161060" y="3088164"/>
                  </a:lnTo>
                  <a:lnTo>
                    <a:pt x="1201845" y="3068556"/>
                  </a:lnTo>
                  <a:lnTo>
                    <a:pt x="1241290" y="3046857"/>
                  </a:lnTo>
                  <a:lnTo>
                    <a:pt x="1279324" y="3023144"/>
                  </a:lnTo>
                  <a:lnTo>
                    <a:pt x="1315870" y="2997493"/>
                  </a:lnTo>
                  <a:lnTo>
                    <a:pt x="1350854" y="2969981"/>
                  </a:lnTo>
                  <a:lnTo>
                    <a:pt x="1384203" y="2940687"/>
                  </a:lnTo>
                  <a:lnTo>
                    <a:pt x="1415842" y="2909685"/>
                  </a:lnTo>
                  <a:lnTo>
                    <a:pt x="1445696" y="2877055"/>
                  </a:lnTo>
                  <a:lnTo>
                    <a:pt x="1473692" y="2842871"/>
                  </a:lnTo>
                  <a:lnTo>
                    <a:pt x="1499754" y="2807213"/>
                  </a:lnTo>
                  <a:lnTo>
                    <a:pt x="1523809" y="2770155"/>
                  </a:lnTo>
                  <a:lnTo>
                    <a:pt x="1545782" y="2731776"/>
                  </a:lnTo>
                  <a:lnTo>
                    <a:pt x="1565598" y="2692153"/>
                  </a:lnTo>
                  <a:lnTo>
                    <a:pt x="1583184" y="2651361"/>
                  </a:lnTo>
                  <a:lnTo>
                    <a:pt x="1598466" y="2609479"/>
                  </a:lnTo>
                  <a:lnTo>
                    <a:pt x="1611367" y="2566584"/>
                  </a:lnTo>
                  <a:lnTo>
                    <a:pt x="1621815" y="2522751"/>
                  </a:lnTo>
                  <a:lnTo>
                    <a:pt x="1629735" y="2478059"/>
                  </a:lnTo>
                  <a:lnTo>
                    <a:pt x="1635053" y="2432584"/>
                  </a:lnTo>
                  <a:lnTo>
                    <a:pt x="1637694" y="2386403"/>
                  </a:lnTo>
                  <a:lnTo>
                    <a:pt x="1637584" y="2339594"/>
                  </a:lnTo>
                  <a:lnTo>
                    <a:pt x="1634694" y="2292872"/>
                  </a:lnTo>
                  <a:lnTo>
                    <a:pt x="1629098" y="2246946"/>
                  </a:lnTo>
                  <a:lnTo>
                    <a:pt x="1620874" y="2201886"/>
                  </a:lnTo>
                  <a:lnTo>
                    <a:pt x="1610103" y="2157765"/>
                  </a:lnTo>
                  <a:lnTo>
                    <a:pt x="1596863" y="2114655"/>
                  </a:lnTo>
                  <a:lnTo>
                    <a:pt x="1581234" y="2072629"/>
                  </a:lnTo>
                  <a:lnTo>
                    <a:pt x="1563295" y="2031759"/>
                  </a:lnTo>
                  <a:lnTo>
                    <a:pt x="1543125" y="1992118"/>
                  </a:lnTo>
                  <a:lnTo>
                    <a:pt x="1520803" y="1953777"/>
                  </a:lnTo>
                  <a:lnTo>
                    <a:pt x="1496409" y="1916809"/>
                  </a:lnTo>
                  <a:lnTo>
                    <a:pt x="1470022" y="1881286"/>
                  </a:lnTo>
                  <a:lnTo>
                    <a:pt x="1441721" y="1847280"/>
                  </a:lnTo>
                  <a:lnTo>
                    <a:pt x="1411586" y="1814865"/>
                  </a:lnTo>
                  <a:lnTo>
                    <a:pt x="1379695" y="1784111"/>
                  </a:lnTo>
                  <a:lnTo>
                    <a:pt x="1346128" y="1755092"/>
                  </a:lnTo>
                  <a:lnTo>
                    <a:pt x="1310964" y="1727880"/>
                  </a:lnTo>
                  <a:lnTo>
                    <a:pt x="1274282" y="1702547"/>
                  </a:lnTo>
                  <a:lnTo>
                    <a:pt x="1236162" y="1679165"/>
                  </a:lnTo>
                  <a:lnTo>
                    <a:pt x="1196683" y="1657807"/>
                  </a:lnTo>
                  <a:lnTo>
                    <a:pt x="1155925" y="1638544"/>
                  </a:lnTo>
                  <a:lnTo>
                    <a:pt x="1113965" y="1621450"/>
                  </a:lnTo>
                  <a:lnTo>
                    <a:pt x="1070884" y="1606597"/>
                  </a:lnTo>
                  <a:lnTo>
                    <a:pt x="1026761" y="1594056"/>
                  </a:lnTo>
                  <a:lnTo>
                    <a:pt x="981675" y="1583901"/>
                  </a:lnTo>
                  <a:lnTo>
                    <a:pt x="935706" y="1576203"/>
                  </a:lnTo>
                  <a:lnTo>
                    <a:pt x="888932" y="1571034"/>
                  </a:lnTo>
                  <a:lnTo>
                    <a:pt x="841433" y="1568468"/>
                  </a:lnTo>
                  <a:lnTo>
                    <a:pt x="793288" y="1568577"/>
                  </a:lnTo>
                  <a:lnTo>
                    <a:pt x="266619" y="0"/>
                  </a:lnTo>
                  <a:close/>
                </a:path>
              </a:pathLst>
            </a:custGeom>
            <a:solidFill>
              <a:srgbClr val="A2E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78602" y="3122675"/>
              <a:ext cx="1638300" cy="3161030"/>
            </a:xfrm>
            <a:custGeom>
              <a:avLst/>
              <a:gdLst/>
              <a:ahLst/>
              <a:cxnLst/>
              <a:rect l="l" t="t" r="r" b="b"/>
              <a:pathLst>
                <a:path w="1638300" h="3161029">
                  <a:moveTo>
                    <a:pt x="266619" y="0"/>
                  </a:moveTo>
                  <a:lnTo>
                    <a:pt x="793288" y="1568577"/>
                  </a:lnTo>
                  <a:lnTo>
                    <a:pt x="841433" y="1568468"/>
                  </a:lnTo>
                  <a:lnTo>
                    <a:pt x="888932" y="1571034"/>
                  </a:lnTo>
                  <a:lnTo>
                    <a:pt x="935706" y="1576203"/>
                  </a:lnTo>
                  <a:lnTo>
                    <a:pt x="981675" y="1583901"/>
                  </a:lnTo>
                  <a:lnTo>
                    <a:pt x="1026761" y="1594056"/>
                  </a:lnTo>
                  <a:lnTo>
                    <a:pt x="1070884" y="1606597"/>
                  </a:lnTo>
                  <a:lnTo>
                    <a:pt x="1113965" y="1621450"/>
                  </a:lnTo>
                  <a:lnTo>
                    <a:pt x="1155925" y="1638544"/>
                  </a:lnTo>
                  <a:lnTo>
                    <a:pt x="1196683" y="1657807"/>
                  </a:lnTo>
                  <a:lnTo>
                    <a:pt x="1236162" y="1679165"/>
                  </a:lnTo>
                  <a:lnTo>
                    <a:pt x="1274282" y="1702547"/>
                  </a:lnTo>
                  <a:lnTo>
                    <a:pt x="1310964" y="1727880"/>
                  </a:lnTo>
                  <a:lnTo>
                    <a:pt x="1346128" y="1755092"/>
                  </a:lnTo>
                  <a:lnTo>
                    <a:pt x="1379695" y="1784111"/>
                  </a:lnTo>
                  <a:lnTo>
                    <a:pt x="1411586" y="1814865"/>
                  </a:lnTo>
                  <a:lnTo>
                    <a:pt x="1441721" y="1847280"/>
                  </a:lnTo>
                  <a:lnTo>
                    <a:pt x="1470022" y="1881286"/>
                  </a:lnTo>
                  <a:lnTo>
                    <a:pt x="1496409" y="1916809"/>
                  </a:lnTo>
                  <a:lnTo>
                    <a:pt x="1520803" y="1953777"/>
                  </a:lnTo>
                  <a:lnTo>
                    <a:pt x="1543125" y="1992118"/>
                  </a:lnTo>
                  <a:lnTo>
                    <a:pt x="1563295" y="2031759"/>
                  </a:lnTo>
                  <a:lnTo>
                    <a:pt x="1581234" y="2072629"/>
                  </a:lnTo>
                  <a:lnTo>
                    <a:pt x="1596863" y="2114655"/>
                  </a:lnTo>
                  <a:lnTo>
                    <a:pt x="1610103" y="2157765"/>
                  </a:lnTo>
                  <a:lnTo>
                    <a:pt x="1620874" y="2201886"/>
                  </a:lnTo>
                  <a:lnTo>
                    <a:pt x="1629098" y="2246946"/>
                  </a:lnTo>
                  <a:lnTo>
                    <a:pt x="1634694" y="2292872"/>
                  </a:lnTo>
                  <a:lnTo>
                    <a:pt x="1637584" y="2339594"/>
                  </a:lnTo>
                  <a:lnTo>
                    <a:pt x="1637694" y="2386403"/>
                  </a:lnTo>
                  <a:lnTo>
                    <a:pt x="1635053" y="2432584"/>
                  </a:lnTo>
                  <a:lnTo>
                    <a:pt x="1629735" y="2478059"/>
                  </a:lnTo>
                  <a:lnTo>
                    <a:pt x="1621815" y="2522751"/>
                  </a:lnTo>
                  <a:lnTo>
                    <a:pt x="1611367" y="2566584"/>
                  </a:lnTo>
                  <a:lnTo>
                    <a:pt x="1598466" y="2609479"/>
                  </a:lnTo>
                  <a:lnTo>
                    <a:pt x="1583184" y="2651361"/>
                  </a:lnTo>
                  <a:lnTo>
                    <a:pt x="1565598" y="2692153"/>
                  </a:lnTo>
                  <a:lnTo>
                    <a:pt x="1545782" y="2731776"/>
                  </a:lnTo>
                  <a:lnTo>
                    <a:pt x="1523809" y="2770155"/>
                  </a:lnTo>
                  <a:lnTo>
                    <a:pt x="1499754" y="2807213"/>
                  </a:lnTo>
                  <a:lnTo>
                    <a:pt x="1473692" y="2842871"/>
                  </a:lnTo>
                  <a:lnTo>
                    <a:pt x="1445696" y="2877055"/>
                  </a:lnTo>
                  <a:lnTo>
                    <a:pt x="1415842" y="2909685"/>
                  </a:lnTo>
                  <a:lnTo>
                    <a:pt x="1384203" y="2940687"/>
                  </a:lnTo>
                  <a:lnTo>
                    <a:pt x="1350854" y="2969981"/>
                  </a:lnTo>
                  <a:lnTo>
                    <a:pt x="1315870" y="2997493"/>
                  </a:lnTo>
                  <a:lnTo>
                    <a:pt x="1279324" y="3023144"/>
                  </a:lnTo>
                  <a:lnTo>
                    <a:pt x="1241290" y="3046857"/>
                  </a:lnTo>
                  <a:lnTo>
                    <a:pt x="1201845" y="3068556"/>
                  </a:lnTo>
                  <a:lnTo>
                    <a:pt x="1161060" y="3088164"/>
                  </a:lnTo>
                  <a:lnTo>
                    <a:pt x="1119012" y="3105603"/>
                  </a:lnTo>
                  <a:lnTo>
                    <a:pt x="1075774" y="3120797"/>
                  </a:lnTo>
                  <a:lnTo>
                    <a:pt x="1031421" y="3133669"/>
                  </a:lnTo>
                  <a:lnTo>
                    <a:pt x="986027" y="3144142"/>
                  </a:lnTo>
                  <a:lnTo>
                    <a:pt x="939666" y="3152138"/>
                  </a:lnTo>
                  <a:lnTo>
                    <a:pt x="892413" y="3157581"/>
                  </a:lnTo>
                  <a:lnTo>
                    <a:pt x="844342" y="3160395"/>
                  </a:lnTo>
                  <a:lnTo>
                    <a:pt x="796197" y="3160504"/>
                  </a:lnTo>
                  <a:lnTo>
                    <a:pt x="748698" y="3157939"/>
                  </a:lnTo>
                  <a:lnTo>
                    <a:pt x="701924" y="3152772"/>
                  </a:lnTo>
                  <a:lnTo>
                    <a:pt x="655955" y="3145074"/>
                  </a:lnTo>
                  <a:lnTo>
                    <a:pt x="610869" y="3134920"/>
                  </a:lnTo>
                  <a:lnTo>
                    <a:pt x="566746" y="3122379"/>
                  </a:lnTo>
                  <a:lnTo>
                    <a:pt x="523665" y="3107526"/>
                  </a:lnTo>
                  <a:lnTo>
                    <a:pt x="481706" y="3090432"/>
                  </a:lnTo>
                  <a:lnTo>
                    <a:pt x="440947" y="3071170"/>
                  </a:lnTo>
                  <a:lnTo>
                    <a:pt x="401468" y="3049812"/>
                  </a:lnTo>
                  <a:lnTo>
                    <a:pt x="363348" y="3026430"/>
                  </a:lnTo>
                  <a:lnTo>
                    <a:pt x="326666" y="3001096"/>
                  </a:lnTo>
                  <a:lnTo>
                    <a:pt x="291503" y="2973884"/>
                  </a:lnTo>
                  <a:lnTo>
                    <a:pt x="257936" y="2944864"/>
                  </a:lnTo>
                  <a:lnTo>
                    <a:pt x="226045" y="2914111"/>
                  </a:lnTo>
                  <a:lnTo>
                    <a:pt x="195909" y="2881695"/>
                  </a:lnTo>
                  <a:lnTo>
                    <a:pt x="167608" y="2847689"/>
                  </a:lnTo>
                  <a:lnTo>
                    <a:pt x="141221" y="2812165"/>
                  </a:lnTo>
                  <a:lnTo>
                    <a:pt x="116827" y="2775197"/>
                  </a:lnTo>
                  <a:lnTo>
                    <a:pt x="94505" y="2736855"/>
                  </a:lnTo>
                  <a:lnTo>
                    <a:pt x="74335" y="2697213"/>
                  </a:lnTo>
                  <a:lnTo>
                    <a:pt x="56396" y="2656343"/>
                  </a:lnTo>
                  <a:lnTo>
                    <a:pt x="40767" y="2614317"/>
                  </a:lnTo>
                  <a:lnTo>
                    <a:pt x="27527" y="2571207"/>
                  </a:lnTo>
                  <a:lnTo>
                    <a:pt x="16756" y="2527086"/>
                  </a:lnTo>
                  <a:lnTo>
                    <a:pt x="8532" y="2482026"/>
                  </a:lnTo>
                  <a:lnTo>
                    <a:pt x="2936" y="2436099"/>
                  </a:lnTo>
                  <a:lnTo>
                    <a:pt x="46" y="2389378"/>
                  </a:lnTo>
                  <a:lnTo>
                    <a:pt x="0" y="2340920"/>
                  </a:lnTo>
                  <a:lnTo>
                    <a:pt x="2938" y="2292965"/>
                  </a:lnTo>
                  <a:lnTo>
                    <a:pt x="8794" y="2245617"/>
                  </a:lnTo>
                  <a:lnTo>
                    <a:pt x="17498" y="2198982"/>
                  </a:lnTo>
                  <a:lnTo>
                    <a:pt x="28982" y="2153165"/>
                  </a:lnTo>
                  <a:lnTo>
                    <a:pt x="43178" y="2108273"/>
                  </a:lnTo>
                  <a:lnTo>
                    <a:pt x="60018" y="2064409"/>
                  </a:lnTo>
                  <a:lnTo>
                    <a:pt x="79432" y="2021681"/>
                  </a:lnTo>
                  <a:lnTo>
                    <a:pt x="101353" y="1980193"/>
                  </a:lnTo>
                  <a:lnTo>
                    <a:pt x="125713" y="1940052"/>
                  </a:lnTo>
                  <a:lnTo>
                    <a:pt x="152442" y="1901361"/>
                  </a:lnTo>
                  <a:lnTo>
                    <a:pt x="181472" y="1864228"/>
                  </a:lnTo>
                  <a:lnTo>
                    <a:pt x="212736" y="1828758"/>
                  </a:lnTo>
                  <a:lnTo>
                    <a:pt x="246164" y="1795056"/>
                  </a:lnTo>
                  <a:lnTo>
                    <a:pt x="281688" y="1763228"/>
                  </a:lnTo>
                  <a:lnTo>
                    <a:pt x="319241" y="1733379"/>
                  </a:lnTo>
                  <a:lnTo>
                    <a:pt x="358753" y="1705615"/>
                  </a:lnTo>
                  <a:lnTo>
                    <a:pt x="400156" y="1680041"/>
                  </a:lnTo>
                  <a:lnTo>
                    <a:pt x="443381" y="1656763"/>
                  </a:lnTo>
                  <a:lnTo>
                    <a:pt x="488361" y="1635887"/>
                  </a:lnTo>
                  <a:lnTo>
                    <a:pt x="26661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177033" y="5406338"/>
            <a:ext cx="796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885" indent="-210820">
              <a:lnSpc>
                <a:spcPct val="100000"/>
              </a:lnSpc>
              <a:spcBef>
                <a:spcPts val="100"/>
              </a:spcBef>
              <a:buChar char="•"/>
              <a:tabLst>
                <a:tab pos="223520" algn="l"/>
              </a:tabLst>
            </a:pPr>
            <a:r>
              <a:rPr sz="2400" dirty="0">
                <a:latin typeface="Arial"/>
                <a:cs typeface="Arial"/>
              </a:rPr>
              <a:t>...</a:t>
            </a:r>
            <a:r>
              <a:rPr sz="2400" dirty="0">
                <a:latin typeface="VL PGothic"/>
                <a:cs typeface="VL PGothic"/>
              </a:rPr>
              <a:t>？</a:t>
            </a:r>
            <a:endParaRPr sz="2400">
              <a:latin typeface="VL PGothic"/>
              <a:cs typeface="VL P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6136" y="1613916"/>
            <a:ext cx="1454150" cy="3947160"/>
            <a:chOff x="326136" y="1613916"/>
            <a:chExt cx="1454150" cy="3947160"/>
          </a:xfrm>
        </p:grpSpPr>
        <p:sp>
          <p:nvSpPr>
            <p:cNvPr id="8" name="object 8"/>
            <p:cNvSpPr/>
            <p:nvPr/>
          </p:nvSpPr>
          <p:spPr>
            <a:xfrm>
              <a:off x="356616" y="1620012"/>
              <a:ext cx="1393190" cy="1731645"/>
            </a:xfrm>
            <a:custGeom>
              <a:avLst/>
              <a:gdLst/>
              <a:ahLst/>
              <a:cxnLst/>
              <a:rect l="l" t="t" r="r" b="b"/>
              <a:pathLst>
                <a:path w="1393189" h="1731645">
                  <a:moveTo>
                    <a:pt x="1392936" y="0"/>
                  </a:moveTo>
                  <a:lnTo>
                    <a:pt x="0" y="0"/>
                  </a:lnTo>
                  <a:lnTo>
                    <a:pt x="0" y="1124965"/>
                  </a:lnTo>
                  <a:lnTo>
                    <a:pt x="522350" y="1124965"/>
                  </a:lnTo>
                  <a:lnTo>
                    <a:pt x="522350" y="1383029"/>
                  </a:lnTo>
                  <a:lnTo>
                    <a:pt x="348234" y="1383029"/>
                  </a:lnTo>
                  <a:lnTo>
                    <a:pt x="696468" y="1731264"/>
                  </a:lnTo>
                  <a:lnTo>
                    <a:pt x="1044702" y="1383029"/>
                  </a:lnTo>
                  <a:lnTo>
                    <a:pt x="870585" y="1383029"/>
                  </a:lnTo>
                  <a:lnTo>
                    <a:pt x="870585" y="1124965"/>
                  </a:lnTo>
                  <a:lnTo>
                    <a:pt x="1392936" y="1124965"/>
                  </a:lnTo>
                  <a:lnTo>
                    <a:pt x="1392936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6616" y="1620012"/>
              <a:ext cx="1393190" cy="1731645"/>
            </a:xfrm>
            <a:custGeom>
              <a:avLst/>
              <a:gdLst/>
              <a:ahLst/>
              <a:cxnLst/>
              <a:rect l="l" t="t" r="r" b="b"/>
              <a:pathLst>
                <a:path w="1393189" h="1731645">
                  <a:moveTo>
                    <a:pt x="0" y="0"/>
                  </a:moveTo>
                  <a:lnTo>
                    <a:pt x="1392936" y="0"/>
                  </a:lnTo>
                  <a:lnTo>
                    <a:pt x="1392936" y="1124965"/>
                  </a:lnTo>
                  <a:lnTo>
                    <a:pt x="870585" y="1124965"/>
                  </a:lnTo>
                  <a:lnTo>
                    <a:pt x="870585" y="1383029"/>
                  </a:lnTo>
                  <a:lnTo>
                    <a:pt x="1044702" y="1383029"/>
                  </a:lnTo>
                  <a:lnTo>
                    <a:pt x="696468" y="1731264"/>
                  </a:lnTo>
                  <a:lnTo>
                    <a:pt x="348234" y="1383029"/>
                  </a:lnTo>
                  <a:lnTo>
                    <a:pt x="522350" y="1383029"/>
                  </a:lnTo>
                  <a:lnTo>
                    <a:pt x="522350" y="1124965"/>
                  </a:lnTo>
                  <a:lnTo>
                    <a:pt x="0" y="112496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2232" y="3351276"/>
              <a:ext cx="1442085" cy="2204085"/>
            </a:xfrm>
            <a:custGeom>
              <a:avLst/>
              <a:gdLst/>
              <a:ahLst/>
              <a:cxnLst/>
              <a:rect l="l" t="t" r="r" b="b"/>
              <a:pathLst>
                <a:path w="1442085" h="2204085">
                  <a:moveTo>
                    <a:pt x="1201420" y="0"/>
                  </a:moveTo>
                  <a:lnTo>
                    <a:pt x="240283" y="0"/>
                  </a:lnTo>
                  <a:lnTo>
                    <a:pt x="191859" y="4881"/>
                  </a:lnTo>
                  <a:lnTo>
                    <a:pt x="146755" y="18881"/>
                  </a:lnTo>
                  <a:lnTo>
                    <a:pt x="105940" y="41034"/>
                  </a:lnTo>
                  <a:lnTo>
                    <a:pt x="70378" y="70373"/>
                  </a:lnTo>
                  <a:lnTo>
                    <a:pt x="41037" y="105934"/>
                  </a:lnTo>
                  <a:lnTo>
                    <a:pt x="18883" y="146750"/>
                  </a:lnTo>
                  <a:lnTo>
                    <a:pt x="4881" y="191855"/>
                  </a:lnTo>
                  <a:lnTo>
                    <a:pt x="0" y="240284"/>
                  </a:lnTo>
                  <a:lnTo>
                    <a:pt x="0" y="1963420"/>
                  </a:lnTo>
                  <a:lnTo>
                    <a:pt x="4881" y="2011848"/>
                  </a:lnTo>
                  <a:lnTo>
                    <a:pt x="18883" y="2056953"/>
                  </a:lnTo>
                  <a:lnTo>
                    <a:pt x="41037" y="2097769"/>
                  </a:lnTo>
                  <a:lnTo>
                    <a:pt x="70378" y="2133330"/>
                  </a:lnTo>
                  <a:lnTo>
                    <a:pt x="105940" y="2162669"/>
                  </a:lnTo>
                  <a:lnTo>
                    <a:pt x="146755" y="2184822"/>
                  </a:lnTo>
                  <a:lnTo>
                    <a:pt x="191859" y="2198822"/>
                  </a:lnTo>
                  <a:lnTo>
                    <a:pt x="240283" y="2203704"/>
                  </a:lnTo>
                  <a:lnTo>
                    <a:pt x="1201420" y="2203704"/>
                  </a:lnTo>
                  <a:lnTo>
                    <a:pt x="1249848" y="2198822"/>
                  </a:lnTo>
                  <a:lnTo>
                    <a:pt x="1294953" y="2184822"/>
                  </a:lnTo>
                  <a:lnTo>
                    <a:pt x="1335769" y="2162669"/>
                  </a:lnTo>
                  <a:lnTo>
                    <a:pt x="1371330" y="2133330"/>
                  </a:lnTo>
                  <a:lnTo>
                    <a:pt x="1400669" y="2097769"/>
                  </a:lnTo>
                  <a:lnTo>
                    <a:pt x="1422822" y="2056953"/>
                  </a:lnTo>
                  <a:lnTo>
                    <a:pt x="1436822" y="2011848"/>
                  </a:lnTo>
                  <a:lnTo>
                    <a:pt x="1441704" y="1963420"/>
                  </a:lnTo>
                  <a:lnTo>
                    <a:pt x="1441704" y="240284"/>
                  </a:lnTo>
                  <a:lnTo>
                    <a:pt x="1436822" y="191855"/>
                  </a:lnTo>
                  <a:lnTo>
                    <a:pt x="1422822" y="146750"/>
                  </a:lnTo>
                  <a:lnTo>
                    <a:pt x="1400669" y="105934"/>
                  </a:lnTo>
                  <a:lnTo>
                    <a:pt x="1371330" y="70373"/>
                  </a:lnTo>
                  <a:lnTo>
                    <a:pt x="1335769" y="41034"/>
                  </a:lnTo>
                  <a:lnTo>
                    <a:pt x="1294953" y="18881"/>
                  </a:lnTo>
                  <a:lnTo>
                    <a:pt x="1249848" y="4881"/>
                  </a:lnTo>
                  <a:lnTo>
                    <a:pt x="120142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2232" y="3351276"/>
              <a:ext cx="1442085" cy="2204085"/>
            </a:xfrm>
            <a:custGeom>
              <a:avLst/>
              <a:gdLst/>
              <a:ahLst/>
              <a:cxnLst/>
              <a:rect l="l" t="t" r="r" b="b"/>
              <a:pathLst>
                <a:path w="1442085" h="2204085">
                  <a:moveTo>
                    <a:pt x="0" y="240284"/>
                  </a:moveTo>
                  <a:lnTo>
                    <a:pt x="4881" y="191855"/>
                  </a:lnTo>
                  <a:lnTo>
                    <a:pt x="18883" y="146750"/>
                  </a:lnTo>
                  <a:lnTo>
                    <a:pt x="41037" y="105934"/>
                  </a:lnTo>
                  <a:lnTo>
                    <a:pt x="70378" y="70373"/>
                  </a:lnTo>
                  <a:lnTo>
                    <a:pt x="105940" y="41034"/>
                  </a:lnTo>
                  <a:lnTo>
                    <a:pt x="146755" y="18881"/>
                  </a:lnTo>
                  <a:lnTo>
                    <a:pt x="191859" y="4881"/>
                  </a:lnTo>
                  <a:lnTo>
                    <a:pt x="240283" y="0"/>
                  </a:lnTo>
                  <a:lnTo>
                    <a:pt x="1201420" y="0"/>
                  </a:lnTo>
                  <a:lnTo>
                    <a:pt x="1249848" y="4881"/>
                  </a:lnTo>
                  <a:lnTo>
                    <a:pt x="1294953" y="18881"/>
                  </a:lnTo>
                  <a:lnTo>
                    <a:pt x="1335769" y="41034"/>
                  </a:lnTo>
                  <a:lnTo>
                    <a:pt x="1371330" y="70373"/>
                  </a:lnTo>
                  <a:lnTo>
                    <a:pt x="1400669" y="105934"/>
                  </a:lnTo>
                  <a:lnTo>
                    <a:pt x="1422822" y="146750"/>
                  </a:lnTo>
                  <a:lnTo>
                    <a:pt x="1436822" y="191855"/>
                  </a:lnTo>
                  <a:lnTo>
                    <a:pt x="1441704" y="240284"/>
                  </a:lnTo>
                  <a:lnTo>
                    <a:pt x="1441704" y="1963420"/>
                  </a:lnTo>
                  <a:lnTo>
                    <a:pt x="1436822" y="2011848"/>
                  </a:lnTo>
                  <a:lnTo>
                    <a:pt x="1422822" y="2056953"/>
                  </a:lnTo>
                  <a:lnTo>
                    <a:pt x="1400669" y="2097769"/>
                  </a:lnTo>
                  <a:lnTo>
                    <a:pt x="1371330" y="2133330"/>
                  </a:lnTo>
                  <a:lnTo>
                    <a:pt x="1335769" y="2162669"/>
                  </a:lnTo>
                  <a:lnTo>
                    <a:pt x="1294953" y="2184822"/>
                  </a:lnTo>
                  <a:lnTo>
                    <a:pt x="1249848" y="2198822"/>
                  </a:lnTo>
                  <a:lnTo>
                    <a:pt x="1201420" y="2203704"/>
                  </a:lnTo>
                  <a:lnTo>
                    <a:pt x="240283" y="2203704"/>
                  </a:lnTo>
                  <a:lnTo>
                    <a:pt x="191859" y="2198822"/>
                  </a:lnTo>
                  <a:lnTo>
                    <a:pt x="146755" y="2184822"/>
                  </a:lnTo>
                  <a:lnTo>
                    <a:pt x="105940" y="2162669"/>
                  </a:lnTo>
                  <a:lnTo>
                    <a:pt x="70378" y="2133330"/>
                  </a:lnTo>
                  <a:lnTo>
                    <a:pt x="41037" y="2097769"/>
                  </a:lnTo>
                  <a:lnTo>
                    <a:pt x="18883" y="2056953"/>
                  </a:lnTo>
                  <a:lnTo>
                    <a:pt x="4881" y="2011848"/>
                  </a:lnTo>
                  <a:lnTo>
                    <a:pt x="0" y="1963420"/>
                  </a:lnTo>
                  <a:lnTo>
                    <a:pt x="0" y="240284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71906" y="1531442"/>
            <a:ext cx="960755" cy="2624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80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endParaRPr sz="8000" dirty="0">
              <a:latin typeface="Arial"/>
              <a:cs typeface="Arial"/>
            </a:endParaRPr>
          </a:p>
          <a:p>
            <a:pPr marL="12700" marR="5080" indent="1270" algn="ctr">
              <a:lnSpc>
                <a:spcPct val="100000"/>
              </a:lnSpc>
              <a:spcBef>
                <a:spcPts val="6055"/>
              </a:spcBef>
            </a:pPr>
            <a:r>
              <a:rPr sz="2000" dirty="0">
                <a:latin typeface="Arial"/>
                <a:cs typeface="Arial"/>
              </a:rPr>
              <a:t>What I 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ned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538378" y="4434332"/>
            <a:ext cx="1029969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975" marR="140335" indent="-16192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Em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đã  học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đư</a:t>
            </a:r>
            <a:r>
              <a:rPr sz="2000" spc="5" dirty="0">
                <a:latin typeface="Arial"/>
                <a:cs typeface="Arial"/>
              </a:rPr>
              <a:t>ợ</a:t>
            </a:r>
            <a:r>
              <a:rPr sz="2000" spc="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…?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51633" y="1506127"/>
            <a:ext cx="6592570" cy="382651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248285" indent="-210820">
              <a:lnSpc>
                <a:spcPct val="100000"/>
              </a:lnSpc>
              <a:spcBef>
                <a:spcPts val="905"/>
              </a:spcBef>
              <a:buChar char="•"/>
              <a:tabLst>
                <a:tab pos="248920" algn="l"/>
              </a:tabLst>
            </a:pPr>
            <a:r>
              <a:rPr sz="2400" spc="-5" dirty="0">
                <a:latin typeface="Arial"/>
                <a:cs typeface="Arial"/>
              </a:rPr>
              <a:t>Biển lớn nhất </a:t>
            </a:r>
            <a:r>
              <a:rPr sz="2400" dirty="0">
                <a:latin typeface="Arial"/>
                <a:cs typeface="Arial"/>
              </a:rPr>
              <a:t>ở:</a:t>
            </a:r>
            <a:r>
              <a:rPr sz="2400" spc="-5" dirty="0">
                <a:latin typeface="Arial"/>
                <a:cs typeface="Arial"/>
              </a:rPr>
              <a:t> ...................................</a:t>
            </a:r>
            <a:endParaRPr sz="2400">
              <a:latin typeface="Arial"/>
              <a:cs typeface="Arial"/>
            </a:endParaRPr>
          </a:p>
          <a:p>
            <a:pPr marL="248285" indent="-210820">
              <a:lnSpc>
                <a:spcPct val="100000"/>
              </a:lnSpc>
              <a:spcBef>
                <a:spcPts val="810"/>
              </a:spcBef>
              <a:buChar char="•"/>
              <a:tabLst>
                <a:tab pos="248920" algn="l"/>
              </a:tabLst>
            </a:pPr>
            <a:r>
              <a:rPr sz="2400" spc="-5" dirty="0">
                <a:latin typeface="Arial"/>
                <a:cs typeface="Arial"/>
              </a:rPr>
              <a:t>Biển có </a:t>
            </a:r>
            <a:r>
              <a:rPr sz="2400" dirty="0">
                <a:latin typeface="Arial"/>
                <a:cs typeface="Arial"/>
              </a:rPr>
              <a:t>từ </a:t>
            </a:r>
            <a:r>
              <a:rPr sz="2400" spc="-10" dirty="0">
                <a:latin typeface="Arial"/>
                <a:cs typeface="Arial"/>
              </a:rPr>
              <a:t>khi:</a:t>
            </a:r>
            <a:r>
              <a:rPr sz="2400" spc="-5" dirty="0">
                <a:latin typeface="Arial"/>
                <a:cs typeface="Arial"/>
              </a:rPr>
              <a:t> .......................................</a:t>
            </a:r>
            <a:endParaRPr sz="2400">
              <a:latin typeface="Arial"/>
              <a:cs typeface="Arial"/>
            </a:endParaRPr>
          </a:p>
          <a:p>
            <a:pPr marL="248285" indent="-210820">
              <a:lnSpc>
                <a:spcPct val="100000"/>
              </a:lnSpc>
              <a:spcBef>
                <a:spcPts val="815"/>
              </a:spcBef>
              <a:buChar char="•"/>
              <a:tabLst>
                <a:tab pos="248920" algn="l"/>
              </a:tabLst>
            </a:pPr>
            <a:r>
              <a:rPr sz="2400" spc="-5" dirty="0">
                <a:latin typeface="Arial"/>
                <a:cs typeface="Arial"/>
              </a:rPr>
              <a:t>Động </a:t>
            </a:r>
            <a:r>
              <a:rPr sz="2400" dirty="0">
                <a:latin typeface="Arial"/>
                <a:cs typeface="Arial"/>
              </a:rPr>
              <a:t>vật </a:t>
            </a:r>
            <a:r>
              <a:rPr sz="2400" spc="-5" dirty="0">
                <a:latin typeface="Arial"/>
                <a:cs typeface="Arial"/>
              </a:rPr>
              <a:t>đáy biển lớn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nhất:...................</a:t>
            </a:r>
            <a:endParaRPr sz="2400">
              <a:latin typeface="Arial"/>
              <a:cs typeface="Arial"/>
            </a:endParaRPr>
          </a:p>
          <a:p>
            <a:pPr marL="248285" marR="962025" indent="-210820">
              <a:lnSpc>
                <a:spcPts val="2590"/>
              </a:lnSpc>
              <a:spcBef>
                <a:spcPts val="1145"/>
              </a:spcBef>
              <a:buChar char="•"/>
              <a:tabLst>
                <a:tab pos="248920" algn="l"/>
              </a:tabLst>
            </a:pPr>
            <a:r>
              <a:rPr sz="2400" dirty="0">
                <a:latin typeface="Arial"/>
                <a:cs typeface="Arial"/>
              </a:rPr>
              <a:t>Tại sao </a:t>
            </a:r>
            <a:r>
              <a:rPr sz="2400" spc="-5" dirty="0">
                <a:latin typeface="Arial"/>
                <a:cs typeface="Arial"/>
              </a:rPr>
              <a:t>loài </a:t>
            </a:r>
            <a:r>
              <a:rPr sz="2400" dirty="0">
                <a:latin typeface="Arial"/>
                <a:cs typeface="Arial"/>
              </a:rPr>
              <a:t>tôm tít (bề </a:t>
            </a:r>
            <a:r>
              <a:rPr sz="2400" spc="-5" dirty="0">
                <a:latin typeface="Arial"/>
                <a:cs typeface="Arial"/>
              </a:rPr>
              <a:t>bề) lại bơi lùi  </a:t>
            </a:r>
            <a:r>
              <a:rPr sz="2400" dirty="0">
                <a:latin typeface="Arial"/>
                <a:cs typeface="Arial"/>
              </a:rPr>
              <a:t>vì</a:t>
            </a:r>
            <a:r>
              <a:rPr sz="2400" spc="5" dirty="0">
                <a:latin typeface="Arial"/>
                <a:cs typeface="Arial"/>
              </a:rPr>
              <a:t>: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5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15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..</a:t>
            </a:r>
            <a:r>
              <a:rPr sz="2400" spc="-10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15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..</a:t>
            </a:r>
            <a:r>
              <a:rPr sz="2400" spc="-10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15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..</a:t>
            </a:r>
            <a:r>
              <a:rPr sz="2400" spc="-10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15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..</a:t>
            </a:r>
            <a:r>
              <a:rPr sz="2400" spc="-10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15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..</a:t>
            </a:r>
            <a:r>
              <a:rPr sz="2400" spc="-10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15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..</a:t>
            </a:r>
            <a:r>
              <a:rPr sz="2400" spc="-10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..</a:t>
            </a:r>
            <a:r>
              <a:rPr sz="2400" spc="-10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15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..</a:t>
            </a:r>
            <a:r>
              <a:rPr sz="2400" spc="-10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15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..</a:t>
            </a:r>
            <a:r>
              <a:rPr sz="2400" spc="-10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15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..</a:t>
            </a:r>
            <a:r>
              <a:rPr sz="2400" spc="-10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15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..</a:t>
            </a:r>
            <a:r>
              <a:rPr sz="2400" spc="-10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15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...</a:t>
            </a:r>
            <a:endParaRPr sz="2400">
              <a:latin typeface="Arial"/>
              <a:cs typeface="Arial"/>
            </a:endParaRPr>
          </a:p>
          <a:p>
            <a:pPr marL="248285" marR="969010" indent="-210820">
              <a:lnSpc>
                <a:spcPts val="2590"/>
              </a:lnSpc>
              <a:spcBef>
                <a:spcPts val="1095"/>
              </a:spcBef>
              <a:buChar char="•"/>
              <a:tabLst>
                <a:tab pos="248920" algn="l"/>
              </a:tabLst>
            </a:pPr>
            <a:r>
              <a:rPr sz="2400" spc="-5" dirty="0">
                <a:latin typeface="Arial"/>
                <a:cs typeface="Arial"/>
              </a:rPr>
              <a:t>Núi lửa dưới đáy biển được hình thành  </a:t>
            </a:r>
            <a:r>
              <a:rPr sz="2400" dirty="0">
                <a:latin typeface="Arial"/>
                <a:cs typeface="Arial"/>
              </a:rPr>
              <a:t>theo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cách:...............................................</a:t>
            </a:r>
            <a:endParaRPr sz="2400">
              <a:latin typeface="Arial"/>
              <a:cs typeface="Arial"/>
            </a:endParaRPr>
          </a:p>
          <a:p>
            <a:pPr marL="248285" indent="-210820">
              <a:lnSpc>
                <a:spcPts val="2735"/>
              </a:lnSpc>
              <a:spcBef>
                <a:spcPts val="785"/>
              </a:spcBef>
              <a:buChar char="•"/>
              <a:tabLst>
                <a:tab pos="248920" algn="l"/>
              </a:tabLst>
            </a:pPr>
            <a:r>
              <a:rPr sz="2400" spc="-5" dirty="0">
                <a:latin typeface="Arial"/>
                <a:cs typeface="Arial"/>
              </a:rPr>
              <a:t>Động </a:t>
            </a:r>
            <a:r>
              <a:rPr sz="2400" dirty="0">
                <a:latin typeface="Arial"/>
                <a:cs typeface="Arial"/>
              </a:rPr>
              <a:t>vật </a:t>
            </a:r>
            <a:r>
              <a:rPr sz="2400" spc="-5" dirty="0">
                <a:latin typeface="Arial"/>
                <a:cs typeface="Arial"/>
              </a:rPr>
              <a:t>sống </a:t>
            </a:r>
            <a:r>
              <a:rPr sz="2400" dirty="0">
                <a:latin typeface="Arial"/>
                <a:cs typeface="Arial"/>
              </a:rPr>
              <a:t>sâu </a:t>
            </a:r>
            <a:r>
              <a:rPr sz="2400" spc="-5" dirty="0">
                <a:latin typeface="Arial"/>
                <a:cs typeface="Arial"/>
              </a:rPr>
              <a:t>dưới đáy biển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bao</a:t>
            </a:r>
            <a:endParaRPr sz="2400">
              <a:latin typeface="Arial"/>
              <a:cs typeface="Arial"/>
            </a:endParaRPr>
          </a:p>
          <a:p>
            <a:pPr marL="248285">
              <a:lnSpc>
                <a:spcPts val="2735"/>
              </a:lnSpc>
            </a:pPr>
            <a:r>
              <a:rPr sz="2400" spc="-5" dirty="0">
                <a:latin typeface="Arial"/>
                <a:cs typeface="Arial"/>
              </a:rPr>
              <a:t>gồm những loài </a:t>
            </a:r>
            <a:r>
              <a:rPr sz="2400" spc="-20" dirty="0">
                <a:latin typeface="Arial"/>
                <a:cs typeface="Arial"/>
              </a:rPr>
              <a:t>sau:.................................</a:t>
            </a:r>
            <a:r>
              <a:rPr sz="2400" spc="-30" baseline="24305" dirty="0">
                <a:latin typeface="Arial"/>
                <a:cs typeface="Arial"/>
              </a:rPr>
              <a:t>Ghi</a:t>
            </a:r>
            <a:r>
              <a:rPr sz="2400" spc="112" baseline="24305" dirty="0">
                <a:latin typeface="Arial"/>
                <a:cs typeface="Arial"/>
              </a:rPr>
              <a:t> </a:t>
            </a:r>
            <a:r>
              <a:rPr sz="2400" spc="-7" baseline="24305" dirty="0">
                <a:latin typeface="Arial"/>
                <a:cs typeface="Arial"/>
              </a:rPr>
              <a:t>chép</a:t>
            </a:r>
            <a:endParaRPr sz="2400" baseline="24305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63078" y="5198109"/>
            <a:ext cx="871219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ngắn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gọn  những gì  mình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học  được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709" y="49334"/>
            <a:ext cx="8822214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KWLQ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0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326136" y="1613916"/>
            <a:ext cx="1454150" cy="3947160"/>
            <a:chOff x="326136" y="1613916"/>
            <a:chExt cx="1454150" cy="3947160"/>
          </a:xfrm>
        </p:grpSpPr>
        <p:sp>
          <p:nvSpPr>
            <p:cNvPr id="5" name="object 5"/>
            <p:cNvSpPr/>
            <p:nvPr/>
          </p:nvSpPr>
          <p:spPr>
            <a:xfrm>
              <a:off x="356616" y="1620012"/>
              <a:ext cx="1393190" cy="1731645"/>
            </a:xfrm>
            <a:custGeom>
              <a:avLst/>
              <a:gdLst/>
              <a:ahLst/>
              <a:cxnLst/>
              <a:rect l="l" t="t" r="r" b="b"/>
              <a:pathLst>
                <a:path w="1393189" h="1731645">
                  <a:moveTo>
                    <a:pt x="1392936" y="0"/>
                  </a:moveTo>
                  <a:lnTo>
                    <a:pt x="0" y="0"/>
                  </a:lnTo>
                  <a:lnTo>
                    <a:pt x="0" y="1124965"/>
                  </a:lnTo>
                  <a:lnTo>
                    <a:pt x="522350" y="1124965"/>
                  </a:lnTo>
                  <a:lnTo>
                    <a:pt x="522350" y="1383029"/>
                  </a:lnTo>
                  <a:lnTo>
                    <a:pt x="348234" y="1383029"/>
                  </a:lnTo>
                  <a:lnTo>
                    <a:pt x="696468" y="1731264"/>
                  </a:lnTo>
                  <a:lnTo>
                    <a:pt x="1044702" y="1383029"/>
                  </a:lnTo>
                  <a:lnTo>
                    <a:pt x="870585" y="1383029"/>
                  </a:lnTo>
                  <a:lnTo>
                    <a:pt x="870585" y="1124965"/>
                  </a:lnTo>
                  <a:lnTo>
                    <a:pt x="1392936" y="1124965"/>
                  </a:lnTo>
                  <a:lnTo>
                    <a:pt x="1392936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6616" y="1620012"/>
              <a:ext cx="1393190" cy="1731645"/>
            </a:xfrm>
            <a:custGeom>
              <a:avLst/>
              <a:gdLst/>
              <a:ahLst/>
              <a:cxnLst/>
              <a:rect l="l" t="t" r="r" b="b"/>
              <a:pathLst>
                <a:path w="1393189" h="1731645">
                  <a:moveTo>
                    <a:pt x="0" y="0"/>
                  </a:moveTo>
                  <a:lnTo>
                    <a:pt x="1392936" y="0"/>
                  </a:lnTo>
                  <a:lnTo>
                    <a:pt x="1392936" y="1124965"/>
                  </a:lnTo>
                  <a:lnTo>
                    <a:pt x="870585" y="1124965"/>
                  </a:lnTo>
                  <a:lnTo>
                    <a:pt x="870585" y="1383029"/>
                  </a:lnTo>
                  <a:lnTo>
                    <a:pt x="1044702" y="1383029"/>
                  </a:lnTo>
                  <a:lnTo>
                    <a:pt x="696468" y="1731264"/>
                  </a:lnTo>
                  <a:lnTo>
                    <a:pt x="348234" y="1383029"/>
                  </a:lnTo>
                  <a:lnTo>
                    <a:pt x="522350" y="1383029"/>
                  </a:lnTo>
                  <a:lnTo>
                    <a:pt x="522350" y="1124965"/>
                  </a:lnTo>
                  <a:lnTo>
                    <a:pt x="0" y="112496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2232" y="3351276"/>
              <a:ext cx="1442085" cy="2204085"/>
            </a:xfrm>
            <a:custGeom>
              <a:avLst/>
              <a:gdLst/>
              <a:ahLst/>
              <a:cxnLst/>
              <a:rect l="l" t="t" r="r" b="b"/>
              <a:pathLst>
                <a:path w="1442085" h="2204085">
                  <a:moveTo>
                    <a:pt x="1201420" y="0"/>
                  </a:moveTo>
                  <a:lnTo>
                    <a:pt x="240283" y="0"/>
                  </a:lnTo>
                  <a:lnTo>
                    <a:pt x="191859" y="4881"/>
                  </a:lnTo>
                  <a:lnTo>
                    <a:pt x="146755" y="18881"/>
                  </a:lnTo>
                  <a:lnTo>
                    <a:pt x="105940" y="41034"/>
                  </a:lnTo>
                  <a:lnTo>
                    <a:pt x="70378" y="70373"/>
                  </a:lnTo>
                  <a:lnTo>
                    <a:pt x="41037" y="105934"/>
                  </a:lnTo>
                  <a:lnTo>
                    <a:pt x="18883" y="146750"/>
                  </a:lnTo>
                  <a:lnTo>
                    <a:pt x="4881" y="191855"/>
                  </a:lnTo>
                  <a:lnTo>
                    <a:pt x="0" y="240284"/>
                  </a:lnTo>
                  <a:lnTo>
                    <a:pt x="0" y="1963420"/>
                  </a:lnTo>
                  <a:lnTo>
                    <a:pt x="4881" y="2011848"/>
                  </a:lnTo>
                  <a:lnTo>
                    <a:pt x="18883" y="2056953"/>
                  </a:lnTo>
                  <a:lnTo>
                    <a:pt x="41037" y="2097769"/>
                  </a:lnTo>
                  <a:lnTo>
                    <a:pt x="70378" y="2133330"/>
                  </a:lnTo>
                  <a:lnTo>
                    <a:pt x="105940" y="2162669"/>
                  </a:lnTo>
                  <a:lnTo>
                    <a:pt x="146755" y="2184822"/>
                  </a:lnTo>
                  <a:lnTo>
                    <a:pt x="191859" y="2198822"/>
                  </a:lnTo>
                  <a:lnTo>
                    <a:pt x="240283" y="2203704"/>
                  </a:lnTo>
                  <a:lnTo>
                    <a:pt x="1201420" y="2203704"/>
                  </a:lnTo>
                  <a:lnTo>
                    <a:pt x="1249848" y="2198822"/>
                  </a:lnTo>
                  <a:lnTo>
                    <a:pt x="1294953" y="2184822"/>
                  </a:lnTo>
                  <a:lnTo>
                    <a:pt x="1335769" y="2162669"/>
                  </a:lnTo>
                  <a:lnTo>
                    <a:pt x="1371330" y="2133330"/>
                  </a:lnTo>
                  <a:lnTo>
                    <a:pt x="1400669" y="2097769"/>
                  </a:lnTo>
                  <a:lnTo>
                    <a:pt x="1422822" y="2056953"/>
                  </a:lnTo>
                  <a:lnTo>
                    <a:pt x="1436822" y="2011848"/>
                  </a:lnTo>
                  <a:lnTo>
                    <a:pt x="1441704" y="1963420"/>
                  </a:lnTo>
                  <a:lnTo>
                    <a:pt x="1441704" y="240284"/>
                  </a:lnTo>
                  <a:lnTo>
                    <a:pt x="1436822" y="191855"/>
                  </a:lnTo>
                  <a:lnTo>
                    <a:pt x="1422822" y="146750"/>
                  </a:lnTo>
                  <a:lnTo>
                    <a:pt x="1400669" y="105934"/>
                  </a:lnTo>
                  <a:lnTo>
                    <a:pt x="1371330" y="70373"/>
                  </a:lnTo>
                  <a:lnTo>
                    <a:pt x="1335769" y="41034"/>
                  </a:lnTo>
                  <a:lnTo>
                    <a:pt x="1294953" y="18881"/>
                  </a:lnTo>
                  <a:lnTo>
                    <a:pt x="1249848" y="4881"/>
                  </a:lnTo>
                  <a:lnTo>
                    <a:pt x="120142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2232" y="3351276"/>
              <a:ext cx="1442085" cy="2204085"/>
            </a:xfrm>
            <a:custGeom>
              <a:avLst/>
              <a:gdLst/>
              <a:ahLst/>
              <a:cxnLst/>
              <a:rect l="l" t="t" r="r" b="b"/>
              <a:pathLst>
                <a:path w="1442085" h="2204085">
                  <a:moveTo>
                    <a:pt x="0" y="240284"/>
                  </a:moveTo>
                  <a:lnTo>
                    <a:pt x="4881" y="191855"/>
                  </a:lnTo>
                  <a:lnTo>
                    <a:pt x="18883" y="146750"/>
                  </a:lnTo>
                  <a:lnTo>
                    <a:pt x="41037" y="105934"/>
                  </a:lnTo>
                  <a:lnTo>
                    <a:pt x="70378" y="70373"/>
                  </a:lnTo>
                  <a:lnTo>
                    <a:pt x="105940" y="41034"/>
                  </a:lnTo>
                  <a:lnTo>
                    <a:pt x="146755" y="18881"/>
                  </a:lnTo>
                  <a:lnTo>
                    <a:pt x="191859" y="4881"/>
                  </a:lnTo>
                  <a:lnTo>
                    <a:pt x="240283" y="0"/>
                  </a:lnTo>
                  <a:lnTo>
                    <a:pt x="1201420" y="0"/>
                  </a:lnTo>
                  <a:lnTo>
                    <a:pt x="1249848" y="4881"/>
                  </a:lnTo>
                  <a:lnTo>
                    <a:pt x="1294953" y="18881"/>
                  </a:lnTo>
                  <a:lnTo>
                    <a:pt x="1335769" y="41034"/>
                  </a:lnTo>
                  <a:lnTo>
                    <a:pt x="1371330" y="70373"/>
                  </a:lnTo>
                  <a:lnTo>
                    <a:pt x="1400669" y="105934"/>
                  </a:lnTo>
                  <a:lnTo>
                    <a:pt x="1422822" y="146750"/>
                  </a:lnTo>
                  <a:lnTo>
                    <a:pt x="1436822" y="191855"/>
                  </a:lnTo>
                  <a:lnTo>
                    <a:pt x="1441704" y="240284"/>
                  </a:lnTo>
                  <a:lnTo>
                    <a:pt x="1441704" y="1963420"/>
                  </a:lnTo>
                  <a:lnTo>
                    <a:pt x="1436822" y="2011848"/>
                  </a:lnTo>
                  <a:lnTo>
                    <a:pt x="1422822" y="2056953"/>
                  </a:lnTo>
                  <a:lnTo>
                    <a:pt x="1400669" y="2097769"/>
                  </a:lnTo>
                  <a:lnTo>
                    <a:pt x="1371330" y="2133330"/>
                  </a:lnTo>
                  <a:lnTo>
                    <a:pt x="1335769" y="2162669"/>
                  </a:lnTo>
                  <a:lnTo>
                    <a:pt x="1294953" y="2184822"/>
                  </a:lnTo>
                  <a:lnTo>
                    <a:pt x="1249848" y="2198822"/>
                  </a:lnTo>
                  <a:lnTo>
                    <a:pt x="1201420" y="2203704"/>
                  </a:lnTo>
                  <a:lnTo>
                    <a:pt x="240283" y="2203704"/>
                  </a:lnTo>
                  <a:lnTo>
                    <a:pt x="191859" y="2198822"/>
                  </a:lnTo>
                  <a:lnTo>
                    <a:pt x="146755" y="2184822"/>
                  </a:lnTo>
                  <a:lnTo>
                    <a:pt x="105940" y="2162669"/>
                  </a:lnTo>
                  <a:lnTo>
                    <a:pt x="70378" y="2133330"/>
                  </a:lnTo>
                  <a:lnTo>
                    <a:pt x="41037" y="2097769"/>
                  </a:lnTo>
                  <a:lnTo>
                    <a:pt x="18883" y="2056953"/>
                  </a:lnTo>
                  <a:lnTo>
                    <a:pt x="4881" y="2011848"/>
                  </a:lnTo>
                  <a:lnTo>
                    <a:pt x="0" y="1963420"/>
                  </a:lnTo>
                  <a:lnTo>
                    <a:pt x="0" y="240284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71906" y="1531442"/>
            <a:ext cx="960755" cy="2624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80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endParaRPr sz="8000">
              <a:latin typeface="Arial"/>
              <a:cs typeface="Arial"/>
            </a:endParaRPr>
          </a:p>
          <a:p>
            <a:pPr marL="12700" marR="5080" indent="1270" algn="ctr">
              <a:lnSpc>
                <a:spcPct val="100000"/>
              </a:lnSpc>
              <a:spcBef>
                <a:spcPts val="6055"/>
              </a:spcBef>
            </a:pPr>
            <a:r>
              <a:rPr sz="2000" dirty="0">
                <a:latin typeface="Arial"/>
                <a:cs typeface="Arial"/>
              </a:rPr>
              <a:t>What I 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ned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8378" y="4434332"/>
            <a:ext cx="1029969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975" marR="140335" indent="-16192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Em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đã  học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đư</a:t>
            </a:r>
            <a:r>
              <a:rPr sz="2000" spc="5" dirty="0">
                <a:latin typeface="Arial"/>
                <a:cs typeface="Arial"/>
              </a:rPr>
              <a:t>ợ</a:t>
            </a:r>
            <a:r>
              <a:rPr sz="2000" spc="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…?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57652" y="1600911"/>
            <a:ext cx="4257675" cy="293243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22885" marR="5080" indent="-210820">
              <a:lnSpc>
                <a:spcPts val="3030"/>
              </a:lnSpc>
              <a:spcBef>
                <a:spcPts val="475"/>
              </a:spcBef>
              <a:buChar char="•"/>
              <a:tabLst>
                <a:tab pos="223520" algn="l"/>
              </a:tabLst>
            </a:pPr>
            <a:r>
              <a:rPr sz="2800" spc="-5" dirty="0">
                <a:latin typeface="Arial"/>
                <a:cs typeface="Arial"/>
              </a:rPr>
              <a:t>Dùng từ </a:t>
            </a:r>
            <a:r>
              <a:rPr sz="2800" dirty="0">
                <a:latin typeface="Arial"/>
                <a:cs typeface="Arial"/>
              </a:rPr>
              <a:t>khóa </a:t>
            </a:r>
            <a:r>
              <a:rPr sz="2800" spc="-5" dirty="0">
                <a:latin typeface="Arial"/>
                <a:cs typeface="Arial"/>
              </a:rPr>
              <a:t>để </a:t>
            </a:r>
            <a:r>
              <a:rPr sz="2800" dirty="0">
                <a:latin typeface="Arial"/>
                <a:cs typeface="Arial"/>
              </a:rPr>
              <a:t>tổng </a:t>
            </a:r>
            <a:r>
              <a:rPr sz="2800" spc="-5" dirty="0">
                <a:latin typeface="Arial"/>
                <a:cs typeface="Arial"/>
              </a:rPr>
              <a:t>kết  những điều </a:t>
            </a:r>
            <a:r>
              <a:rPr sz="2800" dirty="0">
                <a:latin typeface="Arial"/>
                <a:cs typeface="Arial"/>
              </a:rPr>
              <a:t>học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được.</a:t>
            </a:r>
            <a:endParaRPr sz="2800" dirty="0">
              <a:latin typeface="Arial"/>
              <a:cs typeface="Arial"/>
            </a:endParaRPr>
          </a:p>
          <a:p>
            <a:pPr marL="222885" indent="-210820">
              <a:lnSpc>
                <a:spcPct val="100000"/>
              </a:lnSpc>
              <a:spcBef>
                <a:spcPts val="715"/>
              </a:spcBef>
              <a:buChar char="•"/>
              <a:tabLst>
                <a:tab pos="223520" algn="l"/>
              </a:tabLst>
            </a:pPr>
            <a:r>
              <a:rPr sz="2800" spc="-5" dirty="0">
                <a:latin typeface="Arial"/>
                <a:cs typeface="Arial"/>
              </a:rPr>
              <a:t>Liệt kê danh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sách.</a:t>
            </a:r>
            <a:endParaRPr sz="2800" dirty="0">
              <a:latin typeface="Arial"/>
              <a:cs typeface="Arial"/>
            </a:endParaRPr>
          </a:p>
          <a:p>
            <a:pPr marL="222885" indent="-210820">
              <a:lnSpc>
                <a:spcPct val="100000"/>
              </a:lnSpc>
              <a:spcBef>
                <a:spcPts val="760"/>
              </a:spcBef>
              <a:buChar char="•"/>
              <a:tabLst>
                <a:tab pos="223520" algn="l"/>
              </a:tabLst>
            </a:pPr>
            <a:r>
              <a:rPr sz="2800" spc="-5" dirty="0">
                <a:latin typeface="Arial"/>
                <a:cs typeface="Arial"/>
              </a:rPr>
              <a:t>Kẻ </a:t>
            </a:r>
            <a:r>
              <a:rPr sz="2800" dirty="0">
                <a:latin typeface="Arial"/>
                <a:cs typeface="Arial"/>
              </a:rPr>
              <a:t>bảng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biểu.</a:t>
            </a:r>
            <a:endParaRPr sz="2800" dirty="0">
              <a:latin typeface="Arial"/>
              <a:cs typeface="Arial"/>
            </a:endParaRPr>
          </a:p>
          <a:p>
            <a:pPr marL="222885" indent="-210820">
              <a:lnSpc>
                <a:spcPct val="100000"/>
              </a:lnSpc>
              <a:spcBef>
                <a:spcPts val="770"/>
              </a:spcBef>
              <a:buChar char="•"/>
              <a:tabLst>
                <a:tab pos="223520" algn="l"/>
              </a:tabLst>
            </a:pPr>
            <a:r>
              <a:rPr sz="2800" spc="-5" dirty="0">
                <a:latin typeface="Arial"/>
                <a:cs typeface="Arial"/>
              </a:rPr>
              <a:t>Vẽ </a:t>
            </a:r>
            <a:r>
              <a:rPr sz="2800" dirty="0">
                <a:latin typeface="Arial"/>
                <a:cs typeface="Arial"/>
              </a:rPr>
              <a:t>sơ đồ </a:t>
            </a:r>
            <a:r>
              <a:rPr sz="2800" spc="-5" dirty="0">
                <a:latin typeface="Arial"/>
                <a:cs typeface="Arial"/>
              </a:rPr>
              <a:t>tư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duy.</a:t>
            </a:r>
            <a:endParaRPr sz="2800" dirty="0">
              <a:latin typeface="Arial"/>
              <a:cs typeface="Arial"/>
            </a:endParaRPr>
          </a:p>
          <a:p>
            <a:pPr marL="222885" indent="-210820">
              <a:lnSpc>
                <a:spcPct val="100000"/>
              </a:lnSpc>
              <a:spcBef>
                <a:spcPts val="765"/>
              </a:spcBef>
              <a:buChar char="•"/>
              <a:tabLst>
                <a:tab pos="223520" algn="l"/>
              </a:tabLst>
            </a:pPr>
            <a:r>
              <a:rPr sz="2800" spc="-5" dirty="0">
                <a:latin typeface="Arial"/>
                <a:cs typeface="Arial"/>
              </a:rPr>
              <a:t>Các loại biểu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đồ…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405753" y="3926840"/>
            <a:ext cx="2712085" cy="2358390"/>
            <a:chOff x="6405753" y="3926840"/>
            <a:chExt cx="2712085" cy="2358390"/>
          </a:xfrm>
        </p:grpSpPr>
        <p:sp>
          <p:nvSpPr>
            <p:cNvPr id="13" name="object 13"/>
            <p:cNvSpPr/>
            <p:nvPr/>
          </p:nvSpPr>
          <p:spPr>
            <a:xfrm>
              <a:off x="6407277" y="3928364"/>
              <a:ext cx="2709545" cy="2355215"/>
            </a:xfrm>
            <a:custGeom>
              <a:avLst/>
              <a:gdLst/>
              <a:ahLst/>
              <a:cxnLst/>
              <a:rect l="l" t="t" r="r" b="b"/>
              <a:pathLst>
                <a:path w="2709545" h="2355215">
                  <a:moveTo>
                    <a:pt x="0" y="0"/>
                  </a:moveTo>
                  <a:lnTo>
                    <a:pt x="1175893" y="1169035"/>
                  </a:lnTo>
                  <a:lnTo>
                    <a:pt x="1152821" y="1211969"/>
                  </a:lnTo>
                  <a:lnTo>
                    <a:pt x="1132635" y="1255803"/>
                  </a:lnTo>
                  <a:lnTo>
                    <a:pt x="1115324" y="1300411"/>
                  </a:lnTo>
                  <a:lnTo>
                    <a:pt x="1100876" y="1345669"/>
                  </a:lnTo>
                  <a:lnTo>
                    <a:pt x="1089282" y="1391453"/>
                  </a:lnTo>
                  <a:lnTo>
                    <a:pt x="1080532" y="1437638"/>
                  </a:lnTo>
                  <a:lnTo>
                    <a:pt x="1074614" y="1484099"/>
                  </a:lnTo>
                  <a:lnTo>
                    <a:pt x="1071519" y="1530712"/>
                  </a:lnTo>
                  <a:lnTo>
                    <a:pt x="1071235" y="1577352"/>
                  </a:lnTo>
                  <a:lnTo>
                    <a:pt x="1073753" y="1623895"/>
                  </a:lnTo>
                  <a:lnTo>
                    <a:pt x="1079061" y="1670215"/>
                  </a:lnTo>
                  <a:lnTo>
                    <a:pt x="1087150" y="1716190"/>
                  </a:lnTo>
                  <a:lnTo>
                    <a:pt x="1098009" y="1761693"/>
                  </a:lnTo>
                  <a:lnTo>
                    <a:pt x="1111627" y="1806600"/>
                  </a:lnTo>
                  <a:lnTo>
                    <a:pt x="1127994" y="1850788"/>
                  </a:lnTo>
                  <a:lnTo>
                    <a:pt x="1147099" y="1894130"/>
                  </a:lnTo>
                  <a:lnTo>
                    <a:pt x="1168932" y="1936503"/>
                  </a:lnTo>
                  <a:lnTo>
                    <a:pt x="1193483" y="1977783"/>
                  </a:lnTo>
                  <a:lnTo>
                    <a:pt x="1220741" y="2017844"/>
                  </a:lnTo>
                  <a:lnTo>
                    <a:pt x="1250696" y="2056561"/>
                  </a:lnTo>
                  <a:lnTo>
                    <a:pt x="1281871" y="2092237"/>
                  </a:lnTo>
                  <a:lnTo>
                    <a:pt x="1314719" y="2125697"/>
                  </a:lnTo>
                  <a:lnTo>
                    <a:pt x="1349132" y="2156932"/>
                  </a:lnTo>
                  <a:lnTo>
                    <a:pt x="1385001" y="2185929"/>
                  </a:lnTo>
                  <a:lnTo>
                    <a:pt x="1422219" y="2212676"/>
                  </a:lnTo>
                  <a:lnTo>
                    <a:pt x="1460678" y="2237162"/>
                  </a:lnTo>
                  <a:lnTo>
                    <a:pt x="1500270" y="2259376"/>
                  </a:lnTo>
                  <a:lnTo>
                    <a:pt x="1540887" y="2279305"/>
                  </a:lnTo>
                  <a:lnTo>
                    <a:pt x="1582421" y="2296939"/>
                  </a:lnTo>
                  <a:lnTo>
                    <a:pt x="1624764" y="2312265"/>
                  </a:lnTo>
                  <a:lnTo>
                    <a:pt x="1667808" y="2325272"/>
                  </a:lnTo>
                  <a:lnTo>
                    <a:pt x="1711444" y="2335948"/>
                  </a:lnTo>
                  <a:lnTo>
                    <a:pt x="1755567" y="2344283"/>
                  </a:lnTo>
                  <a:lnTo>
                    <a:pt x="1800066" y="2350263"/>
                  </a:lnTo>
                  <a:lnTo>
                    <a:pt x="1844834" y="2353878"/>
                  </a:lnTo>
                  <a:lnTo>
                    <a:pt x="1889764" y="2355116"/>
                  </a:lnTo>
                  <a:lnTo>
                    <a:pt x="1934747" y="2353965"/>
                  </a:lnTo>
                  <a:lnTo>
                    <a:pt x="1979675" y="2350414"/>
                  </a:lnTo>
                  <a:lnTo>
                    <a:pt x="2024441" y="2344451"/>
                  </a:lnTo>
                  <a:lnTo>
                    <a:pt x="2068937" y="2336065"/>
                  </a:lnTo>
                  <a:lnTo>
                    <a:pt x="2113053" y="2325243"/>
                  </a:lnTo>
                  <a:lnTo>
                    <a:pt x="2156684" y="2311975"/>
                  </a:lnTo>
                  <a:lnTo>
                    <a:pt x="2199720" y="2296248"/>
                  </a:lnTo>
                  <a:lnTo>
                    <a:pt x="2242053" y="2278052"/>
                  </a:lnTo>
                  <a:lnTo>
                    <a:pt x="2283576" y="2257374"/>
                  </a:lnTo>
                  <a:lnTo>
                    <a:pt x="2324181" y="2234203"/>
                  </a:lnTo>
                  <a:lnTo>
                    <a:pt x="2363760" y="2208527"/>
                  </a:lnTo>
                  <a:lnTo>
                    <a:pt x="2402204" y="2180336"/>
                  </a:lnTo>
                  <a:lnTo>
                    <a:pt x="2440213" y="2148879"/>
                  </a:lnTo>
                  <a:lnTo>
                    <a:pt x="2475771" y="2115679"/>
                  </a:lnTo>
                  <a:lnTo>
                    <a:pt x="2508867" y="2080851"/>
                  </a:lnTo>
                  <a:lnTo>
                    <a:pt x="2539486" y="2044513"/>
                  </a:lnTo>
                  <a:lnTo>
                    <a:pt x="2567615" y="2006782"/>
                  </a:lnTo>
                  <a:lnTo>
                    <a:pt x="2593241" y="1967774"/>
                  </a:lnTo>
                  <a:lnTo>
                    <a:pt x="2616351" y="1927607"/>
                  </a:lnTo>
                  <a:lnTo>
                    <a:pt x="2636931" y="1886398"/>
                  </a:lnTo>
                  <a:lnTo>
                    <a:pt x="2654967" y="1844264"/>
                  </a:lnTo>
                  <a:lnTo>
                    <a:pt x="2670448" y="1801322"/>
                  </a:lnTo>
                  <a:lnTo>
                    <a:pt x="2683359" y="1757689"/>
                  </a:lnTo>
                  <a:lnTo>
                    <a:pt x="2693686" y="1713482"/>
                  </a:lnTo>
                  <a:lnTo>
                    <a:pt x="2701418" y="1668818"/>
                  </a:lnTo>
                  <a:lnTo>
                    <a:pt x="2706540" y="1623814"/>
                  </a:lnTo>
                  <a:lnTo>
                    <a:pt x="2709038" y="1578587"/>
                  </a:lnTo>
                  <a:lnTo>
                    <a:pt x="2708901" y="1533255"/>
                  </a:lnTo>
                  <a:lnTo>
                    <a:pt x="2706114" y="1487933"/>
                  </a:lnTo>
                  <a:lnTo>
                    <a:pt x="2700664" y="1442740"/>
                  </a:lnTo>
                  <a:lnTo>
                    <a:pt x="2692538" y="1397792"/>
                  </a:lnTo>
                  <a:lnTo>
                    <a:pt x="2681722" y="1353207"/>
                  </a:lnTo>
                  <a:lnTo>
                    <a:pt x="2668203" y="1309101"/>
                  </a:lnTo>
                  <a:lnTo>
                    <a:pt x="2651968" y="1265591"/>
                  </a:lnTo>
                  <a:lnTo>
                    <a:pt x="2633004" y="1222795"/>
                  </a:lnTo>
                  <a:lnTo>
                    <a:pt x="2611297" y="1180829"/>
                  </a:lnTo>
                  <a:lnTo>
                    <a:pt x="2586834" y="1139810"/>
                  </a:lnTo>
                  <a:lnTo>
                    <a:pt x="2559601" y="1099857"/>
                  </a:lnTo>
                  <a:lnTo>
                    <a:pt x="2529586" y="1061085"/>
                  </a:lnTo>
                  <a:lnTo>
                    <a:pt x="2498410" y="1025408"/>
                  </a:lnTo>
                  <a:lnTo>
                    <a:pt x="2465562" y="991945"/>
                  </a:lnTo>
                  <a:lnTo>
                    <a:pt x="2431149" y="960708"/>
                  </a:lnTo>
                  <a:lnTo>
                    <a:pt x="2395280" y="931708"/>
                  </a:lnTo>
                  <a:lnTo>
                    <a:pt x="2358062" y="904957"/>
                  </a:lnTo>
                  <a:lnTo>
                    <a:pt x="2319603" y="880467"/>
                  </a:lnTo>
                  <a:lnTo>
                    <a:pt x="2280011" y="858250"/>
                  </a:lnTo>
                  <a:lnTo>
                    <a:pt x="2239394" y="838316"/>
                  </a:lnTo>
                  <a:lnTo>
                    <a:pt x="2197860" y="820678"/>
                  </a:lnTo>
                  <a:lnTo>
                    <a:pt x="2155517" y="805348"/>
                  </a:lnTo>
                  <a:lnTo>
                    <a:pt x="2112473" y="792337"/>
                  </a:lnTo>
                  <a:lnTo>
                    <a:pt x="2068837" y="781656"/>
                  </a:lnTo>
                  <a:lnTo>
                    <a:pt x="2024714" y="773318"/>
                  </a:lnTo>
                  <a:lnTo>
                    <a:pt x="1980215" y="767334"/>
                  </a:lnTo>
                  <a:lnTo>
                    <a:pt x="1935447" y="763715"/>
                  </a:lnTo>
                  <a:lnTo>
                    <a:pt x="1890517" y="762474"/>
                  </a:lnTo>
                  <a:lnTo>
                    <a:pt x="1845534" y="763622"/>
                  </a:lnTo>
                  <a:lnTo>
                    <a:pt x="1800606" y="767170"/>
                  </a:lnTo>
                  <a:lnTo>
                    <a:pt x="1755840" y="773131"/>
                  </a:lnTo>
                  <a:lnTo>
                    <a:pt x="1711344" y="781516"/>
                  </a:lnTo>
                  <a:lnTo>
                    <a:pt x="1667228" y="792337"/>
                  </a:lnTo>
                  <a:lnTo>
                    <a:pt x="1623597" y="805605"/>
                  </a:lnTo>
                  <a:lnTo>
                    <a:pt x="1580561" y="821332"/>
                  </a:lnTo>
                  <a:lnTo>
                    <a:pt x="1538228" y="839529"/>
                  </a:lnTo>
                  <a:lnTo>
                    <a:pt x="1496705" y="860209"/>
                  </a:lnTo>
                  <a:lnTo>
                    <a:pt x="1456100" y="883383"/>
                  </a:lnTo>
                  <a:lnTo>
                    <a:pt x="1416521" y="909063"/>
                  </a:lnTo>
                  <a:lnTo>
                    <a:pt x="1378077" y="937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E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07277" y="3928364"/>
              <a:ext cx="2709545" cy="2355215"/>
            </a:xfrm>
            <a:custGeom>
              <a:avLst/>
              <a:gdLst/>
              <a:ahLst/>
              <a:cxnLst/>
              <a:rect l="l" t="t" r="r" b="b"/>
              <a:pathLst>
                <a:path w="2709545" h="2355215">
                  <a:moveTo>
                    <a:pt x="0" y="0"/>
                  </a:moveTo>
                  <a:lnTo>
                    <a:pt x="1378077" y="937260"/>
                  </a:lnTo>
                  <a:lnTo>
                    <a:pt x="1416521" y="909063"/>
                  </a:lnTo>
                  <a:lnTo>
                    <a:pt x="1456100" y="883383"/>
                  </a:lnTo>
                  <a:lnTo>
                    <a:pt x="1496705" y="860209"/>
                  </a:lnTo>
                  <a:lnTo>
                    <a:pt x="1538228" y="839529"/>
                  </a:lnTo>
                  <a:lnTo>
                    <a:pt x="1580561" y="821332"/>
                  </a:lnTo>
                  <a:lnTo>
                    <a:pt x="1623597" y="805605"/>
                  </a:lnTo>
                  <a:lnTo>
                    <a:pt x="1667228" y="792337"/>
                  </a:lnTo>
                  <a:lnTo>
                    <a:pt x="1711344" y="781516"/>
                  </a:lnTo>
                  <a:lnTo>
                    <a:pt x="1755840" y="773131"/>
                  </a:lnTo>
                  <a:lnTo>
                    <a:pt x="1800606" y="767170"/>
                  </a:lnTo>
                  <a:lnTo>
                    <a:pt x="1845534" y="763622"/>
                  </a:lnTo>
                  <a:lnTo>
                    <a:pt x="1890517" y="762474"/>
                  </a:lnTo>
                  <a:lnTo>
                    <a:pt x="1935447" y="763715"/>
                  </a:lnTo>
                  <a:lnTo>
                    <a:pt x="1980215" y="767334"/>
                  </a:lnTo>
                  <a:lnTo>
                    <a:pt x="2024714" y="773318"/>
                  </a:lnTo>
                  <a:lnTo>
                    <a:pt x="2068837" y="781656"/>
                  </a:lnTo>
                  <a:lnTo>
                    <a:pt x="2112473" y="792337"/>
                  </a:lnTo>
                  <a:lnTo>
                    <a:pt x="2155517" y="805348"/>
                  </a:lnTo>
                  <a:lnTo>
                    <a:pt x="2197860" y="820678"/>
                  </a:lnTo>
                  <a:lnTo>
                    <a:pt x="2239394" y="838316"/>
                  </a:lnTo>
                  <a:lnTo>
                    <a:pt x="2280011" y="858250"/>
                  </a:lnTo>
                  <a:lnTo>
                    <a:pt x="2319603" y="880467"/>
                  </a:lnTo>
                  <a:lnTo>
                    <a:pt x="2358062" y="904957"/>
                  </a:lnTo>
                  <a:lnTo>
                    <a:pt x="2395280" y="931708"/>
                  </a:lnTo>
                  <a:lnTo>
                    <a:pt x="2431149" y="960708"/>
                  </a:lnTo>
                  <a:lnTo>
                    <a:pt x="2465562" y="991945"/>
                  </a:lnTo>
                  <a:lnTo>
                    <a:pt x="2498410" y="1025408"/>
                  </a:lnTo>
                  <a:lnTo>
                    <a:pt x="2529586" y="1061085"/>
                  </a:lnTo>
                  <a:lnTo>
                    <a:pt x="2559601" y="1099857"/>
                  </a:lnTo>
                  <a:lnTo>
                    <a:pt x="2586834" y="1139810"/>
                  </a:lnTo>
                  <a:lnTo>
                    <a:pt x="2611297" y="1180829"/>
                  </a:lnTo>
                  <a:lnTo>
                    <a:pt x="2633004" y="1222795"/>
                  </a:lnTo>
                  <a:lnTo>
                    <a:pt x="2651968" y="1265591"/>
                  </a:lnTo>
                  <a:lnTo>
                    <a:pt x="2668203" y="1309101"/>
                  </a:lnTo>
                  <a:lnTo>
                    <a:pt x="2681722" y="1353207"/>
                  </a:lnTo>
                  <a:lnTo>
                    <a:pt x="2692538" y="1397792"/>
                  </a:lnTo>
                  <a:lnTo>
                    <a:pt x="2700664" y="1442740"/>
                  </a:lnTo>
                  <a:lnTo>
                    <a:pt x="2706114" y="1487933"/>
                  </a:lnTo>
                  <a:lnTo>
                    <a:pt x="2708901" y="1533255"/>
                  </a:lnTo>
                  <a:lnTo>
                    <a:pt x="2709038" y="1578587"/>
                  </a:lnTo>
                  <a:lnTo>
                    <a:pt x="2706540" y="1623814"/>
                  </a:lnTo>
                  <a:lnTo>
                    <a:pt x="2701418" y="1668818"/>
                  </a:lnTo>
                  <a:lnTo>
                    <a:pt x="2693686" y="1713482"/>
                  </a:lnTo>
                  <a:lnTo>
                    <a:pt x="2683359" y="1757689"/>
                  </a:lnTo>
                  <a:lnTo>
                    <a:pt x="2670448" y="1801322"/>
                  </a:lnTo>
                  <a:lnTo>
                    <a:pt x="2654967" y="1844264"/>
                  </a:lnTo>
                  <a:lnTo>
                    <a:pt x="2636931" y="1886398"/>
                  </a:lnTo>
                  <a:lnTo>
                    <a:pt x="2616351" y="1927607"/>
                  </a:lnTo>
                  <a:lnTo>
                    <a:pt x="2593241" y="1967774"/>
                  </a:lnTo>
                  <a:lnTo>
                    <a:pt x="2567615" y="2006782"/>
                  </a:lnTo>
                  <a:lnTo>
                    <a:pt x="2539486" y="2044513"/>
                  </a:lnTo>
                  <a:lnTo>
                    <a:pt x="2508867" y="2080851"/>
                  </a:lnTo>
                  <a:lnTo>
                    <a:pt x="2475771" y="2115679"/>
                  </a:lnTo>
                  <a:lnTo>
                    <a:pt x="2440213" y="2148879"/>
                  </a:lnTo>
                  <a:lnTo>
                    <a:pt x="2402204" y="2180336"/>
                  </a:lnTo>
                  <a:lnTo>
                    <a:pt x="2363760" y="2208527"/>
                  </a:lnTo>
                  <a:lnTo>
                    <a:pt x="2324181" y="2234203"/>
                  </a:lnTo>
                  <a:lnTo>
                    <a:pt x="2283576" y="2257374"/>
                  </a:lnTo>
                  <a:lnTo>
                    <a:pt x="2242053" y="2278052"/>
                  </a:lnTo>
                  <a:lnTo>
                    <a:pt x="2199720" y="2296248"/>
                  </a:lnTo>
                  <a:lnTo>
                    <a:pt x="2156684" y="2311975"/>
                  </a:lnTo>
                  <a:lnTo>
                    <a:pt x="2113053" y="2325243"/>
                  </a:lnTo>
                  <a:lnTo>
                    <a:pt x="2068937" y="2336065"/>
                  </a:lnTo>
                  <a:lnTo>
                    <a:pt x="2024441" y="2344451"/>
                  </a:lnTo>
                  <a:lnTo>
                    <a:pt x="1979675" y="2350414"/>
                  </a:lnTo>
                  <a:lnTo>
                    <a:pt x="1934747" y="2353965"/>
                  </a:lnTo>
                  <a:lnTo>
                    <a:pt x="1889764" y="2355116"/>
                  </a:lnTo>
                  <a:lnTo>
                    <a:pt x="1844834" y="2353878"/>
                  </a:lnTo>
                  <a:lnTo>
                    <a:pt x="1800066" y="2350263"/>
                  </a:lnTo>
                  <a:lnTo>
                    <a:pt x="1755567" y="2344283"/>
                  </a:lnTo>
                  <a:lnTo>
                    <a:pt x="1711444" y="2335948"/>
                  </a:lnTo>
                  <a:lnTo>
                    <a:pt x="1667808" y="2325272"/>
                  </a:lnTo>
                  <a:lnTo>
                    <a:pt x="1624764" y="2312265"/>
                  </a:lnTo>
                  <a:lnTo>
                    <a:pt x="1582421" y="2296939"/>
                  </a:lnTo>
                  <a:lnTo>
                    <a:pt x="1540887" y="2279305"/>
                  </a:lnTo>
                  <a:lnTo>
                    <a:pt x="1500270" y="2259376"/>
                  </a:lnTo>
                  <a:lnTo>
                    <a:pt x="1460678" y="2237162"/>
                  </a:lnTo>
                  <a:lnTo>
                    <a:pt x="1422219" y="2212676"/>
                  </a:lnTo>
                  <a:lnTo>
                    <a:pt x="1385001" y="2185929"/>
                  </a:lnTo>
                  <a:lnTo>
                    <a:pt x="1349132" y="2156932"/>
                  </a:lnTo>
                  <a:lnTo>
                    <a:pt x="1314719" y="2125697"/>
                  </a:lnTo>
                  <a:lnTo>
                    <a:pt x="1281871" y="2092237"/>
                  </a:lnTo>
                  <a:lnTo>
                    <a:pt x="1250696" y="2056561"/>
                  </a:lnTo>
                  <a:lnTo>
                    <a:pt x="1220741" y="2017844"/>
                  </a:lnTo>
                  <a:lnTo>
                    <a:pt x="1193483" y="1977783"/>
                  </a:lnTo>
                  <a:lnTo>
                    <a:pt x="1168932" y="1936503"/>
                  </a:lnTo>
                  <a:lnTo>
                    <a:pt x="1147099" y="1894130"/>
                  </a:lnTo>
                  <a:lnTo>
                    <a:pt x="1127994" y="1850788"/>
                  </a:lnTo>
                  <a:lnTo>
                    <a:pt x="1111627" y="1806600"/>
                  </a:lnTo>
                  <a:lnTo>
                    <a:pt x="1098009" y="1761693"/>
                  </a:lnTo>
                  <a:lnTo>
                    <a:pt x="1087150" y="1716190"/>
                  </a:lnTo>
                  <a:lnTo>
                    <a:pt x="1079061" y="1670215"/>
                  </a:lnTo>
                  <a:lnTo>
                    <a:pt x="1073753" y="1623895"/>
                  </a:lnTo>
                  <a:lnTo>
                    <a:pt x="1071235" y="1577352"/>
                  </a:lnTo>
                  <a:lnTo>
                    <a:pt x="1071519" y="1530712"/>
                  </a:lnTo>
                  <a:lnTo>
                    <a:pt x="1074614" y="1484099"/>
                  </a:lnTo>
                  <a:lnTo>
                    <a:pt x="1080532" y="1437638"/>
                  </a:lnTo>
                  <a:lnTo>
                    <a:pt x="1089282" y="1391453"/>
                  </a:lnTo>
                  <a:lnTo>
                    <a:pt x="1100876" y="1345669"/>
                  </a:lnTo>
                  <a:lnTo>
                    <a:pt x="1115324" y="1300411"/>
                  </a:lnTo>
                  <a:lnTo>
                    <a:pt x="1132635" y="1255803"/>
                  </a:lnTo>
                  <a:lnTo>
                    <a:pt x="1152821" y="1211969"/>
                  </a:lnTo>
                  <a:lnTo>
                    <a:pt x="1175893" y="116903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863078" y="4954270"/>
            <a:ext cx="871219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Ghi </a:t>
            </a:r>
            <a:r>
              <a:rPr sz="1600" spc="-5" dirty="0">
                <a:latin typeface="Arial"/>
                <a:cs typeface="Arial"/>
              </a:rPr>
              <a:t>chép  ngắn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gọn  những gì  mình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học  được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18" name="Rectangle 17"/>
          <p:cNvSpPr/>
          <p:nvPr/>
        </p:nvSpPr>
        <p:spPr>
          <a:xfrm>
            <a:off x="683568" y="923721"/>
            <a:ext cx="6768752" cy="4965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709" y="49334"/>
            <a:ext cx="8822214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KWLQ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2106973" y="3342894"/>
            <a:ext cx="6965621" cy="3015234"/>
            <a:chOff x="2348483" y="3273552"/>
            <a:chExt cx="6614690" cy="3015234"/>
          </a:xfrm>
        </p:grpSpPr>
        <p:sp>
          <p:nvSpPr>
            <p:cNvPr id="6" name="object 6"/>
            <p:cNvSpPr/>
            <p:nvPr/>
          </p:nvSpPr>
          <p:spPr>
            <a:xfrm>
              <a:off x="6740727" y="3359658"/>
              <a:ext cx="2222446" cy="29291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48483" y="3273552"/>
              <a:ext cx="2236061" cy="29123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96818" y="3293518"/>
            <a:ext cx="6635422" cy="3011116"/>
            <a:chOff x="-99569" y="3359058"/>
            <a:chExt cx="6635422" cy="3011116"/>
          </a:xfrm>
        </p:grpSpPr>
        <p:sp>
          <p:nvSpPr>
            <p:cNvPr id="9" name="object 9"/>
            <p:cNvSpPr/>
            <p:nvPr/>
          </p:nvSpPr>
          <p:spPr>
            <a:xfrm>
              <a:off x="-99569" y="3359058"/>
              <a:ext cx="2010155" cy="29824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65278" y="3441046"/>
              <a:ext cx="2270575" cy="29291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12" name="Rectangle 11"/>
          <p:cNvSpPr/>
          <p:nvPr/>
        </p:nvSpPr>
        <p:spPr>
          <a:xfrm>
            <a:off x="71438" y="35235"/>
            <a:ext cx="9001156" cy="869043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67431" y="1007149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ghĩ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So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536" y="1633239"/>
            <a:ext cx="8928992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020" marR="5080">
              <a:lnSpc>
                <a:spcPct val="100000"/>
              </a:lnSpc>
              <a:spcBef>
                <a:spcPts val="1450"/>
              </a:spcBef>
              <a:tabLst>
                <a:tab pos="1331595" algn="l"/>
                <a:tab pos="2313305" algn="l"/>
                <a:tab pos="3274695" algn="l"/>
                <a:tab pos="4078604" algn="l"/>
                <a:tab pos="4663440" algn="l"/>
                <a:tab pos="5367655" algn="l"/>
              </a:tabLst>
            </a:pPr>
            <a:r>
              <a:rPr lang="en-US" sz="2800" spc="-1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</a:t>
            </a:r>
            <a:r>
              <a:rPr lang="en-US" sz="2800" spc="1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</a:t>
            </a:r>
            <a:r>
              <a:rPr lang="en-US" sz="28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</a:t>
            </a:r>
            <a:r>
              <a:rPr lang="en-US" sz="28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</a:t>
            </a:r>
            <a:r>
              <a:rPr lang="en-US" sz="28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spc="-5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20" marR="5080">
              <a:lnSpc>
                <a:spcPct val="100000"/>
              </a:lnSpc>
              <a:spcBef>
                <a:spcPts val="1450"/>
              </a:spcBef>
              <a:tabLst>
                <a:tab pos="1331595" algn="l"/>
                <a:tab pos="2313305" algn="l"/>
                <a:tab pos="3274695" algn="l"/>
                <a:tab pos="4078604" algn="l"/>
                <a:tab pos="4663440" algn="l"/>
                <a:tab pos="5367655" algn="l"/>
              </a:tabLst>
            </a:pPr>
            <a:r>
              <a:rPr lang="en-US" sz="28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spc="-3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130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85844"/>
            <a:ext cx="9144000" cy="2772410"/>
            <a:chOff x="0" y="4085844"/>
            <a:chExt cx="9144000" cy="2772410"/>
          </a:xfrm>
        </p:grpSpPr>
        <p:sp>
          <p:nvSpPr>
            <p:cNvPr id="3" name="object 3"/>
            <p:cNvSpPr/>
            <p:nvPr/>
          </p:nvSpPr>
          <p:spPr>
            <a:xfrm>
              <a:off x="2270760" y="4085844"/>
              <a:ext cx="5064760" cy="2192020"/>
            </a:xfrm>
            <a:custGeom>
              <a:avLst/>
              <a:gdLst/>
              <a:ahLst/>
              <a:cxnLst/>
              <a:rect l="l" t="t" r="r" b="b"/>
              <a:pathLst>
                <a:path w="5064759" h="2192020">
                  <a:moveTo>
                    <a:pt x="5064251" y="0"/>
                  </a:moveTo>
                  <a:lnTo>
                    <a:pt x="0" y="0"/>
                  </a:lnTo>
                  <a:lnTo>
                    <a:pt x="0" y="2191511"/>
                  </a:lnTo>
                  <a:lnTo>
                    <a:pt x="5064251" y="2191511"/>
                  </a:lnTo>
                  <a:lnTo>
                    <a:pt x="5064251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21992" y="4562856"/>
              <a:ext cx="2581656" cy="4114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4476" y="4605527"/>
              <a:ext cx="2456688" cy="2880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4476" y="4605527"/>
              <a:ext cx="2456815" cy="288290"/>
            </a:xfrm>
            <a:custGeom>
              <a:avLst/>
              <a:gdLst/>
              <a:ahLst/>
              <a:cxnLst/>
              <a:rect l="l" t="t" r="r" b="b"/>
              <a:pathLst>
                <a:path w="2456815" h="288289">
                  <a:moveTo>
                    <a:pt x="0" y="288036"/>
                  </a:moveTo>
                  <a:lnTo>
                    <a:pt x="2456688" y="288036"/>
                  </a:lnTo>
                  <a:lnTo>
                    <a:pt x="2456688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84476" y="4713731"/>
              <a:ext cx="181610" cy="180340"/>
            </a:xfrm>
            <a:custGeom>
              <a:avLst/>
              <a:gdLst/>
              <a:ahLst/>
              <a:cxnLst/>
              <a:rect l="l" t="t" r="r" b="b"/>
              <a:pathLst>
                <a:path w="181610" h="180339">
                  <a:moveTo>
                    <a:pt x="181356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181356" y="179832"/>
                  </a:lnTo>
                  <a:lnTo>
                    <a:pt x="18135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4476" y="4713731"/>
              <a:ext cx="181610" cy="180340"/>
            </a:xfrm>
            <a:custGeom>
              <a:avLst/>
              <a:gdLst/>
              <a:ahLst/>
              <a:cxnLst/>
              <a:rect l="l" t="t" r="r" b="b"/>
              <a:pathLst>
                <a:path w="181610" h="180339">
                  <a:moveTo>
                    <a:pt x="0" y="179832"/>
                  </a:moveTo>
                  <a:lnTo>
                    <a:pt x="181356" y="179832"/>
                  </a:lnTo>
                  <a:lnTo>
                    <a:pt x="181356" y="0"/>
                  </a:lnTo>
                  <a:lnTo>
                    <a:pt x="0" y="0"/>
                  </a:lnTo>
                  <a:lnTo>
                    <a:pt x="0" y="179832"/>
                  </a:lnTo>
                  <a:close/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7911" y="1463039"/>
            <a:ext cx="4430395" cy="2522220"/>
            <a:chOff x="57911" y="1463039"/>
            <a:chExt cx="4430395" cy="2522220"/>
          </a:xfrm>
        </p:grpSpPr>
        <p:sp>
          <p:nvSpPr>
            <p:cNvPr id="12" name="object 12"/>
            <p:cNvSpPr/>
            <p:nvPr/>
          </p:nvSpPr>
          <p:spPr>
            <a:xfrm>
              <a:off x="117347" y="1463039"/>
              <a:ext cx="4371340" cy="2522220"/>
            </a:xfrm>
            <a:custGeom>
              <a:avLst/>
              <a:gdLst/>
              <a:ahLst/>
              <a:cxnLst/>
              <a:rect l="l" t="t" r="r" b="b"/>
              <a:pathLst>
                <a:path w="4371340" h="2522220">
                  <a:moveTo>
                    <a:pt x="4370832" y="0"/>
                  </a:moveTo>
                  <a:lnTo>
                    <a:pt x="0" y="0"/>
                  </a:lnTo>
                  <a:lnTo>
                    <a:pt x="0" y="2522219"/>
                  </a:lnTo>
                  <a:lnTo>
                    <a:pt x="4370832" y="2522219"/>
                  </a:lnTo>
                  <a:lnTo>
                    <a:pt x="4370832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959" y="2561843"/>
              <a:ext cx="1267968" cy="6918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911" y="2484119"/>
              <a:ext cx="1341120" cy="8915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0396" y="2601467"/>
              <a:ext cx="1149095" cy="5745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50952" y="2568956"/>
            <a:ext cx="886460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48895" marR="5080" indent="-36830">
              <a:lnSpc>
                <a:spcPts val="2080"/>
              </a:lnSpc>
              <a:spcBef>
                <a:spcPts val="440"/>
              </a:spcBef>
            </a:pPr>
            <a:r>
              <a:rPr sz="2000" b="1" dirty="0">
                <a:latin typeface="Arial"/>
                <a:cs typeface="Arial"/>
              </a:rPr>
              <a:t>Bản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đồ  tư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duy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262430" y="2066544"/>
            <a:ext cx="1781175" cy="829310"/>
            <a:chOff x="1262430" y="2066544"/>
            <a:chExt cx="1781175" cy="829310"/>
          </a:xfrm>
        </p:grpSpPr>
        <p:sp>
          <p:nvSpPr>
            <p:cNvPr id="18" name="object 18"/>
            <p:cNvSpPr/>
            <p:nvPr/>
          </p:nvSpPr>
          <p:spPr>
            <a:xfrm>
              <a:off x="1268780" y="2393950"/>
              <a:ext cx="459740" cy="495934"/>
            </a:xfrm>
            <a:custGeom>
              <a:avLst/>
              <a:gdLst/>
              <a:ahLst/>
              <a:cxnLst/>
              <a:rect l="l" t="t" r="r" b="b"/>
              <a:pathLst>
                <a:path w="459739" h="495935">
                  <a:moveTo>
                    <a:pt x="0" y="495426"/>
                  </a:moveTo>
                  <a:lnTo>
                    <a:pt x="459562" y="0"/>
                  </a:lnTo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68779" y="2066544"/>
              <a:ext cx="1267968" cy="6918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60575" y="2119884"/>
              <a:ext cx="1482852" cy="6294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28215" y="2106168"/>
              <a:ext cx="1149095" cy="5745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752980" y="2204720"/>
            <a:ext cx="10979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Ý chính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870961" y="1737360"/>
            <a:ext cx="1745614" cy="692150"/>
            <a:chOff x="2870961" y="1737360"/>
            <a:chExt cx="1745614" cy="692150"/>
          </a:xfrm>
        </p:grpSpPr>
        <p:sp>
          <p:nvSpPr>
            <p:cNvPr id="24" name="object 24"/>
            <p:cNvSpPr/>
            <p:nvPr/>
          </p:nvSpPr>
          <p:spPr>
            <a:xfrm>
              <a:off x="2877311" y="2063623"/>
              <a:ext cx="459740" cy="330835"/>
            </a:xfrm>
            <a:custGeom>
              <a:avLst/>
              <a:gdLst/>
              <a:ahLst/>
              <a:cxnLst/>
              <a:rect l="l" t="t" r="r" b="b"/>
              <a:pathLst>
                <a:path w="459739" h="330835">
                  <a:moveTo>
                    <a:pt x="0" y="330326"/>
                  </a:moveTo>
                  <a:lnTo>
                    <a:pt x="459613" y="0"/>
                  </a:lnTo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78123" y="1737360"/>
              <a:ext cx="1266444" cy="6918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03447" y="1790700"/>
              <a:ext cx="1412748" cy="6278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37559" y="1776984"/>
              <a:ext cx="1147572" cy="5745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396741" y="1874266"/>
            <a:ext cx="10280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Chi tiết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870961" y="2387600"/>
            <a:ext cx="1673860" cy="701675"/>
            <a:chOff x="2870961" y="2387600"/>
            <a:chExt cx="1673860" cy="701675"/>
          </a:xfrm>
        </p:grpSpPr>
        <p:sp>
          <p:nvSpPr>
            <p:cNvPr id="30" name="object 30"/>
            <p:cNvSpPr/>
            <p:nvPr/>
          </p:nvSpPr>
          <p:spPr>
            <a:xfrm>
              <a:off x="2877311" y="2393950"/>
              <a:ext cx="459740" cy="330835"/>
            </a:xfrm>
            <a:custGeom>
              <a:avLst/>
              <a:gdLst/>
              <a:ahLst/>
              <a:cxnLst/>
              <a:rect l="l" t="t" r="r" b="b"/>
              <a:pathLst>
                <a:path w="459739" h="330835">
                  <a:moveTo>
                    <a:pt x="0" y="0"/>
                  </a:moveTo>
                  <a:lnTo>
                    <a:pt x="459613" y="330326"/>
                  </a:lnTo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78123" y="2397251"/>
              <a:ext cx="1266444" cy="6918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99687" y="2450592"/>
              <a:ext cx="620267" cy="62788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37559" y="2436876"/>
              <a:ext cx="1147572" cy="57454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793363" y="2535174"/>
            <a:ext cx="2362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...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262430" y="2883026"/>
            <a:ext cx="1781175" cy="868044"/>
            <a:chOff x="1262430" y="2883026"/>
            <a:chExt cx="1781175" cy="868044"/>
          </a:xfrm>
        </p:grpSpPr>
        <p:sp>
          <p:nvSpPr>
            <p:cNvPr id="36" name="object 36"/>
            <p:cNvSpPr/>
            <p:nvPr/>
          </p:nvSpPr>
          <p:spPr>
            <a:xfrm>
              <a:off x="1268780" y="2889376"/>
              <a:ext cx="459740" cy="495934"/>
            </a:xfrm>
            <a:custGeom>
              <a:avLst/>
              <a:gdLst/>
              <a:ahLst/>
              <a:cxnLst/>
              <a:rect l="l" t="t" r="r" b="b"/>
              <a:pathLst>
                <a:path w="459739" h="495935">
                  <a:moveTo>
                    <a:pt x="0" y="0"/>
                  </a:moveTo>
                  <a:lnTo>
                    <a:pt x="459562" y="495553"/>
                  </a:lnTo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8779" y="3058667"/>
              <a:ext cx="1267968" cy="6918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60575" y="3112007"/>
              <a:ext cx="1482852" cy="62788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28215" y="3098291"/>
              <a:ext cx="1149095" cy="57454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752980" y="3195955"/>
            <a:ext cx="10979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Ý chính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877311" y="3058667"/>
            <a:ext cx="1667510" cy="692150"/>
            <a:chOff x="2877311" y="3058667"/>
            <a:chExt cx="1667510" cy="692150"/>
          </a:xfrm>
        </p:grpSpPr>
        <p:sp>
          <p:nvSpPr>
            <p:cNvPr id="42" name="object 42"/>
            <p:cNvSpPr/>
            <p:nvPr/>
          </p:nvSpPr>
          <p:spPr>
            <a:xfrm>
              <a:off x="2877311" y="3385438"/>
              <a:ext cx="459740" cy="0"/>
            </a:xfrm>
            <a:custGeom>
              <a:avLst/>
              <a:gdLst/>
              <a:ahLst/>
              <a:cxnLst/>
              <a:rect l="l" t="t" r="r" b="b"/>
              <a:pathLst>
                <a:path w="459739">
                  <a:moveTo>
                    <a:pt x="0" y="0"/>
                  </a:moveTo>
                  <a:lnTo>
                    <a:pt x="459613" y="0"/>
                  </a:lnTo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78123" y="3058667"/>
              <a:ext cx="1266444" cy="6918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599687" y="3112007"/>
              <a:ext cx="620267" cy="62788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337559" y="3098291"/>
              <a:ext cx="1147572" cy="57454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793363" y="3195955"/>
            <a:ext cx="2362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...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864608" y="1408175"/>
            <a:ext cx="4112260" cy="2519680"/>
            <a:chOff x="4864608" y="1408175"/>
            <a:chExt cx="4112260" cy="2519680"/>
          </a:xfrm>
        </p:grpSpPr>
        <p:sp>
          <p:nvSpPr>
            <p:cNvPr id="48" name="object 48"/>
            <p:cNvSpPr/>
            <p:nvPr/>
          </p:nvSpPr>
          <p:spPr>
            <a:xfrm>
              <a:off x="4933188" y="1446275"/>
              <a:ext cx="4040504" cy="2481580"/>
            </a:xfrm>
            <a:custGeom>
              <a:avLst/>
              <a:gdLst/>
              <a:ahLst/>
              <a:cxnLst/>
              <a:rect l="l" t="t" r="r" b="b"/>
              <a:pathLst>
                <a:path w="4040504" h="2481579">
                  <a:moveTo>
                    <a:pt x="4040123" y="0"/>
                  </a:moveTo>
                  <a:lnTo>
                    <a:pt x="0" y="0"/>
                  </a:lnTo>
                  <a:lnTo>
                    <a:pt x="0" y="2481072"/>
                  </a:lnTo>
                  <a:lnTo>
                    <a:pt x="4040123" y="2481072"/>
                  </a:lnTo>
                  <a:lnTo>
                    <a:pt x="4040123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387084" y="1527047"/>
              <a:ext cx="2586355" cy="640080"/>
            </a:xfrm>
            <a:custGeom>
              <a:avLst/>
              <a:gdLst/>
              <a:ahLst/>
              <a:cxnLst/>
              <a:rect l="l" t="t" r="r" b="b"/>
              <a:pathLst>
                <a:path w="2586354" h="640080">
                  <a:moveTo>
                    <a:pt x="2479547" y="0"/>
                  </a:moveTo>
                  <a:lnTo>
                    <a:pt x="0" y="0"/>
                  </a:lnTo>
                  <a:lnTo>
                    <a:pt x="0" y="640079"/>
                  </a:lnTo>
                  <a:lnTo>
                    <a:pt x="2479547" y="640079"/>
                  </a:lnTo>
                  <a:lnTo>
                    <a:pt x="2521077" y="631698"/>
                  </a:lnTo>
                  <a:lnTo>
                    <a:pt x="2554986" y="608838"/>
                  </a:lnTo>
                  <a:lnTo>
                    <a:pt x="2577845" y="574928"/>
                  </a:lnTo>
                  <a:lnTo>
                    <a:pt x="2586227" y="533400"/>
                  </a:lnTo>
                  <a:lnTo>
                    <a:pt x="2586227" y="106679"/>
                  </a:lnTo>
                  <a:lnTo>
                    <a:pt x="2577845" y="65151"/>
                  </a:lnTo>
                  <a:lnTo>
                    <a:pt x="2554985" y="31242"/>
                  </a:lnTo>
                  <a:lnTo>
                    <a:pt x="2521076" y="8382"/>
                  </a:lnTo>
                  <a:lnTo>
                    <a:pt x="2479547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387084" y="1527047"/>
              <a:ext cx="2586355" cy="640080"/>
            </a:xfrm>
            <a:custGeom>
              <a:avLst/>
              <a:gdLst/>
              <a:ahLst/>
              <a:cxnLst/>
              <a:rect l="l" t="t" r="r" b="b"/>
              <a:pathLst>
                <a:path w="2586354" h="640080">
                  <a:moveTo>
                    <a:pt x="2586227" y="106679"/>
                  </a:moveTo>
                  <a:lnTo>
                    <a:pt x="2586227" y="533400"/>
                  </a:lnTo>
                  <a:lnTo>
                    <a:pt x="2577845" y="574928"/>
                  </a:lnTo>
                  <a:lnTo>
                    <a:pt x="2554986" y="608838"/>
                  </a:lnTo>
                  <a:lnTo>
                    <a:pt x="2521077" y="631698"/>
                  </a:lnTo>
                  <a:lnTo>
                    <a:pt x="2479547" y="640079"/>
                  </a:lnTo>
                  <a:lnTo>
                    <a:pt x="0" y="640079"/>
                  </a:lnTo>
                  <a:lnTo>
                    <a:pt x="0" y="0"/>
                  </a:lnTo>
                  <a:lnTo>
                    <a:pt x="2479547" y="0"/>
                  </a:lnTo>
                  <a:lnTo>
                    <a:pt x="2521076" y="8382"/>
                  </a:lnTo>
                  <a:lnTo>
                    <a:pt x="2554985" y="31242"/>
                  </a:lnTo>
                  <a:lnTo>
                    <a:pt x="2577845" y="65151"/>
                  </a:lnTo>
                  <a:lnTo>
                    <a:pt x="2586227" y="106679"/>
                  </a:lnTo>
                  <a:close/>
                </a:path>
              </a:pathLst>
            </a:custGeom>
            <a:ln w="6096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873752" y="1408175"/>
              <a:ext cx="1572768" cy="91744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864608" y="1461515"/>
              <a:ext cx="1588008" cy="85039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933188" y="1447799"/>
              <a:ext cx="1453896" cy="8001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5050282" y="1543049"/>
            <a:ext cx="1217295" cy="56451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214629">
              <a:lnSpc>
                <a:spcPts val="1970"/>
              </a:lnSpc>
              <a:spcBef>
                <a:spcPts val="420"/>
              </a:spcBef>
            </a:pPr>
            <a:r>
              <a:rPr sz="1900" b="1" spc="-5" dirty="0">
                <a:latin typeface="Arial"/>
                <a:cs typeface="Arial"/>
              </a:rPr>
              <a:t>Liệt </a:t>
            </a:r>
            <a:r>
              <a:rPr sz="1900" b="1" spc="-10" dirty="0">
                <a:latin typeface="Arial"/>
                <a:cs typeface="Arial"/>
              </a:rPr>
              <a:t>kê  </a:t>
            </a:r>
            <a:r>
              <a:rPr sz="1900" b="1" spc="-5" dirty="0">
                <a:latin typeface="Arial"/>
                <a:cs typeface="Arial"/>
              </a:rPr>
              <a:t>danh</a:t>
            </a:r>
            <a:r>
              <a:rPr sz="1900" b="1" spc="-8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sách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4873752" y="2247900"/>
            <a:ext cx="4102735" cy="1755775"/>
            <a:chOff x="4873752" y="2247900"/>
            <a:chExt cx="4102735" cy="1755775"/>
          </a:xfrm>
        </p:grpSpPr>
        <p:sp>
          <p:nvSpPr>
            <p:cNvPr id="56" name="object 56"/>
            <p:cNvSpPr/>
            <p:nvPr/>
          </p:nvSpPr>
          <p:spPr>
            <a:xfrm>
              <a:off x="6387084" y="2366771"/>
              <a:ext cx="2586355" cy="640080"/>
            </a:xfrm>
            <a:custGeom>
              <a:avLst/>
              <a:gdLst/>
              <a:ahLst/>
              <a:cxnLst/>
              <a:rect l="l" t="t" r="r" b="b"/>
              <a:pathLst>
                <a:path w="2586354" h="640080">
                  <a:moveTo>
                    <a:pt x="2479547" y="0"/>
                  </a:moveTo>
                  <a:lnTo>
                    <a:pt x="0" y="0"/>
                  </a:lnTo>
                  <a:lnTo>
                    <a:pt x="0" y="640079"/>
                  </a:lnTo>
                  <a:lnTo>
                    <a:pt x="2479547" y="640079"/>
                  </a:lnTo>
                  <a:lnTo>
                    <a:pt x="2521077" y="631698"/>
                  </a:lnTo>
                  <a:lnTo>
                    <a:pt x="2554986" y="608838"/>
                  </a:lnTo>
                  <a:lnTo>
                    <a:pt x="2577845" y="574928"/>
                  </a:lnTo>
                  <a:lnTo>
                    <a:pt x="2586227" y="533400"/>
                  </a:lnTo>
                  <a:lnTo>
                    <a:pt x="2586227" y="106679"/>
                  </a:lnTo>
                  <a:lnTo>
                    <a:pt x="2577845" y="65151"/>
                  </a:lnTo>
                  <a:lnTo>
                    <a:pt x="2554985" y="31242"/>
                  </a:lnTo>
                  <a:lnTo>
                    <a:pt x="2521076" y="8382"/>
                  </a:lnTo>
                  <a:lnTo>
                    <a:pt x="2479547" y="0"/>
                  </a:lnTo>
                  <a:close/>
                </a:path>
              </a:pathLst>
            </a:custGeom>
            <a:solidFill>
              <a:srgbClr val="CFE6D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387084" y="2366771"/>
              <a:ext cx="2586355" cy="640080"/>
            </a:xfrm>
            <a:custGeom>
              <a:avLst/>
              <a:gdLst/>
              <a:ahLst/>
              <a:cxnLst/>
              <a:rect l="l" t="t" r="r" b="b"/>
              <a:pathLst>
                <a:path w="2586354" h="640080">
                  <a:moveTo>
                    <a:pt x="2586227" y="106679"/>
                  </a:moveTo>
                  <a:lnTo>
                    <a:pt x="2586227" y="533400"/>
                  </a:lnTo>
                  <a:lnTo>
                    <a:pt x="2577845" y="574928"/>
                  </a:lnTo>
                  <a:lnTo>
                    <a:pt x="2554986" y="608838"/>
                  </a:lnTo>
                  <a:lnTo>
                    <a:pt x="2521077" y="631698"/>
                  </a:lnTo>
                  <a:lnTo>
                    <a:pt x="2479547" y="640079"/>
                  </a:lnTo>
                  <a:lnTo>
                    <a:pt x="0" y="640079"/>
                  </a:lnTo>
                  <a:lnTo>
                    <a:pt x="0" y="0"/>
                  </a:lnTo>
                  <a:lnTo>
                    <a:pt x="2479547" y="0"/>
                  </a:lnTo>
                  <a:lnTo>
                    <a:pt x="2521076" y="8382"/>
                  </a:lnTo>
                  <a:lnTo>
                    <a:pt x="2554985" y="31242"/>
                  </a:lnTo>
                  <a:lnTo>
                    <a:pt x="2577845" y="65151"/>
                  </a:lnTo>
                  <a:lnTo>
                    <a:pt x="2586227" y="106679"/>
                  </a:lnTo>
                  <a:close/>
                </a:path>
              </a:pathLst>
            </a:custGeom>
            <a:ln w="6096">
              <a:solidFill>
                <a:srgbClr val="CFE6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873752" y="2247900"/>
              <a:ext cx="1572768" cy="91592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933188" y="2287523"/>
              <a:ext cx="1453896" cy="79857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387084" y="3206496"/>
              <a:ext cx="2586355" cy="640080"/>
            </a:xfrm>
            <a:custGeom>
              <a:avLst/>
              <a:gdLst/>
              <a:ahLst/>
              <a:cxnLst/>
              <a:rect l="l" t="t" r="r" b="b"/>
              <a:pathLst>
                <a:path w="2586354" h="640079">
                  <a:moveTo>
                    <a:pt x="2479547" y="0"/>
                  </a:moveTo>
                  <a:lnTo>
                    <a:pt x="0" y="0"/>
                  </a:lnTo>
                  <a:lnTo>
                    <a:pt x="0" y="640079"/>
                  </a:lnTo>
                  <a:lnTo>
                    <a:pt x="2479547" y="640079"/>
                  </a:lnTo>
                  <a:lnTo>
                    <a:pt x="2521077" y="631697"/>
                  </a:lnTo>
                  <a:lnTo>
                    <a:pt x="2554986" y="608837"/>
                  </a:lnTo>
                  <a:lnTo>
                    <a:pt x="2577845" y="574928"/>
                  </a:lnTo>
                  <a:lnTo>
                    <a:pt x="2586227" y="533399"/>
                  </a:lnTo>
                  <a:lnTo>
                    <a:pt x="2586227" y="106679"/>
                  </a:lnTo>
                  <a:lnTo>
                    <a:pt x="2577845" y="65151"/>
                  </a:lnTo>
                  <a:lnTo>
                    <a:pt x="2554985" y="31242"/>
                  </a:lnTo>
                  <a:lnTo>
                    <a:pt x="2521076" y="8382"/>
                  </a:lnTo>
                  <a:lnTo>
                    <a:pt x="2479547" y="0"/>
                  </a:lnTo>
                  <a:close/>
                </a:path>
              </a:pathLst>
            </a:custGeom>
            <a:solidFill>
              <a:srgbClr val="D4E2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387084" y="3206496"/>
              <a:ext cx="2586355" cy="640080"/>
            </a:xfrm>
            <a:custGeom>
              <a:avLst/>
              <a:gdLst/>
              <a:ahLst/>
              <a:cxnLst/>
              <a:rect l="l" t="t" r="r" b="b"/>
              <a:pathLst>
                <a:path w="2586354" h="640079">
                  <a:moveTo>
                    <a:pt x="2586227" y="106679"/>
                  </a:moveTo>
                  <a:lnTo>
                    <a:pt x="2586227" y="533399"/>
                  </a:lnTo>
                  <a:lnTo>
                    <a:pt x="2577845" y="574928"/>
                  </a:lnTo>
                  <a:lnTo>
                    <a:pt x="2554986" y="608837"/>
                  </a:lnTo>
                  <a:lnTo>
                    <a:pt x="2521077" y="631697"/>
                  </a:lnTo>
                  <a:lnTo>
                    <a:pt x="2479547" y="640079"/>
                  </a:lnTo>
                  <a:lnTo>
                    <a:pt x="0" y="640079"/>
                  </a:lnTo>
                  <a:lnTo>
                    <a:pt x="0" y="0"/>
                  </a:lnTo>
                  <a:lnTo>
                    <a:pt x="2479547" y="0"/>
                  </a:lnTo>
                  <a:lnTo>
                    <a:pt x="2521076" y="8382"/>
                  </a:lnTo>
                  <a:lnTo>
                    <a:pt x="2554985" y="31242"/>
                  </a:lnTo>
                  <a:lnTo>
                    <a:pt x="2577845" y="65151"/>
                  </a:lnTo>
                  <a:lnTo>
                    <a:pt x="2586227" y="106679"/>
                  </a:lnTo>
                  <a:close/>
                </a:path>
              </a:pathLst>
            </a:custGeom>
            <a:ln w="6096">
              <a:solidFill>
                <a:srgbClr val="D4E2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873752" y="3086100"/>
              <a:ext cx="1572768" cy="91744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933188" y="3125724"/>
              <a:ext cx="1453896" cy="80010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2284476" y="4156328"/>
            <a:ext cx="50368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Bảng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biểu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2281427" y="4562855"/>
            <a:ext cx="5102860" cy="1595755"/>
            <a:chOff x="2281427" y="4562855"/>
            <a:chExt cx="5102860" cy="1595755"/>
          </a:xfrm>
        </p:grpSpPr>
        <p:sp>
          <p:nvSpPr>
            <p:cNvPr id="66" name="object 66"/>
            <p:cNvSpPr/>
            <p:nvPr/>
          </p:nvSpPr>
          <p:spPr>
            <a:xfrm>
              <a:off x="2284475" y="5134355"/>
              <a:ext cx="181610" cy="180340"/>
            </a:xfrm>
            <a:custGeom>
              <a:avLst/>
              <a:gdLst/>
              <a:ahLst/>
              <a:cxnLst/>
              <a:rect l="l" t="t" r="r" b="b"/>
              <a:pathLst>
                <a:path w="181610" h="180339">
                  <a:moveTo>
                    <a:pt x="181356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181356" y="179832"/>
                  </a:lnTo>
                  <a:lnTo>
                    <a:pt x="181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284475" y="5134355"/>
              <a:ext cx="181610" cy="180340"/>
            </a:xfrm>
            <a:custGeom>
              <a:avLst/>
              <a:gdLst/>
              <a:ahLst/>
              <a:cxnLst/>
              <a:rect l="l" t="t" r="r" b="b"/>
              <a:pathLst>
                <a:path w="181610" h="180339">
                  <a:moveTo>
                    <a:pt x="0" y="179832"/>
                  </a:moveTo>
                  <a:lnTo>
                    <a:pt x="181356" y="179832"/>
                  </a:lnTo>
                  <a:lnTo>
                    <a:pt x="181356" y="0"/>
                  </a:lnTo>
                  <a:lnTo>
                    <a:pt x="0" y="0"/>
                  </a:lnTo>
                  <a:lnTo>
                    <a:pt x="0" y="179832"/>
                  </a:lnTo>
                  <a:close/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84475" y="5554980"/>
              <a:ext cx="181610" cy="180340"/>
            </a:xfrm>
            <a:custGeom>
              <a:avLst/>
              <a:gdLst/>
              <a:ahLst/>
              <a:cxnLst/>
              <a:rect l="l" t="t" r="r" b="b"/>
              <a:pathLst>
                <a:path w="181610" h="180339">
                  <a:moveTo>
                    <a:pt x="181356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181356" y="179832"/>
                  </a:lnTo>
                  <a:lnTo>
                    <a:pt x="181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284475" y="5554980"/>
              <a:ext cx="181610" cy="180340"/>
            </a:xfrm>
            <a:custGeom>
              <a:avLst/>
              <a:gdLst/>
              <a:ahLst/>
              <a:cxnLst/>
              <a:rect l="l" t="t" r="r" b="b"/>
              <a:pathLst>
                <a:path w="181610" h="180339">
                  <a:moveTo>
                    <a:pt x="0" y="179832"/>
                  </a:moveTo>
                  <a:lnTo>
                    <a:pt x="181356" y="179832"/>
                  </a:lnTo>
                  <a:lnTo>
                    <a:pt x="181356" y="0"/>
                  </a:lnTo>
                  <a:lnTo>
                    <a:pt x="0" y="0"/>
                  </a:lnTo>
                  <a:lnTo>
                    <a:pt x="0" y="179832"/>
                  </a:lnTo>
                  <a:close/>
                </a:path>
              </a:pathLst>
            </a:custGeom>
            <a:ln w="6096">
              <a:solidFill>
                <a:srgbClr val="44A2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284475" y="5975603"/>
              <a:ext cx="181610" cy="180340"/>
            </a:xfrm>
            <a:custGeom>
              <a:avLst/>
              <a:gdLst/>
              <a:ahLst/>
              <a:cxnLst/>
              <a:rect l="l" t="t" r="r" b="b"/>
              <a:pathLst>
                <a:path w="181610" h="180339">
                  <a:moveTo>
                    <a:pt x="181356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181356" y="179832"/>
                  </a:lnTo>
                  <a:lnTo>
                    <a:pt x="181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284475" y="5975603"/>
              <a:ext cx="181610" cy="180340"/>
            </a:xfrm>
            <a:custGeom>
              <a:avLst/>
              <a:gdLst/>
              <a:ahLst/>
              <a:cxnLst/>
              <a:rect l="l" t="t" r="r" b="b"/>
              <a:pathLst>
                <a:path w="181610" h="180339">
                  <a:moveTo>
                    <a:pt x="0" y="179832"/>
                  </a:moveTo>
                  <a:lnTo>
                    <a:pt x="181356" y="179832"/>
                  </a:lnTo>
                  <a:lnTo>
                    <a:pt x="181356" y="0"/>
                  </a:lnTo>
                  <a:lnTo>
                    <a:pt x="0" y="0"/>
                  </a:lnTo>
                  <a:lnTo>
                    <a:pt x="0" y="179832"/>
                  </a:lnTo>
                  <a:close/>
                </a:path>
              </a:pathLst>
            </a:custGeom>
            <a:ln w="6096">
              <a:solidFill>
                <a:srgbClr val="43BC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802123" y="4562855"/>
              <a:ext cx="2581655" cy="4114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864607" y="4605527"/>
              <a:ext cx="2456688" cy="28803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864607" y="4605527"/>
              <a:ext cx="2456815" cy="288290"/>
            </a:xfrm>
            <a:custGeom>
              <a:avLst/>
              <a:gdLst/>
              <a:ahLst/>
              <a:cxnLst/>
              <a:rect l="l" t="t" r="r" b="b"/>
              <a:pathLst>
                <a:path w="2456815" h="288289">
                  <a:moveTo>
                    <a:pt x="0" y="288036"/>
                  </a:moveTo>
                  <a:lnTo>
                    <a:pt x="2456688" y="288036"/>
                  </a:lnTo>
                  <a:lnTo>
                    <a:pt x="2456688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6096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864607" y="4713731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39" h="180339">
                  <a:moveTo>
                    <a:pt x="179832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179832" y="179832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864607" y="4713731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39" h="180339">
                  <a:moveTo>
                    <a:pt x="0" y="179832"/>
                  </a:moveTo>
                  <a:lnTo>
                    <a:pt x="179832" y="179832"/>
                  </a:lnTo>
                  <a:lnTo>
                    <a:pt x="179832" y="0"/>
                  </a:lnTo>
                  <a:lnTo>
                    <a:pt x="0" y="0"/>
                  </a:lnTo>
                  <a:lnTo>
                    <a:pt x="0" y="179832"/>
                  </a:lnTo>
                  <a:close/>
                </a:path>
              </a:pathLst>
            </a:custGeom>
            <a:ln w="6096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864607" y="5134355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39" h="180339">
                  <a:moveTo>
                    <a:pt x="179832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179832" y="179832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864607" y="5134355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39" h="180339">
                  <a:moveTo>
                    <a:pt x="0" y="179832"/>
                  </a:moveTo>
                  <a:lnTo>
                    <a:pt x="179832" y="179832"/>
                  </a:lnTo>
                  <a:lnTo>
                    <a:pt x="179832" y="0"/>
                  </a:lnTo>
                  <a:lnTo>
                    <a:pt x="0" y="0"/>
                  </a:lnTo>
                  <a:lnTo>
                    <a:pt x="0" y="179832"/>
                  </a:lnTo>
                  <a:close/>
                </a:path>
              </a:pathLst>
            </a:custGeom>
            <a:ln w="6096">
              <a:solidFill>
                <a:srgbClr val="44B8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864607" y="5554980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39" h="180339">
                  <a:moveTo>
                    <a:pt x="179832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179832" y="179832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864607" y="5554980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39" h="180339">
                  <a:moveTo>
                    <a:pt x="0" y="179832"/>
                  </a:moveTo>
                  <a:lnTo>
                    <a:pt x="179832" y="179832"/>
                  </a:lnTo>
                  <a:lnTo>
                    <a:pt x="179832" y="0"/>
                  </a:lnTo>
                  <a:lnTo>
                    <a:pt x="0" y="0"/>
                  </a:lnTo>
                  <a:lnTo>
                    <a:pt x="0" y="179832"/>
                  </a:lnTo>
                  <a:close/>
                </a:path>
              </a:pathLst>
            </a:custGeom>
            <a:ln w="6096">
              <a:solidFill>
                <a:srgbClr val="46B1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864607" y="5975603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39" h="180339">
                  <a:moveTo>
                    <a:pt x="179832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179832" y="179832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864607" y="5975603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39" h="180339">
                  <a:moveTo>
                    <a:pt x="0" y="179832"/>
                  </a:moveTo>
                  <a:lnTo>
                    <a:pt x="179832" y="179832"/>
                  </a:lnTo>
                  <a:lnTo>
                    <a:pt x="179832" y="0"/>
                  </a:lnTo>
                  <a:lnTo>
                    <a:pt x="0" y="0"/>
                  </a:lnTo>
                  <a:lnTo>
                    <a:pt x="0" y="179832"/>
                  </a:lnTo>
                  <a:close/>
                </a:path>
              </a:pathLst>
            </a:custGeom>
            <a:ln w="6095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85" name="Rectangle 84"/>
          <p:cNvSpPr/>
          <p:nvPr/>
        </p:nvSpPr>
        <p:spPr>
          <a:xfrm>
            <a:off x="71709" y="49334"/>
            <a:ext cx="8822214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KWLQ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Snip Single Corner Rectangle 85"/>
          <p:cNvSpPr/>
          <p:nvPr/>
        </p:nvSpPr>
        <p:spPr>
          <a:xfrm flipH="1">
            <a:off x="1854978" y="899121"/>
            <a:ext cx="5139655" cy="417908"/>
          </a:xfrm>
          <a:prstGeom prst="snip1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88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nip Single Corner Rectangle 37"/>
          <p:cNvSpPr/>
          <p:nvPr/>
        </p:nvSpPr>
        <p:spPr>
          <a:xfrm flipH="1">
            <a:off x="1928794" y="858823"/>
            <a:ext cx="5139655" cy="569913"/>
          </a:xfrm>
          <a:prstGeom prst="snip1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 KHI ĐỌC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blackWhite">
          <a:xfrm>
            <a:off x="683568" y="2708920"/>
            <a:ext cx="1872208" cy="3456384"/>
          </a:xfrm>
          <a:prstGeom prst="roundRect">
            <a:avLst>
              <a:gd name="adj" fmla="val 9106"/>
            </a:avLst>
          </a:prstGeom>
          <a:solidFill>
            <a:srgbClr val="7030A0"/>
          </a:solidFill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5400" dir="2700000" algn="br" rotWithShape="0">
              <a:srgbClr val="000000">
                <a:alpha val="60000"/>
              </a:srgbClr>
            </a:outerShdw>
          </a:effectLst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uestions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 still Have? 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-97967"/>
            <a:ext cx="9144000" cy="6333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3: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KWLQ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63"/>
          <p:cNvSpPr>
            <a:spLocks noChangeArrowheads="1"/>
          </p:cNvSpPr>
          <p:nvPr/>
        </p:nvSpPr>
        <p:spPr bwMode="gray">
          <a:xfrm>
            <a:off x="976730" y="2060848"/>
            <a:ext cx="1285884" cy="593919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en-US" sz="2800" b="1" dirty="0" smtClean="0">
                <a:solidFill>
                  <a:srgbClr val="0000FF"/>
                </a:solidFill>
                <a:cs typeface="Arial" pitchFamily="34" charset="0"/>
              </a:rPr>
              <a:t>Q</a:t>
            </a:r>
            <a:endParaRPr lang="en-US" altLang="en-US" sz="28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4375403" y="2461260"/>
            <a:ext cx="3072383" cy="3553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26326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9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28981" y="995629"/>
            <a:ext cx="9073007" cy="522259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608330">
              <a:lnSpc>
                <a:spcPts val="3890"/>
              </a:lnSpc>
              <a:spcBef>
                <a:spcPts val="585"/>
              </a:spcBef>
            </a:pPr>
            <a:r>
              <a:rPr lang="en-US" sz="2400" b="1" spc="-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 XEM, CÒN CÂU HỎI NÀO KHÁC NỮA KHÔNG?</a:t>
            </a:r>
            <a:endParaRPr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blackWhite">
          <a:xfrm>
            <a:off x="2843808" y="2708920"/>
            <a:ext cx="2376264" cy="3456384"/>
          </a:xfrm>
          <a:prstGeom prst="roundRect">
            <a:avLst>
              <a:gd name="adj" fmla="val 9106"/>
            </a:avLst>
          </a:prstGeom>
          <a:solidFill>
            <a:srgbClr val="7030A0"/>
          </a:solidFill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5400" dir="2700000" algn="br" rotWithShape="0">
              <a:srgbClr val="000000">
                <a:alpha val="60000"/>
              </a:srgbClr>
            </a:outerShdw>
          </a:effectLst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uestions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 still Have? 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63"/>
          <p:cNvSpPr>
            <a:spLocks noChangeArrowheads="1"/>
          </p:cNvSpPr>
          <p:nvPr/>
        </p:nvSpPr>
        <p:spPr bwMode="gray">
          <a:xfrm>
            <a:off x="3092520" y="1670254"/>
            <a:ext cx="1911527" cy="1034675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en-US" sz="2800" b="1" dirty="0" smtClean="0">
                <a:solidFill>
                  <a:srgbClr val="0000FF"/>
                </a:solidFill>
                <a:cs typeface="Arial" pitchFamily="34" charset="0"/>
              </a:rPr>
              <a:t>Q</a:t>
            </a:r>
            <a:endParaRPr lang="en-US" altLang="en-US" sz="28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09" y="49334"/>
            <a:ext cx="8822214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KWLQ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16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28981" y="942731"/>
            <a:ext cx="9073007" cy="575157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608330">
              <a:lnSpc>
                <a:spcPts val="3890"/>
              </a:lnSpc>
              <a:spcBef>
                <a:spcPts val="585"/>
              </a:spcBef>
            </a:pPr>
            <a:r>
              <a:rPr lang="en-US" sz="2800" b="1" spc="-5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800" b="1" spc="-5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àm</a:t>
            </a:r>
            <a:r>
              <a:rPr sz="2800" b="1" spc="-5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sz="2800" b="1" spc="-5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2800" b="1" spc="-5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2800" b="1" spc="-5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sz="2800" b="1" spc="-5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sz="2800" b="1" spc="-5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800" b="1" spc="-5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8526" y="2601194"/>
            <a:ext cx="6414770" cy="3128421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22885" indent="-210820">
              <a:lnSpc>
                <a:spcPct val="100000"/>
              </a:lnSpc>
              <a:spcBef>
                <a:spcPts val="434"/>
              </a:spcBef>
              <a:buChar char="•"/>
              <a:tabLst>
                <a:tab pos="223520" algn="l"/>
              </a:tabLst>
            </a:pPr>
            <a:r>
              <a:rPr sz="2800" spc="-10" dirty="0" err="1" smtClean="0">
                <a:solidFill>
                  <a:srgbClr val="FF0000"/>
                </a:solidFill>
                <a:latin typeface="Arial"/>
                <a:cs typeface="Arial"/>
              </a:rPr>
              <a:t>Đến</a:t>
            </a:r>
            <a:r>
              <a:rPr sz="2800" spc="-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thư viện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tìm</a:t>
            </a:r>
            <a:r>
              <a:rPr sz="280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sách.</a:t>
            </a:r>
            <a:endParaRPr sz="2800" dirty="0">
              <a:latin typeface="Arial"/>
              <a:cs typeface="Arial"/>
            </a:endParaRPr>
          </a:p>
          <a:p>
            <a:pPr marL="222885" indent="-210820">
              <a:lnSpc>
                <a:spcPct val="100000"/>
              </a:lnSpc>
              <a:spcBef>
                <a:spcPts val="420"/>
              </a:spcBef>
              <a:buChar char="•"/>
              <a:tabLst>
                <a:tab pos="223520" algn="l"/>
              </a:tabLst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Lên mạng tra</a:t>
            </a:r>
            <a:r>
              <a:rPr sz="2800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cứu.</a:t>
            </a:r>
            <a:endParaRPr sz="2800" dirty="0">
              <a:latin typeface="Arial"/>
              <a:cs typeface="Arial"/>
            </a:endParaRPr>
          </a:p>
          <a:p>
            <a:pPr marL="222885" indent="-210820">
              <a:lnSpc>
                <a:spcPct val="100000"/>
              </a:lnSpc>
              <a:spcBef>
                <a:spcPts val="434"/>
              </a:spcBef>
              <a:buChar char="•"/>
              <a:tabLst>
                <a:tab pos="223520" algn="l"/>
              </a:tabLst>
            </a:pP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Hỏi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thầy cô</a:t>
            </a:r>
            <a:r>
              <a:rPr sz="28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giáo.</a:t>
            </a:r>
            <a:endParaRPr sz="2800" dirty="0">
              <a:latin typeface="Arial"/>
              <a:cs typeface="Arial"/>
            </a:endParaRPr>
          </a:p>
          <a:p>
            <a:pPr marL="222885" indent="-210820">
              <a:lnSpc>
                <a:spcPct val="100000"/>
              </a:lnSpc>
              <a:spcBef>
                <a:spcPts val="430"/>
              </a:spcBef>
              <a:buChar char="•"/>
              <a:tabLst>
                <a:tab pos="223520" algn="l"/>
              </a:tabLst>
            </a:pP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Hỏi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ba mẹ,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anh</a:t>
            </a:r>
            <a:r>
              <a:rPr sz="2800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chị.</a:t>
            </a:r>
            <a:endParaRPr sz="2800" dirty="0">
              <a:latin typeface="Arial"/>
              <a:cs typeface="Arial"/>
            </a:endParaRPr>
          </a:p>
          <a:p>
            <a:pPr marL="222885" indent="-210820">
              <a:lnSpc>
                <a:spcPct val="100000"/>
              </a:lnSpc>
              <a:spcBef>
                <a:spcPts val="420"/>
              </a:spcBef>
              <a:buChar char="•"/>
              <a:tabLst>
                <a:tab pos="223520" algn="l"/>
              </a:tabLst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Cùng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thảo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luận với bạn</a:t>
            </a:r>
            <a:r>
              <a:rPr sz="280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học.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140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...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424569" y="1694764"/>
            <a:ext cx="65705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lang="en-US" sz="2800" b="1" spc="-5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spc="-5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spc="-5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pc="-5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spc="-5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spc="-5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spc="-5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spc="-5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spc="35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spc="-5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blackWhite">
          <a:xfrm>
            <a:off x="6516216" y="2708920"/>
            <a:ext cx="2016224" cy="3456384"/>
          </a:xfrm>
          <a:prstGeom prst="roundRect">
            <a:avLst>
              <a:gd name="adj" fmla="val 9106"/>
            </a:avLst>
          </a:prstGeom>
          <a:solidFill>
            <a:srgbClr val="7030A0"/>
          </a:solidFill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5400" dir="2700000" algn="br" rotWithShape="0">
              <a:srgbClr val="000000">
                <a:alpha val="60000"/>
              </a:srgbClr>
            </a:outerShdw>
          </a:effectLst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uestions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 still Have? 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63"/>
          <p:cNvSpPr>
            <a:spLocks noChangeArrowheads="1"/>
          </p:cNvSpPr>
          <p:nvPr/>
        </p:nvSpPr>
        <p:spPr bwMode="gray">
          <a:xfrm>
            <a:off x="6758762" y="1670254"/>
            <a:ext cx="1485645" cy="1034675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en-US" sz="2800" b="1" dirty="0" smtClean="0">
                <a:solidFill>
                  <a:srgbClr val="0000FF"/>
                </a:solidFill>
                <a:cs typeface="Arial" pitchFamily="34" charset="0"/>
              </a:rPr>
              <a:t>Q</a:t>
            </a:r>
            <a:endParaRPr lang="en-US" altLang="en-US" sz="28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709" y="49334"/>
            <a:ext cx="8822214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KWLQ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4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71438" y="642616"/>
            <a:ext cx="9144000" cy="564360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500" dirty="0">
                <a:solidFill>
                  <a:srgbClr val="C00000"/>
                </a:solidFill>
              </a:rPr>
              <a:t>          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C00000"/>
                </a:solidFill>
              </a:rPr>
              <a:t>    </a:t>
            </a:r>
            <a:endParaRPr lang="en-US" sz="8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sz="5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en-US" sz="2000" b="0" dirty="0" smtClean="0">
                <a:solidFill>
                  <a:srgbClr val="008000"/>
                </a:solidFill>
              </a:rPr>
              <a:t> </a:t>
            </a:r>
            <a:endParaRPr lang="en-US" sz="2000" b="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4348" y="785794"/>
            <a:ext cx="7772400" cy="990600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US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10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88" y="2048"/>
              <a:ext cx="4320" cy="225"/>
            </a:xfrm>
            <a:prstGeom prst="rect">
              <a:avLst/>
            </a:prstGeom>
            <a:noFill/>
          </p:spPr>
        </p:pic>
        <p:pic>
          <p:nvPicPr>
            <p:cNvPr id="12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2" y="2014"/>
              <a:ext cx="4320" cy="293"/>
            </a:xfrm>
            <a:prstGeom prst="rect">
              <a:avLst/>
            </a:prstGeom>
            <a:noFill/>
          </p:spPr>
        </p:pic>
        <p:pic>
          <p:nvPicPr>
            <p:cNvPr id="13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130"/>
              <a:ext cx="5760" cy="228"/>
            </a:xfrm>
            <a:prstGeom prst="rect">
              <a:avLst/>
            </a:prstGeom>
            <a:noFill/>
          </p:spPr>
        </p:pic>
        <p:pic>
          <p:nvPicPr>
            <p:cNvPr id="14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228"/>
            </a:xfrm>
            <a:prstGeom prst="rect">
              <a:avLst/>
            </a:prstGeom>
            <a:noFill/>
          </p:spPr>
        </p:pic>
      </p:grpSp>
      <p:sp>
        <p:nvSpPr>
          <p:cNvPr id="9" name="Rounded Rectangle 8"/>
          <p:cNvSpPr/>
          <p:nvPr/>
        </p:nvSpPr>
        <p:spPr bwMode="auto">
          <a:xfrm>
            <a:off x="674687" y="1866727"/>
            <a:ext cx="7937501" cy="30963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709" y="49334"/>
            <a:ext cx="8822214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KWLQ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795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7544" y="2993135"/>
            <a:ext cx="8208912" cy="1849120"/>
          </a:xfrm>
          <a:custGeom>
            <a:avLst/>
            <a:gdLst/>
            <a:ahLst/>
            <a:cxnLst/>
            <a:rect l="l" t="t" r="r" b="b"/>
            <a:pathLst>
              <a:path w="7597140" h="1849120">
                <a:moveTo>
                  <a:pt x="6672834" y="0"/>
                </a:moveTo>
                <a:lnTo>
                  <a:pt x="6672834" y="462152"/>
                </a:lnTo>
                <a:lnTo>
                  <a:pt x="0" y="462152"/>
                </a:lnTo>
                <a:lnTo>
                  <a:pt x="462153" y="924306"/>
                </a:lnTo>
                <a:lnTo>
                  <a:pt x="0" y="1386458"/>
                </a:lnTo>
                <a:lnTo>
                  <a:pt x="6672834" y="1386458"/>
                </a:lnTo>
                <a:lnTo>
                  <a:pt x="6672834" y="1848612"/>
                </a:lnTo>
                <a:lnTo>
                  <a:pt x="7597140" y="924306"/>
                </a:lnTo>
                <a:lnTo>
                  <a:pt x="6672834" y="0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59632" y="2541366"/>
            <a:ext cx="3816424" cy="860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marR="5080" indent="-33655">
              <a:lnSpc>
                <a:spcPct val="112599"/>
              </a:lnSpc>
              <a:spcBef>
                <a:spcPts val="100"/>
              </a:spcBef>
            </a:pPr>
            <a:r>
              <a:rPr sz="2400" spc="-5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2400" spc="-1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sz="2400" spc="-5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thư </a:t>
            </a:r>
            <a:r>
              <a:rPr sz="2400" spc="-5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sz="2400" spc="-5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sz="2400" spc="-5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sz="2400" spc="-5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spc="-5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marR="5080" indent="-33655">
              <a:lnSpc>
                <a:spcPct val="112599"/>
              </a:lnSpc>
              <a:spcBef>
                <a:spcPts val="100"/>
              </a:spcBef>
            </a:pPr>
            <a:r>
              <a:rPr sz="2400" spc="-5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sz="2400" spc="-35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sz="2400" spc="-1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spc="-1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sz="2400" spc="-1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sz="2400" spc="5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đọc.</a:t>
            </a:r>
            <a:endParaRPr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51720" y="3646932"/>
            <a:ext cx="4752528" cy="579120"/>
            <a:chOff x="2313432" y="3646932"/>
            <a:chExt cx="4076700" cy="579120"/>
          </a:xfrm>
        </p:grpSpPr>
        <p:sp>
          <p:nvSpPr>
            <p:cNvPr id="6" name="object 6"/>
            <p:cNvSpPr/>
            <p:nvPr/>
          </p:nvSpPr>
          <p:spPr>
            <a:xfrm>
              <a:off x="2313432" y="3646932"/>
              <a:ext cx="582168" cy="5791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72868" y="3686556"/>
              <a:ext cx="463295" cy="4617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09488" y="3646932"/>
              <a:ext cx="580643" cy="5791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68923" y="3686556"/>
              <a:ext cx="461772" cy="4617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572000" y="4423151"/>
            <a:ext cx="3312368" cy="16816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2900" algn="just">
              <a:lnSpc>
                <a:spcPct val="112700"/>
              </a:lnSpc>
              <a:spcBef>
                <a:spcPts val="95"/>
              </a:spcBef>
            </a:pPr>
            <a:r>
              <a:rPr lang="en-US" sz="2400" spc="-5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z="2400" spc="-1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400" spc="-1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sz="2400" spc="-5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2400" spc="-5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-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400" spc="-5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sz="2400" spc="-5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lớp</a:t>
            </a:r>
            <a:r>
              <a:rPr sz="2400" spc="-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2400" spc="-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400" spc="-1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400" spc="-5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400" spc="-5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sz="2400" spc="-3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spc="-5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sz="2400" spc="-5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sz="2400" spc="-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sz="2400" spc="-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sz="2400" spc="-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sz="2400" spc="-2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được.</a:t>
            </a:r>
            <a:endParaRPr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8822214" cy="7858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10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88" y="2048"/>
              <a:ext cx="4320" cy="225"/>
            </a:xfrm>
            <a:prstGeom prst="rect">
              <a:avLst/>
            </a:prstGeom>
            <a:noFill/>
          </p:spPr>
        </p:pic>
        <p:pic>
          <p:nvPicPr>
            <p:cNvPr id="12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2" y="2014"/>
              <a:ext cx="4320" cy="293"/>
            </a:xfrm>
            <a:prstGeom prst="rect">
              <a:avLst/>
            </a:prstGeom>
            <a:noFill/>
          </p:spPr>
        </p:pic>
        <p:pic>
          <p:nvPicPr>
            <p:cNvPr id="13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130"/>
              <a:ext cx="5760" cy="228"/>
            </a:xfrm>
            <a:prstGeom prst="rect">
              <a:avLst/>
            </a:prstGeom>
            <a:noFill/>
          </p:spPr>
        </p:pic>
        <p:pic>
          <p:nvPicPr>
            <p:cNvPr id="14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228"/>
            </a:xfrm>
            <a:prstGeom prst="rect">
              <a:avLst/>
            </a:prstGeom>
            <a:noFill/>
          </p:spPr>
        </p:pic>
      </p:grpSp>
      <p:sp>
        <p:nvSpPr>
          <p:cNvPr id="15" name="Rounded Rectangle 14"/>
          <p:cNvSpPr/>
          <p:nvPr/>
        </p:nvSpPr>
        <p:spPr bwMode="auto">
          <a:xfrm>
            <a:off x="928662" y="1428736"/>
            <a:ext cx="7651749" cy="349240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00B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 CẢM ƠN QUÝ THẦY, CÔ </a:t>
            </a:r>
          </a:p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 VỀ DỰ GIỜ, THĂM LỚP!</a:t>
            </a:r>
            <a:endParaRPr lang="en-US" sz="32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333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510276" y="2592704"/>
            <a:ext cx="28740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8359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Sách </a:t>
            </a:r>
            <a:r>
              <a:rPr sz="2800" dirty="0">
                <a:latin typeface="Arial"/>
                <a:cs typeface="Arial"/>
              </a:rPr>
              <a:t>về  </a:t>
            </a:r>
            <a:r>
              <a:rPr sz="2800" spc="-5" dirty="0">
                <a:latin typeface="Arial"/>
                <a:cs typeface="Arial"/>
              </a:rPr>
              <a:t>khoa học tự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nhiên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8392" y="2485644"/>
            <a:ext cx="4674235" cy="3625850"/>
            <a:chOff x="88392" y="2485644"/>
            <a:chExt cx="4674235" cy="3625850"/>
          </a:xfrm>
        </p:grpSpPr>
        <p:sp>
          <p:nvSpPr>
            <p:cNvPr id="5" name="object 5"/>
            <p:cNvSpPr/>
            <p:nvPr/>
          </p:nvSpPr>
          <p:spPr>
            <a:xfrm>
              <a:off x="361187" y="3491483"/>
              <a:ext cx="1898904" cy="24140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43912" y="3491483"/>
              <a:ext cx="2122932" cy="24140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7348" y="2514600"/>
              <a:ext cx="4616450" cy="3568065"/>
            </a:xfrm>
            <a:custGeom>
              <a:avLst/>
              <a:gdLst/>
              <a:ahLst/>
              <a:cxnLst/>
              <a:rect l="l" t="t" r="r" b="b"/>
              <a:pathLst>
                <a:path w="4616450" h="3568065">
                  <a:moveTo>
                    <a:pt x="0" y="594613"/>
                  </a:moveTo>
                  <a:lnTo>
                    <a:pt x="1971" y="545842"/>
                  </a:lnTo>
                  <a:lnTo>
                    <a:pt x="7782" y="498158"/>
                  </a:lnTo>
                  <a:lnTo>
                    <a:pt x="17281" y="451712"/>
                  </a:lnTo>
                  <a:lnTo>
                    <a:pt x="30315" y="406660"/>
                  </a:lnTo>
                  <a:lnTo>
                    <a:pt x="46729" y="363152"/>
                  </a:lnTo>
                  <a:lnTo>
                    <a:pt x="66372" y="321343"/>
                  </a:lnTo>
                  <a:lnTo>
                    <a:pt x="89090" y="281385"/>
                  </a:lnTo>
                  <a:lnTo>
                    <a:pt x="114730" y="243431"/>
                  </a:lnTo>
                  <a:lnTo>
                    <a:pt x="143139" y="207635"/>
                  </a:lnTo>
                  <a:lnTo>
                    <a:pt x="174164" y="174148"/>
                  </a:lnTo>
                  <a:lnTo>
                    <a:pt x="207652" y="143125"/>
                  </a:lnTo>
                  <a:lnTo>
                    <a:pt x="243450" y="114718"/>
                  </a:lnTo>
                  <a:lnTo>
                    <a:pt x="281405" y="89080"/>
                  </a:lnTo>
                  <a:lnTo>
                    <a:pt x="321364" y="66364"/>
                  </a:lnTo>
                  <a:lnTo>
                    <a:pt x="363173" y="46724"/>
                  </a:lnTo>
                  <a:lnTo>
                    <a:pt x="406681" y="30311"/>
                  </a:lnTo>
                  <a:lnTo>
                    <a:pt x="451733" y="17279"/>
                  </a:lnTo>
                  <a:lnTo>
                    <a:pt x="498176" y="7781"/>
                  </a:lnTo>
                  <a:lnTo>
                    <a:pt x="545858" y="1970"/>
                  </a:lnTo>
                  <a:lnTo>
                    <a:pt x="594626" y="0"/>
                  </a:lnTo>
                  <a:lnTo>
                    <a:pt x="4021581" y="0"/>
                  </a:lnTo>
                  <a:lnTo>
                    <a:pt x="4070353" y="1970"/>
                  </a:lnTo>
                  <a:lnTo>
                    <a:pt x="4118037" y="7781"/>
                  </a:lnTo>
                  <a:lnTo>
                    <a:pt x="4164483" y="17279"/>
                  </a:lnTo>
                  <a:lnTo>
                    <a:pt x="4209535" y="30311"/>
                  </a:lnTo>
                  <a:lnTo>
                    <a:pt x="4253043" y="46724"/>
                  </a:lnTo>
                  <a:lnTo>
                    <a:pt x="4294852" y="66364"/>
                  </a:lnTo>
                  <a:lnTo>
                    <a:pt x="4334810" y="89080"/>
                  </a:lnTo>
                  <a:lnTo>
                    <a:pt x="4372764" y="114718"/>
                  </a:lnTo>
                  <a:lnTo>
                    <a:pt x="4408560" y="143125"/>
                  </a:lnTo>
                  <a:lnTo>
                    <a:pt x="4442047" y="174148"/>
                  </a:lnTo>
                  <a:lnTo>
                    <a:pt x="4473070" y="207635"/>
                  </a:lnTo>
                  <a:lnTo>
                    <a:pt x="4501477" y="243431"/>
                  </a:lnTo>
                  <a:lnTo>
                    <a:pt x="4527115" y="281385"/>
                  </a:lnTo>
                  <a:lnTo>
                    <a:pt x="4549831" y="321343"/>
                  </a:lnTo>
                  <a:lnTo>
                    <a:pt x="4569471" y="363152"/>
                  </a:lnTo>
                  <a:lnTo>
                    <a:pt x="4585884" y="406660"/>
                  </a:lnTo>
                  <a:lnTo>
                    <a:pt x="4598916" y="451712"/>
                  </a:lnTo>
                  <a:lnTo>
                    <a:pt x="4608414" y="498158"/>
                  </a:lnTo>
                  <a:lnTo>
                    <a:pt x="4614225" y="545842"/>
                  </a:lnTo>
                  <a:lnTo>
                    <a:pt x="4616196" y="594613"/>
                  </a:lnTo>
                  <a:lnTo>
                    <a:pt x="4616196" y="2973070"/>
                  </a:lnTo>
                  <a:lnTo>
                    <a:pt x="4614225" y="3021835"/>
                  </a:lnTo>
                  <a:lnTo>
                    <a:pt x="4608414" y="3069516"/>
                  </a:lnTo>
                  <a:lnTo>
                    <a:pt x="4598916" y="3115958"/>
                  </a:lnTo>
                  <a:lnTo>
                    <a:pt x="4585884" y="3161009"/>
                  </a:lnTo>
                  <a:lnTo>
                    <a:pt x="4569471" y="3204515"/>
                  </a:lnTo>
                  <a:lnTo>
                    <a:pt x="4549831" y="3246323"/>
                  </a:lnTo>
                  <a:lnTo>
                    <a:pt x="4527115" y="3286281"/>
                  </a:lnTo>
                  <a:lnTo>
                    <a:pt x="4501477" y="3324235"/>
                  </a:lnTo>
                  <a:lnTo>
                    <a:pt x="4473070" y="3360033"/>
                  </a:lnTo>
                  <a:lnTo>
                    <a:pt x="4442047" y="3393520"/>
                  </a:lnTo>
                  <a:lnTo>
                    <a:pt x="4408560" y="3424545"/>
                  </a:lnTo>
                  <a:lnTo>
                    <a:pt x="4372764" y="3452954"/>
                  </a:lnTo>
                  <a:lnTo>
                    <a:pt x="4334810" y="3478594"/>
                  </a:lnTo>
                  <a:lnTo>
                    <a:pt x="4294852" y="3501311"/>
                  </a:lnTo>
                  <a:lnTo>
                    <a:pt x="4253043" y="3520954"/>
                  </a:lnTo>
                  <a:lnTo>
                    <a:pt x="4209535" y="3537368"/>
                  </a:lnTo>
                  <a:lnTo>
                    <a:pt x="4164483" y="3550402"/>
                  </a:lnTo>
                  <a:lnTo>
                    <a:pt x="4118037" y="3559901"/>
                  </a:lnTo>
                  <a:lnTo>
                    <a:pt x="4070353" y="3565712"/>
                  </a:lnTo>
                  <a:lnTo>
                    <a:pt x="4021581" y="3567684"/>
                  </a:lnTo>
                  <a:lnTo>
                    <a:pt x="594626" y="3567684"/>
                  </a:lnTo>
                  <a:lnTo>
                    <a:pt x="545858" y="3565712"/>
                  </a:lnTo>
                  <a:lnTo>
                    <a:pt x="498176" y="3559901"/>
                  </a:lnTo>
                  <a:lnTo>
                    <a:pt x="451733" y="3550402"/>
                  </a:lnTo>
                  <a:lnTo>
                    <a:pt x="406681" y="3537368"/>
                  </a:lnTo>
                  <a:lnTo>
                    <a:pt x="363173" y="3520954"/>
                  </a:lnTo>
                  <a:lnTo>
                    <a:pt x="321364" y="3501311"/>
                  </a:lnTo>
                  <a:lnTo>
                    <a:pt x="281405" y="3478594"/>
                  </a:lnTo>
                  <a:lnTo>
                    <a:pt x="243450" y="3452954"/>
                  </a:lnTo>
                  <a:lnTo>
                    <a:pt x="207652" y="3424545"/>
                  </a:lnTo>
                  <a:lnTo>
                    <a:pt x="174164" y="3393520"/>
                  </a:lnTo>
                  <a:lnTo>
                    <a:pt x="143139" y="3360033"/>
                  </a:lnTo>
                  <a:lnTo>
                    <a:pt x="114730" y="3324235"/>
                  </a:lnTo>
                  <a:lnTo>
                    <a:pt x="89090" y="3286281"/>
                  </a:lnTo>
                  <a:lnTo>
                    <a:pt x="66372" y="3246323"/>
                  </a:lnTo>
                  <a:lnTo>
                    <a:pt x="46729" y="3204515"/>
                  </a:lnTo>
                  <a:lnTo>
                    <a:pt x="30315" y="3161009"/>
                  </a:lnTo>
                  <a:lnTo>
                    <a:pt x="17281" y="3115958"/>
                  </a:lnTo>
                  <a:lnTo>
                    <a:pt x="7782" y="3069516"/>
                  </a:lnTo>
                  <a:lnTo>
                    <a:pt x="1971" y="3021835"/>
                  </a:lnTo>
                  <a:lnTo>
                    <a:pt x="0" y="2973070"/>
                  </a:lnTo>
                  <a:lnTo>
                    <a:pt x="0" y="594613"/>
                  </a:lnTo>
                  <a:close/>
                </a:path>
              </a:pathLst>
            </a:custGeom>
            <a:ln w="57911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821935" y="2485644"/>
            <a:ext cx="4246245" cy="3625850"/>
            <a:chOff x="4821935" y="2485644"/>
            <a:chExt cx="4246245" cy="3625850"/>
          </a:xfrm>
        </p:grpSpPr>
        <p:sp>
          <p:nvSpPr>
            <p:cNvPr id="9" name="object 9"/>
            <p:cNvSpPr/>
            <p:nvPr/>
          </p:nvSpPr>
          <p:spPr>
            <a:xfrm>
              <a:off x="5081015" y="3531108"/>
              <a:ext cx="1786128" cy="23926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18959" y="3538727"/>
              <a:ext cx="1860803" cy="23667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50891" y="2514600"/>
              <a:ext cx="4188460" cy="3568065"/>
            </a:xfrm>
            <a:custGeom>
              <a:avLst/>
              <a:gdLst/>
              <a:ahLst/>
              <a:cxnLst/>
              <a:rect l="l" t="t" r="r" b="b"/>
              <a:pathLst>
                <a:path w="4188459" h="3568065">
                  <a:moveTo>
                    <a:pt x="0" y="594613"/>
                  </a:moveTo>
                  <a:lnTo>
                    <a:pt x="1970" y="545842"/>
                  </a:lnTo>
                  <a:lnTo>
                    <a:pt x="7781" y="498158"/>
                  </a:lnTo>
                  <a:lnTo>
                    <a:pt x="17279" y="451712"/>
                  </a:lnTo>
                  <a:lnTo>
                    <a:pt x="30311" y="406660"/>
                  </a:lnTo>
                  <a:lnTo>
                    <a:pt x="46724" y="363152"/>
                  </a:lnTo>
                  <a:lnTo>
                    <a:pt x="66364" y="321343"/>
                  </a:lnTo>
                  <a:lnTo>
                    <a:pt x="89080" y="281385"/>
                  </a:lnTo>
                  <a:lnTo>
                    <a:pt x="114718" y="243431"/>
                  </a:lnTo>
                  <a:lnTo>
                    <a:pt x="143125" y="207635"/>
                  </a:lnTo>
                  <a:lnTo>
                    <a:pt x="174148" y="174148"/>
                  </a:lnTo>
                  <a:lnTo>
                    <a:pt x="207635" y="143125"/>
                  </a:lnTo>
                  <a:lnTo>
                    <a:pt x="243431" y="114718"/>
                  </a:lnTo>
                  <a:lnTo>
                    <a:pt x="281385" y="89080"/>
                  </a:lnTo>
                  <a:lnTo>
                    <a:pt x="321343" y="66364"/>
                  </a:lnTo>
                  <a:lnTo>
                    <a:pt x="363152" y="46724"/>
                  </a:lnTo>
                  <a:lnTo>
                    <a:pt x="406660" y="30311"/>
                  </a:lnTo>
                  <a:lnTo>
                    <a:pt x="451712" y="17279"/>
                  </a:lnTo>
                  <a:lnTo>
                    <a:pt x="498158" y="7781"/>
                  </a:lnTo>
                  <a:lnTo>
                    <a:pt x="545842" y="1970"/>
                  </a:lnTo>
                  <a:lnTo>
                    <a:pt x="594613" y="0"/>
                  </a:lnTo>
                  <a:lnTo>
                    <a:pt x="3593338" y="0"/>
                  </a:lnTo>
                  <a:lnTo>
                    <a:pt x="3642109" y="1970"/>
                  </a:lnTo>
                  <a:lnTo>
                    <a:pt x="3689793" y="7781"/>
                  </a:lnTo>
                  <a:lnTo>
                    <a:pt x="3736239" y="17279"/>
                  </a:lnTo>
                  <a:lnTo>
                    <a:pt x="3781291" y="30311"/>
                  </a:lnTo>
                  <a:lnTo>
                    <a:pt x="3824799" y="46724"/>
                  </a:lnTo>
                  <a:lnTo>
                    <a:pt x="3866608" y="66364"/>
                  </a:lnTo>
                  <a:lnTo>
                    <a:pt x="3906566" y="89080"/>
                  </a:lnTo>
                  <a:lnTo>
                    <a:pt x="3944520" y="114718"/>
                  </a:lnTo>
                  <a:lnTo>
                    <a:pt x="3980316" y="143125"/>
                  </a:lnTo>
                  <a:lnTo>
                    <a:pt x="4013803" y="174148"/>
                  </a:lnTo>
                  <a:lnTo>
                    <a:pt x="4044826" y="207635"/>
                  </a:lnTo>
                  <a:lnTo>
                    <a:pt x="4073233" y="243431"/>
                  </a:lnTo>
                  <a:lnTo>
                    <a:pt x="4098871" y="281385"/>
                  </a:lnTo>
                  <a:lnTo>
                    <a:pt x="4121587" y="321343"/>
                  </a:lnTo>
                  <a:lnTo>
                    <a:pt x="4141227" y="363152"/>
                  </a:lnTo>
                  <a:lnTo>
                    <a:pt x="4157640" y="406660"/>
                  </a:lnTo>
                  <a:lnTo>
                    <a:pt x="4170672" y="451712"/>
                  </a:lnTo>
                  <a:lnTo>
                    <a:pt x="4180170" y="498158"/>
                  </a:lnTo>
                  <a:lnTo>
                    <a:pt x="4185981" y="545842"/>
                  </a:lnTo>
                  <a:lnTo>
                    <a:pt x="4187952" y="594613"/>
                  </a:lnTo>
                  <a:lnTo>
                    <a:pt x="4187952" y="2973070"/>
                  </a:lnTo>
                  <a:lnTo>
                    <a:pt x="4185981" y="3021837"/>
                  </a:lnTo>
                  <a:lnTo>
                    <a:pt x="4180170" y="3069519"/>
                  </a:lnTo>
                  <a:lnTo>
                    <a:pt x="4170672" y="3115962"/>
                  </a:lnTo>
                  <a:lnTo>
                    <a:pt x="4157640" y="3161014"/>
                  </a:lnTo>
                  <a:lnTo>
                    <a:pt x="4141227" y="3204520"/>
                  </a:lnTo>
                  <a:lnTo>
                    <a:pt x="4121587" y="3246329"/>
                  </a:lnTo>
                  <a:lnTo>
                    <a:pt x="4098871" y="3286287"/>
                  </a:lnTo>
                  <a:lnTo>
                    <a:pt x="4073233" y="3324241"/>
                  </a:lnTo>
                  <a:lnTo>
                    <a:pt x="4044826" y="3360038"/>
                  </a:lnTo>
                  <a:lnTo>
                    <a:pt x="4013803" y="3393525"/>
                  </a:lnTo>
                  <a:lnTo>
                    <a:pt x="3980316" y="3424549"/>
                  </a:lnTo>
                  <a:lnTo>
                    <a:pt x="3944520" y="3452958"/>
                  </a:lnTo>
                  <a:lnTo>
                    <a:pt x="3906566" y="3478597"/>
                  </a:lnTo>
                  <a:lnTo>
                    <a:pt x="3866608" y="3501314"/>
                  </a:lnTo>
                  <a:lnTo>
                    <a:pt x="3824799" y="3520956"/>
                  </a:lnTo>
                  <a:lnTo>
                    <a:pt x="3781291" y="3537370"/>
                  </a:lnTo>
                  <a:lnTo>
                    <a:pt x="3736239" y="3550402"/>
                  </a:lnTo>
                  <a:lnTo>
                    <a:pt x="3689793" y="3559901"/>
                  </a:lnTo>
                  <a:lnTo>
                    <a:pt x="3642109" y="3565712"/>
                  </a:lnTo>
                  <a:lnTo>
                    <a:pt x="3593338" y="3567684"/>
                  </a:lnTo>
                  <a:lnTo>
                    <a:pt x="594613" y="3567684"/>
                  </a:lnTo>
                  <a:lnTo>
                    <a:pt x="545842" y="3565712"/>
                  </a:lnTo>
                  <a:lnTo>
                    <a:pt x="498158" y="3559901"/>
                  </a:lnTo>
                  <a:lnTo>
                    <a:pt x="451712" y="3550402"/>
                  </a:lnTo>
                  <a:lnTo>
                    <a:pt x="406660" y="3537370"/>
                  </a:lnTo>
                  <a:lnTo>
                    <a:pt x="363152" y="3520956"/>
                  </a:lnTo>
                  <a:lnTo>
                    <a:pt x="321343" y="3501314"/>
                  </a:lnTo>
                  <a:lnTo>
                    <a:pt x="281385" y="3478597"/>
                  </a:lnTo>
                  <a:lnTo>
                    <a:pt x="243431" y="3452958"/>
                  </a:lnTo>
                  <a:lnTo>
                    <a:pt x="207635" y="3424549"/>
                  </a:lnTo>
                  <a:lnTo>
                    <a:pt x="174148" y="3393525"/>
                  </a:lnTo>
                  <a:lnTo>
                    <a:pt x="143125" y="3360038"/>
                  </a:lnTo>
                  <a:lnTo>
                    <a:pt x="114718" y="3324241"/>
                  </a:lnTo>
                  <a:lnTo>
                    <a:pt x="89080" y="3286287"/>
                  </a:lnTo>
                  <a:lnTo>
                    <a:pt x="66364" y="3246329"/>
                  </a:lnTo>
                  <a:lnTo>
                    <a:pt x="46724" y="3204520"/>
                  </a:lnTo>
                  <a:lnTo>
                    <a:pt x="30311" y="3161014"/>
                  </a:lnTo>
                  <a:lnTo>
                    <a:pt x="17279" y="3115962"/>
                  </a:lnTo>
                  <a:lnTo>
                    <a:pt x="7781" y="3069519"/>
                  </a:lnTo>
                  <a:lnTo>
                    <a:pt x="1970" y="3021837"/>
                  </a:lnTo>
                  <a:lnTo>
                    <a:pt x="0" y="2973070"/>
                  </a:lnTo>
                  <a:lnTo>
                    <a:pt x="0" y="594613"/>
                  </a:lnTo>
                  <a:close/>
                </a:path>
              </a:pathLst>
            </a:custGeom>
            <a:ln w="5791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412494" y="2597657"/>
            <a:ext cx="20307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1630" marR="5080" indent="-329565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Arial"/>
                <a:cs typeface="Arial"/>
              </a:rPr>
              <a:t>Truyện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tranh  </a:t>
            </a:r>
            <a:r>
              <a:rPr sz="2800" dirty="0">
                <a:latin typeface="Arial"/>
                <a:cs typeface="Arial"/>
              </a:rPr>
              <a:t>thiếu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nhi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16" name="Rectangle 15"/>
          <p:cNvSpPr/>
          <p:nvPr/>
        </p:nvSpPr>
        <p:spPr>
          <a:xfrm>
            <a:off x="71438" y="0"/>
            <a:ext cx="9001156" cy="692696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4" y="994926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020" marR="5080">
              <a:lnSpc>
                <a:spcPct val="100000"/>
              </a:lnSpc>
              <a:spcBef>
                <a:spcPts val="1450"/>
              </a:spcBef>
              <a:tabLst>
                <a:tab pos="1331595" algn="l"/>
                <a:tab pos="2313305" algn="l"/>
                <a:tab pos="3274695" algn="l"/>
                <a:tab pos="4078604" algn="l"/>
                <a:tab pos="4663440" algn="l"/>
                <a:tab pos="5367655" algn="l"/>
              </a:tabLst>
            </a:pPr>
            <a:r>
              <a:rPr lang="en-US" sz="3200" b="1" spc="-1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spc="-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spc="-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spc="-1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spc="-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7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24909" y="1577564"/>
            <a:ext cx="8351337" cy="4599336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240"/>
              </a:spcBef>
            </a:pPr>
            <a:r>
              <a:rPr sz="2200" i="1" spc="-5" dirty="0" smtClean="0">
                <a:solidFill>
                  <a:srgbClr val="00B050"/>
                </a:solidFill>
                <a:latin typeface="Arial"/>
                <a:cs typeface="Arial"/>
              </a:rPr>
              <a:t>“</a:t>
            </a:r>
            <a:r>
              <a:rPr sz="2200" i="1" spc="-5" dirty="0">
                <a:solidFill>
                  <a:srgbClr val="00B050"/>
                </a:solidFill>
                <a:latin typeface="Arial"/>
                <a:cs typeface="Arial"/>
              </a:rPr>
              <a:t>Xin </a:t>
            </a:r>
            <a:r>
              <a:rPr sz="2200" i="1" dirty="0">
                <a:solidFill>
                  <a:srgbClr val="00B050"/>
                </a:solidFill>
                <a:latin typeface="Arial"/>
                <a:cs typeface="Arial"/>
              </a:rPr>
              <a:t>chào </a:t>
            </a:r>
            <a:r>
              <a:rPr sz="2200" i="1" spc="-5" dirty="0">
                <a:solidFill>
                  <a:srgbClr val="00B050"/>
                </a:solidFill>
                <a:latin typeface="Arial"/>
                <a:cs typeface="Arial"/>
              </a:rPr>
              <a:t>các</a:t>
            </a:r>
            <a:r>
              <a:rPr sz="2200" i="1" spc="1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00B050"/>
                </a:solidFill>
                <a:latin typeface="Arial"/>
                <a:cs typeface="Arial"/>
              </a:rPr>
              <a:t>bạn!</a:t>
            </a:r>
            <a:endParaRPr sz="2200" dirty="0">
              <a:solidFill>
                <a:srgbClr val="00B05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solidFill>
                <a:srgbClr val="00B050"/>
              </a:solidFill>
              <a:latin typeface="Arial"/>
              <a:cs typeface="Arial"/>
            </a:endParaRPr>
          </a:p>
          <a:p>
            <a:pPr marL="12700" marR="6350" indent="457200" algn="just">
              <a:lnSpc>
                <a:spcPct val="100000"/>
              </a:lnSpc>
            </a:pPr>
            <a:r>
              <a:rPr sz="2200" i="1" spc="-5" dirty="0">
                <a:solidFill>
                  <a:srgbClr val="00B050"/>
                </a:solidFill>
                <a:latin typeface="Arial"/>
                <a:cs typeface="Arial"/>
              </a:rPr>
              <a:t>Tớ là dòng </a:t>
            </a:r>
            <a:r>
              <a:rPr sz="2200" b="1" i="1" spc="-5" dirty="0">
                <a:solidFill>
                  <a:srgbClr val="00B050"/>
                </a:solidFill>
                <a:latin typeface="Arial"/>
                <a:cs typeface="Arial"/>
              </a:rPr>
              <a:t>sách </a:t>
            </a:r>
            <a:r>
              <a:rPr sz="2200" b="1" i="1" dirty="0">
                <a:solidFill>
                  <a:srgbClr val="00B050"/>
                </a:solidFill>
                <a:latin typeface="Arial"/>
                <a:cs typeface="Arial"/>
              </a:rPr>
              <a:t>khoa </a:t>
            </a:r>
            <a:r>
              <a:rPr sz="2200" b="1" i="1" spc="-5" dirty="0">
                <a:solidFill>
                  <a:srgbClr val="00B050"/>
                </a:solidFill>
                <a:latin typeface="Arial"/>
                <a:cs typeface="Arial"/>
              </a:rPr>
              <a:t>học </a:t>
            </a:r>
            <a:r>
              <a:rPr sz="2200" i="1" spc="-5" dirty="0">
                <a:solidFill>
                  <a:srgbClr val="00B050"/>
                </a:solidFill>
                <a:latin typeface="Arial"/>
                <a:cs typeface="Arial"/>
              </a:rPr>
              <a:t>của thư viện, </a:t>
            </a:r>
            <a:r>
              <a:rPr sz="2200" i="1" spc="-10" dirty="0">
                <a:solidFill>
                  <a:srgbClr val="00B050"/>
                </a:solidFill>
                <a:latin typeface="Arial"/>
                <a:cs typeface="Arial"/>
              </a:rPr>
              <a:t>tớ </a:t>
            </a:r>
            <a:r>
              <a:rPr sz="2200" i="1" spc="-5" dirty="0">
                <a:solidFill>
                  <a:srgbClr val="00B050"/>
                </a:solidFill>
                <a:latin typeface="Arial"/>
                <a:cs typeface="Arial"/>
              </a:rPr>
              <a:t>được các tác </a:t>
            </a:r>
            <a:r>
              <a:rPr sz="2200" i="1" spc="-10" dirty="0">
                <a:solidFill>
                  <a:srgbClr val="00B050"/>
                </a:solidFill>
                <a:latin typeface="Arial"/>
                <a:cs typeface="Arial"/>
              </a:rPr>
              <a:t>giả  </a:t>
            </a:r>
            <a:r>
              <a:rPr sz="2200" i="1" dirty="0">
                <a:solidFill>
                  <a:srgbClr val="00B050"/>
                </a:solidFill>
                <a:latin typeface="Arial"/>
                <a:cs typeface="Arial"/>
              </a:rPr>
              <a:t>có </a:t>
            </a:r>
            <a:r>
              <a:rPr sz="2200" i="1" spc="-5" dirty="0">
                <a:solidFill>
                  <a:srgbClr val="00B050"/>
                </a:solidFill>
                <a:latin typeface="Arial"/>
                <a:cs typeface="Arial"/>
              </a:rPr>
              <a:t>vốn kiến thức </a:t>
            </a:r>
            <a:r>
              <a:rPr sz="2200" i="1" dirty="0">
                <a:solidFill>
                  <a:srgbClr val="00B050"/>
                </a:solidFill>
                <a:latin typeface="Arial"/>
                <a:cs typeface="Arial"/>
              </a:rPr>
              <a:t>chuyên </a:t>
            </a:r>
            <a:r>
              <a:rPr sz="2200" i="1" spc="-5" dirty="0">
                <a:solidFill>
                  <a:srgbClr val="00B050"/>
                </a:solidFill>
                <a:latin typeface="Arial"/>
                <a:cs typeface="Arial"/>
              </a:rPr>
              <a:t>ngành </a:t>
            </a:r>
            <a:r>
              <a:rPr sz="2200" i="1" dirty="0">
                <a:solidFill>
                  <a:srgbClr val="00B050"/>
                </a:solidFill>
                <a:latin typeface="Arial"/>
                <a:cs typeface="Arial"/>
              </a:rPr>
              <a:t>viết </a:t>
            </a:r>
            <a:r>
              <a:rPr sz="2200" i="1" spc="-5" dirty="0">
                <a:solidFill>
                  <a:srgbClr val="00B050"/>
                </a:solidFill>
                <a:latin typeface="Arial"/>
                <a:cs typeface="Arial"/>
              </a:rPr>
              <a:t>nên bằng thứ ngôn ngữ dễ  hiểu với một phong </a:t>
            </a:r>
            <a:r>
              <a:rPr sz="2200" i="1" dirty="0">
                <a:solidFill>
                  <a:srgbClr val="00B050"/>
                </a:solidFill>
                <a:latin typeface="Arial"/>
                <a:cs typeface="Arial"/>
              </a:rPr>
              <a:t>cách </a:t>
            </a:r>
            <a:r>
              <a:rPr sz="2200" i="1" spc="-5" dirty="0">
                <a:solidFill>
                  <a:srgbClr val="00B050"/>
                </a:solidFill>
                <a:latin typeface="Arial"/>
                <a:cs typeface="Arial"/>
              </a:rPr>
              <a:t>thú vị, </a:t>
            </a:r>
            <a:r>
              <a:rPr sz="2200" i="1" dirty="0">
                <a:solidFill>
                  <a:srgbClr val="00B050"/>
                </a:solidFill>
                <a:latin typeface="Arial"/>
                <a:cs typeface="Arial"/>
              </a:rPr>
              <a:t>nhằm phổ </a:t>
            </a:r>
            <a:r>
              <a:rPr sz="2200" i="1" spc="-5" dirty="0">
                <a:solidFill>
                  <a:srgbClr val="00B050"/>
                </a:solidFill>
                <a:latin typeface="Arial"/>
                <a:cs typeface="Arial"/>
              </a:rPr>
              <a:t>biến những </a:t>
            </a:r>
            <a:r>
              <a:rPr sz="2200" i="1" dirty="0">
                <a:solidFill>
                  <a:srgbClr val="00B050"/>
                </a:solidFill>
                <a:latin typeface="Arial"/>
                <a:cs typeface="Arial"/>
              </a:rPr>
              <a:t>kiến </a:t>
            </a:r>
            <a:r>
              <a:rPr sz="2200" i="1" spc="-5" dirty="0">
                <a:solidFill>
                  <a:srgbClr val="00B050"/>
                </a:solidFill>
                <a:latin typeface="Arial"/>
                <a:cs typeface="Arial"/>
              </a:rPr>
              <a:t>thức  khoa học khó hiểu đến </a:t>
            </a:r>
            <a:r>
              <a:rPr sz="2200" i="1" dirty="0">
                <a:solidFill>
                  <a:srgbClr val="00B050"/>
                </a:solidFill>
                <a:latin typeface="Arial"/>
                <a:cs typeface="Arial"/>
              </a:rPr>
              <a:t>với </a:t>
            </a:r>
            <a:r>
              <a:rPr sz="2200" i="1" spc="-15" dirty="0">
                <a:solidFill>
                  <a:srgbClr val="00B050"/>
                </a:solidFill>
                <a:latin typeface="Arial"/>
                <a:cs typeface="Arial"/>
              </a:rPr>
              <a:t>mọi</a:t>
            </a:r>
            <a:r>
              <a:rPr sz="2200" i="1" spc="6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00B050"/>
                </a:solidFill>
                <a:latin typeface="Arial"/>
                <a:cs typeface="Arial"/>
              </a:rPr>
              <a:t>người.</a:t>
            </a:r>
            <a:endParaRPr sz="2200" dirty="0">
              <a:solidFill>
                <a:srgbClr val="00B05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solidFill>
                <a:srgbClr val="00B050"/>
              </a:solidFill>
              <a:latin typeface="Arial"/>
              <a:cs typeface="Arial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2200" i="1" spc="-5" dirty="0">
                <a:solidFill>
                  <a:srgbClr val="00B050"/>
                </a:solidFill>
                <a:latin typeface="Arial"/>
                <a:cs typeface="Arial"/>
              </a:rPr>
              <a:t>Gia tộc nhà tớ đều là những gia đình có kiến thức phong </a:t>
            </a:r>
            <a:r>
              <a:rPr sz="2200" i="1" dirty="0">
                <a:solidFill>
                  <a:srgbClr val="00B050"/>
                </a:solidFill>
                <a:latin typeface="Arial"/>
                <a:cs typeface="Arial"/>
              </a:rPr>
              <a:t>phú,  </a:t>
            </a:r>
            <a:r>
              <a:rPr sz="2200" i="1" spc="-5" dirty="0">
                <a:solidFill>
                  <a:srgbClr val="00B050"/>
                </a:solidFill>
                <a:latin typeface="Arial"/>
                <a:cs typeface="Arial"/>
              </a:rPr>
              <a:t>nào là gia đình toán học </a:t>
            </a:r>
            <a:r>
              <a:rPr sz="2200" i="1" dirty="0">
                <a:solidFill>
                  <a:srgbClr val="00B050"/>
                </a:solidFill>
                <a:latin typeface="Arial"/>
                <a:cs typeface="Arial"/>
              </a:rPr>
              <a:t>với </a:t>
            </a:r>
            <a:r>
              <a:rPr sz="2200" i="1" spc="-5" dirty="0">
                <a:solidFill>
                  <a:srgbClr val="00B050"/>
                </a:solidFill>
                <a:latin typeface="Arial"/>
                <a:cs typeface="Arial"/>
              </a:rPr>
              <a:t>lối tư duy cực </a:t>
            </a:r>
            <a:r>
              <a:rPr sz="2200" i="1" dirty="0">
                <a:solidFill>
                  <a:srgbClr val="00B050"/>
                </a:solidFill>
                <a:latin typeface="Arial"/>
                <a:cs typeface="Arial"/>
              </a:rPr>
              <a:t>kỳ </a:t>
            </a:r>
            <a:r>
              <a:rPr sz="2200" i="1" spc="-5" dirty="0">
                <a:solidFill>
                  <a:srgbClr val="00B050"/>
                </a:solidFill>
                <a:latin typeface="Arial"/>
                <a:cs typeface="Arial"/>
              </a:rPr>
              <a:t>logic, gia đình thiên  văn học </a:t>
            </a:r>
            <a:r>
              <a:rPr sz="2200" i="1" dirty="0">
                <a:solidFill>
                  <a:srgbClr val="00B050"/>
                </a:solidFill>
                <a:latin typeface="Arial"/>
                <a:cs typeface="Arial"/>
              </a:rPr>
              <a:t>với vũ </a:t>
            </a:r>
            <a:r>
              <a:rPr sz="2200" i="1" spc="-5" dirty="0">
                <a:solidFill>
                  <a:srgbClr val="00B050"/>
                </a:solidFill>
                <a:latin typeface="Arial"/>
                <a:cs typeface="Arial"/>
              </a:rPr>
              <a:t>trụ bao </a:t>
            </a:r>
            <a:r>
              <a:rPr sz="2200" i="1" dirty="0">
                <a:solidFill>
                  <a:srgbClr val="00B050"/>
                </a:solidFill>
                <a:latin typeface="Arial"/>
                <a:cs typeface="Arial"/>
              </a:rPr>
              <a:t>la, </a:t>
            </a:r>
            <a:r>
              <a:rPr sz="2200" i="1" spc="-5" dirty="0">
                <a:solidFill>
                  <a:srgbClr val="00B050"/>
                </a:solidFill>
                <a:latin typeface="Arial"/>
                <a:cs typeface="Arial"/>
              </a:rPr>
              <a:t>gia đình vật lý </a:t>
            </a:r>
            <a:r>
              <a:rPr sz="2200" i="1" dirty="0">
                <a:solidFill>
                  <a:srgbClr val="00B050"/>
                </a:solidFill>
                <a:latin typeface="Arial"/>
                <a:cs typeface="Arial"/>
              </a:rPr>
              <a:t>và hóa </a:t>
            </a:r>
            <a:r>
              <a:rPr sz="2200" i="1" spc="-5" dirty="0">
                <a:solidFill>
                  <a:srgbClr val="00B050"/>
                </a:solidFill>
                <a:latin typeface="Arial"/>
                <a:cs typeface="Arial"/>
              </a:rPr>
              <a:t>học đi </a:t>
            </a:r>
            <a:r>
              <a:rPr sz="2200" i="1" dirty="0">
                <a:solidFill>
                  <a:srgbClr val="00B050"/>
                </a:solidFill>
                <a:latin typeface="Arial"/>
                <a:cs typeface="Arial"/>
              </a:rPr>
              <a:t>tìm chân </a:t>
            </a:r>
            <a:r>
              <a:rPr sz="2200" i="1" spc="-5" dirty="0">
                <a:solidFill>
                  <a:srgbClr val="00B050"/>
                </a:solidFill>
                <a:latin typeface="Arial"/>
                <a:cs typeface="Arial"/>
              </a:rPr>
              <a:t>lý  khoa học, gia đình sinh vật </a:t>
            </a:r>
            <a:r>
              <a:rPr sz="2200" i="1" dirty="0">
                <a:solidFill>
                  <a:srgbClr val="00B050"/>
                </a:solidFill>
                <a:latin typeface="Arial"/>
                <a:cs typeface="Arial"/>
              </a:rPr>
              <a:t>với </a:t>
            </a:r>
            <a:r>
              <a:rPr sz="2200" i="1" spc="-5" dirty="0">
                <a:solidFill>
                  <a:srgbClr val="00B050"/>
                </a:solidFill>
                <a:latin typeface="Arial"/>
                <a:cs typeface="Arial"/>
              </a:rPr>
              <a:t>hàng </a:t>
            </a:r>
            <a:r>
              <a:rPr sz="2200" i="1" dirty="0">
                <a:solidFill>
                  <a:srgbClr val="00B050"/>
                </a:solidFill>
                <a:latin typeface="Arial"/>
                <a:cs typeface="Arial"/>
              </a:rPr>
              <a:t>trăm </a:t>
            </a:r>
            <a:r>
              <a:rPr sz="2200" i="1" spc="-5" dirty="0">
                <a:solidFill>
                  <a:srgbClr val="00B050"/>
                </a:solidFill>
                <a:latin typeface="Arial"/>
                <a:cs typeface="Arial"/>
              </a:rPr>
              <a:t>hàng nghìn loài sinh vật  kì thú, và </a:t>
            </a:r>
            <a:r>
              <a:rPr sz="2200" i="1" spc="-10" dirty="0">
                <a:solidFill>
                  <a:srgbClr val="00B050"/>
                </a:solidFill>
                <a:latin typeface="Arial"/>
                <a:cs typeface="Arial"/>
              </a:rPr>
              <a:t>cả </a:t>
            </a:r>
            <a:r>
              <a:rPr sz="2200" i="1" spc="-5" dirty="0">
                <a:solidFill>
                  <a:srgbClr val="00B050"/>
                </a:solidFill>
                <a:latin typeface="Arial"/>
                <a:cs typeface="Arial"/>
              </a:rPr>
              <a:t>gia đình nhân chủng học có </a:t>
            </a:r>
            <a:r>
              <a:rPr sz="2200" i="1" dirty="0">
                <a:solidFill>
                  <a:srgbClr val="00B050"/>
                </a:solidFill>
                <a:latin typeface="Arial"/>
                <a:cs typeface="Arial"/>
              </a:rPr>
              <a:t>liên </a:t>
            </a:r>
            <a:r>
              <a:rPr sz="2200" i="1" spc="-5" dirty="0">
                <a:solidFill>
                  <a:srgbClr val="00B050"/>
                </a:solidFill>
                <a:latin typeface="Arial"/>
                <a:cs typeface="Arial"/>
              </a:rPr>
              <a:t>quan </a:t>
            </a:r>
            <a:r>
              <a:rPr sz="2200" i="1" spc="-10" dirty="0">
                <a:solidFill>
                  <a:srgbClr val="00B050"/>
                </a:solidFill>
                <a:latin typeface="Arial"/>
                <a:cs typeface="Arial"/>
              </a:rPr>
              <a:t>mật </a:t>
            </a:r>
            <a:r>
              <a:rPr sz="2200" i="1" dirty="0">
                <a:solidFill>
                  <a:srgbClr val="00B050"/>
                </a:solidFill>
                <a:latin typeface="Arial"/>
                <a:cs typeface="Arial"/>
              </a:rPr>
              <a:t>thiết </a:t>
            </a:r>
            <a:r>
              <a:rPr sz="2200" i="1" spc="-5" dirty="0">
                <a:solidFill>
                  <a:srgbClr val="00B050"/>
                </a:solidFill>
                <a:latin typeface="Arial"/>
                <a:cs typeface="Arial"/>
              </a:rPr>
              <a:t>với  con người chúng ta</a:t>
            </a:r>
            <a:r>
              <a:rPr sz="2200" i="1" spc="3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200" i="1" spc="-35" dirty="0">
                <a:solidFill>
                  <a:srgbClr val="00B050"/>
                </a:solidFill>
                <a:latin typeface="Arial"/>
                <a:cs typeface="Arial"/>
              </a:rPr>
              <a:t>v.v…”</a:t>
            </a:r>
            <a:endParaRPr sz="22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001156" cy="869043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953637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" algn="just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spc="-5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2800" b="1" spc="-5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spc="-5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spc="-5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spc="-5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spc="-5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spc="-5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46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64285" y="1510633"/>
            <a:ext cx="8474331" cy="47519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lang="en-US" sz="2800" spc="-1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2800" spc="-1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sz="2800" spc="-1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khoa học 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</a:t>
            </a:r>
            <a:r>
              <a:rPr sz="2800" spc="-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sự </a:t>
            </a:r>
            <a:r>
              <a:rPr sz="2800" spc="-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 mò, 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 </a:t>
            </a:r>
            <a:r>
              <a:rPr sz="2800" spc="-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 tượng, </a:t>
            </a:r>
            <a:r>
              <a:rPr sz="2800" spc="-5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sz="2800" spc="-5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 cho việc hình thành tư duy phản biện </a:t>
            </a:r>
            <a:r>
              <a:rPr sz="2800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sz="2800" spc="-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lực giải quyết  </a:t>
            </a:r>
            <a:r>
              <a:rPr sz="2800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sz="2800" spc="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lang="en-US" sz="2800" spc="-15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800" spc="-15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sz="2800" spc="-15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viện nhà 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sz="2800" spc="-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 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 </a:t>
            </a:r>
            <a:r>
              <a:rPr sz="2800" spc="-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sách khoa học 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có  </a:t>
            </a:r>
            <a:r>
              <a:rPr sz="2800" spc="-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dụng như những cuốn 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sz="2800" spc="-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bổ sung cho </a:t>
            </a:r>
            <a:r>
              <a:rPr sz="2800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</a:t>
            </a:r>
            <a:r>
              <a:rPr sz="2800" spc="-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 khoa  học hoặc “kéo dài” sự 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sz="2800" spc="-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học 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sinh, </a:t>
            </a:r>
            <a:r>
              <a:rPr sz="2800" spc="-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bổ trợ kiến 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 </a:t>
            </a:r>
            <a:r>
              <a:rPr sz="2800" spc="-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chiều sâu cho nội dung của SGK, phát huy tiềm lực của học  sinh, từ đó giúp các em nảy sinh hứng thú với việc tìm tòi nghiên  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 </a:t>
            </a:r>
            <a:r>
              <a:rPr sz="2800" spc="-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học, trau dồi năng lực giải </a:t>
            </a:r>
            <a:r>
              <a:rPr sz="2800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 </a:t>
            </a:r>
            <a:r>
              <a:rPr sz="2800" spc="-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 đề </a:t>
            </a:r>
            <a:r>
              <a:rPr sz="2800" spc="-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sz="2800" spc="-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</a:t>
            </a:r>
            <a:r>
              <a:rPr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sz="2800" spc="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 </a:t>
            </a:r>
            <a:r>
              <a:rPr sz="2800" spc="-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suy nghĩ độc</a:t>
            </a:r>
            <a:r>
              <a:rPr sz="2800" spc="3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44" y="0"/>
            <a:ext cx="9001156" cy="869043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953637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" algn="just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spc="-5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1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spc="-1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spc="7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1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spc="-1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9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251459" y="2124455"/>
            <a:ext cx="3195955" cy="1089660"/>
            <a:chOff x="251459" y="2124455"/>
            <a:chExt cx="3195955" cy="1089660"/>
          </a:xfrm>
        </p:grpSpPr>
        <p:sp>
          <p:nvSpPr>
            <p:cNvPr id="5" name="object 5"/>
            <p:cNvSpPr/>
            <p:nvPr/>
          </p:nvSpPr>
          <p:spPr>
            <a:xfrm>
              <a:off x="251459" y="2124455"/>
              <a:ext cx="3195828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3943" y="2167127"/>
              <a:ext cx="3070860" cy="9662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13943" y="2167127"/>
            <a:ext cx="3070860" cy="966469"/>
          </a:xfrm>
          <a:prstGeom prst="rect">
            <a:avLst/>
          </a:prstGeom>
          <a:ln w="6096">
            <a:solidFill>
              <a:srgbClr val="4471C4"/>
            </a:solidFill>
          </a:ln>
        </p:spPr>
        <p:txBody>
          <a:bodyPr vert="horz" wrap="square" lIns="0" tIns="23685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64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CHÂN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0895" y="3130295"/>
            <a:ext cx="3075940" cy="2379345"/>
            <a:chOff x="310895" y="3130295"/>
            <a:chExt cx="3075940" cy="2379345"/>
          </a:xfrm>
        </p:grpSpPr>
        <p:sp>
          <p:nvSpPr>
            <p:cNvPr id="9" name="object 9"/>
            <p:cNvSpPr/>
            <p:nvPr/>
          </p:nvSpPr>
          <p:spPr>
            <a:xfrm>
              <a:off x="313943" y="3133343"/>
              <a:ext cx="3069590" cy="2372995"/>
            </a:xfrm>
            <a:custGeom>
              <a:avLst/>
              <a:gdLst/>
              <a:ahLst/>
              <a:cxnLst/>
              <a:rect l="l" t="t" r="r" b="b"/>
              <a:pathLst>
                <a:path w="3069590" h="2372995">
                  <a:moveTo>
                    <a:pt x="3069335" y="0"/>
                  </a:moveTo>
                  <a:lnTo>
                    <a:pt x="0" y="0"/>
                  </a:lnTo>
                  <a:lnTo>
                    <a:pt x="0" y="2372867"/>
                  </a:lnTo>
                  <a:lnTo>
                    <a:pt x="3069335" y="2372867"/>
                  </a:lnTo>
                  <a:lnTo>
                    <a:pt x="3069335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3943" y="3133343"/>
              <a:ext cx="3069590" cy="2372995"/>
            </a:xfrm>
            <a:custGeom>
              <a:avLst/>
              <a:gdLst/>
              <a:ahLst/>
              <a:cxnLst/>
              <a:rect l="l" t="t" r="r" b="b"/>
              <a:pathLst>
                <a:path w="3069590" h="2372995">
                  <a:moveTo>
                    <a:pt x="0" y="2372867"/>
                  </a:moveTo>
                  <a:lnTo>
                    <a:pt x="3069335" y="2372867"/>
                  </a:lnTo>
                  <a:lnTo>
                    <a:pt x="3069335" y="0"/>
                  </a:lnTo>
                  <a:lnTo>
                    <a:pt x="0" y="0"/>
                  </a:lnTo>
                  <a:lnTo>
                    <a:pt x="0" y="2372867"/>
                  </a:lnTo>
                  <a:close/>
                </a:path>
              </a:pathLst>
            </a:custGeom>
            <a:ln w="6096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13943" y="3208731"/>
            <a:ext cx="3070860" cy="882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6245" indent="-287655">
              <a:lnSpc>
                <a:spcPct val="100000"/>
              </a:lnSpc>
              <a:spcBef>
                <a:spcPts val="95"/>
              </a:spcBef>
              <a:buChar char="•"/>
              <a:tabLst>
                <a:tab pos="436245" algn="l"/>
                <a:tab pos="436880" algn="l"/>
              </a:tabLst>
            </a:pPr>
            <a:r>
              <a:rPr sz="2800" spc="-5" dirty="0">
                <a:latin typeface="Arial"/>
                <a:cs typeface="Arial"/>
              </a:rPr>
              <a:t>Chuyên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nghiệp</a:t>
            </a:r>
            <a:endParaRPr sz="2800" dirty="0">
              <a:latin typeface="Arial"/>
              <a:cs typeface="Arial"/>
            </a:endParaRPr>
          </a:p>
          <a:p>
            <a:pPr marL="436245" indent="-287655">
              <a:lnSpc>
                <a:spcPct val="100000"/>
              </a:lnSpc>
              <a:spcBef>
                <a:spcPts val="30"/>
              </a:spcBef>
              <a:buChar char="•"/>
              <a:tabLst>
                <a:tab pos="436245" algn="l"/>
                <a:tab pos="436880" algn="l"/>
              </a:tabLst>
            </a:pPr>
            <a:r>
              <a:rPr sz="2800" spc="-5" dirty="0">
                <a:latin typeface="Arial"/>
                <a:cs typeface="Arial"/>
              </a:rPr>
              <a:t>Chính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xác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3383533" y="2124455"/>
            <a:ext cx="2818130" cy="1089660"/>
            <a:chOff x="3659123" y="2124455"/>
            <a:chExt cx="2542540" cy="1089660"/>
          </a:xfrm>
        </p:grpSpPr>
        <p:sp>
          <p:nvSpPr>
            <p:cNvPr id="13" name="object 13"/>
            <p:cNvSpPr/>
            <p:nvPr/>
          </p:nvSpPr>
          <p:spPr>
            <a:xfrm>
              <a:off x="3659123" y="2124455"/>
              <a:ext cx="2542031" cy="10896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21607" y="2167127"/>
              <a:ext cx="2417064" cy="9662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779912" y="2167127"/>
            <a:ext cx="2359141" cy="670054"/>
          </a:xfrm>
          <a:prstGeom prst="rect">
            <a:avLst/>
          </a:prstGeom>
          <a:ln w="6096">
            <a:solidFill>
              <a:srgbClr val="43BA8D"/>
            </a:solidFill>
          </a:ln>
        </p:spPr>
        <p:txBody>
          <a:bodyPr vert="horz" wrap="square" lIns="0" tIns="236854" rIns="0" bIns="0" rtlCol="0">
            <a:spAutoFit/>
          </a:bodyPr>
          <a:lstStyle/>
          <a:p>
            <a:pPr marL="676910">
              <a:lnSpc>
                <a:spcPct val="100000"/>
              </a:lnSpc>
              <a:spcBef>
                <a:spcPts val="1864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THIỆN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445762" y="3130295"/>
            <a:ext cx="2695957" cy="2379345"/>
            <a:chOff x="3718559" y="3130295"/>
            <a:chExt cx="2423160" cy="2379345"/>
          </a:xfrm>
        </p:grpSpPr>
        <p:sp>
          <p:nvSpPr>
            <p:cNvPr id="17" name="object 17"/>
            <p:cNvSpPr/>
            <p:nvPr/>
          </p:nvSpPr>
          <p:spPr>
            <a:xfrm>
              <a:off x="3721607" y="3133343"/>
              <a:ext cx="2417445" cy="2372995"/>
            </a:xfrm>
            <a:custGeom>
              <a:avLst/>
              <a:gdLst/>
              <a:ahLst/>
              <a:cxnLst/>
              <a:rect l="l" t="t" r="r" b="b"/>
              <a:pathLst>
                <a:path w="2417445" h="2372995">
                  <a:moveTo>
                    <a:pt x="2417064" y="0"/>
                  </a:moveTo>
                  <a:lnTo>
                    <a:pt x="0" y="0"/>
                  </a:lnTo>
                  <a:lnTo>
                    <a:pt x="0" y="2372867"/>
                  </a:lnTo>
                  <a:lnTo>
                    <a:pt x="2417064" y="2372867"/>
                  </a:lnTo>
                  <a:lnTo>
                    <a:pt x="2417064" y="0"/>
                  </a:lnTo>
                  <a:close/>
                </a:path>
              </a:pathLst>
            </a:custGeom>
            <a:solidFill>
              <a:srgbClr val="CFE6D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21607" y="3133343"/>
              <a:ext cx="2417445" cy="2372995"/>
            </a:xfrm>
            <a:custGeom>
              <a:avLst/>
              <a:gdLst/>
              <a:ahLst/>
              <a:cxnLst/>
              <a:rect l="l" t="t" r="r" b="b"/>
              <a:pathLst>
                <a:path w="2417445" h="2372995">
                  <a:moveTo>
                    <a:pt x="0" y="2372867"/>
                  </a:moveTo>
                  <a:lnTo>
                    <a:pt x="2417064" y="2372867"/>
                  </a:lnTo>
                  <a:lnTo>
                    <a:pt x="2417064" y="0"/>
                  </a:lnTo>
                  <a:lnTo>
                    <a:pt x="0" y="0"/>
                  </a:lnTo>
                  <a:lnTo>
                    <a:pt x="0" y="2372867"/>
                  </a:lnTo>
                  <a:close/>
                </a:path>
              </a:pathLst>
            </a:custGeom>
            <a:ln w="6096">
              <a:solidFill>
                <a:srgbClr val="CFE6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721608" y="3208731"/>
            <a:ext cx="2417445" cy="882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6880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436880" algn="l"/>
                <a:tab pos="437515" algn="l"/>
              </a:tabLst>
            </a:pPr>
            <a:r>
              <a:rPr sz="2800" spc="-5" dirty="0">
                <a:latin typeface="Arial"/>
                <a:cs typeface="Arial"/>
              </a:rPr>
              <a:t>Rõ ràng</a:t>
            </a:r>
            <a:endParaRPr sz="2800" dirty="0">
              <a:latin typeface="Arial"/>
              <a:cs typeface="Arial"/>
            </a:endParaRPr>
          </a:p>
          <a:p>
            <a:pPr marL="436880" indent="-287020">
              <a:lnSpc>
                <a:spcPct val="100000"/>
              </a:lnSpc>
              <a:spcBef>
                <a:spcPts val="30"/>
              </a:spcBef>
              <a:buChar char="•"/>
              <a:tabLst>
                <a:tab pos="436880" algn="l"/>
                <a:tab pos="437515" algn="l"/>
              </a:tabLst>
            </a:pPr>
            <a:r>
              <a:rPr sz="2800" spc="-10" dirty="0">
                <a:latin typeface="Arial"/>
                <a:cs typeface="Arial"/>
              </a:rPr>
              <a:t>Dễ </a:t>
            </a:r>
            <a:r>
              <a:rPr sz="2800" spc="-5" dirty="0">
                <a:latin typeface="Arial"/>
                <a:cs typeface="Arial"/>
              </a:rPr>
              <a:t>hiểu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131843" y="2124455"/>
            <a:ext cx="2823307" cy="1089660"/>
            <a:chOff x="6414515" y="2124455"/>
            <a:chExt cx="2540635" cy="1089660"/>
          </a:xfrm>
        </p:grpSpPr>
        <p:sp>
          <p:nvSpPr>
            <p:cNvPr id="21" name="object 21"/>
            <p:cNvSpPr/>
            <p:nvPr/>
          </p:nvSpPr>
          <p:spPr>
            <a:xfrm>
              <a:off x="6414515" y="2124455"/>
              <a:ext cx="2540508" cy="10896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76999" y="2167127"/>
              <a:ext cx="2415540" cy="9662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477000" y="2167127"/>
            <a:ext cx="2415540" cy="966469"/>
          </a:xfrm>
          <a:prstGeom prst="rect">
            <a:avLst/>
          </a:prstGeom>
          <a:ln w="6096">
            <a:solidFill>
              <a:srgbClr val="6FAC46"/>
            </a:solidFill>
          </a:ln>
        </p:spPr>
        <p:txBody>
          <a:bodyPr vert="horz" wrap="square" lIns="0" tIns="236854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864"/>
              </a:spcBef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MỸ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201099" y="3130295"/>
            <a:ext cx="2694743" cy="2379345"/>
            <a:chOff x="6473952" y="3130295"/>
            <a:chExt cx="2421890" cy="2379345"/>
          </a:xfrm>
        </p:grpSpPr>
        <p:sp>
          <p:nvSpPr>
            <p:cNvPr id="25" name="object 25"/>
            <p:cNvSpPr/>
            <p:nvPr/>
          </p:nvSpPr>
          <p:spPr>
            <a:xfrm>
              <a:off x="6477000" y="3133343"/>
              <a:ext cx="2415540" cy="2372995"/>
            </a:xfrm>
            <a:custGeom>
              <a:avLst/>
              <a:gdLst/>
              <a:ahLst/>
              <a:cxnLst/>
              <a:rect l="l" t="t" r="r" b="b"/>
              <a:pathLst>
                <a:path w="2415540" h="2372995">
                  <a:moveTo>
                    <a:pt x="2415540" y="0"/>
                  </a:moveTo>
                  <a:lnTo>
                    <a:pt x="0" y="0"/>
                  </a:lnTo>
                  <a:lnTo>
                    <a:pt x="0" y="2372867"/>
                  </a:lnTo>
                  <a:lnTo>
                    <a:pt x="2415540" y="2372867"/>
                  </a:lnTo>
                  <a:lnTo>
                    <a:pt x="2415540" y="0"/>
                  </a:lnTo>
                  <a:close/>
                </a:path>
              </a:pathLst>
            </a:custGeom>
            <a:solidFill>
              <a:srgbClr val="D4E2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77000" y="3133343"/>
              <a:ext cx="2415540" cy="2372995"/>
            </a:xfrm>
            <a:custGeom>
              <a:avLst/>
              <a:gdLst/>
              <a:ahLst/>
              <a:cxnLst/>
              <a:rect l="l" t="t" r="r" b="b"/>
              <a:pathLst>
                <a:path w="2415540" h="2372995">
                  <a:moveTo>
                    <a:pt x="0" y="2372867"/>
                  </a:moveTo>
                  <a:lnTo>
                    <a:pt x="2415540" y="2372867"/>
                  </a:lnTo>
                  <a:lnTo>
                    <a:pt x="2415540" y="0"/>
                  </a:lnTo>
                  <a:lnTo>
                    <a:pt x="0" y="0"/>
                  </a:lnTo>
                  <a:lnTo>
                    <a:pt x="0" y="2372867"/>
                  </a:lnTo>
                  <a:close/>
                </a:path>
              </a:pathLst>
            </a:custGeom>
            <a:ln w="6096">
              <a:solidFill>
                <a:srgbClr val="D4E2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411207" y="3208731"/>
            <a:ext cx="2732793" cy="12509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624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436245" algn="l"/>
                <a:tab pos="436880" algn="l"/>
              </a:tabLst>
            </a:pPr>
            <a:r>
              <a:rPr sz="2800" spc="-5" dirty="0">
                <a:latin typeface="Arial"/>
                <a:cs typeface="Arial"/>
              </a:rPr>
              <a:t>Thẩm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mỹ</a:t>
            </a:r>
            <a:endParaRPr sz="2800" dirty="0">
              <a:latin typeface="Arial"/>
              <a:cs typeface="Arial"/>
            </a:endParaRPr>
          </a:p>
          <a:p>
            <a:pPr marL="436245" marR="704215" indent="-287020">
              <a:lnSpc>
                <a:spcPts val="2890"/>
              </a:lnSpc>
              <a:spcBef>
                <a:spcPts val="515"/>
              </a:spcBef>
              <a:buChar char="•"/>
              <a:tabLst>
                <a:tab pos="436245" algn="l"/>
                <a:tab pos="436880" algn="l"/>
              </a:tabLst>
            </a:pPr>
            <a:r>
              <a:rPr sz="2800" spc="-5" dirty="0" err="1">
                <a:latin typeface="Arial"/>
                <a:cs typeface="Arial"/>
              </a:rPr>
              <a:t>Thiết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 err="1" smtClean="0">
                <a:latin typeface="Arial"/>
                <a:cs typeface="Arial"/>
              </a:rPr>
              <a:t>kế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h</a:t>
            </a:r>
            <a:r>
              <a:rPr sz="2800" spc="-10" dirty="0" err="1" smtClean="0">
                <a:latin typeface="Arial"/>
                <a:cs typeface="Arial"/>
              </a:rPr>
              <a:t>ợp</a:t>
            </a:r>
            <a:r>
              <a:rPr sz="2800" spc="-20" dirty="0" smtClean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lý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1" name="Rectangle 30"/>
          <p:cNvSpPr/>
          <p:nvPr/>
        </p:nvSpPr>
        <p:spPr>
          <a:xfrm>
            <a:off x="107348" y="0"/>
            <a:ext cx="9001156" cy="869043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3093" y="1286433"/>
            <a:ext cx="4074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955" algn="just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spc="-5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spc="-5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5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spc="7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1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06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23990" y="3805081"/>
            <a:ext cx="7203969" cy="2466218"/>
            <a:chOff x="1602353" y="3725509"/>
            <a:chExt cx="7203969" cy="2466218"/>
          </a:xfrm>
        </p:grpSpPr>
        <p:sp>
          <p:nvSpPr>
            <p:cNvPr id="5" name="object 5"/>
            <p:cNvSpPr/>
            <p:nvPr/>
          </p:nvSpPr>
          <p:spPr>
            <a:xfrm>
              <a:off x="5347509" y="3893535"/>
              <a:ext cx="1775460" cy="22981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22970" y="3850801"/>
              <a:ext cx="1683352" cy="23248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02353" y="3725509"/>
              <a:ext cx="1862945" cy="23810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30325" y="2130723"/>
            <a:ext cx="8469141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sz="2800" spc="-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sz="2800" spc="-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sz="2800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“tự </a:t>
            </a:r>
            <a:r>
              <a:rPr sz="28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thiệu” ở</a:t>
            </a:r>
            <a:r>
              <a:rPr sz="2800" spc="-9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sz="2800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sz="2800" spc="-6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2800" spc="-8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sz="2800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sz="28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</a:t>
            </a:r>
            <a:r>
              <a:rPr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học.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-26200" y="3938624"/>
            <a:ext cx="1688592" cy="2199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88253" y="3930373"/>
            <a:ext cx="1737721" cy="232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164318" y="14885"/>
            <a:ext cx="9001156" cy="869043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536" y="1295814"/>
            <a:ext cx="3091399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b="1" spc="-5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b="1" spc="-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spc="-9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5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461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214282" y="2303490"/>
            <a:ext cx="2000264" cy="3054336"/>
          </a:xfrm>
          <a:prstGeom prst="roundRect">
            <a:avLst>
              <a:gd name="adj" fmla="val 9106"/>
            </a:avLst>
          </a:prstGeom>
          <a:solidFill>
            <a:srgbClr val="FFFF00"/>
          </a:solidFill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5400" dir="2700000" algn="br" rotWithShape="0">
              <a:srgbClr val="000000">
                <a:alpha val="60000"/>
              </a:srgbClr>
            </a:outerShdw>
          </a:effectLst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I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now? 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86" name="AutoShape 63"/>
          <p:cNvSpPr>
            <a:spLocks noChangeArrowheads="1"/>
          </p:cNvSpPr>
          <p:nvPr/>
        </p:nvSpPr>
        <p:spPr bwMode="gray">
          <a:xfrm>
            <a:off x="642910" y="1571612"/>
            <a:ext cx="1285884" cy="593919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en-US" sz="2800" b="1" smtClean="0">
                <a:solidFill>
                  <a:srgbClr val="0000FF"/>
                </a:solidFill>
                <a:cs typeface="Arial" pitchFamily="34" charset="0"/>
              </a:rPr>
              <a:t>K</a:t>
            </a:r>
            <a:endParaRPr lang="en-US" altLang="en-US" sz="2800" b="1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38" name="Snip Single Corner Rectangle 37"/>
          <p:cNvSpPr/>
          <p:nvPr/>
        </p:nvSpPr>
        <p:spPr>
          <a:xfrm flipH="1">
            <a:off x="1928794" y="858823"/>
            <a:ext cx="5139655" cy="569913"/>
          </a:xfrm>
          <a:prstGeom prst="snip1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 PHÁP KWLQ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blackWhite">
          <a:xfrm>
            <a:off x="6858016" y="2428868"/>
            <a:ext cx="1928826" cy="2928958"/>
          </a:xfrm>
          <a:prstGeom prst="roundRect">
            <a:avLst>
              <a:gd name="adj" fmla="val 9106"/>
            </a:avLst>
          </a:prstGeom>
          <a:solidFill>
            <a:srgbClr val="7030A0"/>
          </a:solidFill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5400" dir="2700000" algn="br" rotWithShape="0">
              <a:srgbClr val="000000">
                <a:alpha val="60000"/>
              </a:srgbClr>
            </a:outerShdw>
          </a:effectLst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uestions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 still Have? 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0"/>
            <a:ext cx="9144000" cy="6333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KWLQ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blackWhite">
          <a:xfrm>
            <a:off x="4714876" y="2428868"/>
            <a:ext cx="2000264" cy="2928958"/>
          </a:xfrm>
          <a:prstGeom prst="roundRect">
            <a:avLst>
              <a:gd name="adj" fmla="val 9106"/>
            </a:avLst>
          </a:prstGeom>
          <a:solidFill>
            <a:srgbClr val="00B0F0"/>
          </a:solidFill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5400" dir="2700000" algn="br" rotWithShape="0">
              <a:srgbClr val="000000">
                <a:alpha val="60000"/>
              </a:srgbClr>
            </a:outerShdw>
          </a:effectLst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What I</a:t>
            </a:r>
          </a:p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earned?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Em học 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được?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blackWhite">
          <a:xfrm>
            <a:off x="2357422" y="2357430"/>
            <a:ext cx="2214578" cy="3054336"/>
          </a:xfrm>
          <a:prstGeom prst="roundRect">
            <a:avLst>
              <a:gd name="adj" fmla="val 9106"/>
            </a:avLst>
          </a:prstGeom>
          <a:solidFill>
            <a:srgbClr val="FF0000"/>
          </a:solidFill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5400" dir="2700000" algn="br" rotWithShape="0">
              <a:srgbClr val="000000">
                <a:alpha val="60000"/>
              </a:srgbClr>
            </a:outerShdw>
          </a:effectLst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ant 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to Know? 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Em muốn 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biết…?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63"/>
          <p:cNvSpPr>
            <a:spLocks noChangeArrowheads="1"/>
          </p:cNvSpPr>
          <p:nvPr/>
        </p:nvSpPr>
        <p:spPr bwMode="gray">
          <a:xfrm>
            <a:off x="2857488" y="1643050"/>
            <a:ext cx="1285884" cy="593919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en-US" sz="2800" b="1" smtClean="0">
                <a:solidFill>
                  <a:srgbClr val="0000FF"/>
                </a:solidFill>
                <a:cs typeface="Arial" pitchFamily="34" charset="0"/>
              </a:rPr>
              <a:t>W</a:t>
            </a:r>
            <a:endParaRPr lang="en-US" altLang="en-US" sz="2800" b="1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2" name="AutoShape 63"/>
          <p:cNvSpPr>
            <a:spLocks noChangeArrowheads="1"/>
          </p:cNvSpPr>
          <p:nvPr/>
        </p:nvSpPr>
        <p:spPr bwMode="gray">
          <a:xfrm>
            <a:off x="5143504" y="1714488"/>
            <a:ext cx="1285884" cy="593919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en-US" sz="2800" b="1" smtClean="0">
                <a:solidFill>
                  <a:srgbClr val="0000FF"/>
                </a:solidFill>
                <a:cs typeface="Arial" pitchFamily="34" charset="0"/>
              </a:rPr>
              <a:t>L</a:t>
            </a:r>
            <a:endParaRPr lang="en-US" altLang="en-US" sz="2800" b="1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3" name="AutoShape 63"/>
          <p:cNvSpPr>
            <a:spLocks noChangeArrowheads="1"/>
          </p:cNvSpPr>
          <p:nvPr/>
        </p:nvSpPr>
        <p:spPr bwMode="gray">
          <a:xfrm>
            <a:off x="7286644" y="1714488"/>
            <a:ext cx="1285884" cy="593919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en-US" sz="2800" b="1" smtClean="0">
                <a:solidFill>
                  <a:srgbClr val="0000FF"/>
                </a:solidFill>
                <a:cs typeface="Arial" pitchFamily="34" charset="0"/>
              </a:rPr>
              <a:t>Q</a:t>
            </a:r>
            <a:endParaRPr lang="en-US" altLang="en-US" sz="2800" b="1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14282" y="5527497"/>
            <a:ext cx="2143139" cy="137192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Kiến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nền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2357421" y="5514199"/>
            <a:ext cx="2142571" cy="13355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4572000" y="5522454"/>
            <a:ext cx="2344049" cy="133554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endParaRPr lang="en-US" dirty="0"/>
          </a:p>
        </p:txBody>
      </p:sp>
      <p:sp>
        <p:nvSpPr>
          <p:cNvPr id="31" name="Right Arrow 30"/>
          <p:cNvSpPr/>
          <p:nvPr/>
        </p:nvSpPr>
        <p:spPr>
          <a:xfrm>
            <a:off x="6880711" y="5514199"/>
            <a:ext cx="2249917" cy="133554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tục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khám</a:t>
            </a:r>
            <a:r>
              <a:rPr lang="en-US" dirty="0" smtClean="0"/>
              <a:t> </a:t>
            </a:r>
            <a:r>
              <a:rPr lang="en-US" dirty="0" err="1" smtClean="0"/>
              <a:t>phá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0003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386" grpId="0" animBg="1"/>
      <p:bldP spid="38" grpId="0" animBg="1"/>
      <p:bldP spid="19" grpId="0" animBg="1"/>
      <p:bldP spid="16" grpId="0" animBg="1"/>
      <p:bldP spid="17" grpId="0" animBg="1"/>
      <p:bldP spid="20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10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88" y="2048"/>
              <a:ext cx="4320" cy="225"/>
            </a:xfrm>
            <a:prstGeom prst="rect">
              <a:avLst/>
            </a:prstGeom>
            <a:noFill/>
          </p:spPr>
        </p:pic>
        <p:pic>
          <p:nvPicPr>
            <p:cNvPr id="12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2" y="2014"/>
              <a:ext cx="4320" cy="293"/>
            </a:xfrm>
            <a:prstGeom prst="rect">
              <a:avLst/>
            </a:prstGeom>
            <a:noFill/>
          </p:spPr>
        </p:pic>
        <p:pic>
          <p:nvPicPr>
            <p:cNvPr id="13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130"/>
              <a:ext cx="5760" cy="228"/>
            </a:xfrm>
            <a:prstGeom prst="rect">
              <a:avLst/>
            </a:prstGeom>
            <a:noFill/>
          </p:spPr>
        </p:pic>
        <p:pic>
          <p:nvPicPr>
            <p:cNvPr id="14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228"/>
            </a:xfrm>
            <a:prstGeom prst="rect">
              <a:avLst/>
            </a:prstGeom>
            <a:noFill/>
          </p:spPr>
        </p:pic>
      </p:grpSp>
      <p:grpSp>
        <p:nvGrpSpPr>
          <p:cNvPr id="18" name="object 3"/>
          <p:cNvGrpSpPr/>
          <p:nvPr/>
        </p:nvGrpSpPr>
        <p:grpSpPr>
          <a:xfrm>
            <a:off x="1691680" y="1412776"/>
            <a:ext cx="2054860" cy="2174875"/>
            <a:chOff x="2441434" y="1493513"/>
            <a:chExt cx="2054860" cy="2174875"/>
          </a:xfrm>
        </p:grpSpPr>
        <p:sp>
          <p:nvSpPr>
            <p:cNvPr id="19" name="object 4"/>
            <p:cNvSpPr/>
            <p:nvPr/>
          </p:nvSpPr>
          <p:spPr>
            <a:xfrm>
              <a:off x="2441434" y="1493513"/>
              <a:ext cx="2054378" cy="21747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5"/>
            <p:cNvSpPr/>
            <p:nvPr/>
          </p:nvSpPr>
          <p:spPr>
            <a:xfrm>
              <a:off x="2490977" y="1524762"/>
              <a:ext cx="1955292" cy="20833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7"/>
          <p:cNvSpPr txBox="1"/>
          <p:nvPr/>
        </p:nvSpPr>
        <p:spPr>
          <a:xfrm>
            <a:off x="2129271" y="2104228"/>
            <a:ext cx="1179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5" dirty="0">
                <a:solidFill>
                  <a:srgbClr val="001F5F"/>
                </a:solidFill>
                <a:latin typeface="Arial"/>
                <a:cs typeface="Arial"/>
              </a:rPr>
              <a:t>KWL</a:t>
            </a:r>
            <a:endParaRPr sz="4000" dirty="0">
              <a:latin typeface="Arial"/>
              <a:cs typeface="Arial"/>
            </a:endParaRPr>
          </a:p>
        </p:txBody>
      </p:sp>
      <p:grpSp>
        <p:nvGrpSpPr>
          <p:cNvPr id="22" name="object 8"/>
          <p:cNvGrpSpPr/>
          <p:nvPr/>
        </p:nvGrpSpPr>
        <p:grpSpPr>
          <a:xfrm>
            <a:off x="1127656" y="2739228"/>
            <a:ext cx="1788160" cy="2202180"/>
            <a:chOff x="1799844" y="2790444"/>
            <a:chExt cx="1788160" cy="2202180"/>
          </a:xfrm>
        </p:grpSpPr>
        <p:sp>
          <p:nvSpPr>
            <p:cNvPr id="23" name="object 9"/>
            <p:cNvSpPr/>
            <p:nvPr/>
          </p:nvSpPr>
          <p:spPr>
            <a:xfrm>
              <a:off x="1799844" y="2790444"/>
              <a:ext cx="1787652" cy="22021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0"/>
            <p:cNvSpPr/>
            <p:nvPr/>
          </p:nvSpPr>
          <p:spPr>
            <a:xfrm>
              <a:off x="1860060" y="2830848"/>
              <a:ext cx="1667618" cy="20832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12"/>
          <p:cNvSpPr txBox="1"/>
          <p:nvPr/>
        </p:nvSpPr>
        <p:spPr>
          <a:xfrm>
            <a:off x="1545080" y="3443825"/>
            <a:ext cx="1143000" cy="650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1445">
              <a:lnSpc>
                <a:spcPts val="2460"/>
              </a:lnSpc>
              <a:spcBef>
                <a:spcPts val="95"/>
              </a:spcBef>
            </a:pP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Đối</a:t>
            </a:r>
            <a:r>
              <a:rPr sz="2200" spc="-4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với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ts val="2460"/>
              </a:lnSpc>
            </a:pP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giáo</a:t>
            </a:r>
            <a:r>
              <a:rPr sz="2200" spc="-7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viên</a:t>
            </a:r>
            <a:endParaRPr sz="2200" dirty="0">
              <a:latin typeface="Arial"/>
              <a:cs typeface="Arial"/>
            </a:endParaRPr>
          </a:p>
        </p:txBody>
      </p:sp>
      <p:grpSp>
        <p:nvGrpSpPr>
          <p:cNvPr id="26" name="object 13"/>
          <p:cNvGrpSpPr/>
          <p:nvPr/>
        </p:nvGrpSpPr>
        <p:grpSpPr>
          <a:xfrm>
            <a:off x="1707273" y="4094065"/>
            <a:ext cx="2072639" cy="2072639"/>
            <a:chOff x="2433827" y="4093464"/>
            <a:chExt cx="2072639" cy="2072639"/>
          </a:xfrm>
        </p:grpSpPr>
        <p:sp>
          <p:nvSpPr>
            <p:cNvPr id="27" name="object 14"/>
            <p:cNvSpPr/>
            <p:nvPr/>
          </p:nvSpPr>
          <p:spPr>
            <a:xfrm>
              <a:off x="2433827" y="4093464"/>
              <a:ext cx="2072639" cy="20726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5"/>
            <p:cNvSpPr/>
            <p:nvPr/>
          </p:nvSpPr>
          <p:spPr>
            <a:xfrm>
              <a:off x="2493263" y="4133350"/>
              <a:ext cx="1953505" cy="195324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17"/>
          <p:cNvSpPr txBox="1"/>
          <p:nvPr/>
        </p:nvSpPr>
        <p:spPr>
          <a:xfrm>
            <a:off x="2115824" y="4802986"/>
            <a:ext cx="1064895" cy="65024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indent="80645">
              <a:lnSpc>
                <a:spcPts val="2280"/>
              </a:lnSpc>
              <a:spcBef>
                <a:spcPts val="470"/>
              </a:spcBef>
            </a:pPr>
            <a:r>
              <a:rPr sz="2200" spc="-10" dirty="0">
                <a:solidFill>
                  <a:srgbClr val="385622"/>
                </a:solidFill>
                <a:latin typeface="Arial"/>
                <a:cs typeface="Arial"/>
              </a:rPr>
              <a:t>Đối </a:t>
            </a:r>
            <a:r>
              <a:rPr sz="2200" spc="-5" dirty="0">
                <a:solidFill>
                  <a:srgbClr val="385622"/>
                </a:solidFill>
                <a:latin typeface="Arial"/>
                <a:cs typeface="Arial"/>
              </a:rPr>
              <a:t>với  </a:t>
            </a:r>
            <a:r>
              <a:rPr sz="2200" spc="-10" dirty="0">
                <a:solidFill>
                  <a:srgbClr val="385622"/>
                </a:solidFill>
                <a:latin typeface="Arial"/>
                <a:cs typeface="Arial"/>
              </a:rPr>
              <a:t>học</a:t>
            </a:r>
            <a:r>
              <a:rPr sz="2200" spc="-8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85622"/>
                </a:solidFill>
                <a:latin typeface="Arial"/>
                <a:cs typeface="Arial"/>
              </a:rPr>
              <a:t>sinh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4" name="object 6"/>
          <p:cNvSpPr txBox="1"/>
          <p:nvPr/>
        </p:nvSpPr>
        <p:spPr>
          <a:xfrm>
            <a:off x="4172683" y="1898047"/>
            <a:ext cx="3660140" cy="7740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84785" marR="5080" indent="-172720">
              <a:lnSpc>
                <a:spcPct val="86400"/>
              </a:lnSpc>
              <a:spcBef>
                <a:spcPts val="390"/>
              </a:spcBef>
              <a:buFont typeface="Arial"/>
              <a:buChar char="•"/>
              <a:tabLst>
                <a:tab pos="185420" algn="l"/>
              </a:tabLst>
            </a:pP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Là 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phương pháp do Ogle</a:t>
            </a:r>
            <a:r>
              <a:rPr sz="1800" b="1" spc="-1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(1986)  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phát triển dựa 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trên 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quan 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điểm  của thuyết kiến</a:t>
            </a:r>
            <a:r>
              <a:rPr sz="1800" b="1" spc="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tạo</a:t>
            </a:r>
            <a:endParaRPr sz="18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35" name="object 11"/>
          <p:cNvSpPr txBox="1"/>
          <p:nvPr/>
        </p:nvSpPr>
        <p:spPr>
          <a:xfrm>
            <a:off x="4330081" y="3318619"/>
            <a:ext cx="3763645" cy="53784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84785" marR="5080" indent="-172720">
              <a:lnSpc>
                <a:spcPts val="1870"/>
              </a:lnSpc>
              <a:spcBef>
                <a:spcPts val="400"/>
              </a:spcBef>
              <a:buFont typeface="Arial"/>
              <a:buChar char="•"/>
              <a:tabLst>
                <a:tab pos="185420" algn="l"/>
              </a:tabLst>
            </a:pPr>
            <a:r>
              <a:rPr sz="1800" b="1" spc="-20" dirty="0">
                <a:solidFill>
                  <a:srgbClr val="009999"/>
                </a:solidFill>
                <a:latin typeface="Arial"/>
                <a:cs typeface="Arial"/>
              </a:rPr>
              <a:t>Đây </a:t>
            </a:r>
            <a:r>
              <a:rPr sz="1800" b="1" spc="-15" dirty="0">
                <a:solidFill>
                  <a:srgbClr val="009999"/>
                </a:solidFill>
                <a:latin typeface="Arial"/>
                <a:cs typeface="Arial"/>
              </a:rPr>
              <a:t>là </a:t>
            </a:r>
            <a:r>
              <a:rPr sz="1800" b="1" spc="-20" dirty="0">
                <a:solidFill>
                  <a:srgbClr val="009999"/>
                </a:solidFill>
                <a:latin typeface="Arial"/>
                <a:cs typeface="Arial"/>
              </a:rPr>
              <a:t>một </a:t>
            </a:r>
            <a:r>
              <a:rPr sz="1800" b="1" spc="-25" dirty="0">
                <a:solidFill>
                  <a:srgbClr val="009999"/>
                </a:solidFill>
                <a:latin typeface="Arial"/>
                <a:cs typeface="Arial"/>
              </a:rPr>
              <a:t>mô </a:t>
            </a:r>
            <a:r>
              <a:rPr sz="1800" b="1" spc="-30" dirty="0">
                <a:solidFill>
                  <a:srgbClr val="009999"/>
                </a:solidFill>
                <a:latin typeface="Arial"/>
                <a:cs typeface="Arial"/>
              </a:rPr>
              <a:t>hình phương</a:t>
            </a:r>
            <a:r>
              <a:rPr sz="1800" b="1" spc="-229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009999"/>
                </a:solidFill>
                <a:latin typeface="Arial"/>
                <a:cs typeface="Arial"/>
              </a:rPr>
              <a:t>pháp  dạy</a:t>
            </a:r>
            <a:r>
              <a:rPr sz="1800" b="1" spc="-5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009999"/>
                </a:solidFill>
                <a:latin typeface="Arial"/>
                <a:cs typeface="Arial"/>
              </a:rPr>
              <a:t>học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7" name="object 16"/>
          <p:cNvSpPr txBox="1"/>
          <p:nvPr/>
        </p:nvSpPr>
        <p:spPr>
          <a:xfrm>
            <a:off x="4283968" y="4549216"/>
            <a:ext cx="3773804" cy="132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800" b="1" dirty="0" err="1" smtClean="0">
                <a:solidFill>
                  <a:srgbClr val="92D050"/>
                </a:solidFill>
                <a:latin typeface="Arial"/>
                <a:cs typeface="Arial"/>
              </a:rPr>
              <a:t>Phương</a:t>
            </a:r>
            <a:r>
              <a:rPr sz="1800" b="1" dirty="0" smtClean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800" b="1" dirty="0" err="1" smtClean="0">
                <a:solidFill>
                  <a:srgbClr val="92D050"/>
                </a:solidFill>
                <a:latin typeface="Arial"/>
                <a:cs typeface="Arial"/>
              </a:rPr>
              <a:t>pháp</a:t>
            </a:r>
            <a:r>
              <a:rPr sz="1800" b="1" dirty="0" smtClean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800" b="1" dirty="0" err="1" smtClean="0">
                <a:solidFill>
                  <a:srgbClr val="92D050"/>
                </a:solidFill>
                <a:latin typeface="Arial"/>
                <a:cs typeface="Arial"/>
              </a:rPr>
              <a:t>học</a:t>
            </a:r>
            <a:r>
              <a:rPr sz="1800" b="1" spc="-55" dirty="0" smtClean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800" b="1" spc="-5" dirty="0" err="1" smtClean="0">
                <a:solidFill>
                  <a:srgbClr val="92D050"/>
                </a:solidFill>
                <a:latin typeface="Arial"/>
                <a:cs typeface="Arial"/>
              </a:rPr>
              <a:t>tập</a:t>
            </a:r>
            <a:endParaRPr sz="1800" dirty="0" smtClean="0">
              <a:solidFill>
                <a:srgbClr val="92D050"/>
              </a:solidFill>
              <a:latin typeface="Arial"/>
              <a:cs typeface="Arial"/>
            </a:endParaRPr>
          </a:p>
          <a:p>
            <a:pPr marL="184785" indent="-172720" algn="just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185420" algn="l"/>
              </a:tabLst>
            </a:pPr>
            <a:r>
              <a:rPr sz="1800" b="1" dirty="0" err="1" smtClean="0">
                <a:solidFill>
                  <a:srgbClr val="92D050"/>
                </a:solidFill>
                <a:latin typeface="Arial"/>
                <a:cs typeface="Arial"/>
              </a:rPr>
              <a:t>Phương</a:t>
            </a:r>
            <a:r>
              <a:rPr sz="1800" b="1" dirty="0" smtClean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800" b="1" dirty="0" err="1" smtClean="0">
                <a:solidFill>
                  <a:srgbClr val="92D050"/>
                </a:solidFill>
                <a:latin typeface="Arial"/>
                <a:cs typeface="Arial"/>
              </a:rPr>
              <a:t>pháp</a:t>
            </a:r>
            <a:r>
              <a:rPr sz="1800" b="1" dirty="0" smtClean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800" b="1" dirty="0" err="1" smtClean="0">
                <a:solidFill>
                  <a:srgbClr val="92D050"/>
                </a:solidFill>
                <a:latin typeface="Arial"/>
                <a:cs typeface="Arial"/>
              </a:rPr>
              <a:t>đọc</a:t>
            </a:r>
            <a:r>
              <a:rPr sz="1800" b="1" spc="-50" dirty="0" smtClean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800" b="1" spc="-5" dirty="0" err="1" smtClean="0">
                <a:solidFill>
                  <a:srgbClr val="92D050"/>
                </a:solidFill>
                <a:latin typeface="Arial"/>
                <a:cs typeface="Arial"/>
              </a:rPr>
              <a:t>hiểu</a:t>
            </a:r>
            <a:endParaRPr sz="1800" dirty="0" smtClean="0">
              <a:solidFill>
                <a:srgbClr val="92D050"/>
              </a:solidFill>
              <a:latin typeface="Arial"/>
              <a:cs typeface="Arial"/>
            </a:endParaRPr>
          </a:p>
          <a:p>
            <a:pPr marL="184785" marR="5080" indent="-172720" algn="just">
              <a:lnSpc>
                <a:spcPts val="1860"/>
              </a:lnSpc>
              <a:spcBef>
                <a:spcPts val="320"/>
              </a:spcBef>
              <a:buFont typeface="Arial"/>
              <a:buChar char="•"/>
              <a:tabLst>
                <a:tab pos="185420" algn="l"/>
              </a:tabLst>
            </a:pPr>
            <a:r>
              <a:rPr sz="1800" b="1" dirty="0" err="1" smtClean="0">
                <a:solidFill>
                  <a:srgbClr val="92D050"/>
                </a:solidFill>
                <a:latin typeface="Arial"/>
                <a:cs typeface="Arial"/>
              </a:rPr>
              <a:t>Phương</a:t>
            </a:r>
            <a:r>
              <a:rPr sz="1800" b="1" dirty="0" smtClean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2D050"/>
                </a:solidFill>
                <a:latin typeface="Arial"/>
                <a:cs typeface="Arial"/>
              </a:rPr>
              <a:t>pháp ghi nhớ </a:t>
            </a:r>
            <a:r>
              <a:rPr sz="1800" b="1" spc="-25" dirty="0">
                <a:solidFill>
                  <a:srgbClr val="92D050"/>
                </a:solidFill>
                <a:latin typeface="Arial"/>
                <a:cs typeface="Arial"/>
              </a:rPr>
              <a:t>và </a:t>
            </a:r>
            <a:r>
              <a:rPr sz="1800" b="1" spc="-5" dirty="0">
                <a:solidFill>
                  <a:srgbClr val="92D050"/>
                </a:solidFill>
                <a:latin typeface="Arial"/>
                <a:cs typeface="Arial"/>
              </a:rPr>
              <a:t>chia sẻ  sau </a:t>
            </a:r>
            <a:r>
              <a:rPr sz="1800" b="1" dirty="0">
                <a:solidFill>
                  <a:srgbClr val="92D050"/>
                </a:solidFill>
                <a:latin typeface="Arial"/>
                <a:cs typeface="Arial"/>
              </a:rPr>
              <a:t>đọc, giúp học </a:t>
            </a:r>
            <a:r>
              <a:rPr sz="1800" b="1" spc="-5" dirty="0">
                <a:solidFill>
                  <a:srgbClr val="92D050"/>
                </a:solidFill>
                <a:latin typeface="Arial"/>
                <a:cs typeface="Arial"/>
              </a:rPr>
              <a:t>sinh trở </a:t>
            </a:r>
            <a:r>
              <a:rPr sz="1800" b="1" dirty="0">
                <a:solidFill>
                  <a:srgbClr val="92D050"/>
                </a:solidFill>
                <a:latin typeface="Arial"/>
                <a:cs typeface="Arial"/>
              </a:rPr>
              <a:t>thành  </a:t>
            </a:r>
            <a:r>
              <a:rPr sz="1800" b="1" spc="-5" dirty="0">
                <a:solidFill>
                  <a:srgbClr val="92D050"/>
                </a:solidFill>
                <a:latin typeface="Arial"/>
                <a:cs typeface="Arial"/>
              </a:rPr>
              <a:t>một </a:t>
            </a:r>
            <a:r>
              <a:rPr sz="1800" b="1" dirty="0">
                <a:solidFill>
                  <a:srgbClr val="92D050"/>
                </a:solidFill>
                <a:latin typeface="Arial"/>
                <a:cs typeface="Arial"/>
              </a:rPr>
              <a:t>người đọc </a:t>
            </a:r>
            <a:r>
              <a:rPr sz="1800" b="1" spc="-5" dirty="0">
                <a:solidFill>
                  <a:srgbClr val="92D050"/>
                </a:solidFill>
                <a:latin typeface="Arial"/>
                <a:cs typeface="Arial"/>
              </a:rPr>
              <a:t>có </a:t>
            </a:r>
            <a:r>
              <a:rPr sz="1800" b="1" dirty="0">
                <a:solidFill>
                  <a:srgbClr val="92D050"/>
                </a:solidFill>
                <a:latin typeface="Arial"/>
                <a:cs typeface="Arial"/>
              </a:rPr>
              <a:t>hiệu</a:t>
            </a:r>
            <a:r>
              <a:rPr sz="1800" b="1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2D050"/>
                </a:solidFill>
                <a:latin typeface="Arial"/>
                <a:cs typeface="Arial"/>
              </a:rPr>
              <a:t>quả</a:t>
            </a:r>
            <a:endParaRPr sz="1800" dirty="0">
              <a:solidFill>
                <a:srgbClr val="92D050"/>
              </a:solidFill>
              <a:latin typeface="Arial"/>
              <a:cs typeface="Arial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556" y="5651752"/>
            <a:ext cx="1146221" cy="1147493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395536" y="363791"/>
            <a:ext cx="8392070" cy="6333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KWLQ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333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33" grpId="0"/>
      <p:bldP spid="34" grpId="0"/>
      <p:bldP spid="35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89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91&quot;/&gt;&lt;/object&gt;&lt;object type=&quot;3&quot; unique_id=&quot;10010&quot;&gt;&lt;property id=&quot;20148&quot; value=&quot;5&quot;/&gt;&lt;property id=&quot;20300&quot; value=&quot;Slide 6&quot;/&gt;&lt;property id=&quot;20307&quot; value=&quot;294&quot;/&gt;&lt;/object&gt;&lt;object type=&quot;3&quot; unique_id=&quot;10011&quot;&gt;&lt;property id=&quot;20148&quot; value=&quot;5&quot;/&gt;&lt;property id=&quot;20300&quot; value=&quot;Slide 7&quot;/&gt;&lt;property id=&quot;20307&quot; value=&quot;295&quot;/&gt;&lt;/object&gt;&lt;object type=&quot;3&quot; unique_id=&quot;10013&quot;&gt;&lt;property id=&quot;20148&quot; value=&quot;5&quot;/&gt;&lt;property id=&quot;20300&quot; value=&quot;Slide 8&quot;/&gt;&lt;property id=&quot;20307&quot; value=&quot;297&quot;/&gt;&lt;/object&gt;&lt;object type=&quot;3&quot; unique_id=&quot;10016&quot;&gt;&lt;property id=&quot;20148&quot; value=&quot;5&quot;/&gt;&lt;property id=&quot;20300&quot; value=&quot;Slide 17&quot;/&gt;&lt;property id=&quot;20307&quot; value=&quot;298&quot;/&gt;&lt;/object&gt;&lt;object type=&quot;3&quot; unique_id=&quot;10021&quot;&gt;&lt;property id=&quot;20148&quot; value=&quot;5&quot;/&gt;&lt;property id=&quot;20300&quot; value=&quot;Slide 19&quot;/&gt;&lt;property id=&quot;20307&quot; value=&quot;299&quot;/&gt;&lt;/object&gt;&lt;object type=&quot;3&quot; unique_id=&quot;10034&quot;&gt;&lt;property id=&quot;20148&quot; value=&quot;5&quot;/&gt;&lt;property id=&quot;20300&quot; value=&quot;Slide 20&quot;/&gt;&lt;property id=&quot;20307&quot; value=&quot;302&quot;/&gt;&lt;/object&gt;&lt;object type=&quot;3&quot; unique_id=&quot;10444&quot;&gt;&lt;property id=&quot;20148&quot; value=&quot;5&quot;/&gt;&lt;property id=&quot;20300&quot; value=&quot;Slide 4&quot;/&gt;&lt;property id=&quot;20307&quot; value=&quot;304&quot;/&gt;&lt;/object&gt;&lt;object type=&quot;3&quot; unique_id=&quot;10679&quot;&gt;&lt;property id=&quot;20148&quot; value=&quot;5&quot;/&gt;&lt;property id=&quot;20300&quot; value=&quot;Slide 9&quot;/&gt;&lt;property id=&quot;20307&quot; value=&quot;305&quot;/&gt;&lt;/object&gt;&lt;object type=&quot;3&quot; unique_id=&quot;10845&quot;&gt;&lt;property id=&quot;20148&quot; value=&quot;5&quot;/&gt;&lt;property id=&quot;20300&quot; value=&quot;Slide 10&quot;/&gt;&lt;property id=&quot;20307&quot; value=&quot;306&quot;/&gt;&lt;/object&gt;&lt;object type=&quot;3&quot; unique_id=&quot;10982&quot;&gt;&lt;property id=&quot;20148&quot; value=&quot;5&quot;/&gt;&lt;property id=&quot;20300&quot; value=&quot;Slide 11&quot;/&gt;&lt;property id=&quot;20307&quot; value=&quot;307&quot;/&gt;&lt;/object&gt;&lt;object type=&quot;3&quot; unique_id=&quot;10983&quot;&gt;&lt;property id=&quot;20148&quot; value=&quot;5&quot;/&gt;&lt;property id=&quot;20300&quot; value=&quot;Slide 12&quot;/&gt;&lt;property id=&quot;20307&quot; value=&quot;308&quot;/&gt;&lt;/object&gt;&lt;object type=&quot;3&quot; unique_id=&quot;11129&quot;&gt;&lt;property id=&quot;20148&quot; value=&quot;5&quot;/&gt;&lt;property id=&quot;20300&quot; value=&quot;Slide 13&quot;/&gt;&lt;property id=&quot;20307&quot; value=&quot;310&quot;/&gt;&lt;/object&gt;&lt;object type=&quot;3&quot; unique_id=&quot;11244&quot;&gt;&lt;property id=&quot;20148&quot; value=&quot;5&quot;/&gt;&lt;property id=&quot;20300&quot; value=&quot;Slide 14&quot;/&gt;&lt;property id=&quot;20307&quot; value=&quot;311&quot;/&gt;&lt;/object&gt;&lt;object type=&quot;3&quot; unique_id=&quot;11398&quot;&gt;&lt;property id=&quot;20148&quot; value=&quot;5&quot;/&gt;&lt;property id=&quot;20300&quot; value=&quot;Slide 15&quot;/&gt;&lt;property id=&quot;20307&quot; value=&quot;313&quot;/&gt;&lt;/object&gt;&lt;object type=&quot;3&quot; unique_id=&quot;11399&quot;&gt;&lt;property id=&quot;20148&quot; value=&quot;5&quot;/&gt;&lt;property id=&quot;20300&quot; value=&quot;Slide 16&quot;/&gt;&lt;property id=&quot;20307&quot; value=&quot;312&quot;/&gt;&lt;/object&gt;&lt;object type=&quot;3&quot; unique_id=&quot;11600&quot;&gt;&lt;property id=&quot;20148&quot; value=&quot;5&quot;/&gt;&lt;property id=&quot;20300&quot; value=&quot;Slide 18&quot;/&gt;&lt;property id=&quot;20307&quot; value=&quot;314&quot;/&gt;&lt;/object&gt;&lt;object type=&quot;3&quot; unique_id=&quot;11799&quot;&gt;&lt;property id=&quot;20148&quot; value=&quot;5&quot;/&gt;&lt;property id=&quot;20300&quot; value=&quot;Slide 1&quot;/&gt;&lt;property id=&quot;20307&quot; value=&quot;315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3379</TotalTime>
  <Words>1507</Words>
  <Application>Microsoft Office PowerPoint</Application>
  <PresentationFormat>On-screen Show (4:3)</PresentationFormat>
  <Paragraphs>267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Century Schoolbook</vt:lpstr>
      <vt:lpstr>Times New Roman</vt:lpstr>
      <vt:lpstr>VL PGothic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NGHĨ XEM, CÒN CÂU HỎI NÀO KHÁC NỮA KHÔNG?</vt:lpstr>
      <vt:lpstr>làm sao để giải quyết những vấn đề mới của em?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M2</dc:creator>
  <cp:lastModifiedBy>DELL</cp:lastModifiedBy>
  <cp:revision>600</cp:revision>
  <dcterms:created xsi:type="dcterms:W3CDTF">2020-06-19T05:13:20Z</dcterms:created>
  <dcterms:modified xsi:type="dcterms:W3CDTF">2023-04-16T19:22:44Z</dcterms:modified>
</cp:coreProperties>
</file>