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9"/>
  </p:notesMasterIdLst>
  <p:sldIdLst>
    <p:sldId id="256" r:id="rId2"/>
    <p:sldId id="275" r:id="rId3"/>
    <p:sldId id="391" r:id="rId4"/>
    <p:sldId id="272" r:id="rId5"/>
    <p:sldId id="371" r:id="rId6"/>
    <p:sldId id="378" r:id="rId7"/>
    <p:sldId id="405" r:id="rId8"/>
    <p:sldId id="406" r:id="rId9"/>
    <p:sldId id="426" r:id="rId10"/>
    <p:sldId id="407" r:id="rId11"/>
    <p:sldId id="408" r:id="rId12"/>
    <p:sldId id="409" r:id="rId13"/>
    <p:sldId id="410" r:id="rId14"/>
    <p:sldId id="411" r:id="rId15"/>
    <p:sldId id="427" r:id="rId16"/>
    <p:sldId id="413" r:id="rId17"/>
    <p:sldId id="414" r:id="rId18"/>
    <p:sldId id="415" r:id="rId19"/>
    <p:sldId id="428" r:id="rId20"/>
    <p:sldId id="417" r:id="rId21"/>
    <p:sldId id="418" r:id="rId22"/>
    <p:sldId id="419" r:id="rId23"/>
    <p:sldId id="420" r:id="rId24"/>
    <p:sldId id="381" r:id="rId25"/>
    <p:sldId id="395" r:id="rId26"/>
    <p:sldId id="396" r:id="rId27"/>
    <p:sldId id="397" r:id="rId28"/>
    <p:sldId id="398" r:id="rId29"/>
    <p:sldId id="400" r:id="rId30"/>
    <p:sldId id="401" r:id="rId31"/>
    <p:sldId id="402" r:id="rId32"/>
    <p:sldId id="421" r:id="rId33"/>
    <p:sldId id="422" r:id="rId34"/>
    <p:sldId id="425" r:id="rId35"/>
    <p:sldId id="387" r:id="rId36"/>
    <p:sldId id="389" r:id="rId37"/>
    <p:sldId id="377" r:id="rId38"/>
  </p:sldIdLst>
  <p:sldSz cx="9144000" cy="5143500" type="screen16x9"/>
  <p:notesSz cx="6858000" cy="9144000"/>
  <p:embeddedFontLst>
    <p:embeddedFont>
      <p:font typeface="Hammersmith One" panose="020B0604020202020204" charset="0"/>
      <p:regular r:id="rId40"/>
    </p:embeddedFont>
    <p:embeddedFont>
      <p:font typeface="Bebas Neue" panose="020B0604020202020204" charset="0"/>
      <p:regular r:id="rId41"/>
    </p:embeddedFont>
    <p:embeddedFont>
      <p:font typeface="Assistant" panose="020B0604020202020204" charset="-79"/>
      <p:regular r:id="rId42"/>
      <p:bold r:id="rId43"/>
    </p:embeddedFont>
    <p:embeddedFont>
      <p:font typeface="Rosario" panose="020B0604020202020204" charset="0"/>
      <p:regular r:id="rId44"/>
      <p:bold r:id="rId45"/>
      <p:italic r:id="rId46"/>
      <p:boldItalic r:id="rId47"/>
    </p:embeddedFont>
    <p:embeddedFont>
      <p:font typeface="Be Vietnam Pro"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672"/>
    <a:srgbClr val="FF9933"/>
    <a:srgbClr val="7F4A78"/>
    <a:srgbClr val="FFE1AB"/>
    <a:srgbClr val="000000"/>
    <a:srgbClr val="FCCFAE"/>
    <a:srgbClr val="FFFFAB"/>
    <a:srgbClr val="FDB47D"/>
    <a:srgbClr val="996633"/>
    <a:srgbClr val="DE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36D4F3-5D23-45B0-AEC1-CDADCF761F18}">
  <a:tblStyle styleId="{E836D4F3-5D23-45B0-AEC1-CDADCF761F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CD915E-C23D-44B9-B326-10E33099D5C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6" autoAdjust="0"/>
    <p:restoredTop sz="94660"/>
  </p:normalViewPr>
  <p:slideViewPr>
    <p:cSldViewPr snapToGrid="0">
      <p:cViewPr>
        <p:scale>
          <a:sx n="75" d="100"/>
          <a:sy n="75" d="100"/>
        </p:scale>
        <p:origin x="690"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03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869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678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778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59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8100000" flipH="1">
            <a:off x="7073922" y="647596"/>
            <a:ext cx="3071409" cy="3536907"/>
            <a:chOff x="2166075" y="959650"/>
            <a:chExt cx="3498975" cy="4029275"/>
          </a:xfrm>
        </p:grpSpPr>
        <p:sp>
          <p:nvSpPr>
            <p:cNvPr id="10" name="Google Shape;10;p2"/>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53687" y="218725"/>
            <a:ext cx="9326825" cy="185600"/>
            <a:chOff x="-124" y="218725"/>
            <a:chExt cx="9326825" cy="185600"/>
          </a:xfrm>
        </p:grpSpPr>
        <p:sp>
          <p:nvSpPr>
            <p:cNvPr id="73" name="Google Shape;73;p2"/>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713225" y="814625"/>
            <a:ext cx="4981200" cy="305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713225" y="3866375"/>
            <a:ext cx="4317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flipH="1">
            <a:off x="5445475" y="2571975"/>
            <a:ext cx="29853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flipH="1">
            <a:off x="7141975" y="1730175"/>
            <a:ext cx="12888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83" name="Google Shape;83;p3"/>
          <p:cNvGrpSpPr/>
          <p:nvPr/>
        </p:nvGrpSpPr>
        <p:grpSpPr>
          <a:xfrm rot="2700000" flipH="1">
            <a:off x="-1085428" y="958296"/>
            <a:ext cx="3071409" cy="3536907"/>
            <a:chOff x="2166075" y="959650"/>
            <a:chExt cx="3498975" cy="4029275"/>
          </a:xfrm>
        </p:grpSpPr>
        <p:sp>
          <p:nvSpPr>
            <p:cNvPr id="84" name="Google Shape;84;p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153687" y="218725"/>
            <a:ext cx="9326825" cy="185600"/>
            <a:chOff x="-124" y="218725"/>
            <a:chExt cx="9326825" cy="185600"/>
          </a:xfrm>
        </p:grpSpPr>
        <p:sp>
          <p:nvSpPr>
            <p:cNvPr id="147" name="Google Shape;147;p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a:spLocks noGrp="1"/>
          </p:cNvSpPr>
          <p:nvPr>
            <p:ph type="pic" idx="3"/>
          </p:nvPr>
        </p:nvSpPr>
        <p:spPr>
          <a:xfrm>
            <a:off x="713225" y="717900"/>
            <a:ext cx="3707700" cy="3707700"/>
          </a:xfrm>
          <a:prstGeom prst="rect">
            <a:avLst/>
          </a:prstGeom>
          <a:noFill/>
          <a:ln>
            <a:noFill/>
          </a:ln>
        </p:spPr>
      </p:sp>
      <p:grpSp>
        <p:nvGrpSpPr>
          <p:cNvPr id="153" name="Google Shape;153;p3"/>
          <p:cNvGrpSpPr/>
          <p:nvPr/>
        </p:nvGrpSpPr>
        <p:grpSpPr>
          <a:xfrm rot="-2700000">
            <a:off x="8020690" y="3330630"/>
            <a:ext cx="2632000" cy="3030902"/>
            <a:chOff x="2166075" y="959650"/>
            <a:chExt cx="3498975" cy="4029275"/>
          </a:xfrm>
        </p:grpSpPr>
        <p:sp>
          <p:nvSpPr>
            <p:cNvPr id="154" name="Google Shape;154;p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2"/>
        <p:cNvGrpSpPr/>
        <p:nvPr/>
      </p:nvGrpSpPr>
      <p:grpSpPr>
        <a:xfrm>
          <a:off x="0" y="0"/>
          <a:ext cx="0" cy="0"/>
          <a:chOff x="0" y="0"/>
          <a:chExt cx="0" cy="0"/>
        </a:xfrm>
      </p:grpSpPr>
      <p:sp>
        <p:nvSpPr>
          <p:cNvPr id="693" name="Google Shape;69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4"/>
        <p:cNvGrpSpPr/>
        <p:nvPr/>
      </p:nvGrpSpPr>
      <p:grpSpPr>
        <a:xfrm>
          <a:off x="0" y="0"/>
          <a:ext cx="0" cy="0"/>
          <a:chOff x="0" y="0"/>
          <a:chExt cx="0" cy="0"/>
        </a:xfrm>
      </p:grpSpPr>
      <p:sp>
        <p:nvSpPr>
          <p:cNvPr id="695" name="Google Shape;69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96" name="Google Shape;69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0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1059"/>
        <p:cNvGrpSpPr/>
        <p:nvPr/>
      </p:nvGrpSpPr>
      <p:grpSpPr>
        <a:xfrm>
          <a:off x="0" y="0"/>
          <a:ext cx="0" cy="0"/>
          <a:chOff x="0" y="0"/>
          <a:chExt cx="0" cy="0"/>
        </a:xfrm>
      </p:grpSpPr>
      <p:sp>
        <p:nvSpPr>
          <p:cNvPr id="1060" name="Google Shape;106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061" name="Google Shape;1061;p15"/>
          <p:cNvGrpSpPr/>
          <p:nvPr/>
        </p:nvGrpSpPr>
        <p:grpSpPr>
          <a:xfrm>
            <a:off x="-153687" y="218725"/>
            <a:ext cx="9326825" cy="185600"/>
            <a:chOff x="-124" y="218725"/>
            <a:chExt cx="9326825" cy="185600"/>
          </a:xfrm>
        </p:grpSpPr>
        <p:sp>
          <p:nvSpPr>
            <p:cNvPr id="1062" name="Google Shape;1062;p15"/>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15"/>
          <p:cNvGrpSpPr/>
          <p:nvPr/>
        </p:nvGrpSpPr>
        <p:grpSpPr>
          <a:xfrm rot="-2700000">
            <a:off x="8301734" y="3364508"/>
            <a:ext cx="2200508" cy="2534014"/>
            <a:chOff x="2166075" y="959650"/>
            <a:chExt cx="3498975" cy="4029275"/>
          </a:xfrm>
        </p:grpSpPr>
        <p:sp>
          <p:nvSpPr>
            <p:cNvPr id="1068" name="Google Shape;1068;p15"/>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26"/>
        <p:cNvGrpSpPr/>
        <p:nvPr/>
      </p:nvGrpSpPr>
      <p:grpSpPr>
        <a:xfrm>
          <a:off x="0" y="0"/>
          <a:ext cx="0" cy="0"/>
          <a:chOff x="0" y="0"/>
          <a:chExt cx="0" cy="0"/>
        </a:xfrm>
      </p:grpSpPr>
      <p:sp>
        <p:nvSpPr>
          <p:cNvPr id="1927" name="Google Shape;1927;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28" name="Google Shape;1928;p21"/>
          <p:cNvSpPr txBox="1">
            <a:spLocks noGrp="1"/>
          </p:cNvSpPr>
          <p:nvPr>
            <p:ph type="subTitle" idx="1"/>
          </p:nvPr>
        </p:nvSpPr>
        <p:spPr>
          <a:xfrm>
            <a:off x="713225" y="1559627"/>
            <a:ext cx="28080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29" name="Google Shape;1929;p21"/>
          <p:cNvSpPr txBox="1">
            <a:spLocks noGrp="1"/>
          </p:cNvSpPr>
          <p:nvPr>
            <p:ph type="subTitle" idx="2"/>
          </p:nvPr>
        </p:nvSpPr>
        <p:spPr>
          <a:xfrm>
            <a:off x="3871066" y="1559632"/>
            <a:ext cx="28080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30" name="Google Shape;1930;p21"/>
          <p:cNvSpPr txBox="1">
            <a:spLocks noGrp="1"/>
          </p:cNvSpPr>
          <p:nvPr>
            <p:ph type="subTitle" idx="3"/>
          </p:nvPr>
        </p:nvSpPr>
        <p:spPr>
          <a:xfrm>
            <a:off x="3871066" y="2724070"/>
            <a:ext cx="28080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31" name="Google Shape;1931;p21"/>
          <p:cNvSpPr txBox="1">
            <a:spLocks noGrp="1"/>
          </p:cNvSpPr>
          <p:nvPr>
            <p:ph type="subTitle" idx="4"/>
          </p:nvPr>
        </p:nvSpPr>
        <p:spPr>
          <a:xfrm>
            <a:off x="713225" y="3888500"/>
            <a:ext cx="28080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32" name="Google Shape;1932;p21"/>
          <p:cNvSpPr txBox="1">
            <a:spLocks noGrp="1"/>
          </p:cNvSpPr>
          <p:nvPr>
            <p:ph type="subTitle" idx="5"/>
          </p:nvPr>
        </p:nvSpPr>
        <p:spPr>
          <a:xfrm>
            <a:off x="713225" y="2725324"/>
            <a:ext cx="28080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33" name="Google Shape;1933;p21"/>
          <p:cNvSpPr txBox="1">
            <a:spLocks noGrp="1"/>
          </p:cNvSpPr>
          <p:nvPr>
            <p:ph type="subTitle" idx="6"/>
          </p:nvPr>
        </p:nvSpPr>
        <p:spPr>
          <a:xfrm>
            <a:off x="3871066" y="3888503"/>
            <a:ext cx="28080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34" name="Google Shape;1934;p21"/>
          <p:cNvSpPr txBox="1">
            <a:spLocks noGrp="1"/>
          </p:cNvSpPr>
          <p:nvPr>
            <p:ph type="subTitle" idx="7"/>
          </p:nvPr>
        </p:nvSpPr>
        <p:spPr>
          <a:xfrm>
            <a:off x="713225" y="1182050"/>
            <a:ext cx="28080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5" name="Google Shape;1935;p21"/>
          <p:cNvSpPr txBox="1">
            <a:spLocks noGrp="1"/>
          </p:cNvSpPr>
          <p:nvPr>
            <p:ph type="subTitle" idx="8"/>
          </p:nvPr>
        </p:nvSpPr>
        <p:spPr>
          <a:xfrm>
            <a:off x="3871066" y="1182050"/>
            <a:ext cx="28044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6" name="Google Shape;1936;p21"/>
          <p:cNvSpPr txBox="1">
            <a:spLocks noGrp="1"/>
          </p:cNvSpPr>
          <p:nvPr>
            <p:ph type="subTitle" idx="9"/>
          </p:nvPr>
        </p:nvSpPr>
        <p:spPr>
          <a:xfrm>
            <a:off x="713225" y="2347743"/>
            <a:ext cx="28062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7" name="Google Shape;1937;p21"/>
          <p:cNvSpPr txBox="1">
            <a:spLocks noGrp="1"/>
          </p:cNvSpPr>
          <p:nvPr>
            <p:ph type="subTitle" idx="13"/>
          </p:nvPr>
        </p:nvSpPr>
        <p:spPr>
          <a:xfrm>
            <a:off x="3871066" y="2349000"/>
            <a:ext cx="28080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8" name="Google Shape;1938;p21"/>
          <p:cNvSpPr txBox="1">
            <a:spLocks noGrp="1"/>
          </p:cNvSpPr>
          <p:nvPr>
            <p:ph type="subTitle" idx="14"/>
          </p:nvPr>
        </p:nvSpPr>
        <p:spPr>
          <a:xfrm>
            <a:off x="713225" y="3513425"/>
            <a:ext cx="28044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9" name="Google Shape;1939;p21"/>
          <p:cNvSpPr txBox="1">
            <a:spLocks noGrp="1"/>
          </p:cNvSpPr>
          <p:nvPr>
            <p:ph type="subTitle" idx="15"/>
          </p:nvPr>
        </p:nvSpPr>
        <p:spPr>
          <a:xfrm>
            <a:off x="3871066" y="3513426"/>
            <a:ext cx="2808000" cy="445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2"/>
                </a:solidFill>
                <a:latin typeface="Be Vietnam Pro"/>
                <a:ea typeface="Be Vietnam Pro"/>
                <a:cs typeface="Be Vietnam Pro"/>
                <a:sym typeface="Be Vietnam Pr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940" name="Google Shape;1940;p21"/>
          <p:cNvGrpSpPr/>
          <p:nvPr/>
        </p:nvGrpSpPr>
        <p:grpSpPr>
          <a:xfrm>
            <a:off x="-153687" y="218725"/>
            <a:ext cx="9326825" cy="185600"/>
            <a:chOff x="-124" y="218725"/>
            <a:chExt cx="9326825" cy="185600"/>
          </a:xfrm>
        </p:grpSpPr>
        <p:sp>
          <p:nvSpPr>
            <p:cNvPr id="1941" name="Google Shape;1941;p21"/>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1"/>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21"/>
          <p:cNvGrpSpPr/>
          <p:nvPr/>
        </p:nvGrpSpPr>
        <p:grpSpPr>
          <a:xfrm rot="2700000" flipH="1">
            <a:off x="-1368416" y="3364508"/>
            <a:ext cx="2200508" cy="2534014"/>
            <a:chOff x="2166075" y="959650"/>
            <a:chExt cx="3498975" cy="4029275"/>
          </a:xfrm>
        </p:grpSpPr>
        <p:sp>
          <p:nvSpPr>
            <p:cNvPr id="1947" name="Google Shape;1947;p21"/>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1"/>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1"/>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1"/>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1"/>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1"/>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1"/>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1"/>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1"/>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1"/>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1"/>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1"/>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1"/>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1"/>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1"/>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1"/>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1"/>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1"/>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1"/>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1"/>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1"/>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1"/>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1"/>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1"/>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1"/>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1"/>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1"/>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1"/>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1"/>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1"/>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1"/>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1"/>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1"/>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1"/>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1"/>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1"/>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1"/>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1"/>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1"/>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1"/>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1"/>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1"/>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1"/>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1"/>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1"/>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1"/>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1"/>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1"/>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1"/>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1"/>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1"/>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1"/>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1"/>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1"/>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1"/>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1"/>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1"/>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21"/>
          <p:cNvGrpSpPr/>
          <p:nvPr/>
        </p:nvGrpSpPr>
        <p:grpSpPr>
          <a:xfrm rot="-2700000">
            <a:off x="7141381" y="1086663"/>
            <a:ext cx="2959082" cy="3407557"/>
            <a:chOff x="2166075" y="959650"/>
            <a:chExt cx="3498975" cy="4029275"/>
          </a:xfrm>
        </p:grpSpPr>
        <p:sp>
          <p:nvSpPr>
            <p:cNvPr id="2010" name="Google Shape;2010;p21"/>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1"/>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1"/>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1"/>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1"/>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1"/>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1"/>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1"/>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1"/>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1"/>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1"/>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1"/>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1"/>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1"/>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1"/>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1"/>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1"/>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1"/>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1"/>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1"/>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1"/>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1"/>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1"/>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1"/>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1"/>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1"/>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1"/>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1"/>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1"/>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1"/>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1"/>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1"/>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1"/>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1"/>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1"/>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1"/>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1"/>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1"/>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1"/>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1"/>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1"/>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45"/>
        <p:cNvGrpSpPr/>
        <p:nvPr/>
      </p:nvGrpSpPr>
      <p:grpSpPr>
        <a:xfrm>
          <a:off x="0" y="0"/>
          <a:ext cx="0" cy="0"/>
          <a:chOff x="0" y="0"/>
          <a:chExt cx="0" cy="0"/>
        </a:xfrm>
      </p:grpSpPr>
      <p:grpSp>
        <p:nvGrpSpPr>
          <p:cNvPr id="2146" name="Google Shape;2146;p23"/>
          <p:cNvGrpSpPr/>
          <p:nvPr/>
        </p:nvGrpSpPr>
        <p:grpSpPr>
          <a:xfrm>
            <a:off x="-153687" y="218725"/>
            <a:ext cx="9326825" cy="185600"/>
            <a:chOff x="-124" y="218725"/>
            <a:chExt cx="9326825" cy="185600"/>
          </a:xfrm>
        </p:grpSpPr>
        <p:sp>
          <p:nvSpPr>
            <p:cNvPr id="2147" name="Google Shape;2147;p2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8424001" y="218732"/>
            <a:ext cx="4089250" cy="2392691"/>
            <a:chOff x="5490925" y="397700"/>
            <a:chExt cx="3012783" cy="1762831"/>
          </a:xfrm>
        </p:grpSpPr>
        <p:sp>
          <p:nvSpPr>
            <p:cNvPr id="2153" name="Google Shape;2153;p23"/>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5490925" y="1205855"/>
              <a:ext cx="1000470" cy="954676"/>
            </a:xfrm>
            <a:custGeom>
              <a:avLst/>
              <a:gdLst/>
              <a:ahLst/>
              <a:cxnLst/>
              <a:rect l="l" t="t" r="r" b="b"/>
              <a:pathLst>
                <a:path w="16626" h="15865" extrusionOk="0">
                  <a:moveTo>
                    <a:pt x="0" y="0"/>
                  </a:moveTo>
                  <a:lnTo>
                    <a:pt x="0" y="15865"/>
                  </a:lnTo>
                  <a:lnTo>
                    <a:pt x="16626" y="15865"/>
                  </a:lnTo>
                  <a:lnTo>
                    <a:pt x="166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5543578" y="1253935"/>
              <a:ext cx="892877" cy="858517"/>
            </a:xfrm>
            <a:custGeom>
              <a:avLst/>
              <a:gdLst/>
              <a:ahLst/>
              <a:cxnLst/>
              <a:rect l="l" t="t" r="r" b="b"/>
              <a:pathLst>
                <a:path w="14838" h="14267" extrusionOk="0">
                  <a:moveTo>
                    <a:pt x="0" y="0"/>
                  </a:moveTo>
                  <a:lnTo>
                    <a:pt x="0" y="14267"/>
                  </a:lnTo>
                  <a:lnTo>
                    <a:pt x="14838" y="14267"/>
                  </a:lnTo>
                  <a:lnTo>
                    <a:pt x="14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5607665"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5694679"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781692"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5868646"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5953373" y="1279089"/>
              <a:ext cx="27500" cy="45853"/>
            </a:xfrm>
            <a:custGeom>
              <a:avLst/>
              <a:gdLst/>
              <a:ahLst/>
              <a:cxnLst/>
              <a:rect l="l" t="t" r="r" b="b"/>
              <a:pathLst>
                <a:path w="457" h="762" extrusionOk="0">
                  <a:moveTo>
                    <a:pt x="0" y="1"/>
                  </a:moveTo>
                  <a:lnTo>
                    <a:pt x="0" y="762"/>
                  </a:lnTo>
                  <a:lnTo>
                    <a:pt x="457" y="762"/>
                  </a:lnTo>
                  <a:lnTo>
                    <a:pt x="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040386"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5571018" y="1853703"/>
              <a:ext cx="57347" cy="185520"/>
            </a:xfrm>
            <a:custGeom>
              <a:avLst/>
              <a:gdLst/>
              <a:ahLst/>
              <a:cxnLst/>
              <a:rect l="l" t="t" r="r" b="b"/>
              <a:pathLst>
                <a:path w="953" h="3083" extrusionOk="0">
                  <a:moveTo>
                    <a:pt x="686" y="1"/>
                  </a:moveTo>
                  <a:cubicBezTo>
                    <a:pt x="686" y="1"/>
                    <a:pt x="724" y="838"/>
                    <a:pt x="419" y="1485"/>
                  </a:cubicBezTo>
                  <a:cubicBezTo>
                    <a:pt x="191" y="1979"/>
                    <a:pt x="39" y="2550"/>
                    <a:pt x="1" y="3083"/>
                  </a:cubicBezTo>
                  <a:lnTo>
                    <a:pt x="191" y="3083"/>
                  </a:lnTo>
                  <a:cubicBezTo>
                    <a:pt x="267" y="2588"/>
                    <a:pt x="381" y="2017"/>
                    <a:pt x="610" y="1561"/>
                  </a:cubicBezTo>
                  <a:cubicBezTo>
                    <a:pt x="952" y="876"/>
                    <a:pt x="914" y="39"/>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5655745" y="1853703"/>
              <a:ext cx="71007" cy="185520"/>
            </a:xfrm>
            <a:custGeom>
              <a:avLst/>
              <a:gdLst/>
              <a:ahLst/>
              <a:cxnLst/>
              <a:rect l="l" t="t" r="r" b="b"/>
              <a:pathLst>
                <a:path w="1180" h="3083" extrusionOk="0">
                  <a:moveTo>
                    <a:pt x="191" y="1"/>
                  </a:moveTo>
                  <a:cubicBezTo>
                    <a:pt x="191" y="77"/>
                    <a:pt x="1" y="1903"/>
                    <a:pt x="647" y="2702"/>
                  </a:cubicBezTo>
                  <a:cubicBezTo>
                    <a:pt x="762" y="2816"/>
                    <a:pt x="876" y="2968"/>
                    <a:pt x="914" y="3083"/>
                  </a:cubicBezTo>
                  <a:lnTo>
                    <a:pt x="1180" y="3083"/>
                  </a:lnTo>
                  <a:cubicBezTo>
                    <a:pt x="1066" y="2930"/>
                    <a:pt x="952" y="2740"/>
                    <a:pt x="800" y="2588"/>
                  </a:cubicBezTo>
                  <a:cubicBezTo>
                    <a:pt x="191" y="1865"/>
                    <a:pt x="381" y="39"/>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5655745" y="1858337"/>
              <a:ext cx="73353" cy="180886"/>
            </a:xfrm>
            <a:custGeom>
              <a:avLst/>
              <a:gdLst/>
              <a:ahLst/>
              <a:cxnLst/>
              <a:rect l="l" t="t" r="r" b="b"/>
              <a:pathLst>
                <a:path w="1219" h="3006" extrusionOk="0">
                  <a:moveTo>
                    <a:pt x="990" y="0"/>
                  </a:moveTo>
                  <a:cubicBezTo>
                    <a:pt x="990" y="0"/>
                    <a:pt x="1028" y="685"/>
                    <a:pt x="990" y="1332"/>
                  </a:cubicBezTo>
                  <a:cubicBezTo>
                    <a:pt x="990" y="1636"/>
                    <a:pt x="800" y="1864"/>
                    <a:pt x="571" y="2131"/>
                  </a:cubicBezTo>
                  <a:cubicBezTo>
                    <a:pt x="343" y="2397"/>
                    <a:pt x="77" y="2663"/>
                    <a:pt x="1" y="3006"/>
                  </a:cubicBezTo>
                  <a:lnTo>
                    <a:pt x="229" y="3006"/>
                  </a:lnTo>
                  <a:cubicBezTo>
                    <a:pt x="305" y="2739"/>
                    <a:pt x="495" y="2511"/>
                    <a:pt x="723" y="2283"/>
                  </a:cubicBezTo>
                  <a:cubicBezTo>
                    <a:pt x="952" y="1978"/>
                    <a:pt x="1218" y="1712"/>
                    <a:pt x="1218" y="1370"/>
                  </a:cubicBezTo>
                  <a:cubicBezTo>
                    <a:pt x="1218" y="685"/>
                    <a:pt x="1218" y="0"/>
                    <a:pt x="1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5763339" y="1858337"/>
              <a:ext cx="75640" cy="180886"/>
            </a:xfrm>
            <a:custGeom>
              <a:avLst/>
              <a:gdLst/>
              <a:ahLst/>
              <a:cxnLst/>
              <a:rect l="l" t="t" r="r" b="b"/>
              <a:pathLst>
                <a:path w="1257" h="3006" extrusionOk="0">
                  <a:moveTo>
                    <a:pt x="191" y="0"/>
                  </a:moveTo>
                  <a:cubicBezTo>
                    <a:pt x="191" y="38"/>
                    <a:pt x="1" y="1141"/>
                    <a:pt x="647" y="1940"/>
                  </a:cubicBezTo>
                  <a:cubicBezTo>
                    <a:pt x="838" y="2207"/>
                    <a:pt x="952" y="2587"/>
                    <a:pt x="1028" y="3006"/>
                  </a:cubicBezTo>
                  <a:lnTo>
                    <a:pt x="1256" y="3006"/>
                  </a:lnTo>
                  <a:cubicBezTo>
                    <a:pt x="1180" y="2549"/>
                    <a:pt x="1028" y="2092"/>
                    <a:pt x="800" y="1788"/>
                  </a:cubicBezTo>
                  <a:cubicBezTo>
                    <a:pt x="229" y="1103"/>
                    <a:pt x="381" y="38"/>
                    <a:pt x="381" y="38"/>
                  </a:cubicBezTo>
                  <a:lnTo>
                    <a:pt x="1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5870932" y="1853703"/>
              <a:ext cx="25274" cy="185520"/>
            </a:xfrm>
            <a:custGeom>
              <a:avLst/>
              <a:gdLst/>
              <a:ahLst/>
              <a:cxnLst/>
              <a:rect l="l" t="t" r="r" b="b"/>
              <a:pathLst>
                <a:path w="420" h="3083" extrusionOk="0">
                  <a:moveTo>
                    <a:pt x="191" y="1"/>
                  </a:moveTo>
                  <a:cubicBezTo>
                    <a:pt x="191" y="1"/>
                    <a:pt x="153" y="914"/>
                    <a:pt x="115" y="1713"/>
                  </a:cubicBezTo>
                  <a:cubicBezTo>
                    <a:pt x="115" y="2131"/>
                    <a:pt x="39" y="2626"/>
                    <a:pt x="1" y="3083"/>
                  </a:cubicBezTo>
                  <a:lnTo>
                    <a:pt x="191" y="3083"/>
                  </a:lnTo>
                  <a:cubicBezTo>
                    <a:pt x="267" y="2626"/>
                    <a:pt x="305" y="2131"/>
                    <a:pt x="343" y="1713"/>
                  </a:cubicBezTo>
                  <a:cubicBezTo>
                    <a:pt x="343" y="914"/>
                    <a:pt x="419"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5937366" y="1858337"/>
              <a:ext cx="73293" cy="180886"/>
            </a:xfrm>
            <a:custGeom>
              <a:avLst/>
              <a:gdLst/>
              <a:ahLst/>
              <a:cxnLst/>
              <a:rect l="l" t="t" r="r" b="b"/>
              <a:pathLst>
                <a:path w="1218" h="3006" extrusionOk="0">
                  <a:moveTo>
                    <a:pt x="76" y="0"/>
                  </a:moveTo>
                  <a:cubicBezTo>
                    <a:pt x="76" y="38"/>
                    <a:pt x="0" y="1256"/>
                    <a:pt x="76" y="1674"/>
                  </a:cubicBezTo>
                  <a:cubicBezTo>
                    <a:pt x="114" y="1826"/>
                    <a:pt x="266" y="2054"/>
                    <a:pt x="495" y="2283"/>
                  </a:cubicBezTo>
                  <a:cubicBezTo>
                    <a:pt x="685" y="2511"/>
                    <a:pt x="913" y="2739"/>
                    <a:pt x="1027" y="3006"/>
                  </a:cubicBezTo>
                  <a:lnTo>
                    <a:pt x="1217" y="3006"/>
                  </a:lnTo>
                  <a:cubicBezTo>
                    <a:pt x="1103" y="2701"/>
                    <a:pt x="837" y="2397"/>
                    <a:pt x="647" y="2131"/>
                  </a:cubicBezTo>
                  <a:cubicBezTo>
                    <a:pt x="457" y="1940"/>
                    <a:pt x="304" y="1750"/>
                    <a:pt x="266" y="1636"/>
                  </a:cubicBezTo>
                  <a:cubicBezTo>
                    <a:pt x="190" y="1256"/>
                    <a:pt x="266" y="38"/>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5941939" y="1858337"/>
              <a:ext cx="61860" cy="180886"/>
            </a:xfrm>
            <a:custGeom>
              <a:avLst/>
              <a:gdLst/>
              <a:ahLst/>
              <a:cxnLst/>
              <a:rect l="l" t="t" r="r" b="b"/>
              <a:pathLst>
                <a:path w="1028" h="3006" extrusionOk="0">
                  <a:moveTo>
                    <a:pt x="837" y="0"/>
                  </a:moveTo>
                  <a:cubicBezTo>
                    <a:pt x="837" y="0"/>
                    <a:pt x="837" y="1027"/>
                    <a:pt x="647" y="1484"/>
                  </a:cubicBezTo>
                  <a:cubicBezTo>
                    <a:pt x="571" y="1674"/>
                    <a:pt x="495" y="1902"/>
                    <a:pt x="381" y="2131"/>
                  </a:cubicBezTo>
                  <a:cubicBezTo>
                    <a:pt x="228" y="2435"/>
                    <a:pt x="76" y="2739"/>
                    <a:pt x="0" y="3006"/>
                  </a:cubicBezTo>
                  <a:lnTo>
                    <a:pt x="190" y="3006"/>
                  </a:lnTo>
                  <a:cubicBezTo>
                    <a:pt x="305" y="2777"/>
                    <a:pt x="419" y="2511"/>
                    <a:pt x="533" y="2245"/>
                  </a:cubicBezTo>
                  <a:cubicBezTo>
                    <a:pt x="647" y="1978"/>
                    <a:pt x="761" y="1750"/>
                    <a:pt x="837" y="1560"/>
                  </a:cubicBezTo>
                  <a:cubicBezTo>
                    <a:pt x="1027" y="1065"/>
                    <a:pt x="1027" y="38"/>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6035753" y="1858337"/>
              <a:ext cx="75640" cy="180886"/>
            </a:xfrm>
            <a:custGeom>
              <a:avLst/>
              <a:gdLst/>
              <a:ahLst/>
              <a:cxnLst/>
              <a:rect l="l" t="t" r="r" b="b"/>
              <a:pathLst>
                <a:path w="1257" h="3006" extrusionOk="0">
                  <a:moveTo>
                    <a:pt x="229" y="0"/>
                  </a:moveTo>
                  <a:lnTo>
                    <a:pt x="229" y="0"/>
                  </a:lnTo>
                  <a:cubicBezTo>
                    <a:pt x="191" y="38"/>
                    <a:pt x="1" y="1217"/>
                    <a:pt x="458" y="1788"/>
                  </a:cubicBezTo>
                  <a:cubicBezTo>
                    <a:pt x="686" y="2054"/>
                    <a:pt x="914" y="2511"/>
                    <a:pt x="1066" y="3006"/>
                  </a:cubicBezTo>
                  <a:lnTo>
                    <a:pt x="1256" y="3006"/>
                  </a:lnTo>
                  <a:cubicBezTo>
                    <a:pt x="1104" y="2473"/>
                    <a:pt x="876" y="1978"/>
                    <a:pt x="610" y="1674"/>
                  </a:cubicBezTo>
                  <a:cubicBezTo>
                    <a:pt x="191" y="1141"/>
                    <a:pt x="419" y="38"/>
                    <a:pt x="419" y="38"/>
                  </a:cubicBez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543578" y="2023157"/>
              <a:ext cx="892877" cy="34360"/>
            </a:xfrm>
            <a:custGeom>
              <a:avLst/>
              <a:gdLst/>
              <a:ahLst/>
              <a:cxnLst/>
              <a:rect l="l" t="t" r="r" b="b"/>
              <a:pathLst>
                <a:path w="14838" h="571" extrusionOk="0">
                  <a:moveTo>
                    <a:pt x="0" y="0"/>
                  </a:moveTo>
                  <a:lnTo>
                    <a:pt x="0" y="571"/>
                  </a:lnTo>
                  <a:lnTo>
                    <a:pt x="14838" y="571"/>
                  </a:lnTo>
                  <a:lnTo>
                    <a:pt x="14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5609952"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560537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560537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5614525" y="1785043"/>
              <a:ext cx="6920" cy="6920"/>
            </a:xfrm>
            <a:custGeom>
              <a:avLst/>
              <a:gdLst/>
              <a:ahLst/>
              <a:cxnLst/>
              <a:rect l="l" t="t" r="r" b="b"/>
              <a:pathLst>
                <a:path w="115"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5664892" y="1734676"/>
              <a:ext cx="18414" cy="61860"/>
            </a:xfrm>
            <a:custGeom>
              <a:avLst/>
              <a:gdLst/>
              <a:ahLst/>
              <a:cxnLst/>
              <a:rect l="l" t="t" r="r" b="b"/>
              <a:pathLst>
                <a:path w="306" h="1028" extrusionOk="0">
                  <a:moveTo>
                    <a:pt x="1" y="1"/>
                  </a:moveTo>
                  <a:lnTo>
                    <a:pt x="1" y="1028"/>
                  </a:lnTo>
                  <a:lnTo>
                    <a:pt x="305" y="102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566031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6031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669465"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5717545"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5710685"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5710685"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572211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77" y="115"/>
                    <a:pt x="115" y="77"/>
                    <a:pt x="115" y="77"/>
                  </a:cubicBezTo>
                  <a:cubicBezTo>
                    <a:pt x="115" y="39"/>
                    <a:pt x="77"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5772486"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5767912"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5767912"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77705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588471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5877792"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5877792"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5889286"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593965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5932733"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8" y="381"/>
                    <a:pt x="458" y="267"/>
                  </a:cubicBezTo>
                  <a:lnTo>
                    <a:pt x="458" y="229"/>
                  </a:lnTo>
                  <a:cubicBezTo>
                    <a:pt x="458"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5932733"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5944226" y="1785043"/>
              <a:ext cx="6920" cy="6920"/>
            </a:xfrm>
            <a:custGeom>
              <a:avLst/>
              <a:gdLst/>
              <a:ahLst/>
              <a:cxnLst/>
              <a:rect l="l" t="t" r="r" b="b"/>
              <a:pathLst>
                <a:path w="115" h="115" extrusionOk="0">
                  <a:moveTo>
                    <a:pt x="76" y="1"/>
                  </a:moveTo>
                  <a:cubicBezTo>
                    <a:pt x="38" y="1"/>
                    <a:pt x="0" y="39"/>
                    <a:pt x="0" y="77"/>
                  </a:cubicBezTo>
                  <a:cubicBezTo>
                    <a:pt x="0" y="77"/>
                    <a:pt x="38" y="115"/>
                    <a:pt x="76" y="115"/>
                  </a:cubicBezTo>
                  <a:cubicBezTo>
                    <a:pt x="76" y="115"/>
                    <a:pt x="114" y="77"/>
                    <a:pt x="114" y="77"/>
                  </a:cubicBezTo>
                  <a:cubicBezTo>
                    <a:pt x="114" y="39"/>
                    <a:pt x="76" y="1"/>
                    <a:pt x="76"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5992306"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5985386"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43" y="495"/>
                    <a:pt x="458" y="381"/>
                    <a:pt x="458" y="267"/>
                  </a:cubicBezTo>
                  <a:lnTo>
                    <a:pt x="458" y="229"/>
                  </a:lnTo>
                  <a:cubicBezTo>
                    <a:pt x="458"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5985386" y="1796476"/>
              <a:ext cx="27560" cy="71067"/>
            </a:xfrm>
            <a:custGeom>
              <a:avLst/>
              <a:gdLst/>
              <a:ahLst/>
              <a:cxnLst/>
              <a:rect l="l" t="t" r="r" b="b"/>
              <a:pathLst>
                <a:path w="458" h="1181" extrusionOk="0">
                  <a:moveTo>
                    <a:pt x="1" y="1"/>
                  </a:moveTo>
                  <a:lnTo>
                    <a:pt x="1" y="952"/>
                  </a:lnTo>
                  <a:cubicBezTo>
                    <a:pt x="1" y="1066"/>
                    <a:pt x="115" y="1180"/>
                    <a:pt x="229" y="1180"/>
                  </a:cubicBezTo>
                  <a:cubicBezTo>
                    <a:pt x="343"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5996879" y="1785043"/>
              <a:ext cx="6920" cy="6920"/>
            </a:xfrm>
            <a:custGeom>
              <a:avLst/>
              <a:gdLst/>
              <a:ahLst/>
              <a:cxnLst/>
              <a:rect l="l" t="t" r="r" b="b"/>
              <a:pathLst>
                <a:path w="115" h="115" extrusionOk="0">
                  <a:moveTo>
                    <a:pt x="38" y="1"/>
                  </a:moveTo>
                  <a:cubicBezTo>
                    <a:pt x="0" y="1"/>
                    <a:pt x="0" y="39"/>
                    <a:pt x="0" y="77"/>
                  </a:cubicBezTo>
                  <a:cubicBezTo>
                    <a:pt x="0" y="77"/>
                    <a:pt x="0"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6047246" y="1734676"/>
              <a:ext cx="16067" cy="61860"/>
            </a:xfrm>
            <a:custGeom>
              <a:avLst/>
              <a:gdLst/>
              <a:ahLst/>
              <a:cxnLst/>
              <a:rect l="l" t="t" r="r" b="b"/>
              <a:pathLst>
                <a:path w="267" h="1028" extrusionOk="0">
                  <a:moveTo>
                    <a:pt x="0" y="1"/>
                  </a:moveTo>
                  <a:lnTo>
                    <a:pt x="0"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6040386" y="1782756"/>
              <a:ext cx="27500" cy="29847"/>
            </a:xfrm>
            <a:custGeom>
              <a:avLst/>
              <a:gdLst/>
              <a:ahLst/>
              <a:cxnLst/>
              <a:rect l="l" t="t" r="r" b="b"/>
              <a:pathLst>
                <a:path w="457" h="496" extrusionOk="0">
                  <a:moveTo>
                    <a:pt x="228" y="1"/>
                  </a:moveTo>
                  <a:cubicBezTo>
                    <a:pt x="114" y="1"/>
                    <a:pt x="0" y="77"/>
                    <a:pt x="0" y="229"/>
                  </a:cubicBezTo>
                  <a:lnTo>
                    <a:pt x="0" y="267"/>
                  </a:lnTo>
                  <a:cubicBezTo>
                    <a:pt x="0" y="381"/>
                    <a:pt x="114" y="495"/>
                    <a:pt x="228" y="495"/>
                  </a:cubicBezTo>
                  <a:cubicBezTo>
                    <a:pt x="381" y="495"/>
                    <a:pt x="457" y="381"/>
                    <a:pt x="457" y="267"/>
                  </a:cubicBezTo>
                  <a:lnTo>
                    <a:pt x="457" y="229"/>
                  </a:lnTo>
                  <a:cubicBezTo>
                    <a:pt x="457" y="77"/>
                    <a:pt x="381" y="1"/>
                    <a:pt x="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6040386" y="1796476"/>
              <a:ext cx="27500" cy="71067"/>
            </a:xfrm>
            <a:custGeom>
              <a:avLst/>
              <a:gdLst/>
              <a:ahLst/>
              <a:cxnLst/>
              <a:rect l="l" t="t" r="r" b="b"/>
              <a:pathLst>
                <a:path w="457" h="1181" extrusionOk="0">
                  <a:moveTo>
                    <a:pt x="0" y="1"/>
                  </a:moveTo>
                  <a:lnTo>
                    <a:pt x="0" y="952"/>
                  </a:lnTo>
                  <a:cubicBezTo>
                    <a:pt x="0" y="1066"/>
                    <a:pt x="114" y="1180"/>
                    <a:pt x="228"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6051820"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5639739"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5692392"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5745046"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5912153"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5964806"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6209780" y="1844556"/>
              <a:ext cx="18353" cy="178660"/>
            </a:xfrm>
            <a:custGeom>
              <a:avLst/>
              <a:gdLst/>
              <a:ahLst/>
              <a:cxnLst/>
              <a:rect l="l" t="t" r="r" b="b"/>
              <a:pathLst>
                <a:path w="305" h="2969" extrusionOk="0">
                  <a:moveTo>
                    <a:pt x="0" y="1"/>
                  </a:moveTo>
                  <a:lnTo>
                    <a:pt x="0" y="2968"/>
                  </a:lnTo>
                  <a:lnTo>
                    <a:pt x="305" y="296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6209780" y="2057457"/>
              <a:ext cx="18353" cy="55000"/>
            </a:xfrm>
            <a:custGeom>
              <a:avLst/>
              <a:gdLst/>
              <a:ahLst/>
              <a:cxnLst/>
              <a:rect l="l" t="t" r="r" b="b"/>
              <a:pathLst>
                <a:path w="305" h="914" extrusionOk="0">
                  <a:moveTo>
                    <a:pt x="0" y="1"/>
                  </a:moveTo>
                  <a:lnTo>
                    <a:pt x="0" y="914"/>
                  </a:lnTo>
                  <a:lnTo>
                    <a:pt x="305" y="914"/>
                  </a:lnTo>
                  <a:lnTo>
                    <a:pt x="305" y="1"/>
                  </a:ln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6017459"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5584799" y="1324882"/>
              <a:ext cx="506012" cy="212959"/>
            </a:xfrm>
            <a:custGeom>
              <a:avLst/>
              <a:gdLst/>
              <a:ahLst/>
              <a:cxnLst/>
              <a:rect l="l" t="t" r="r" b="b"/>
              <a:pathLst>
                <a:path w="8409" h="3539" extrusionOk="0">
                  <a:moveTo>
                    <a:pt x="0" y="1"/>
                  </a:moveTo>
                  <a:lnTo>
                    <a:pt x="0" y="3539"/>
                  </a:lnTo>
                  <a:lnTo>
                    <a:pt x="8408" y="3539"/>
                  </a:lnTo>
                  <a:lnTo>
                    <a:pt x="8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5616812" y="1345522"/>
              <a:ext cx="75640" cy="75580"/>
            </a:xfrm>
            <a:custGeom>
              <a:avLst/>
              <a:gdLst/>
              <a:ahLst/>
              <a:cxnLst/>
              <a:rect l="l" t="t" r="r" b="b"/>
              <a:pathLst>
                <a:path w="1257" h="1256" extrusionOk="0">
                  <a:moveTo>
                    <a:pt x="648" y="0"/>
                  </a:moveTo>
                  <a:cubicBezTo>
                    <a:pt x="305" y="0"/>
                    <a:pt x="1" y="305"/>
                    <a:pt x="1" y="647"/>
                  </a:cubicBezTo>
                  <a:cubicBezTo>
                    <a:pt x="1" y="989"/>
                    <a:pt x="305" y="1256"/>
                    <a:pt x="648" y="1256"/>
                  </a:cubicBezTo>
                  <a:cubicBezTo>
                    <a:pt x="990" y="1256"/>
                    <a:pt x="1256" y="989"/>
                    <a:pt x="1256" y="647"/>
                  </a:cubicBezTo>
                  <a:cubicBezTo>
                    <a:pt x="1256" y="305"/>
                    <a:pt x="990"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5799986" y="1345522"/>
              <a:ext cx="73293" cy="75580"/>
            </a:xfrm>
            <a:custGeom>
              <a:avLst/>
              <a:gdLst/>
              <a:ahLst/>
              <a:cxnLst/>
              <a:rect l="l" t="t" r="r" b="b"/>
              <a:pathLst>
                <a:path w="1218" h="1256" extrusionOk="0">
                  <a:moveTo>
                    <a:pt x="609" y="0"/>
                  </a:moveTo>
                  <a:cubicBezTo>
                    <a:pt x="267" y="0"/>
                    <a:pt x="0" y="305"/>
                    <a:pt x="0" y="647"/>
                  </a:cubicBezTo>
                  <a:cubicBezTo>
                    <a:pt x="0" y="989"/>
                    <a:pt x="267" y="1256"/>
                    <a:pt x="609" y="1256"/>
                  </a:cubicBezTo>
                  <a:cubicBezTo>
                    <a:pt x="952" y="1256"/>
                    <a:pt x="1218" y="989"/>
                    <a:pt x="1218" y="647"/>
                  </a:cubicBezTo>
                  <a:cubicBezTo>
                    <a:pt x="1218" y="305"/>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5978526" y="1345522"/>
              <a:ext cx="73353" cy="75580"/>
            </a:xfrm>
            <a:custGeom>
              <a:avLst/>
              <a:gdLst/>
              <a:ahLst/>
              <a:cxnLst/>
              <a:rect l="l" t="t" r="r" b="b"/>
              <a:pathLst>
                <a:path w="1219" h="1256" extrusionOk="0">
                  <a:moveTo>
                    <a:pt x="610" y="0"/>
                  </a:moveTo>
                  <a:cubicBezTo>
                    <a:pt x="267" y="0"/>
                    <a:pt x="1" y="305"/>
                    <a:pt x="1" y="647"/>
                  </a:cubicBezTo>
                  <a:cubicBezTo>
                    <a:pt x="1" y="989"/>
                    <a:pt x="267" y="1256"/>
                    <a:pt x="610" y="1256"/>
                  </a:cubicBezTo>
                  <a:cubicBezTo>
                    <a:pt x="952" y="1256"/>
                    <a:pt x="1218" y="989"/>
                    <a:pt x="1218" y="647"/>
                  </a:cubicBezTo>
                  <a:cubicBezTo>
                    <a:pt x="1218" y="305"/>
                    <a:pt x="95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5710685" y="1441682"/>
              <a:ext cx="75640" cy="73293"/>
            </a:xfrm>
            <a:custGeom>
              <a:avLst/>
              <a:gdLst/>
              <a:ahLst/>
              <a:cxnLst/>
              <a:rect l="l" t="t" r="r" b="b"/>
              <a:pathLst>
                <a:path w="1257" h="1218" extrusionOk="0">
                  <a:moveTo>
                    <a:pt x="609" y="0"/>
                  </a:moveTo>
                  <a:cubicBezTo>
                    <a:pt x="267" y="0"/>
                    <a:pt x="1" y="266"/>
                    <a:pt x="1" y="609"/>
                  </a:cubicBezTo>
                  <a:cubicBezTo>
                    <a:pt x="1" y="951"/>
                    <a:pt x="267" y="1217"/>
                    <a:pt x="609" y="1217"/>
                  </a:cubicBezTo>
                  <a:cubicBezTo>
                    <a:pt x="952" y="1217"/>
                    <a:pt x="1256" y="951"/>
                    <a:pt x="1256" y="609"/>
                  </a:cubicBezTo>
                  <a:cubicBezTo>
                    <a:pt x="1256" y="266"/>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889286" y="1441682"/>
              <a:ext cx="73293" cy="73293"/>
            </a:xfrm>
            <a:custGeom>
              <a:avLst/>
              <a:gdLst/>
              <a:ahLst/>
              <a:cxnLst/>
              <a:rect l="l" t="t" r="r" b="b"/>
              <a:pathLst>
                <a:path w="1218" h="1218" extrusionOk="0">
                  <a:moveTo>
                    <a:pt x="609" y="0"/>
                  </a:moveTo>
                  <a:cubicBezTo>
                    <a:pt x="266" y="0"/>
                    <a:pt x="0" y="266"/>
                    <a:pt x="0" y="609"/>
                  </a:cubicBezTo>
                  <a:cubicBezTo>
                    <a:pt x="0" y="951"/>
                    <a:pt x="266" y="1217"/>
                    <a:pt x="609" y="1217"/>
                  </a:cubicBezTo>
                  <a:cubicBezTo>
                    <a:pt x="951" y="1217"/>
                    <a:pt x="1218" y="951"/>
                    <a:pt x="1218" y="609"/>
                  </a:cubicBezTo>
                  <a:cubicBezTo>
                    <a:pt x="1218" y="266"/>
                    <a:pt x="951"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5637452" y="1366102"/>
              <a:ext cx="34360" cy="34420"/>
            </a:xfrm>
            <a:custGeom>
              <a:avLst/>
              <a:gdLst/>
              <a:ahLst/>
              <a:cxnLst/>
              <a:rect l="l" t="t" r="r" b="b"/>
              <a:pathLst>
                <a:path w="571" h="572" extrusionOk="0">
                  <a:moveTo>
                    <a:pt x="305" y="1"/>
                  </a:moveTo>
                  <a:cubicBezTo>
                    <a:pt x="114" y="1"/>
                    <a:pt x="0" y="115"/>
                    <a:pt x="0" y="305"/>
                  </a:cubicBezTo>
                  <a:cubicBezTo>
                    <a:pt x="0" y="457"/>
                    <a:pt x="114" y="571"/>
                    <a:pt x="305" y="571"/>
                  </a:cubicBezTo>
                  <a:cubicBezTo>
                    <a:pt x="457" y="571"/>
                    <a:pt x="571" y="457"/>
                    <a:pt x="571" y="305"/>
                  </a:cubicBezTo>
                  <a:cubicBezTo>
                    <a:pt x="571"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5729039" y="1459976"/>
              <a:ext cx="36647" cy="36707"/>
            </a:xfrm>
            <a:custGeom>
              <a:avLst/>
              <a:gdLst/>
              <a:ahLst/>
              <a:cxnLst/>
              <a:rect l="l" t="t" r="r" b="b"/>
              <a:pathLst>
                <a:path w="609" h="610" extrusionOk="0">
                  <a:moveTo>
                    <a:pt x="304" y="0"/>
                  </a:moveTo>
                  <a:cubicBezTo>
                    <a:pt x="152" y="0"/>
                    <a:pt x="0" y="153"/>
                    <a:pt x="0" y="305"/>
                  </a:cubicBezTo>
                  <a:cubicBezTo>
                    <a:pt x="0" y="457"/>
                    <a:pt x="152" y="609"/>
                    <a:pt x="304" y="609"/>
                  </a:cubicBezTo>
                  <a:cubicBezTo>
                    <a:pt x="457" y="609"/>
                    <a:pt x="609" y="457"/>
                    <a:pt x="609" y="305"/>
                  </a:cubicBezTo>
                  <a:cubicBezTo>
                    <a:pt x="609" y="153"/>
                    <a:pt x="457" y="0"/>
                    <a:pt x="304"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5996879" y="1366102"/>
              <a:ext cx="36647" cy="34420"/>
            </a:xfrm>
            <a:custGeom>
              <a:avLst/>
              <a:gdLst/>
              <a:ahLst/>
              <a:cxnLst/>
              <a:rect l="l" t="t" r="r" b="b"/>
              <a:pathLst>
                <a:path w="609" h="572" extrusionOk="0">
                  <a:moveTo>
                    <a:pt x="305" y="1"/>
                  </a:moveTo>
                  <a:cubicBezTo>
                    <a:pt x="152" y="1"/>
                    <a:pt x="0" y="115"/>
                    <a:pt x="0" y="305"/>
                  </a:cubicBezTo>
                  <a:cubicBezTo>
                    <a:pt x="0" y="457"/>
                    <a:pt x="152"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5818279" y="1366102"/>
              <a:ext cx="36707" cy="34420"/>
            </a:xfrm>
            <a:custGeom>
              <a:avLst/>
              <a:gdLst/>
              <a:ahLst/>
              <a:cxnLst/>
              <a:rect l="l" t="t" r="r" b="b"/>
              <a:pathLst>
                <a:path w="610" h="572" extrusionOk="0">
                  <a:moveTo>
                    <a:pt x="305" y="1"/>
                  </a:moveTo>
                  <a:cubicBezTo>
                    <a:pt x="153" y="1"/>
                    <a:pt x="1" y="115"/>
                    <a:pt x="1" y="305"/>
                  </a:cubicBezTo>
                  <a:cubicBezTo>
                    <a:pt x="1" y="457"/>
                    <a:pt x="153"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5907579" y="1459976"/>
              <a:ext cx="36707" cy="36707"/>
            </a:xfrm>
            <a:custGeom>
              <a:avLst/>
              <a:gdLst/>
              <a:ahLst/>
              <a:cxnLst/>
              <a:rect l="l" t="t" r="r" b="b"/>
              <a:pathLst>
                <a:path w="610" h="610" extrusionOk="0">
                  <a:moveTo>
                    <a:pt x="305" y="0"/>
                  </a:moveTo>
                  <a:cubicBezTo>
                    <a:pt x="153" y="0"/>
                    <a:pt x="0" y="153"/>
                    <a:pt x="0" y="305"/>
                  </a:cubicBezTo>
                  <a:cubicBezTo>
                    <a:pt x="0" y="457"/>
                    <a:pt x="153" y="609"/>
                    <a:pt x="305" y="609"/>
                  </a:cubicBezTo>
                  <a:cubicBezTo>
                    <a:pt x="457" y="609"/>
                    <a:pt x="609" y="457"/>
                    <a:pt x="609" y="305"/>
                  </a:cubicBezTo>
                  <a:cubicBezTo>
                    <a:pt x="609" y="153"/>
                    <a:pt x="457" y="0"/>
                    <a:pt x="30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5584799" y="1601929"/>
              <a:ext cx="231253" cy="132806"/>
            </a:xfrm>
            <a:custGeom>
              <a:avLst/>
              <a:gdLst/>
              <a:ahLst/>
              <a:cxnLst/>
              <a:rect l="l" t="t" r="r" b="b"/>
              <a:pathLst>
                <a:path w="3843" h="2207" extrusionOk="0">
                  <a:moveTo>
                    <a:pt x="0" y="0"/>
                  </a:moveTo>
                  <a:lnTo>
                    <a:pt x="0" y="2207"/>
                  </a:lnTo>
                  <a:lnTo>
                    <a:pt x="3843" y="2207"/>
                  </a:lnTo>
                  <a:lnTo>
                    <a:pt x="3843"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5619099" y="1638516"/>
              <a:ext cx="162653" cy="59573"/>
            </a:xfrm>
            <a:custGeom>
              <a:avLst/>
              <a:gdLst/>
              <a:ahLst/>
              <a:cxnLst/>
              <a:rect l="l" t="t" r="r" b="b"/>
              <a:pathLst>
                <a:path w="2703" h="990" extrusionOk="0">
                  <a:moveTo>
                    <a:pt x="1" y="1"/>
                  </a:moveTo>
                  <a:lnTo>
                    <a:pt x="1" y="990"/>
                  </a:lnTo>
                  <a:lnTo>
                    <a:pt x="2702" y="990"/>
                  </a:lnTo>
                  <a:lnTo>
                    <a:pt x="2702"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5857212" y="1601929"/>
              <a:ext cx="233599" cy="132806"/>
            </a:xfrm>
            <a:custGeom>
              <a:avLst/>
              <a:gdLst/>
              <a:ahLst/>
              <a:cxnLst/>
              <a:rect l="l" t="t" r="r" b="b"/>
              <a:pathLst>
                <a:path w="3882" h="2207" extrusionOk="0">
                  <a:moveTo>
                    <a:pt x="1" y="0"/>
                  </a:moveTo>
                  <a:lnTo>
                    <a:pt x="1" y="2207"/>
                  </a:lnTo>
                  <a:lnTo>
                    <a:pt x="3881" y="2207"/>
                  </a:lnTo>
                  <a:lnTo>
                    <a:pt x="3881"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5893859" y="1638516"/>
              <a:ext cx="160306" cy="59573"/>
            </a:xfrm>
            <a:custGeom>
              <a:avLst/>
              <a:gdLst/>
              <a:ahLst/>
              <a:cxnLst/>
              <a:rect l="l" t="t" r="r" b="b"/>
              <a:pathLst>
                <a:path w="2664" h="990" extrusionOk="0">
                  <a:moveTo>
                    <a:pt x="0" y="1"/>
                  </a:moveTo>
                  <a:lnTo>
                    <a:pt x="0" y="990"/>
                  </a:lnTo>
                  <a:lnTo>
                    <a:pt x="2663" y="990"/>
                  </a:lnTo>
                  <a:lnTo>
                    <a:pt x="2663"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5660319"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5717545"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5960233" y="1638516"/>
              <a:ext cx="25213" cy="59573"/>
            </a:xfrm>
            <a:custGeom>
              <a:avLst/>
              <a:gdLst/>
              <a:ahLst/>
              <a:cxnLst/>
              <a:rect l="l" t="t" r="r" b="b"/>
              <a:pathLst>
                <a:path w="419"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5543578" y="2057457"/>
              <a:ext cx="595251" cy="55000"/>
            </a:xfrm>
            <a:custGeom>
              <a:avLst/>
              <a:gdLst/>
              <a:ahLst/>
              <a:cxnLst/>
              <a:rect l="l" t="t" r="r" b="b"/>
              <a:pathLst>
                <a:path w="9892" h="914" extrusionOk="0">
                  <a:moveTo>
                    <a:pt x="0" y="1"/>
                  </a:moveTo>
                  <a:lnTo>
                    <a:pt x="0" y="914"/>
                  </a:lnTo>
                  <a:lnTo>
                    <a:pt x="9892" y="914"/>
                  </a:lnTo>
                  <a:lnTo>
                    <a:pt x="98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6138773" y="1253935"/>
              <a:ext cx="36707" cy="494518"/>
            </a:xfrm>
            <a:custGeom>
              <a:avLst/>
              <a:gdLst/>
              <a:ahLst/>
              <a:cxnLst/>
              <a:rect l="l" t="t" r="r" b="b"/>
              <a:pathLst>
                <a:path w="610" h="8218" extrusionOk="0">
                  <a:moveTo>
                    <a:pt x="1" y="0"/>
                  </a:moveTo>
                  <a:lnTo>
                    <a:pt x="1" y="8218"/>
                  </a:lnTo>
                  <a:lnTo>
                    <a:pt x="610" y="8218"/>
                  </a:lnTo>
                  <a:lnTo>
                    <a:pt x="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6138773" y="1748396"/>
              <a:ext cx="297686" cy="96220"/>
            </a:xfrm>
            <a:custGeom>
              <a:avLst/>
              <a:gdLst/>
              <a:ahLst/>
              <a:cxnLst/>
              <a:rect l="l" t="t" r="r" b="b"/>
              <a:pathLst>
                <a:path w="4947" h="1599" extrusionOk="0">
                  <a:moveTo>
                    <a:pt x="1" y="1"/>
                  </a:moveTo>
                  <a:lnTo>
                    <a:pt x="1" y="1599"/>
                  </a:lnTo>
                  <a:lnTo>
                    <a:pt x="4947" y="1599"/>
                  </a:lnTo>
                  <a:lnTo>
                    <a:pt x="49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6196060" y="1290582"/>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6225787" y="1311162"/>
              <a:ext cx="75640" cy="75580"/>
            </a:xfrm>
            <a:custGeom>
              <a:avLst/>
              <a:gdLst/>
              <a:ahLst/>
              <a:cxnLst/>
              <a:rect l="l" t="t" r="r" b="b"/>
              <a:pathLst>
                <a:path w="1257" h="1256" extrusionOk="0">
                  <a:moveTo>
                    <a:pt x="609" y="1"/>
                  </a:moveTo>
                  <a:cubicBezTo>
                    <a:pt x="267" y="1"/>
                    <a:pt x="1" y="267"/>
                    <a:pt x="1" y="647"/>
                  </a:cubicBezTo>
                  <a:cubicBezTo>
                    <a:pt x="1" y="990"/>
                    <a:pt x="267" y="1256"/>
                    <a:pt x="609" y="1256"/>
                  </a:cubicBezTo>
                  <a:cubicBezTo>
                    <a:pt x="952" y="1256"/>
                    <a:pt x="1256" y="990"/>
                    <a:pt x="1256" y="647"/>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6246427" y="1331742"/>
              <a:ext cx="34360" cy="34420"/>
            </a:xfrm>
            <a:custGeom>
              <a:avLst/>
              <a:gdLst/>
              <a:ahLst/>
              <a:cxnLst/>
              <a:rect l="l" t="t" r="r" b="b"/>
              <a:pathLst>
                <a:path w="571" h="572" extrusionOk="0">
                  <a:moveTo>
                    <a:pt x="266" y="1"/>
                  </a:moveTo>
                  <a:cubicBezTo>
                    <a:pt x="114" y="1"/>
                    <a:pt x="0" y="115"/>
                    <a:pt x="0" y="305"/>
                  </a:cubicBezTo>
                  <a:cubicBezTo>
                    <a:pt x="0" y="457"/>
                    <a:pt x="114" y="572"/>
                    <a:pt x="266" y="572"/>
                  </a:cubicBezTo>
                  <a:cubicBezTo>
                    <a:pt x="457" y="572"/>
                    <a:pt x="571" y="457"/>
                    <a:pt x="571" y="305"/>
                  </a:cubicBezTo>
                  <a:cubicBezTo>
                    <a:pt x="571" y="115"/>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6196060" y="1443969"/>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225787" y="1466836"/>
              <a:ext cx="75640" cy="73293"/>
            </a:xfrm>
            <a:custGeom>
              <a:avLst/>
              <a:gdLst/>
              <a:ahLst/>
              <a:cxnLst/>
              <a:rect l="l" t="t" r="r" b="b"/>
              <a:pathLst>
                <a:path w="1257" h="1218" extrusionOk="0">
                  <a:moveTo>
                    <a:pt x="609" y="1"/>
                  </a:moveTo>
                  <a:cubicBezTo>
                    <a:pt x="267" y="1"/>
                    <a:pt x="1" y="267"/>
                    <a:pt x="1" y="609"/>
                  </a:cubicBezTo>
                  <a:cubicBezTo>
                    <a:pt x="1" y="952"/>
                    <a:pt x="267" y="1218"/>
                    <a:pt x="609" y="1218"/>
                  </a:cubicBezTo>
                  <a:cubicBezTo>
                    <a:pt x="952" y="1218"/>
                    <a:pt x="1256" y="952"/>
                    <a:pt x="1256" y="609"/>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6246427" y="1485129"/>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6196060" y="1597356"/>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6225787" y="1620223"/>
              <a:ext cx="75640" cy="73293"/>
            </a:xfrm>
            <a:custGeom>
              <a:avLst/>
              <a:gdLst/>
              <a:ahLst/>
              <a:cxnLst/>
              <a:rect l="l" t="t" r="r" b="b"/>
              <a:pathLst>
                <a:path w="1257" h="1218" extrusionOk="0">
                  <a:moveTo>
                    <a:pt x="609" y="0"/>
                  </a:moveTo>
                  <a:cubicBezTo>
                    <a:pt x="267" y="0"/>
                    <a:pt x="1" y="267"/>
                    <a:pt x="1" y="609"/>
                  </a:cubicBezTo>
                  <a:cubicBezTo>
                    <a:pt x="1" y="952"/>
                    <a:pt x="267" y="1218"/>
                    <a:pt x="609" y="1218"/>
                  </a:cubicBezTo>
                  <a:cubicBezTo>
                    <a:pt x="952" y="1218"/>
                    <a:pt x="1256" y="952"/>
                    <a:pt x="1256" y="609"/>
                  </a:cubicBezTo>
                  <a:cubicBezTo>
                    <a:pt x="1256" y="267"/>
                    <a:pt x="952" y="0"/>
                    <a:pt x="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6246427" y="1638516"/>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6331093" y="1322595"/>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6331093" y="1361529"/>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6331093" y="1475982"/>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6331093" y="1512629"/>
              <a:ext cx="105366" cy="16067"/>
            </a:xfrm>
            <a:custGeom>
              <a:avLst/>
              <a:gdLst/>
              <a:ahLst/>
              <a:cxnLst/>
              <a:rect l="l" t="t" r="r" b="b"/>
              <a:pathLst>
                <a:path w="1751" h="267" extrusionOk="0">
                  <a:moveTo>
                    <a:pt x="1" y="0"/>
                  </a:moveTo>
                  <a:lnTo>
                    <a:pt x="1" y="267"/>
                  </a:lnTo>
                  <a:lnTo>
                    <a:pt x="1751" y="267"/>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6331093" y="1629369"/>
              <a:ext cx="105366" cy="16067"/>
            </a:xfrm>
            <a:custGeom>
              <a:avLst/>
              <a:gdLst/>
              <a:ahLst/>
              <a:cxnLst/>
              <a:rect l="l" t="t" r="r" b="b"/>
              <a:pathLst>
                <a:path w="1751" h="267" extrusionOk="0">
                  <a:moveTo>
                    <a:pt x="1" y="1"/>
                  </a:moveTo>
                  <a:lnTo>
                    <a:pt x="1" y="267"/>
                  </a:lnTo>
                  <a:lnTo>
                    <a:pt x="1751" y="267"/>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6331093" y="1668303"/>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6179993" y="1876630"/>
              <a:ext cx="84787" cy="116800"/>
            </a:xfrm>
            <a:custGeom>
              <a:avLst/>
              <a:gdLst/>
              <a:ahLst/>
              <a:cxnLst/>
              <a:rect l="l" t="t" r="r" b="b"/>
              <a:pathLst>
                <a:path w="1409" h="1941" extrusionOk="0">
                  <a:moveTo>
                    <a:pt x="1" y="0"/>
                  </a:moveTo>
                  <a:lnTo>
                    <a:pt x="1" y="1941"/>
                  </a:lnTo>
                  <a:lnTo>
                    <a:pt x="1408" y="1941"/>
                  </a:lnTo>
                  <a:lnTo>
                    <a:pt x="1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6308227" y="1876630"/>
              <a:ext cx="87013" cy="116800"/>
            </a:xfrm>
            <a:custGeom>
              <a:avLst/>
              <a:gdLst/>
              <a:ahLst/>
              <a:cxnLst/>
              <a:rect l="l" t="t" r="r" b="b"/>
              <a:pathLst>
                <a:path w="1446" h="1941" extrusionOk="0">
                  <a:moveTo>
                    <a:pt x="0" y="0"/>
                  </a:moveTo>
                  <a:lnTo>
                    <a:pt x="0" y="1941"/>
                  </a:lnTo>
                  <a:lnTo>
                    <a:pt x="1446" y="1941"/>
                  </a:lnTo>
                  <a:lnTo>
                    <a:pt x="1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1" name="Google Shape;2251;p23"/>
          <p:cNvGrpSpPr/>
          <p:nvPr/>
        </p:nvGrpSpPr>
        <p:grpSpPr>
          <a:xfrm>
            <a:off x="-1942069" y="2957609"/>
            <a:ext cx="13017963" cy="3347813"/>
            <a:chOff x="-1942069" y="2957609"/>
            <a:chExt cx="13017963" cy="3347813"/>
          </a:xfrm>
        </p:grpSpPr>
        <p:grpSp>
          <p:nvGrpSpPr>
            <p:cNvPr id="2252" name="Google Shape;2252;p23"/>
            <p:cNvGrpSpPr/>
            <p:nvPr/>
          </p:nvGrpSpPr>
          <p:grpSpPr>
            <a:xfrm rot="-2700000">
              <a:off x="8301734" y="3364508"/>
              <a:ext cx="2200508" cy="2534014"/>
              <a:chOff x="2166075" y="959650"/>
              <a:chExt cx="3498975" cy="4029275"/>
            </a:xfrm>
          </p:grpSpPr>
          <p:sp>
            <p:nvSpPr>
              <p:cNvPr id="2253" name="Google Shape;2253;p2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23"/>
            <p:cNvGrpSpPr/>
            <p:nvPr/>
          </p:nvGrpSpPr>
          <p:grpSpPr>
            <a:xfrm rot="2700000" flipH="1">
              <a:off x="-1368416" y="3364508"/>
              <a:ext cx="2200508" cy="2534014"/>
              <a:chOff x="2166075" y="959650"/>
              <a:chExt cx="3498975" cy="4029275"/>
            </a:xfrm>
          </p:grpSpPr>
          <p:sp>
            <p:nvSpPr>
              <p:cNvPr id="2316" name="Google Shape;2316;p2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378"/>
        <p:cNvGrpSpPr/>
        <p:nvPr/>
      </p:nvGrpSpPr>
      <p:grpSpPr>
        <a:xfrm>
          <a:off x="0" y="0"/>
          <a:ext cx="0" cy="0"/>
          <a:chOff x="0" y="0"/>
          <a:chExt cx="0" cy="0"/>
        </a:xfrm>
      </p:grpSpPr>
      <p:grpSp>
        <p:nvGrpSpPr>
          <p:cNvPr id="2379" name="Google Shape;2379;p24"/>
          <p:cNvGrpSpPr/>
          <p:nvPr/>
        </p:nvGrpSpPr>
        <p:grpSpPr>
          <a:xfrm>
            <a:off x="-153687" y="218725"/>
            <a:ext cx="9326825" cy="185600"/>
            <a:chOff x="-124" y="218725"/>
            <a:chExt cx="9326825" cy="185600"/>
          </a:xfrm>
        </p:grpSpPr>
        <p:sp>
          <p:nvSpPr>
            <p:cNvPr id="2380" name="Google Shape;2380;p24"/>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5" name="Google Shape;2385;p24"/>
          <p:cNvGrpSpPr/>
          <p:nvPr/>
        </p:nvGrpSpPr>
        <p:grpSpPr>
          <a:xfrm rot="-2700000">
            <a:off x="8301734" y="3364508"/>
            <a:ext cx="2200508" cy="2534014"/>
            <a:chOff x="2166075" y="959650"/>
            <a:chExt cx="3498975" cy="4029275"/>
          </a:xfrm>
        </p:grpSpPr>
        <p:sp>
          <p:nvSpPr>
            <p:cNvPr id="2386" name="Google Shape;2386;p24"/>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4"/>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4"/>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4"/>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4"/>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4"/>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e Vietnam Pro"/>
              <a:buNone/>
              <a:defRPr sz="3000" b="1">
                <a:solidFill>
                  <a:schemeClr val="dk1"/>
                </a:solidFill>
                <a:latin typeface="Be Vietnam Pro"/>
                <a:ea typeface="Be Vietnam Pro"/>
                <a:cs typeface="Be Vietnam Pro"/>
                <a:sym typeface="Be Vietnam Pro"/>
              </a:defRPr>
            </a:lvl1pPr>
            <a:lvl2pPr lvl="1"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1pPr>
            <a:lvl2pPr marL="914400" lvl="1"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2pPr>
            <a:lvl3pPr marL="1371600" lvl="2"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3pPr>
            <a:lvl4pPr marL="1828800" lvl="3"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4pPr>
            <a:lvl5pPr marL="2286000" lvl="4"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5pPr>
            <a:lvl6pPr marL="2743200" lvl="5"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6pPr>
            <a:lvl7pPr marL="3200400" lvl="6"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7pPr>
            <a:lvl8pPr marL="3657600" lvl="7"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8pPr>
            <a:lvl9pPr marL="4114800" lvl="8" indent="-304800">
              <a:lnSpc>
                <a:spcPct val="100000"/>
              </a:lnSpc>
              <a:spcBef>
                <a:spcPts val="1600"/>
              </a:spcBef>
              <a:spcAft>
                <a:spcPts val="1600"/>
              </a:spcAft>
              <a:buClr>
                <a:schemeClr val="dk1"/>
              </a:buClr>
              <a:buSzPts val="1200"/>
              <a:buFont typeface="Assistant"/>
              <a:buChar char="■"/>
              <a:defRPr sz="1200">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61" r:id="rId6"/>
    <p:sldLayoutId id="2147483667" r:id="rId7"/>
    <p:sldLayoutId id="2147483669" r:id="rId8"/>
    <p:sldLayoutId id="214748367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guide id="5" orient="horz" pos="1620">
          <p15:clr>
            <a:srgbClr val="E46962"/>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7"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grpSp>
        <p:nvGrpSpPr>
          <p:cNvPr id="2458" name="Google Shape;2458;p28"/>
          <p:cNvGrpSpPr/>
          <p:nvPr/>
        </p:nvGrpSpPr>
        <p:grpSpPr>
          <a:xfrm>
            <a:off x="6353333" y="300784"/>
            <a:ext cx="4089250" cy="2392691"/>
            <a:chOff x="5490925" y="397700"/>
            <a:chExt cx="3012783" cy="1762831"/>
          </a:xfrm>
        </p:grpSpPr>
        <p:sp>
          <p:nvSpPr>
            <p:cNvPr id="2459" name="Google Shape;2459;p28"/>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8"/>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8"/>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8"/>
            <p:cNvSpPr/>
            <p:nvPr/>
          </p:nvSpPr>
          <p:spPr>
            <a:xfrm>
              <a:off x="5490925" y="1205855"/>
              <a:ext cx="1000470" cy="954676"/>
            </a:xfrm>
            <a:custGeom>
              <a:avLst/>
              <a:gdLst/>
              <a:ahLst/>
              <a:cxnLst/>
              <a:rect l="l" t="t" r="r" b="b"/>
              <a:pathLst>
                <a:path w="16626" h="15865" extrusionOk="0">
                  <a:moveTo>
                    <a:pt x="0" y="0"/>
                  </a:moveTo>
                  <a:lnTo>
                    <a:pt x="0" y="15865"/>
                  </a:lnTo>
                  <a:lnTo>
                    <a:pt x="16626" y="15865"/>
                  </a:lnTo>
                  <a:lnTo>
                    <a:pt x="166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8"/>
            <p:cNvSpPr/>
            <p:nvPr/>
          </p:nvSpPr>
          <p:spPr>
            <a:xfrm>
              <a:off x="5543578" y="1253935"/>
              <a:ext cx="892877" cy="858517"/>
            </a:xfrm>
            <a:custGeom>
              <a:avLst/>
              <a:gdLst/>
              <a:ahLst/>
              <a:cxnLst/>
              <a:rect l="l" t="t" r="r" b="b"/>
              <a:pathLst>
                <a:path w="14838" h="14267" extrusionOk="0">
                  <a:moveTo>
                    <a:pt x="0" y="0"/>
                  </a:moveTo>
                  <a:lnTo>
                    <a:pt x="0" y="14267"/>
                  </a:lnTo>
                  <a:lnTo>
                    <a:pt x="14838" y="14267"/>
                  </a:lnTo>
                  <a:lnTo>
                    <a:pt x="14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8"/>
            <p:cNvSpPr/>
            <p:nvPr/>
          </p:nvSpPr>
          <p:spPr>
            <a:xfrm>
              <a:off x="5607665"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8"/>
            <p:cNvSpPr/>
            <p:nvPr/>
          </p:nvSpPr>
          <p:spPr>
            <a:xfrm>
              <a:off x="5694679"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8"/>
            <p:cNvSpPr/>
            <p:nvPr/>
          </p:nvSpPr>
          <p:spPr>
            <a:xfrm>
              <a:off x="5781692"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8"/>
            <p:cNvSpPr/>
            <p:nvPr/>
          </p:nvSpPr>
          <p:spPr>
            <a:xfrm>
              <a:off x="5868646"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8"/>
            <p:cNvSpPr/>
            <p:nvPr/>
          </p:nvSpPr>
          <p:spPr>
            <a:xfrm>
              <a:off x="5953373" y="1279089"/>
              <a:ext cx="27500" cy="45853"/>
            </a:xfrm>
            <a:custGeom>
              <a:avLst/>
              <a:gdLst/>
              <a:ahLst/>
              <a:cxnLst/>
              <a:rect l="l" t="t" r="r" b="b"/>
              <a:pathLst>
                <a:path w="457" h="762" extrusionOk="0">
                  <a:moveTo>
                    <a:pt x="0" y="1"/>
                  </a:moveTo>
                  <a:lnTo>
                    <a:pt x="0" y="762"/>
                  </a:lnTo>
                  <a:lnTo>
                    <a:pt x="457" y="762"/>
                  </a:lnTo>
                  <a:lnTo>
                    <a:pt x="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8"/>
            <p:cNvSpPr/>
            <p:nvPr/>
          </p:nvSpPr>
          <p:spPr>
            <a:xfrm>
              <a:off x="6040386"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8"/>
            <p:cNvSpPr/>
            <p:nvPr/>
          </p:nvSpPr>
          <p:spPr>
            <a:xfrm>
              <a:off x="5571018" y="1853703"/>
              <a:ext cx="57347" cy="185520"/>
            </a:xfrm>
            <a:custGeom>
              <a:avLst/>
              <a:gdLst/>
              <a:ahLst/>
              <a:cxnLst/>
              <a:rect l="l" t="t" r="r" b="b"/>
              <a:pathLst>
                <a:path w="953" h="3083" extrusionOk="0">
                  <a:moveTo>
                    <a:pt x="686" y="1"/>
                  </a:moveTo>
                  <a:cubicBezTo>
                    <a:pt x="686" y="1"/>
                    <a:pt x="724" y="838"/>
                    <a:pt x="419" y="1485"/>
                  </a:cubicBezTo>
                  <a:cubicBezTo>
                    <a:pt x="191" y="1979"/>
                    <a:pt x="39" y="2550"/>
                    <a:pt x="1" y="3083"/>
                  </a:cubicBezTo>
                  <a:lnTo>
                    <a:pt x="191" y="3083"/>
                  </a:lnTo>
                  <a:cubicBezTo>
                    <a:pt x="267" y="2588"/>
                    <a:pt x="381" y="2017"/>
                    <a:pt x="610" y="1561"/>
                  </a:cubicBezTo>
                  <a:cubicBezTo>
                    <a:pt x="952" y="876"/>
                    <a:pt x="914" y="39"/>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8"/>
            <p:cNvSpPr/>
            <p:nvPr/>
          </p:nvSpPr>
          <p:spPr>
            <a:xfrm>
              <a:off x="5655745" y="1853703"/>
              <a:ext cx="71007" cy="185520"/>
            </a:xfrm>
            <a:custGeom>
              <a:avLst/>
              <a:gdLst/>
              <a:ahLst/>
              <a:cxnLst/>
              <a:rect l="l" t="t" r="r" b="b"/>
              <a:pathLst>
                <a:path w="1180" h="3083" extrusionOk="0">
                  <a:moveTo>
                    <a:pt x="191" y="1"/>
                  </a:moveTo>
                  <a:cubicBezTo>
                    <a:pt x="191" y="77"/>
                    <a:pt x="1" y="1903"/>
                    <a:pt x="647" y="2702"/>
                  </a:cubicBezTo>
                  <a:cubicBezTo>
                    <a:pt x="762" y="2816"/>
                    <a:pt x="876" y="2968"/>
                    <a:pt x="914" y="3083"/>
                  </a:cubicBezTo>
                  <a:lnTo>
                    <a:pt x="1180" y="3083"/>
                  </a:lnTo>
                  <a:cubicBezTo>
                    <a:pt x="1066" y="2930"/>
                    <a:pt x="952" y="2740"/>
                    <a:pt x="800" y="2588"/>
                  </a:cubicBezTo>
                  <a:cubicBezTo>
                    <a:pt x="191" y="1865"/>
                    <a:pt x="381" y="39"/>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8"/>
            <p:cNvSpPr/>
            <p:nvPr/>
          </p:nvSpPr>
          <p:spPr>
            <a:xfrm>
              <a:off x="5655745" y="1858337"/>
              <a:ext cx="73353" cy="180886"/>
            </a:xfrm>
            <a:custGeom>
              <a:avLst/>
              <a:gdLst/>
              <a:ahLst/>
              <a:cxnLst/>
              <a:rect l="l" t="t" r="r" b="b"/>
              <a:pathLst>
                <a:path w="1219" h="3006" extrusionOk="0">
                  <a:moveTo>
                    <a:pt x="990" y="0"/>
                  </a:moveTo>
                  <a:cubicBezTo>
                    <a:pt x="990" y="0"/>
                    <a:pt x="1028" y="685"/>
                    <a:pt x="990" y="1332"/>
                  </a:cubicBezTo>
                  <a:cubicBezTo>
                    <a:pt x="990" y="1636"/>
                    <a:pt x="800" y="1864"/>
                    <a:pt x="571" y="2131"/>
                  </a:cubicBezTo>
                  <a:cubicBezTo>
                    <a:pt x="343" y="2397"/>
                    <a:pt x="77" y="2663"/>
                    <a:pt x="1" y="3006"/>
                  </a:cubicBezTo>
                  <a:lnTo>
                    <a:pt x="229" y="3006"/>
                  </a:lnTo>
                  <a:cubicBezTo>
                    <a:pt x="305" y="2739"/>
                    <a:pt x="495" y="2511"/>
                    <a:pt x="723" y="2283"/>
                  </a:cubicBezTo>
                  <a:cubicBezTo>
                    <a:pt x="952" y="1978"/>
                    <a:pt x="1218" y="1712"/>
                    <a:pt x="1218" y="1370"/>
                  </a:cubicBezTo>
                  <a:cubicBezTo>
                    <a:pt x="1218" y="685"/>
                    <a:pt x="1218" y="0"/>
                    <a:pt x="1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8"/>
            <p:cNvSpPr/>
            <p:nvPr/>
          </p:nvSpPr>
          <p:spPr>
            <a:xfrm>
              <a:off x="5763339" y="1858337"/>
              <a:ext cx="75640" cy="180886"/>
            </a:xfrm>
            <a:custGeom>
              <a:avLst/>
              <a:gdLst/>
              <a:ahLst/>
              <a:cxnLst/>
              <a:rect l="l" t="t" r="r" b="b"/>
              <a:pathLst>
                <a:path w="1257" h="3006" extrusionOk="0">
                  <a:moveTo>
                    <a:pt x="191" y="0"/>
                  </a:moveTo>
                  <a:cubicBezTo>
                    <a:pt x="191" y="38"/>
                    <a:pt x="1" y="1141"/>
                    <a:pt x="647" y="1940"/>
                  </a:cubicBezTo>
                  <a:cubicBezTo>
                    <a:pt x="838" y="2207"/>
                    <a:pt x="952" y="2587"/>
                    <a:pt x="1028" y="3006"/>
                  </a:cubicBezTo>
                  <a:lnTo>
                    <a:pt x="1256" y="3006"/>
                  </a:lnTo>
                  <a:cubicBezTo>
                    <a:pt x="1180" y="2549"/>
                    <a:pt x="1028" y="2092"/>
                    <a:pt x="800" y="1788"/>
                  </a:cubicBezTo>
                  <a:cubicBezTo>
                    <a:pt x="229" y="1103"/>
                    <a:pt x="381" y="38"/>
                    <a:pt x="381" y="38"/>
                  </a:cubicBezTo>
                  <a:lnTo>
                    <a:pt x="1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8"/>
            <p:cNvSpPr/>
            <p:nvPr/>
          </p:nvSpPr>
          <p:spPr>
            <a:xfrm>
              <a:off x="5870932" y="1853703"/>
              <a:ext cx="25274" cy="185520"/>
            </a:xfrm>
            <a:custGeom>
              <a:avLst/>
              <a:gdLst/>
              <a:ahLst/>
              <a:cxnLst/>
              <a:rect l="l" t="t" r="r" b="b"/>
              <a:pathLst>
                <a:path w="420" h="3083" extrusionOk="0">
                  <a:moveTo>
                    <a:pt x="191" y="1"/>
                  </a:moveTo>
                  <a:cubicBezTo>
                    <a:pt x="191" y="1"/>
                    <a:pt x="153" y="914"/>
                    <a:pt x="115" y="1713"/>
                  </a:cubicBezTo>
                  <a:cubicBezTo>
                    <a:pt x="115" y="2131"/>
                    <a:pt x="39" y="2626"/>
                    <a:pt x="1" y="3083"/>
                  </a:cubicBezTo>
                  <a:lnTo>
                    <a:pt x="191" y="3083"/>
                  </a:lnTo>
                  <a:cubicBezTo>
                    <a:pt x="267" y="2626"/>
                    <a:pt x="305" y="2131"/>
                    <a:pt x="343" y="1713"/>
                  </a:cubicBezTo>
                  <a:cubicBezTo>
                    <a:pt x="343" y="914"/>
                    <a:pt x="419"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8"/>
            <p:cNvSpPr/>
            <p:nvPr/>
          </p:nvSpPr>
          <p:spPr>
            <a:xfrm>
              <a:off x="5937366" y="1858337"/>
              <a:ext cx="73293" cy="180886"/>
            </a:xfrm>
            <a:custGeom>
              <a:avLst/>
              <a:gdLst/>
              <a:ahLst/>
              <a:cxnLst/>
              <a:rect l="l" t="t" r="r" b="b"/>
              <a:pathLst>
                <a:path w="1218" h="3006" extrusionOk="0">
                  <a:moveTo>
                    <a:pt x="76" y="0"/>
                  </a:moveTo>
                  <a:cubicBezTo>
                    <a:pt x="76" y="38"/>
                    <a:pt x="0" y="1256"/>
                    <a:pt x="76" y="1674"/>
                  </a:cubicBezTo>
                  <a:cubicBezTo>
                    <a:pt x="114" y="1826"/>
                    <a:pt x="266" y="2054"/>
                    <a:pt x="495" y="2283"/>
                  </a:cubicBezTo>
                  <a:cubicBezTo>
                    <a:pt x="685" y="2511"/>
                    <a:pt x="913" y="2739"/>
                    <a:pt x="1027" y="3006"/>
                  </a:cubicBezTo>
                  <a:lnTo>
                    <a:pt x="1217" y="3006"/>
                  </a:lnTo>
                  <a:cubicBezTo>
                    <a:pt x="1103" y="2701"/>
                    <a:pt x="837" y="2397"/>
                    <a:pt x="647" y="2131"/>
                  </a:cubicBezTo>
                  <a:cubicBezTo>
                    <a:pt x="457" y="1940"/>
                    <a:pt x="304" y="1750"/>
                    <a:pt x="266" y="1636"/>
                  </a:cubicBezTo>
                  <a:cubicBezTo>
                    <a:pt x="190" y="1256"/>
                    <a:pt x="266" y="38"/>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8"/>
            <p:cNvSpPr/>
            <p:nvPr/>
          </p:nvSpPr>
          <p:spPr>
            <a:xfrm>
              <a:off x="5941939" y="1858337"/>
              <a:ext cx="61860" cy="180886"/>
            </a:xfrm>
            <a:custGeom>
              <a:avLst/>
              <a:gdLst/>
              <a:ahLst/>
              <a:cxnLst/>
              <a:rect l="l" t="t" r="r" b="b"/>
              <a:pathLst>
                <a:path w="1028" h="3006" extrusionOk="0">
                  <a:moveTo>
                    <a:pt x="837" y="0"/>
                  </a:moveTo>
                  <a:cubicBezTo>
                    <a:pt x="837" y="0"/>
                    <a:pt x="837" y="1027"/>
                    <a:pt x="647" y="1484"/>
                  </a:cubicBezTo>
                  <a:cubicBezTo>
                    <a:pt x="571" y="1674"/>
                    <a:pt x="495" y="1902"/>
                    <a:pt x="381" y="2131"/>
                  </a:cubicBezTo>
                  <a:cubicBezTo>
                    <a:pt x="228" y="2435"/>
                    <a:pt x="76" y="2739"/>
                    <a:pt x="0" y="3006"/>
                  </a:cubicBezTo>
                  <a:lnTo>
                    <a:pt x="190" y="3006"/>
                  </a:lnTo>
                  <a:cubicBezTo>
                    <a:pt x="305" y="2777"/>
                    <a:pt x="419" y="2511"/>
                    <a:pt x="533" y="2245"/>
                  </a:cubicBezTo>
                  <a:cubicBezTo>
                    <a:pt x="647" y="1978"/>
                    <a:pt x="761" y="1750"/>
                    <a:pt x="837" y="1560"/>
                  </a:cubicBezTo>
                  <a:cubicBezTo>
                    <a:pt x="1027" y="1065"/>
                    <a:pt x="1027" y="38"/>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8"/>
            <p:cNvSpPr/>
            <p:nvPr/>
          </p:nvSpPr>
          <p:spPr>
            <a:xfrm>
              <a:off x="6035753" y="1858337"/>
              <a:ext cx="75640" cy="180886"/>
            </a:xfrm>
            <a:custGeom>
              <a:avLst/>
              <a:gdLst/>
              <a:ahLst/>
              <a:cxnLst/>
              <a:rect l="l" t="t" r="r" b="b"/>
              <a:pathLst>
                <a:path w="1257" h="3006" extrusionOk="0">
                  <a:moveTo>
                    <a:pt x="229" y="0"/>
                  </a:moveTo>
                  <a:lnTo>
                    <a:pt x="229" y="0"/>
                  </a:lnTo>
                  <a:cubicBezTo>
                    <a:pt x="191" y="38"/>
                    <a:pt x="1" y="1217"/>
                    <a:pt x="458" y="1788"/>
                  </a:cubicBezTo>
                  <a:cubicBezTo>
                    <a:pt x="686" y="2054"/>
                    <a:pt x="914" y="2511"/>
                    <a:pt x="1066" y="3006"/>
                  </a:cubicBezTo>
                  <a:lnTo>
                    <a:pt x="1256" y="3006"/>
                  </a:lnTo>
                  <a:cubicBezTo>
                    <a:pt x="1104" y="2473"/>
                    <a:pt x="876" y="1978"/>
                    <a:pt x="610" y="1674"/>
                  </a:cubicBezTo>
                  <a:cubicBezTo>
                    <a:pt x="191" y="1141"/>
                    <a:pt x="419" y="38"/>
                    <a:pt x="419" y="38"/>
                  </a:cubicBez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8"/>
            <p:cNvSpPr/>
            <p:nvPr/>
          </p:nvSpPr>
          <p:spPr>
            <a:xfrm>
              <a:off x="5543578" y="2023157"/>
              <a:ext cx="892877" cy="34360"/>
            </a:xfrm>
            <a:custGeom>
              <a:avLst/>
              <a:gdLst/>
              <a:ahLst/>
              <a:cxnLst/>
              <a:rect l="l" t="t" r="r" b="b"/>
              <a:pathLst>
                <a:path w="14838" h="571" extrusionOk="0">
                  <a:moveTo>
                    <a:pt x="0" y="0"/>
                  </a:moveTo>
                  <a:lnTo>
                    <a:pt x="0" y="571"/>
                  </a:lnTo>
                  <a:lnTo>
                    <a:pt x="14838" y="571"/>
                  </a:lnTo>
                  <a:lnTo>
                    <a:pt x="14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8"/>
            <p:cNvSpPr/>
            <p:nvPr/>
          </p:nvSpPr>
          <p:spPr>
            <a:xfrm>
              <a:off x="5609952"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8"/>
            <p:cNvSpPr/>
            <p:nvPr/>
          </p:nvSpPr>
          <p:spPr>
            <a:xfrm>
              <a:off x="560537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8"/>
            <p:cNvSpPr/>
            <p:nvPr/>
          </p:nvSpPr>
          <p:spPr>
            <a:xfrm>
              <a:off x="560537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8"/>
            <p:cNvSpPr/>
            <p:nvPr/>
          </p:nvSpPr>
          <p:spPr>
            <a:xfrm>
              <a:off x="5614525" y="1785043"/>
              <a:ext cx="6920" cy="6920"/>
            </a:xfrm>
            <a:custGeom>
              <a:avLst/>
              <a:gdLst/>
              <a:ahLst/>
              <a:cxnLst/>
              <a:rect l="l" t="t" r="r" b="b"/>
              <a:pathLst>
                <a:path w="115"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8"/>
            <p:cNvSpPr/>
            <p:nvPr/>
          </p:nvSpPr>
          <p:spPr>
            <a:xfrm>
              <a:off x="5664892" y="1734676"/>
              <a:ext cx="18414" cy="61860"/>
            </a:xfrm>
            <a:custGeom>
              <a:avLst/>
              <a:gdLst/>
              <a:ahLst/>
              <a:cxnLst/>
              <a:rect l="l" t="t" r="r" b="b"/>
              <a:pathLst>
                <a:path w="306" h="1028" extrusionOk="0">
                  <a:moveTo>
                    <a:pt x="1" y="1"/>
                  </a:moveTo>
                  <a:lnTo>
                    <a:pt x="1" y="1028"/>
                  </a:lnTo>
                  <a:lnTo>
                    <a:pt x="305" y="102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8"/>
            <p:cNvSpPr/>
            <p:nvPr/>
          </p:nvSpPr>
          <p:spPr>
            <a:xfrm>
              <a:off x="566031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8"/>
            <p:cNvSpPr/>
            <p:nvPr/>
          </p:nvSpPr>
          <p:spPr>
            <a:xfrm>
              <a:off x="566031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8"/>
            <p:cNvSpPr/>
            <p:nvPr/>
          </p:nvSpPr>
          <p:spPr>
            <a:xfrm>
              <a:off x="5669465"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8"/>
            <p:cNvSpPr/>
            <p:nvPr/>
          </p:nvSpPr>
          <p:spPr>
            <a:xfrm>
              <a:off x="5717545"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8"/>
            <p:cNvSpPr/>
            <p:nvPr/>
          </p:nvSpPr>
          <p:spPr>
            <a:xfrm>
              <a:off x="5710685"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8"/>
            <p:cNvSpPr/>
            <p:nvPr/>
          </p:nvSpPr>
          <p:spPr>
            <a:xfrm>
              <a:off x="5710685"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8"/>
            <p:cNvSpPr/>
            <p:nvPr/>
          </p:nvSpPr>
          <p:spPr>
            <a:xfrm>
              <a:off x="572211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77" y="115"/>
                    <a:pt x="115" y="77"/>
                    <a:pt x="115" y="77"/>
                  </a:cubicBezTo>
                  <a:cubicBezTo>
                    <a:pt x="115" y="39"/>
                    <a:pt x="77"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8"/>
            <p:cNvSpPr/>
            <p:nvPr/>
          </p:nvSpPr>
          <p:spPr>
            <a:xfrm>
              <a:off x="5772486"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8"/>
            <p:cNvSpPr/>
            <p:nvPr/>
          </p:nvSpPr>
          <p:spPr>
            <a:xfrm>
              <a:off x="5767912"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8"/>
            <p:cNvSpPr/>
            <p:nvPr/>
          </p:nvSpPr>
          <p:spPr>
            <a:xfrm>
              <a:off x="5767912"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8"/>
            <p:cNvSpPr/>
            <p:nvPr/>
          </p:nvSpPr>
          <p:spPr>
            <a:xfrm>
              <a:off x="577705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8"/>
            <p:cNvSpPr/>
            <p:nvPr/>
          </p:nvSpPr>
          <p:spPr>
            <a:xfrm>
              <a:off x="588471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8"/>
            <p:cNvSpPr/>
            <p:nvPr/>
          </p:nvSpPr>
          <p:spPr>
            <a:xfrm>
              <a:off x="5877792"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8"/>
            <p:cNvSpPr/>
            <p:nvPr/>
          </p:nvSpPr>
          <p:spPr>
            <a:xfrm>
              <a:off x="5877792"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8"/>
            <p:cNvSpPr/>
            <p:nvPr/>
          </p:nvSpPr>
          <p:spPr>
            <a:xfrm>
              <a:off x="5889286"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8"/>
            <p:cNvSpPr/>
            <p:nvPr/>
          </p:nvSpPr>
          <p:spPr>
            <a:xfrm>
              <a:off x="593965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8"/>
            <p:cNvSpPr/>
            <p:nvPr/>
          </p:nvSpPr>
          <p:spPr>
            <a:xfrm>
              <a:off x="5932733"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8" y="381"/>
                    <a:pt x="458" y="267"/>
                  </a:cubicBezTo>
                  <a:lnTo>
                    <a:pt x="458" y="229"/>
                  </a:lnTo>
                  <a:cubicBezTo>
                    <a:pt x="458"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8"/>
            <p:cNvSpPr/>
            <p:nvPr/>
          </p:nvSpPr>
          <p:spPr>
            <a:xfrm>
              <a:off x="5932733"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8"/>
            <p:cNvSpPr/>
            <p:nvPr/>
          </p:nvSpPr>
          <p:spPr>
            <a:xfrm>
              <a:off x="5944226" y="1785043"/>
              <a:ext cx="6920" cy="6920"/>
            </a:xfrm>
            <a:custGeom>
              <a:avLst/>
              <a:gdLst/>
              <a:ahLst/>
              <a:cxnLst/>
              <a:rect l="l" t="t" r="r" b="b"/>
              <a:pathLst>
                <a:path w="115" h="115" extrusionOk="0">
                  <a:moveTo>
                    <a:pt x="76" y="1"/>
                  </a:moveTo>
                  <a:cubicBezTo>
                    <a:pt x="38" y="1"/>
                    <a:pt x="0" y="39"/>
                    <a:pt x="0" y="77"/>
                  </a:cubicBezTo>
                  <a:cubicBezTo>
                    <a:pt x="0" y="77"/>
                    <a:pt x="38" y="115"/>
                    <a:pt x="76" y="115"/>
                  </a:cubicBezTo>
                  <a:cubicBezTo>
                    <a:pt x="76" y="115"/>
                    <a:pt x="114" y="77"/>
                    <a:pt x="114" y="77"/>
                  </a:cubicBezTo>
                  <a:cubicBezTo>
                    <a:pt x="114" y="39"/>
                    <a:pt x="76" y="1"/>
                    <a:pt x="76"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8"/>
            <p:cNvSpPr/>
            <p:nvPr/>
          </p:nvSpPr>
          <p:spPr>
            <a:xfrm>
              <a:off x="5992306"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8"/>
            <p:cNvSpPr/>
            <p:nvPr/>
          </p:nvSpPr>
          <p:spPr>
            <a:xfrm>
              <a:off x="5985386"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43" y="495"/>
                    <a:pt x="458" y="381"/>
                    <a:pt x="458" y="267"/>
                  </a:cubicBezTo>
                  <a:lnTo>
                    <a:pt x="458" y="229"/>
                  </a:lnTo>
                  <a:cubicBezTo>
                    <a:pt x="458"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8"/>
            <p:cNvSpPr/>
            <p:nvPr/>
          </p:nvSpPr>
          <p:spPr>
            <a:xfrm>
              <a:off x="5985386" y="1796476"/>
              <a:ext cx="27560" cy="71067"/>
            </a:xfrm>
            <a:custGeom>
              <a:avLst/>
              <a:gdLst/>
              <a:ahLst/>
              <a:cxnLst/>
              <a:rect l="l" t="t" r="r" b="b"/>
              <a:pathLst>
                <a:path w="458" h="1181" extrusionOk="0">
                  <a:moveTo>
                    <a:pt x="1" y="1"/>
                  </a:moveTo>
                  <a:lnTo>
                    <a:pt x="1" y="952"/>
                  </a:lnTo>
                  <a:cubicBezTo>
                    <a:pt x="1" y="1066"/>
                    <a:pt x="115" y="1180"/>
                    <a:pt x="229" y="1180"/>
                  </a:cubicBezTo>
                  <a:cubicBezTo>
                    <a:pt x="343"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8"/>
            <p:cNvSpPr/>
            <p:nvPr/>
          </p:nvSpPr>
          <p:spPr>
            <a:xfrm>
              <a:off x="5996879" y="1785043"/>
              <a:ext cx="6920" cy="6920"/>
            </a:xfrm>
            <a:custGeom>
              <a:avLst/>
              <a:gdLst/>
              <a:ahLst/>
              <a:cxnLst/>
              <a:rect l="l" t="t" r="r" b="b"/>
              <a:pathLst>
                <a:path w="115" h="115" extrusionOk="0">
                  <a:moveTo>
                    <a:pt x="38" y="1"/>
                  </a:moveTo>
                  <a:cubicBezTo>
                    <a:pt x="0" y="1"/>
                    <a:pt x="0" y="39"/>
                    <a:pt x="0" y="77"/>
                  </a:cubicBezTo>
                  <a:cubicBezTo>
                    <a:pt x="0" y="77"/>
                    <a:pt x="0"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8"/>
            <p:cNvSpPr/>
            <p:nvPr/>
          </p:nvSpPr>
          <p:spPr>
            <a:xfrm>
              <a:off x="6047246" y="1734676"/>
              <a:ext cx="16067" cy="61860"/>
            </a:xfrm>
            <a:custGeom>
              <a:avLst/>
              <a:gdLst/>
              <a:ahLst/>
              <a:cxnLst/>
              <a:rect l="l" t="t" r="r" b="b"/>
              <a:pathLst>
                <a:path w="267" h="1028" extrusionOk="0">
                  <a:moveTo>
                    <a:pt x="0" y="1"/>
                  </a:moveTo>
                  <a:lnTo>
                    <a:pt x="0"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8"/>
            <p:cNvSpPr/>
            <p:nvPr/>
          </p:nvSpPr>
          <p:spPr>
            <a:xfrm>
              <a:off x="6040386" y="1782756"/>
              <a:ext cx="27500" cy="29847"/>
            </a:xfrm>
            <a:custGeom>
              <a:avLst/>
              <a:gdLst/>
              <a:ahLst/>
              <a:cxnLst/>
              <a:rect l="l" t="t" r="r" b="b"/>
              <a:pathLst>
                <a:path w="457" h="496" extrusionOk="0">
                  <a:moveTo>
                    <a:pt x="228" y="1"/>
                  </a:moveTo>
                  <a:cubicBezTo>
                    <a:pt x="114" y="1"/>
                    <a:pt x="0" y="77"/>
                    <a:pt x="0" y="229"/>
                  </a:cubicBezTo>
                  <a:lnTo>
                    <a:pt x="0" y="267"/>
                  </a:lnTo>
                  <a:cubicBezTo>
                    <a:pt x="0" y="381"/>
                    <a:pt x="114" y="495"/>
                    <a:pt x="228" y="495"/>
                  </a:cubicBezTo>
                  <a:cubicBezTo>
                    <a:pt x="381" y="495"/>
                    <a:pt x="457" y="381"/>
                    <a:pt x="457" y="267"/>
                  </a:cubicBezTo>
                  <a:lnTo>
                    <a:pt x="457" y="229"/>
                  </a:lnTo>
                  <a:cubicBezTo>
                    <a:pt x="457" y="77"/>
                    <a:pt x="381" y="1"/>
                    <a:pt x="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8"/>
            <p:cNvSpPr/>
            <p:nvPr/>
          </p:nvSpPr>
          <p:spPr>
            <a:xfrm>
              <a:off x="6040386" y="1796476"/>
              <a:ext cx="27500" cy="71067"/>
            </a:xfrm>
            <a:custGeom>
              <a:avLst/>
              <a:gdLst/>
              <a:ahLst/>
              <a:cxnLst/>
              <a:rect l="l" t="t" r="r" b="b"/>
              <a:pathLst>
                <a:path w="457" h="1181" extrusionOk="0">
                  <a:moveTo>
                    <a:pt x="0" y="1"/>
                  </a:moveTo>
                  <a:lnTo>
                    <a:pt x="0" y="952"/>
                  </a:lnTo>
                  <a:cubicBezTo>
                    <a:pt x="0" y="1066"/>
                    <a:pt x="114" y="1180"/>
                    <a:pt x="228"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8"/>
            <p:cNvSpPr/>
            <p:nvPr/>
          </p:nvSpPr>
          <p:spPr>
            <a:xfrm>
              <a:off x="6051820"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8"/>
            <p:cNvSpPr/>
            <p:nvPr/>
          </p:nvSpPr>
          <p:spPr>
            <a:xfrm>
              <a:off x="5639739"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8"/>
            <p:cNvSpPr/>
            <p:nvPr/>
          </p:nvSpPr>
          <p:spPr>
            <a:xfrm>
              <a:off x="5692392"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8"/>
            <p:cNvSpPr/>
            <p:nvPr/>
          </p:nvSpPr>
          <p:spPr>
            <a:xfrm>
              <a:off x="5745046"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8"/>
            <p:cNvSpPr/>
            <p:nvPr/>
          </p:nvSpPr>
          <p:spPr>
            <a:xfrm>
              <a:off x="5912153"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8"/>
            <p:cNvSpPr/>
            <p:nvPr/>
          </p:nvSpPr>
          <p:spPr>
            <a:xfrm>
              <a:off x="5964806"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8"/>
            <p:cNvSpPr/>
            <p:nvPr/>
          </p:nvSpPr>
          <p:spPr>
            <a:xfrm>
              <a:off x="6209780" y="1844556"/>
              <a:ext cx="18353" cy="178660"/>
            </a:xfrm>
            <a:custGeom>
              <a:avLst/>
              <a:gdLst/>
              <a:ahLst/>
              <a:cxnLst/>
              <a:rect l="l" t="t" r="r" b="b"/>
              <a:pathLst>
                <a:path w="305" h="2969" extrusionOk="0">
                  <a:moveTo>
                    <a:pt x="0" y="1"/>
                  </a:moveTo>
                  <a:lnTo>
                    <a:pt x="0" y="2968"/>
                  </a:lnTo>
                  <a:lnTo>
                    <a:pt x="305" y="296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8"/>
            <p:cNvSpPr/>
            <p:nvPr/>
          </p:nvSpPr>
          <p:spPr>
            <a:xfrm>
              <a:off x="6209780" y="2057457"/>
              <a:ext cx="18353" cy="55000"/>
            </a:xfrm>
            <a:custGeom>
              <a:avLst/>
              <a:gdLst/>
              <a:ahLst/>
              <a:cxnLst/>
              <a:rect l="l" t="t" r="r" b="b"/>
              <a:pathLst>
                <a:path w="305" h="914" extrusionOk="0">
                  <a:moveTo>
                    <a:pt x="0" y="1"/>
                  </a:moveTo>
                  <a:lnTo>
                    <a:pt x="0" y="914"/>
                  </a:lnTo>
                  <a:lnTo>
                    <a:pt x="305" y="914"/>
                  </a:lnTo>
                  <a:lnTo>
                    <a:pt x="305" y="1"/>
                  </a:ln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8"/>
            <p:cNvSpPr/>
            <p:nvPr/>
          </p:nvSpPr>
          <p:spPr>
            <a:xfrm>
              <a:off x="6017459"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8"/>
            <p:cNvSpPr/>
            <p:nvPr/>
          </p:nvSpPr>
          <p:spPr>
            <a:xfrm>
              <a:off x="5584799" y="1324882"/>
              <a:ext cx="506012" cy="212959"/>
            </a:xfrm>
            <a:custGeom>
              <a:avLst/>
              <a:gdLst/>
              <a:ahLst/>
              <a:cxnLst/>
              <a:rect l="l" t="t" r="r" b="b"/>
              <a:pathLst>
                <a:path w="8409" h="3539" extrusionOk="0">
                  <a:moveTo>
                    <a:pt x="0" y="1"/>
                  </a:moveTo>
                  <a:lnTo>
                    <a:pt x="0" y="3539"/>
                  </a:lnTo>
                  <a:lnTo>
                    <a:pt x="8408" y="3539"/>
                  </a:lnTo>
                  <a:lnTo>
                    <a:pt x="8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8"/>
            <p:cNvSpPr/>
            <p:nvPr/>
          </p:nvSpPr>
          <p:spPr>
            <a:xfrm>
              <a:off x="5616812" y="1345522"/>
              <a:ext cx="75640" cy="75580"/>
            </a:xfrm>
            <a:custGeom>
              <a:avLst/>
              <a:gdLst/>
              <a:ahLst/>
              <a:cxnLst/>
              <a:rect l="l" t="t" r="r" b="b"/>
              <a:pathLst>
                <a:path w="1257" h="1256" extrusionOk="0">
                  <a:moveTo>
                    <a:pt x="648" y="0"/>
                  </a:moveTo>
                  <a:cubicBezTo>
                    <a:pt x="305" y="0"/>
                    <a:pt x="1" y="305"/>
                    <a:pt x="1" y="647"/>
                  </a:cubicBezTo>
                  <a:cubicBezTo>
                    <a:pt x="1" y="989"/>
                    <a:pt x="305" y="1256"/>
                    <a:pt x="648" y="1256"/>
                  </a:cubicBezTo>
                  <a:cubicBezTo>
                    <a:pt x="990" y="1256"/>
                    <a:pt x="1256" y="989"/>
                    <a:pt x="1256" y="647"/>
                  </a:cubicBezTo>
                  <a:cubicBezTo>
                    <a:pt x="1256" y="305"/>
                    <a:pt x="990"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8"/>
            <p:cNvSpPr/>
            <p:nvPr/>
          </p:nvSpPr>
          <p:spPr>
            <a:xfrm>
              <a:off x="5799986" y="1345522"/>
              <a:ext cx="73293" cy="75580"/>
            </a:xfrm>
            <a:custGeom>
              <a:avLst/>
              <a:gdLst/>
              <a:ahLst/>
              <a:cxnLst/>
              <a:rect l="l" t="t" r="r" b="b"/>
              <a:pathLst>
                <a:path w="1218" h="1256" extrusionOk="0">
                  <a:moveTo>
                    <a:pt x="609" y="0"/>
                  </a:moveTo>
                  <a:cubicBezTo>
                    <a:pt x="267" y="0"/>
                    <a:pt x="0" y="305"/>
                    <a:pt x="0" y="647"/>
                  </a:cubicBezTo>
                  <a:cubicBezTo>
                    <a:pt x="0" y="989"/>
                    <a:pt x="267" y="1256"/>
                    <a:pt x="609" y="1256"/>
                  </a:cubicBezTo>
                  <a:cubicBezTo>
                    <a:pt x="952" y="1256"/>
                    <a:pt x="1218" y="989"/>
                    <a:pt x="1218" y="647"/>
                  </a:cubicBezTo>
                  <a:cubicBezTo>
                    <a:pt x="1218" y="305"/>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8"/>
            <p:cNvSpPr/>
            <p:nvPr/>
          </p:nvSpPr>
          <p:spPr>
            <a:xfrm>
              <a:off x="5978526" y="1345522"/>
              <a:ext cx="73353" cy="75580"/>
            </a:xfrm>
            <a:custGeom>
              <a:avLst/>
              <a:gdLst/>
              <a:ahLst/>
              <a:cxnLst/>
              <a:rect l="l" t="t" r="r" b="b"/>
              <a:pathLst>
                <a:path w="1219" h="1256" extrusionOk="0">
                  <a:moveTo>
                    <a:pt x="610" y="0"/>
                  </a:moveTo>
                  <a:cubicBezTo>
                    <a:pt x="267" y="0"/>
                    <a:pt x="1" y="305"/>
                    <a:pt x="1" y="647"/>
                  </a:cubicBezTo>
                  <a:cubicBezTo>
                    <a:pt x="1" y="989"/>
                    <a:pt x="267" y="1256"/>
                    <a:pt x="610" y="1256"/>
                  </a:cubicBezTo>
                  <a:cubicBezTo>
                    <a:pt x="952" y="1256"/>
                    <a:pt x="1218" y="989"/>
                    <a:pt x="1218" y="647"/>
                  </a:cubicBezTo>
                  <a:cubicBezTo>
                    <a:pt x="1218" y="305"/>
                    <a:pt x="95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8"/>
            <p:cNvSpPr/>
            <p:nvPr/>
          </p:nvSpPr>
          <p:spPr>
            <a:xfrm>
              <a:off x="5710685" y="1441682"/>
              <a:ext cx="75640" cy="73293"/>
            </a:xfrm>
            <a:custGeom>
              <a:avLst/>
              <a:gdLst/>
              <a:ahLst/>
              <a:cxnLst/>
              <a:rect l="l" t="t" r="r" b="b"/>
              <a:pathLst>
                <a:path w="1257" h="1218" extrusionOk="0">
                  <a:moveTo>
                    <a:pt x="609" y="0"/>
                  </a:moveTo>
                  <a:cubicBezTo>
                    <a:pt x="267" y="0"/>
                    <a:pt x="1" y="266"/>
                    <a:pt x="1" y="609"/>
                  </a:cubicBezTo>
                  <a:cubicBezTo>
                    <a:pt x="1" y="951"/>
                    <a:pt x="267" y="1217"/>
                    <a:pt x="609" y="1217"/>
                  </a:cubicBezTo>
                  <a:cubicBezTo>
                    <a:pt x="952" y="1217"/>
                    <a:pt x="1256" y="951"/>
                    <a:pt x="1256" y="609"/>
                  </a:cubicBezTo>
                  <a:cubicBezTo>
                    <a:pt x="1256" y="266"/>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8"/>
            <p:cNvSpPr/>
            <p:nvPr/>
          </p:nvSpPr>
          <p:spPr>
            <a:xfrm>
              <a:off x="5889286" y="1441682"/>
              <a:ext cx="73293" cy="73293"/>
            </a:xfrm>
            <a:custGeom>
              <a:avLst/>
              <a:gdLst/>
              <a:ahLst/>
              <a:cxnLst/>
              <a:rect l="l" t="t" r="r" b="b"/>
              <a:pathLst>
                <a:path w="1218" h="1218" extrusionOk="0">
                  <a:moveTo>
                    <a:pt x="609" y="0"/>
                  </a:moveTo>
                  <a:cubicBezTo>
                    <a:pt x="266" y="0"/>
                    <a:pt x="0" y="266"/>
                    <a:pt x="0" y="609"/>
                  </a:cubicBezTo>
                  <a:cubicBezTo>
                    <a:pt x="0" y="951"/>
                    <a:pt x="266" y="1217"/>
                    <a:pt x="609" y="1217"/>
                  </a:cubicBezTo>
                  <a:cubicBezTo>
                    <a:pt x="951" y="1217"/>
                    <a:pt x="1218" y="951"/>
                    <a:pt x="1218" y="609"/>
                  </a:cubicBezTo>
                  <a:cubicBezTo>
                    <a:pt x="1218" y="266"/>
                    <a:pt x="951"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8"/>
            <p:cNvSpPr/>
            <p:nvPr/>
          </p:nvSpPr>
          <p:spPr>
            <a:xfrm>
              <a:off x="5637452" y="1366102"/>
              <a:ext cx="34360" cy="34420"/>
            </a:xfrm>
            <a:custGeom>
              <a:avLst/>
              <a:gdLst/>
              <a:ahLst/>
              <a:cxnLst/>
              <a:rect l="l" t="t" r="r" b="b"/>
              <a:pathLst>
                <a:path w="571" h="572" extrusionOk="0">
                  <a:moveTo>
                    <a:pt x="305" y="1"/>
                  </a:moveTo>
                  <a:cubicBezTo>
                    <a:pt x="114" y="1"/>
                    <a:pt x="0" y="115"/>
                    <a:pt x="0" y="305"/>
                  </a:cubicBezTo>
                  <a:cubicBezTo>
                    <a:pt x="0" y="457"/>
                    <a:pt x="114" y="571"/>
                    <a:pt x="305" y="571"/>
                  </a:cubicBezTo>
                  <a:cubicBezTo>
                    <a:pt x="457" y="571"/>
                    <a:pt x="571" y="457"/>
                    <a:pt x="571" y="305"/>
                  </a:cubicBezTo>
                  <a:cubicBezTo>
                    <a:pt x="571"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8"/>
            <p:cNvSpPr/>
            <p:nvPr/>
          </p:nvSpPr>
          <p:spPr>
            <a:xfrm>
              <a:off x="5729039" y="1459976"/>
              <a:ext cx="36647" cy="36707"/>
            </a:xfrm>
            <a:custGeom>
              <a:avLst/>
              <a:gdLst/>
              <a:ahLst/>
              <a:cxnLst/>
              <a:rect l="l" t="t" r="r" b="b"/>
              <a:pathLst>
                <a:path w="609" h="610" extrusionOk="0">
                  <a:moveTo>
                    <a:pt x="304" y="0"/>
                  </a:moveTo>
                  <a:cubicBezTo>
                    <a:pt x="152" y="0"/>
                    <a:pt x="0" y="153"/>
                    <a:pt x="0" y="305"/>
                  </a:cubicBezTo>
                  <a:cubicBezTo>
                    <a:pt x="0" y="457"/>
                    <a:pt x="152" y="609"/>
                    <a:pt x="304" y="609"/>
                  </a:cubicBezTo>
                  <a:cubicBezTo>
                    <a:pt x="457" y="609"/>
                    <a:pt x="609" y="457"/>
                    <a:pt x="609" y="305"/>
                  </a:cubicBezTo>
                  <a:cubicBezTo>
                    <a:pt x="609" y="153"/>
                    <a:pt x="457" y="0"/>
                    <a:pt x="304"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8"/>
            <p:cNvSpPr/>
            <p:nvPr/>
          </p:nvSpPr>
          <p:spPr>
            <a:xfrm>
              <a:off x="5996879" y="1366102"/>
              <a:ext cx="36647" cy="34420"/>
            </a:xfrm>
            <a:custGeom>
              <a:avLst/>
              <a:gdLst/>
              <a:ahLst/>
              <a:cxnLst/>
              <a:rect l="l" t="t" r="r" b="b"/>
              <a:pathLst>
                <a:path w="609" h="572" extrusionOk="0">
                  <a:moveTo>
                    <a:pt x="305" y="1"/>
                  </a:moveTo>
                  <a:cubicBezTo>
                    <a:pt x="152" y="1"/>
                    <a:pt x="0" y="115"/>
                    <a:pt x="0" y="305"/>
                  </a:cubicBezTo>
                  <a:cubicBezTo>
                    <a:pt x="0" y="457"/>
                    <a:pt x="152"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8"/>
            <p:cNvSpPr/>
            <p:nvPr/>
          </p:nvSpPr>
          <p:spPr>
            <a:xfrm>
              <a:off x="5818279" y="1366102"/>
              <a:ext cx="36707" cy="34420"/>
            </a:xfrm>
            <a:custGeom>
              <a:avLst/>
              <a:gdLst/>
              <a:ahLst/>
              <a:cxnLst/>
              <a:rect l="l" t="t" r="r" b="b"/>
              <a:pathLst>
                <a:path w="610" h="572" extrusionOk="0">
                  <a:moveTo>
                    <a:pt x="305" y="1"/>
                  </a:moveTo>
                  <a:cubicBezTo>
                    <a:pt x="153" y="1"/>
                    <a:pt x="1" y="115"/>
                    <a:pt x="1" y="305"/>
                  </a:cubicBezTo>
                  <a:cubicBezTo>
                    <a:pt x="1" y="457"/>
                    <a:pt x="153"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8"/>
            <p:cNvSpPr/>
            <p:nvPr/>
          </p:nvSpPr>
          <p:spPr>
            <a:xfrm>
              <a:off x="5907579" y="1459976"/>
              <a:ext cx="36707" cy="36707"/>
            </a:xfrm>
            <a:custGeom>
              <a:avLst/>
              <a:gdLst/>
              <a:ahLst/>
              <a:cxnLst/>
              <a:rect l="l" t="t" r="r" b="b"/>
              <a:pathLst>
                <a:path w="610" h="610" extrusionOk="0">
                  <a:moveTo>
                    <a:pt x="305" y="0"/>
                  </a:moveTo>
                  <a:cubicBezTo>
                    <a:pt x="153" y="0"/>
                    <a:pt x="0" y="153"/>
                    <a:pt x="0" y="305"/>
                  </a:cubicBezTo>
                  <a:cubicBezTo>
                    <a:pt x="0" y="457"/>
                    <a:pt x="153" y="609"/>
                    <a:pt x="305" y="609"/>
                  </a:cubicBezTo>
                  <a:cubicBezTo>
                    <a:pt x="457" y="609"/>
                    <a:pt x="609" y="457"/>
                    <a:pt x="609" y="305"/>
                  </a:cubicBezTo>
                  <a:cubicBezTo>
                    <a:pt x="609" y="153"/>
                    <a:pt x="457" y="0"/>
                    <a:pt x="30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8"/>
            <p:cNvSpPr/>
            <p:nvPr/>
          </p:nvSpPr>
          <p:spPr>
            <a:xfrm>
              <a:off x="5584799" y="1601929"/>
              <a:ext cx="231253" cy="132806"/>
            </a:xfrm>
            <a:custGeom>
              <a:avLst/>
              <a:gdLst/>
              <a:ahLst/>
              <a:cxnLst/>
              <a:rect l="l" t="t" r="r" b="b"/>
              <a:pathLst>
                <a:path w="3843" h="2207" extrusionOk="0">
                  <a:moveTo>
                    <a:pt x="0" y="0"/>
                  </a:moveTo>
                  <a:lnTo>
                    <a:pt x="0" y="2207"/>
                  </a:lnTo>
                  <a:lnTo>
                    <a:pt x="3843" y="2207"/>
                  </a:lnTo>
                  <a:lnTo>
                    <a:pt x="3843"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8"/>
            <p:cNvSpPr/>
            <p:nvPr/>
          </p:nvSpPr>
          <p:spPr>
            <a:xfrm>
              <a:off x="5619099" y="1638516"/>
              <a:ext cx="162653" cy="59573"/>
            </a:xfrm>
            <a:custGeom>
              <a:avLst/>
              <a:gdLst/>
              <a:ahLst/>
              <a:cxnLst/>
              <a:rect l="l" t="t" r="r" b="b"/>
              <a:pathLst>
                <a:path w="2703" h="990" extrusionOk="0">
                  <a:moveTo>
                    <a:pt x="1" y="1"/>
                  </a:moveTo>
                  <a:lnTo>
                    <a:pt x="1" y="990"/>
                  </a:lnTo>
                  <a:lnTo>
                    <a:pt x="2702" y="990"/>
                  </a:lnTo>
                  <a:lnTo>
                    <a:pt x="2702"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8"/>
            <p:cNvSpPr/>
            <p:nvPr/>
          </p:nvSpPr>
          <p:spPr>
            <a:xfrm>
              <a:off x="5857212" y="1601929"/>
              <a:ext cx="233599" cy="132806"/>
            </a:xfrm>
            <a:custGeom>
              <a:avLst/>
              <a:gdLst/>
              <a:ahLst/>
              <a:cxnLst/>
              <a:rect l="l" t="t" r="r" b="b"/>
              <a:pathLst>
                <a:path w="3882" h="2207" extrusionOk="0">
                  <a:moveTo>
                    <a:pt x="1" y="0"/>
                  </a:moveTo>
                  <a:lnTo>
                    <a:pt x="1" y="2207"/>
                  </a:lnTo>
                  <a:lnTo>
                    <a:pt x="3881" y="2207"/>
                  </a:lnTo>
                  <a:lnTo>
                    <a:pt x="3881"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8"/>
            <p:cNvSpPr/>
            <p:nvPr/>
          </p:nvSpPr>
          <p:spPr>
            <a:xfrm>
              <a:off x="5893859" y="1638516"/>
              <a:ext cx="160306" cy="59573"/>
            </a:xfrm>
            <a:custGeom>
              <a:avLst/>
              <a:gdLst/>
              <a:ahLst/>
              <a:cxnLst/>
              <a:rect l="l" t="t" r="r" b="b"/>
              <a:pathLst>
                <a:path w="2664" h="990" extrusionOk="0">
                  <a:moveTo>
                    <a:pt x="0" y="1"/>
                  </a:moveTo>
                  <a:lnTo>
                    <a:pt x="0" y="990"/>
                  </a:lnTo>
                  <a:lnTo>
                    <a:pt x="2663" y="990"/>
                  </a:lnTo>
                  <a:lnTo>
                    <a:pt x="2663"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8"/>
            <p:cNvSpPr/>
            <p:nvPr/>
          </p:nvSpPr>
          <p:spPr>
            <a:xfrm>
              <a:off x="5660319"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8"/>
            <p:cNvSpPr/>
            <p:nvPr/>
          </p:nvSpPr>
          <p:spPr>
            <a:xfrm>
              <a:off x="5717545"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8"/>
            <p:cNvSpPr/>
            <p:nvPr/>
          </p:nvSpPr>
          <p:spPr>
            <a:xfrm>
              <a:off x="5960233" y="1638516"/>
              <a:ext cx="25213" cy="59573"/>
            </a:xfrm>
            <a:custGeom>
              <a:avLst/>
              <a:gdLst/>
              <a:ahLst/>
              <a:cxnLst/>
              <a:rect l="l" t="t" r="r" b="b"/>
              <a:pathLst>
                <a:path w="419"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8"/>
            <p:cNvSpPr/>
            <p:nvPr/>
          </p:nvSpPr>
          <p:spPr>
            <a:xfrm>
              <a:off x="5543578" y="2057457"/>
              <a:ext cx="595251" cy="55000"/>
            </a:xfrm>
            <a:custGeom>
              <a:avLst/>
              <a:gdLst/>
              <a:ahLst/>
              <a:cxnLst/>
              <a:rect l="l" t="t" r="r" b="b"/>
              <a:pathLst>
                <a:path w="9892" h="914" extrusionOk="0">
                  <a:moveTo>
                    <a:pt x="0" y="1"/>
                  </a:moveTo>
                  <a:lnTo>
                    <a:pt x="0" y="914"/>
                  </a:lnTo>
                  <a:lnTo>
                    <a:pt x="9892" y="914"/>
                  </a:lnTo>
                  <a:lnTo>
                    <a:pt x="98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8"/>
            <p:cNvSpPr/>
            <p:nvPr/>
          </p:nvSpPr>
          <p:spPr>
            <a:xfrm>
              <a:off x="6138773" y="1253935"/>
              <a:ext cx="36707" cy="494518"/>
            </a:xfrm>
            <a:custGeom>
              <a:avLst/>
              <a:gdLst/>
              <a:ahLst/>
              <a:cxnLst/>
              <a:rect l="l" t="t" r="r" b="b"/>
              <a:pathLst>
                <a:path w="610" h="8218" extrusionOk="0">
                  <a:moveTo>
                    <a:pt x="1" y="0"/>
                  </a:moveTo>
                  <a:lnTo>
                    <a:pt x="1" y="8218"/>
                  </a:lnTo>
                  <a:lnTo>
                    <a:pt x="610" y="8218"/>
                  </a:lnTo>
                  <a:lnTo>
                    <a:pt x="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8"/>
            <p:cNvSpPr/>
            <p:nvPr/>
          </p:nvSpPr>
          <p:spPr>
            <a:xfrm>
              <a:off x="6138773" y="1748396"/>
              <a:ext cx="297686" cy="96220"/>
            </a:xfrm>
            <a:custGeom>
              <a:avLst/>
              <a:gdLst/>
              <a:ahLst/>
              <a:cxnLst/>
              <a:rect l="l" t="t" r="r" b="b"/>
              <a:pathLst>
                <a:path w="4947" h="1599" extrusionOk="0">
                  <a:moveTo>
                    <a:pt x="1" y="1"/>
                  </a:moveTo>
                  <a:lnTo>
                    <a:pt x="1" y="1599"/>
                  </a:lnTo>
                  <a:lnTo>
                    <a:pt x="4947" y="1599"/>
                  </a:lnTo>
                  <a:lnTo>
                    <a:pt x="49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8"/>
            <p:cNvSpPr/>
            <p:nvPr/>
          </p:nvSpPr>
          <p:spPr>
            <a:xfrm>
              <a:off x="6196060" y="1290582"/>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8"/>
            <p:cNvSpPr/>
            <p:nvPr/>
          </p:nvSpPr>
          <p:spPr>
            <a:xfrm>
              <a:off x="6225787" y="1311162"/>
              <a:ext cx="75640" cy="75580"/>
            </a:xfrm>
            <a:custGeom>
              <a:avLst/>
              <a:gdLst/>
              <a:ahLst/>
              <a:cxnLst/>
              <a:rect l="l" t="t" r="r" b="b"/>
              <a:pathLst>
                <a:path w="1257" h="1256" extrusionOk="0">
                  <a:moveTo>
                    <a:pt x="609" y="1"/>
                  </a:moveTo>
                  <a:cubicBezTo>
                    <a:pt x="267" y="1"/>
                    <a:pt x="1" y="267"/>
                    <a:pt x="1" y="647"/>
                  </a:cubicBezTo>
                  <a:cubicBezTo>
                    <a:pt x="1" y="990"/>
                    <a:pt x="267" y="1256"/>
                    <a:pt x="609" y="1256"/>
                  </a:cubicBezTo>
                  <a:cubicBezTo>
                    <a:pt x="952" y="1256"/>
                    <a:pt x="1256" y="990"/>
                    <a:pt x="1256" y="647"/>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8"/>
            <p:cNvSpPr/>
            <p:nvPr/>
          </p:nvSpPr>
          <p:spPr>
            <a:xfrm>
              <a:off x="6246427" y="1331742"/>
              <a:ext cx="34360" cy="34420"/>
            </a:xfrm>
            <a:custGeom>
              <a:avLst/>
              <a:gdLst/>
              <a:ahLst/>
              <a:cxnLst/>
              <a:rect l="l" t="t" r="r" b="b"/>
              <a:pathLst>
                <a:path w="571" h="572" extrusionOk="0">
                  <a:moveTo>
                    <a:pt x="266" y="1"/>
                  </a:moveTo>
                  <a:cubicBezTo>
                    <a:pt x="114" y="1"/>
                    <a:pt x="0" y="115"/>
                    <a:pt x="0" y="305"/>
                  </a:cubicBezTo>
                  <a:cubicBezTo>
                    <a:pt x="0" y="457"/>
                    <a:pt x="114" y="572"/>
                    <a:pt x="266" y="572"/>
                  </a:cubicBezTo>
                  <a:cubicBezTo>
                    <a:pt x="457" y="572"/>
                    <a:pt x="571" y="457"/>
                    <a:pt x="571" y="305"/>
                  </a:cubicBezTo>
                  <a:cubicBezTo>
                    <a:pt x="571" y="115"/>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8"/>
            <p:cNvSpPr/>
            <p:nvPr/>
          </p:nvSpPr>
          <p:spPr>
            <a:xfrm>
              <a:off x="6196060" y="1443969"/>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8"/>
            <p:cNvSpPr/>
            <p:nvPr/>
          </p:nvSpPr>
          <p:spPr>
            <a:xfrm>
              <a:off x="6225787" y="1466836"/>
              <a:ext cx="75640" cy="73293"/>
            </a:xfrm>
            <a:custGeom>
              <a:avLst/>
              <a:gdLst/>
              <a:ahLst/>
              <a:cxnLst/>
              <a:rect l="l" t="t" r="r" b="b"/>
              <a:pathLst>
                <a:path w="1257" h="1218" extrusionOk="0">
                  <a:moveTo>
                    <a:pt x="609" y="1"/>
                  </a:moveTo>
                  <a:cubicBezTo>
                    <a:pt x="267" y="1"/>
                    <a:pt x="1" y="267"/>
                    <a:pt x="1" y="609"/>
                  </a:cubicBezTo>
                  <a:cubicBezTo>
                    <a:pt x="1" y="952"/>
                    <a:pt x="267" y="1218"/>
                    <a:pt x="609" y="1218"/>
                  </a:cubicBezTo>
                  <a:cubicBezTo>
                    <a:pt x="952" y="1218"/>
                    <a:pt x="1256" y="952"/>
                    <a:pt x="1256" y="609"/>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8"/>
            <p:cNvSpPr/>
            <p:nvPr/>
          </p:nvSpPr>
          <p:spPr>
            <a:xfrm>
              <a:off x="6246427" y="1485129"/>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8"/>
            <p:cNvSpPr/>
            <p:nvPr/>
          </p:nvSpPr>
          <p:spPr>
            <a:xfrm>
              <a:off x="6196060" y="1597356"/>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8"/>
            <p:cNvSpPr/>
            <p:nvPr/>
          </p:nvSpPr>
          <p:spPr>
            <a:xfrm>
              <a:off x="6225787" y="1620223"/>
              <a:ext cx="75640" cy="73293"/>
            </a:xfrm>
            <a:custGeom>
              <a:avLst/>
              <a:gdLst/>
              <a:ahLst/>
              <a:cxnLst/>
              <a:rect l="l" t="t" r="r" b="b"/>
              <a:pathLst>
                <a:path w="1257" h="1218" extrusionOk="0">
                  <a:moveTo>
                    <a:pt x="609" y="0"/>
                  </a:moveTo>
                  <a:cubicBezTo>
                    <a:pt x="267" y="0"/>
                    <a:pt x="1" y="267"/>
                    <a:pt x="1" y="609"/>
                  </a:cubicBezTo>
                  <a:cubicBezTo>
                    <a:pt x="1" y="952"/>
                    <a:pt x="267" y="1218"/>
                    <a:pt x="609" y="1218"/>
                  </a:cubicBezTo>
                  <a:cubicBezTo>
                    <a:pt x="952" y="1218"/>
                    <a:pt x="1256" y="952"/>
                    <a:pt x="1256" y="609"/>
                  </a:cubicBezTo>
                  <a:cubicBezTo>
                    <a:pt x="1256" y="267"/>
                    <a:pt x="952" y="0"/>
                    <a:pt x="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8"/>
            <p:cNvSpPr/>
            <p:nvPr/>
          </p:nvSpPr>
          <p:spPr>
            <a:xfrm>
              <a:off x="6246427" y="1638516"/>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8"/>
            <p:cNvSpPr/>
            <p:nvPr/>
          </p:nvSpPr>
          <p:spPr>
            <a:xfrm>
              <a:off x="6331093" y="1322595"/>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8"/>
            <p:cNvSpPr/>
            <p:nvPr/>
          </p:nvSpPr>
          <p:spPr>
            <a:xfrm>
              <a:off x="6331093" y="1361529"/>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8"/>
            <p:cNvSpPr/>
            <p:nvPr/>
          </p:nvSpPr>
          <p:spPr>
            <a:xfrm>
              <a:off x="6331093" y="1475982"/>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8"/>
            <p:cNvSpPr/>
            <p:nvPr/>
          </p:nvSpPr>
          <p:spPr>
            <a:xfrm>
              <a:off x="6331093" y="1512629"/>
              <a:ext cx="105366" cy="16067"/>
            </a:xfrm>
            <a:custGeom>
              <a:avLst/>
              <a:gdLst/>
              <a:ahLst/>
              <a:cxnLst/>
              <a:rect l="l" t="t" r="r" b="b"/>
              <a:pathLst>
                <a:path w="1751" h="267" extrusionOk="0">
                  <a:moveTo>
                    <a:pt x="1" y="0"/>
                  </a:moveTo>
                  <a:lnTo>
                    <a:pt x="1" y="267"/>
                  </a:lnTo>
                  <a:lnTo>
                    <a:pt x="1751" y="267"/>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8"/>
            <p:cNvSpPr/>
            <p:nvPr/>
          </p:nvSpPr>
          <p:spPr>
            <a:xfrm>
              <a:off x="6331093" y="1629369"/>
              <a:ext cx="105366" cy="16067"/>
            </a:xfrm>
            <a:custGeom>
              <a:avLst/>
              <a:gdLst/>
              <a:ahLst/>
              <a:cxnLst/>
              <a:rect l="l" t="t" r="r" b="b"/>
              <a:pathLst>
                <a:path w="1751" h="267" extrusionOk="0">
                  <a:moveTo>
                    <a:pt x="1" y="1"/>
                  </a:moveTo>
                  <a:lnTo>
                    <a:pt x="1" y="267"/>
                  </a:lnTo>
                  <a:lnTo>
                    <a:pt x="1751" y="267"/>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8"/>
            <p:cNvSpPr/>
            <p:nvPr/>
          </p:nvSpPr>
          <p:spPr>
            <a:xfrm>
              <a:off x="6331093" y="1668303"/>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8"/>
            <p:cNvSpPr/>
            <p:nvPr/>
          </p:nvSpPr>
          <p:spPr>
            <a:xfrm>
              <a:off x="6179993" y="1876630"/>
              <a:ext cx="84787" cy="116800"/>
            </a:xfrm>
            <a:custGeom>
              <a:avLst/>
              <a:gdLst/>
              <a:ahLst/>
              <a:cxnLst/>
              <a:rect l="l" t="t" r="r" b="b"/>
              <a:pathLst>
                <a:path w="1409" h="1941" extrusionOk="0">
                  <a:moveTo>
                    <a:pt x="1" y="0"/>
                  </a:moveTo>
                  <a:lnTo>
                    <a:pt x="1" y="1941"/>
                  </a:lnTo>
                  <a:lnTo>
                    <a:pt x="1408" y="1941"/>
                  </a:lnTo>
                  <a:lnTo>
                    <a:pt x="1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8"/>
            <p:cNvSpPr/>
            <p:nvPr/>
          </p:nvSpPr>
          <p:spPr>
            <a:xfrm>
              <a:off x="6308227" y="1876630"/>
              <a:ext cx="87013" cy="116800"/>
            </a:xfrm>
            <a:custGeom>
              <a:avLst/>
              <a:gdLst/>
              <a:ahLst/>
              <a:cxnLst/>
              <a:rect l="l" t="t" r="r" b="b"/>
              <a:pathLst>
                <a:path w="1446" h="1941" extrusionOk="0">
                  <a:moveTo>
                    <a:pt x="0" y="0"/>
                  </a:moveTo>
                  <a:lnTo>
                    <a:pt x="0" y="1941"/>
                  </a:lnTo>
                  <a:lnTo>
                    <a:pt x="1446" y="1941"/>
                  </a:lnTo>
                  <a:lnTo>
                    <a:pt x="1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28"/>
          <p:cNvGrpSpPr/>
          <p:nvPr/>
        </p:nvGrpSpPr>
        <p:grpSpPr>
          <a:xfrm>
            <a:off x="7373014" y="1729007"/>
            <a:ext cx="1306646" cy="3300796"/>
            <a:chOff x="6421850" y="1653250"/>
            <a:chExt cx="1306646" cy="3300796"/>
          </a:xfrm>
        </p:grpSpPr>
        <p:sp>
          <p:nvSpPr>
            <p:cNvPr id="2560" name="Google Shape;2560;p28"/>
            <p:cNvSpPr/>
            <p:nvPr/>
          </p:nvSpPr>
          <p:spPr>
            <a:xfrm>
              <a:off x="6920675" y="2111400"/>
              <a:ext cx="180011" cy="203649"/>
            </a:xfrm>
            <a:custGeom>
              <a:avLst/>
              <a:gdLst/>
              <a:ahLst/>
              <a:cxnLst/>
              <a:rect l="l" t="t" r="r" b="b"/>
              <a:pathLst>
                <a:path w="2018" h="2283" extrusionOk="0">
                  <a:moveTo>
                    <a:pt x="115" y="0"/>
                  </a:moveTo>
                  <a:cubicBezTo>
                    <a:pt x="115" y="0"/>
                    <a:pt x="153" y="647"/>
                    <a:pt x="77" y="1027"/>
                  </a:cubicBezTo>
                  <a:cubicBezTo>
                    <a:pt x="1" y="1256"/>
                    <a:pt x="1180" y="2283"/>
                    <a:pt x="1180" y="2283"/>
                  </a:cubicBezTo>
                  <a:cubicBezTo>
                    <a:pt x="1180" y="2283"/>
                    <a:pt x="1941" y="1598"/>
                    <a:pt x="2017" y="1027"/>
                  </a:cubicBezTo>
                  <a:cubicBezTo>
                    <a:pt x="1979" y="571"/>
                    <a:pt x="1941" y="0"/>
                    <a:pt x="1941" y="0"/>
                  </a:cubicBezTo>
                  <a:close/>
                </a:path>
              </a:pathLst>
            </a:custGeom>
            <a:solidFill>
              <a:srgbClr val="ED8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8"/>
            <p:cNvSpPr/>
            <p:nvPr/>
          </p:nvSpPr>
          <p:spPr>
            <a:xfrm>
              <a:off x="6822284" y="1907748"/>
              <a:ext cx="70470" cy="88400"/>
            </a:xfrm>
            <a:custGeom>
              <a:avLst/>
              <a:gdLst/>
              <a:ahLst/>
              <a:cxnLst/>
              <a:rect l="l" t="t" r="r" b="b"/>
              <a:pathLst>
                <a:path w="790" h="991" extrusionOk="0">
                  <a:moveTo>
                    <a:pt x="400" y="1"/>
                  </a:moveTo>
                  <a:cubicBezTo>
                    <a:pt x="324" y="1"/>
                    <a:pt x="229" y="39"/>
                    <a:pt x="153" y="191"/>
                  </a:cubicBezTo>
                  <a:cubicBezTo>
                    <a:pt x="1" y="495"/>
                    <a:pt x="305" y="990"/>
                    <a:pt x="571" y="990"/>
                  </a:cubicBezTo>
                  <a:cubicBezTo>
                    <a:pt x="575" y="990"/>
                    <a:pt x="580" y="991"/>
                    <a:pt x="584" y="991"/>
                  </a:cubicBezTo>
                  <a:cubicBezTo>
                    <a:pt x="790" y="991"/>
                    <a:pt x="533" y="39"/>
                    <a:pt x="533" y="39"/>
                  </a:cubicBezTo>
                  <a:cubicBezTo>
                    <a:pt x="533" y="39"/>
                    <a:pt x="476" y="1"/>
                    <a:pt x="400"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8"/>
            <p:cNvSpPr/>
            <p:nvPr/>
          </p:nvSpPr>
          <p:spPr>
            <a:xfrm>
              <a:off x="7151444" y="1916311"/>
              <a:ext cx="77785" cy="86794"/>
            </a:xfrm>
            <a:custGeom>
              <a:avLst/>
              <a:gdLst/>
              <a:ahLst/>
              <a:cxnLst/>
              <a:rect l="l" t="t" r="r" b="b"/>
              <a:pathLst>
                <a:path w="872" h="973" extrusionOk="0">
                  <a:moveTo>
                    <a:pt x="518" y="0"/>
                  </a:moveTo>
                  <a:cubicBezTo>
                    <a:pt x="462" y="0"/>
                    <a:pt x="419" y="19"/>
                    <a:pt x="419" y="19"/>
                  </a:cubicBezTo>
                  <a:cubicBezTo>
                    <a:pt x="419" y="19"/>
                    <a:pt x="1" y="970"/>
                    <a:pt x="267" y="970"/>
                  </a:cubicBezTo>
                  <a:cubicBezTo>
                    <a:pt x="278" y="971"/>
                    <a:pt x="288" y="972"/>
                    <a:pt x="299" y="972"/>
                  </a:cubicBezTo>
                  <a:cubicBezTo>
                    <a:pt x="560" y="972"/>
                    <a:pt x="871" y="539"/>
                    <a:pt x="762" y="247"/>
                  </a:cubicBezTo>
                  <a:cubicBezTo>
                    <a:pt x="716" y="42"/>
                    <a:pt x="602" y="0"/>
                    <a:pt x="518"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8"/>
            <p:cNvSpPr/>
            <p:nvPr/>
          </p:nvSpPr>
          <p:spPr>
            <a:xfrm>
              <a:off x="6863050" y="1731303"/>
              <a:ext cx="322467" cy="420857"/>
            </a:xfrm>
            <a:custGeom>
              <a:avLst/>
              <a:gdLst/>
              <a:ahLst/>
              <a:cxnLst/>
              <a:rect l="l" t="t" r="r" b="b"/>
              <a:pathLst>
                <a:path w="3615" h="4718" extrusionOk="0">
                  <a:moveTo>
                    <a:pt x="1826" y="0"/>
                  </a:moveTo>
                  <a:cubicBezTo>
                    <a:pt x="837" y="0"/>
                    <a:pt x="0" y="1027"/>
                    <a:pt x="0" y="2359"/>
                  </a:cubicBezTo>
                  <a:cubicBezTo>
                    <a:pt x="0" y="3653"/>
                    <a:pt x="837" y="4718"/>
                    <a:pt x="1826" y="4718"/>
                  </a:cubicBezTo>
                  <a:cubicBezTo>
                    <a:pt x="2815" y="4718"/>
                    <a:pt x="3614" y="3653"/>
                    <a:pt x="3614" y="2359"/>
                  </a:cubicBezTo>
                  <a:cubicBezTo>
                    <a:pt x="3614" y="1027"/>
                    <a:pt x="2815" y="0"/>
                    <a:pt x="1826"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8"/>
            <p:cNvSpPr/>
            <p:nvPr/>
          </p:nvSpPr>
          <p:spPr>
            <a:xfrm>
              <a:off x="6856181" y="1801774"/>
              <a:ext cx="336115" cy="123010"/>
            </a:xfrm>
            <a:custGeom>
              <a:avLst/>
              <a:gdLst/>
              <a:ahLst/>
              <a:cxnLst/>
              <a:rect l="l" t="t" r="r" b="b"/>
              <a:pathLst>
                <a:path w="3768" h="1379" extrusionOk="0">
                  <a:moveTo>
                    <a:pt x="1454" y="0"/>
                  </a:moveTo>
                  <a:cubicBezTo>
                    <a:pt x="1402" y="0"/>
                    <a:pt x="1361" y="3"/>
                    <a:pt x="1333" y="9"/>
                  </a:cubicBezTo>
                  <a:cubicBezTo>
                    <a:pt x="1142" y="47"/>
                    <a:pt x="153" y="656"/>
                    <a:pt x="1" y="1227"/>
                  </a:cubicBezTo>
                  <a:cubicBezTo>
                    <a:pt x="1" y="1227"/>
                    <a:pt x="153" y="1303"/>
                    <a:pt x="191" y="1303"/>
                  </a:cubicBezTo>
                  <a:cubicBezTo>
                    <a:pt x="215" y="1305"/>
                    <a:pt x="240" y="1306"/>
                    <a:pt x="264" y="1306"/>
                  </a:cubicBezTo>
                  <a:cubicBezTo>
                    <a:pt x="653" y="1306"/>
                    <a:pt x="1001" y="1028"/>
                    <a:pt x="1180" y="884"/>
                  </a:cubicBezTo>
                  <a:cubicBezTo>
                    <a:pt x="1333" y="694"/>
                    <a:pt x="1599" y="123"/>
                    <a:pt x="1599" y="123"/>
                  </a:cubicBezTo>
                  <a:cubicBezTo>
                    <a:pt x="1599" y="123"/>
                    <a:pt x="2093" y="770"/>
                    <a:pt x="2398" y="960"/>
                  </a:cubicBezTo>
                  <a:cubicBezTo>
                    <a:pt x="2930" y="1265"/>
                    <a:pt x="3691" y="1379"/>
                    <a:pt x="3691" y="1379"/>
                  </a:cubicBezTo>
                  <a:lnTo>
                    <a:pt x="3767" y="1303"/>
                  </a:lnTo>
                  <a:cubicBezTo>
                    <a:pt x="3767" y="1303"/>
                    <a:pt x="3767" y="694"/>
                    <a:pt x="3006" y="390"/>
                  </a:cubicBezTo>
                  <a:cubicBezTo>
                    <a:pt x="2361" y="99"/>
                    <a:pt x="1742" y="0"/>
                    <a:pt x="1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8"/>
            <p:cNvSpPr/>
            <p:nvPr/>
          </p:nvSpPr>
          <p:spPr>
            <a:xfrm>
              <a:off x="6839232" y="1653250"/>
              <a:ext cx="380181" cy="227466"/>
            </a:xfrm>
            <a:custGeom>
              <a:avLst/>
              <a:gdLst/>
              <a:ahLst/>
              <a:cxnLst/>
              <a:rect l="l" t="t" r="r" b="b"/>
              <a:pathLst>
                <a:path w="4262" h="2550" extrusionOk="0">
                  <a:moveTo>
                    <a:pt x="2131" y="0"/>
                  </a:moveTo>
                  <a:cubicBezTo>
                    <a:pt x="1" y="0"/>
                    <a:pt x="153" y="2473"/>
                    <a:pt x="153" y="2473"/>
                  </a:cubicBezTo>
                  <a:lnTo>
                    <a:pt x="2131" y="1979"/>
                  </a:lnTo>
                  <a:lnTo>
                    <a:pt x="4110" y="2549"/>
                  </a:lnTo>
                  <a:cubicBezTo>
                    <a:pt x="4110" y="2549"/>
                    <a:pt x="4262"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8"/>
            <p:cNvSpPr/>
            <p:nvPr/>
          </p:nvSpPr>
          <p:spPr>
            <a:xfrm>
              <a:off x="6852791" y="1775370"/>
              <a:ext cx="353063" cy="105348"/>
            </a:xfrm>
            <a:custGeom>
              <a:avLst/>
              <a:gdLst/>
              <a:ahLst/>
              <a:cxnLst/>
              <a:rect l="l" t="t" r="r" b="b"/>
              <a:pathLst>
                <a:path w="3958" h="1181" extrusionOk="0">
                  <a:moveTo>
                    <a:pt x="1979" y="1"/>
                  </a:moveTo>
                  <a:cubicBezTo>
                    <a:pt x="724" y="1"/>
                    <a:pt x="1" y="1104"/>
                    <a:pt x="1" y="1104"/>
                  </a:cubicBezTo>
                  <a:cubicBezTo>
                    <a:pt x="1" y="1104"/>
                    <a:pt x="61" y="1134"/>
                    <a:pt x="188" y="1134"/>
                  </a:cubicBezTo>
                  <a:cubicBezTo>
                    <a:pt x="347" y="1134"/>
                    <a:pt x="610" y="1087"/>
                    <a:pt x="990" y="876"/>
                  </a:cubicBezTo>
                  <a:cubicBezTo>
                    <a:pt x="1221" y="754"/>
                    <a:pt x="1505" y="709"/>
                    <a:pt x="1792" y="709"/>
                  </a:cubicBezTo>
                  <a:cubicBezTo>
                    <a:pt x="2310" y="709"/>
                    <a:pt x="2838" y="854"/>
                    <a:pt x="3083" y="952"/>
                  </a:cubicBezTo>
                  <a:cubicBezTo>
                    <a:pt x="3463" y="1142"/>
                    <a:pt x="3958" y="1180"/>
                    <a:pt x="3958" y="1180"/>
                  </a:cubicBezTo>
                  <a:cubicBezTo>
                    <a:pt x="3958" y="1180"/>
                    <a:pt x="3349" y="1"/>
                    <a:pt x="1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8"/>
            <p:cNvSpPr/>
            <p:nvPr/>
          </p:nvSpPr>
          <p:spPr>
            <a:xfrm>
              <a:off x="6852791" y="1816136"/>
              <a:ext cx="353063" cy="101869"/>
            </a:xfrm>
            <a:custGeom>
              <a:avLst/>
              <a:gdLst/>
              <a:ahLst/>
              <a:cxnLst/>
              <a:rect l="l" t="t" r="r" b="b"/>
              <a:pathLst>
                <a:path w="3958" h="1142" extrusionOk="0">
                  <a:moveTo>
                    <a:pt x="1979" y="0"/>
                  </a:moveTo>
                  <a:cubicBezTo>
                    <a:pt x="648" y="0"/>
                    <a:pt x="1" y="647"/>
                    <a:pt x="1" y="647"/>
                  </a:cubicBezTo>
                  <a:lnTo>
                    <a:pt x="39" y="1066"/>
                  </a:lnTo>
                  <a:cubicBezTo>
                    <a:pt x="39" y="1066"/>
                    <a:pt x="1028" y="419"/>
                    <a:pt x="1979" y="419"/>
                  </a:cubicBezTo>
                  <a:cubicBezTo>
                    <a:pt x="3159" y="419"/>
                    <a:pt x="3805" y="1142"/>
                    <a:pt x="3805" y="1142"/>
                  </a:cubicBezTo>
                  <a:lnTo>
                    <a:pt x="3958" y="723"/>
                  </a:lnTo>
                  <a:cubicBezTo>
                    <a:pt x="3958" y="723"/>
                    <a:pt x="3197" y="0"/>
                    <a:pt x="1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8"/>
            <p:cNvSpPr/>
            <p:nvPr/>
          </p:nvSpPr>
          <p:spPr>
            <a:xfrm>
              <a:off x="7545098" y="3414575"/>
              <a:ext cx="129076" cy="363500"/>
            </a:xfrm>
            <a:custGeom>
              <a:avLst/>
              <a:gdLst/>
              <a:ahLst/>
              <a:cxnLst/>
              <a:rect l="l" t="t" r="r" b="b"/>
              <a:pathLst>
                <a:path w="1447" h="4075" extrusionOk="0">
                  <a:moveTo>
                    <a:pt x="39" y="0"/>
                  </a:moveTo>
                  <a:cubicBezTo>
                    <a:pt x="1" y="152"/>
                    <a:pt x="39" y="419"/>
                    <a:pt x="39" y="419"/>
                  </a:cubicBezTo>
                  <a:cubicBezTo>
                    <a:pt x="39" y="419"/>
                    <a:pt x="762" y="571"/>
                    <a:pt x="1028" y="3158"/>
                  </a:cubicBezTo>
                  <a:cubicBezTo>
                    <a:pt x="1105" y="3864"/>
                    <a:pt x="1188" y="4075"/>
                    <a:pt x="1259" y="4075"/>
                  </a:cubicBezTo>
                  <a:cubicBezTo>
                    <a:pt x="1365" y="4075"/>
                    <a:pt x="1447" y="3614"/>
                    <a:pt x="1447" y="3614"/>
                  </a:cubicBezTo>
                  <a:cubicBezTo>
                    <a:pt x="1447" y="3614"/>
                    <a:pt x="1142"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8"/>
            <p:cNvSpPr/>
            <p:nvPr/>
          </p:nvSpPr>
          <p:spPr>
            <a:xfrm>
              <a:off x="7341536" y="2620395"/>
              <a:ext cx="251194" cy="880964"/>
            </a:xfrm>
            <a:custGeom>
              <a:avLst/>
              <a:gdLst/>
              <a:ahLst/>
              <a:cxnLst/>
              <a:rect l="l" t="t" r="r" b="b"/>
              <a:pathLst>
                <a:path w="2816" h="9876" extrusionOk="0">
                  <a:moveTo>
                    <a:pt x="2093" y="1"/>
                  </a:moveTo>
                  <a:lnTo>
                    <a:pt x="0" y="648"/>
                  </a:lnTo>
                  <a:cubicBezTo>
                    <a:pt x="0" y="648"/>
                    <a:pt x="609" y="2093"/>
                    <a:pt x="723" y="3273"/>
                  </a:cubicBezTo>
                  <a:cubicBezTo>
                    <a:pt x="799" y="4224"/>
                    <a:pt x="1218" y="6811"/>
                    <a:pt x="1066" y="7724"/>
                  </a:cubicBezTo>
                  <a:cubicBezTo>
                    <a:pt x="951" y="8332"/>
                    <a:pt x="647" y="9093"/>
                    <a:pt x="761" y="9436"/>
                  </a:cubicBezTo>
                  <a:cubicBezTo>
                    <a:pt x="767" y="9454"/>
                    <a:pt x="772" y="9462"/>
                    <a:pt x="777" y="9462"/>
                  </a:cubicBezTo>
                  <a:cubicBezTo>
                    <a:pt x="800" y="9462"/>
                    <a:pt x="818" y="9309"/>
                    <a:pt x="905" y="9309"/>
                  </a:cubicBezTo>
                  <a:cubicBezTo>
                    <a:pt x="919" y="9309"/>
                    <a:pt x="934" y="9313"/>
                    <a:pt x="951" y="9322"/>
                  </a:cubicBezTo>
                  <a:cubicBezTo>
                    <a:pt x="1027" y="9360"/>
                    <a:pt x="1066" y="9626"/>
                    <a:pt x="1180" y="9702"/>
                  </a:cubicBezTo>
                  <a:cubicBezTo>
                    <a:pt x="1358" y="9799"/>
                    <a:pt x="1564" y="9876"/>
                    <a:pt x="1765" y="9876"/>
                  </a:cubicBezTo>
                  <a:cubicBezTo>
                    <a:pt x="2036" y="9876"/>
                    <a:pt x="2298" y="9737"/>
                    <a:pt x="2473" y="9322"/>
                  </a:cubicBezTo>
                  <a:cubicBezTo>
                    <a:pt x="2816" y="8523"/>
                    <a:pt x="2093" y="8104"/>
                    <a:pt x="2283" y="7495"/>
                  </a:cubicBezTo>
                  <a:cubicBezTo>
                    <a:pt x="2435" y="6849"/>
                    <a:pt x="2701" y="3539"/>
                    <a:pt x="2701" y="2930"/>
                  </a:cubicBezTo>
                  <a:cubicBezTo>
                    <a:pt x="2701" y="1979"/>
                    <a:pt x="2093" y="1"/>
                    <a:pt x="2093"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8"/>
            <p:cNvSpPr/>
            <p:nvPr/>
          </p:nvSpPr>
          <p:spPr>
            <a:xfrm>
              <a:off x="6493123" y="2203012"/>
              <a:ext cx="1052054" cy="851884"/>
            </a:xfrm>
            <a:custGeom>
              <a:avLst/>
              <a:gdLst/>
              <a:ahLst/>
              <a:cxnLst/>
              <a:rect l="l" t="t" r="r" b="b"/>
              <a:pathLst>
                <a:path w="11794" h="9550" extrusionOk="0">
                  <a:moveTo>
                    <a:pt x="4870" y="0"/>
                  </a:moveTo>
                  <a:cubicBezTo>
                    <a:pt x="4870" y="0"/>
                    <a:pt x="2625" y="952"/>
                    <a:pt x="1902" y="1256"/>
                  </a:cubicBezTo>
                  <a:cubicBezTo>
                    <a:pt x="1712" y="1332"/>
                    <a:pt x="1104" y="1903"/>
                    <a:pt x="723" y="2930"/>
                  </a:cubicBezTo>
                  <a:cubicBezTo>
                    <a:pt x="419" y="3805"/>
                    <a:pt x="0" y="5327"/>
                    <a:pt x="0" y="5327"/>
                  </a:cubicBezTo>
                  <a:lnTo>
                    <a:pt x="2055" y="5212"/>
                  </a:lnTo>
                  <a:lnTo>
                    <a:pt x="2435" y="4299"/>
                  </a:lnTo>
                  <a:lnTo>
                    <a:pt x="2777" y="9549"/>
                  </a:lnTo>
                  <a:lnTo>
                    <a:pt x="7875" y="9549"/>
                  </a:lnTo>
                  <a:cubicBezTo>
                    <a:pt x="7913" y="9093"/>
                    <a:pt x="7951" y="8598"/>
                    <a:pt x="7913" y="8522"/>
                  </a:cubicBezTo>
                  <a:cubicBezTo>
                    <a:pt x="7799" y="8370"/>
                    <a:pt x="7571" y="8332"/>
                    <a:pt x="7038" y="8294"/>
                  </a:cubicBezTo>
                  <a:cubicBezTo>
                    <a:pt x="6506" y="8294"/>
                    <a:pt x="6962" y="7837"/>
                    <a:pt x="7419" y="7495"/>
                  </a:cubicBezTo>
                  <a:cubicBezTo>
                    <a:pt x="7837" y="7191"/>
                    <a:pt x="8180" y="6658"/>
                    <a:pt x="8294" y="5745"/>
                  </a:cubicBezTo>
                  <a:cubicBezTo>
                    <a:pt x="8332" y="5327"/>
                    <a:pt x="8750" y="3995"/>
                    <a:pt x="8750" y="3615"/>
                  </a:cubicBezTo>
                  <a:cubicBezTo>
                    <a:pt x="8758" y="3508"/>
                    <a:pt x="8784" y="3464"/>
                    <a:pt x="8821" y="3464"/>
                  </a:cubicBezTo>
                  <a:cubicBezTo>
                    <a:pt x="8971" y="3464"/>
                    <a:pt x="9306" y="4170"/>
                    <a:pt x="9397" y="4414"/>
                  </a:cubicBezTo>
                  <a:cubicBezTo>
                    <a:pt x="9511" y="4718"/>
                    <a:pt x="9740" y="5289"/>
                    <a:pt x="9892" y="5669"/>
                  </a:cubicBezTo>
                  <a:lnTo>
                    <a:pt x="11794" y="5212"/>
                  </a:lnTo>
                  <a:cubicBezTo>
                    <a:pt x="11794" y="5212"/>
                    <a:pt x="11223" y="3386"/>
                    <a:pt x="10957" y="2816"/>
                  </a:cubicBezTo>
                  <a:cubicBezTo>
                    <a:pt x="10615" y="1941"/>
                    <a:pt x="10234" y="1598"/>
                    <a:pt x="9321" y="1104"/>
                  </a:cubicBezTo>
                  <a:cubicBezTo>
                    <a:pt x="8712" y="761"/>
                    <a:pt x="6810" y="0"/>
                    <a:pt x="6810" y="0"/>
                  </a:cubicBezTo>
                  <a:cubicBezTo>
                    <a:pt x="6810" y="0"/>
                    <a:pt x="6620" y="533"/>
                    <a:pt x="5821" y="533"/>
                  </a:cubicBezTo>
                  <a:cubicBezTo>
                    <a:pt x="5174" y="533"/>
                    <a:pt x="4870" y="0"/>
                    <a:pt x="4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8"/>
            <p:cNvSpPr/>
            <p:nvPr/>
          </p:nvSpPr>
          <p:spPr>
            <a:xfrm>
              <a:off x="7073391" y="2457599"/>
              <a:ext cx="319077" cy="597300"/>
            </a:xfrm>
            <a:custGeom>
              <a:avLst/>
              <a:gdLst/>
              <a:ahLst/>
              <a:cxnLst/>
              <a:rect l="l" t="t" r="r" b="b"/>
              <a:pathLst>
                <a:path w="3577" h="6696" extrusionOk="0">
                  <a:moveTo>
                    <a:pt x="2195" y="1"/>
                  </a:moveTo>
                  <a:cubicBezTo>
                    <a:pt x="2117" y="1"/>
                    <a:pt x="2051" y="98"/>
                    <a:pt x="2017" y="304"/>
                  </a:cubicBezTo>
                  <a:cubicBezTo>
                    <a:pt x="1941" y="1027"/>
                    <a:pt x="1865" y="2206"/>
                    <a:pt x="1789" y="2891"/>
                  </a:cubicBezTo>
                  <a:cubicBezTo>
                    <a:pt x="1675" y="3804"/>
                    <a:pt x="1332" y="4337"/>
                    <a:pt x="914" y="4641"/>
                  </a:cubicBezTo>
                  <a:cubicBezTo>
                    <a:pt x="457" y="4983"/>
                    <a:pt x="1" y="5440"/>
                    <a:pt x="533" y="5440"/>
                  </a:cubicBezTo>
                  <a:cubicBezTo>
                    <a:pt x="1066" y="5478"/>
                    <a:pt x="1294" y="5516"/>
                    <a:pt x="1408" y="5668"/>
                  </a:cubicBezTo>
                  <a:cubicBezTo>
                    <a:pt x="1446" y="5744"/>
                    <a:pt x="1408" y="6239"/>
                    <a:pt x="1370" y="6695"/>
                  </a:cubicBezTo>
                  <a:lnTo>
                    <a:pt x="2245" y="6695"/>
                  </a:lnTo>
                  <a:lnTo>
                    <a:pt x="2512" y="1255"/>
                  </a:lnTo>
                  <a:lnTo>
                    <a:pt x="3120" y="2853"/>
                  </a:lnTo>
                  <a:lnTo>
                    <a:pt x="3577" y="2739"/>
                  </a:lnTo>
                  <a:cubicBezTo>
                    <a:pt x="3463" y="2358"/>
                    <a:pt x="3197" y="1864"/>
                    <a:pt x="3082" y="1560"/>
                  </a:cubicBezTo>
                  <a:cubicBezTo>
                    <a:pt x="2930" y="1217"/>
                    <a:pt x="2702" y="837"/>
                    <a:pt x="2512" y="418"/>
                  </a:cubicBezTo>
                  <a:cubicBezTo>
                    <a:pt x="2407" y="146"/>
                    <a:pt x="2291" y="1"/>
                    <a:pt x="21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8"/>
            <p:cNvSpPr/>
            <p:nvPr/>
          </p:nvSpPr>
          <p:spPr>
            <a:xfrm>
              <a:off x="6659398" y="4666814"/>
              <a:ext cx="220687" cy="262880"/>
            </a:xfrm>
            <a:custGeom>
              <a:avLst/>
              <a:gdLst/>
              <a:ahLst/>
              <a:cxnLst/>
              <a:rect l="l" t="t" r="r" b="b"/>
              <a:pathLst>
                <a:path w="2474" h="2947" extrusionOk="0">
                  <a:moveTo>
                    <a:pt x="2473" y="0"/>
                  </a:moveTo>
                  <a:lnTo>
                    <a:pt x="799" y="76"/>
                  </a:lnTo>
                  <a:cubicBezTo>
                    <a:pt x="799" y="76"/>
                    <a:pt x="571" y="647"/>
                    <a:pt x="305" y="1294"/>
                  </a:cubicBezTo>
                  <a:cubicBezTo>
                    <a:pt x="115" y="1750"/>
                    <a:pt x="0" y="2321"/>
                    <a:pt x="38" y="2663"/>
                  </a:cubicBezTo>
                  <a:cubicBezTo>
                    <a:pt x="153" y="2587"/>
                    <a:pt x="305" y="2549"/>
                    <a:pt x="419" y="2549"/>
                  </a:cubicBezTo>
                  <a:cubicBezTo>
                    <a:pt x="624" y="2549"/>
                    <a:pt x="828" y="2947"/>
                    <a:pt x="1060" y="2947"/>
                  </a:cubicBezTo>
                  <a:cubicBezTo>
                    <a:pt x="1087" y="2947"/>
                    <a:pt x="1114" y="2942"/>
                    <a:pt x="1142" y="2930"/>
                  </a:cubicBezTo>
                  <a:cubicBezTo>
                    <a:pt x="1408" y="2854"/>
                    <a:pt x="2017" y="2207"/>
                    <a:pt x="2207" y="1750"/>
                  </a:cubicBezTo>
                  <a:cubicBezTo>
                    <a:pt x="2397" y="1332"/>
                    <a:pt x="2473" y="1142"/>
                    <a:pt x="2435" y="761"/>
                  </a:cubicBezTo>
                  <a:cubicBezTo>
                    <a:pt x="2397" y="533"/>
                    <a:pt x="2435" y="229"/>
                    <a:pt x="2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8"/>
            <p:cNvSpPr/>
            <p:nvPr/>
          </p:nvSpPr>
          <p:spPr>
            <a:xfrm>
              <a:off x="6662788" y="4663425"/>
              <a:ext cx="247805" cy="290622"/>
            </a:xfrm>
            <a:custGeom>
              <a:avLst/>
              <a:gdLst/>
              <a:ahLst/>
              <a:cxnLst/>
              <a:rect l="l" t="t" r="r" b="b"/>
              <a:pathLst>
                <a:path w="2778" h="3258" extrusionOk="0">
                  <a:moveTo>
                    <a:pt x="2626" y="0"/>
                  </a:moveTo>
                  <a:lnTo>
                    <a:pt x="2435" y="38"/>
                  </a:lnTo>
                  <a:cubicBezTo>
                    <a:pt x="2397" y="267"/>
                    <a:pt x="2359" y="571"/>
                    <a:pt x="2397" y="799"/>
                  </a:cubicBezTo>
                  <a:cubicBezTo>
                    <a:pt x="2435" y="1180"/>
                    <a:pt x="2359" y="1370"/>
                    <a:pt x="2169" y="1788"/>
                  </a:cubicBezTo>
                  <a:cubicBezTo>
                    <a:pt x="1979" y="2245"/>
                    <a:pt x="1370" y="2892"/>
                    <a:pt x="1104" y="2968"/>
                  </a:cubicBezTo>
                  <a:cubicBezTo>
                    <a:pt x="1076" y="2980"/>
                    <a:pt x="1049" y="2985"/>
                    <a:pt x="1022" y="2985"/>
                  </a:cubicBezTo>
                  <a:cubicBezTo>
                    <a:pt x="790" y="2985"/>
                    <a:pt x="586" y="2587"/>
                    <a:pt x="381" y="2587"/>
                  </a:cubicBezTo>
                  <a:cubicBezTo>
                    <a:pt x="267" y="2587"/>
                    <a:pt x="115" y="2625"/>
                    <a:pt x="0" y="2701"/>
                  </a:cubicBezTo>
                  <a:cubicBezTo>
                    <a:pt x="0" y="2816"/>
                    <a:pt x="38" y="2930"/>
                    <a:pt x="77" y="2968"/>
                  </a:cubicBezTo>
                  <a:cubicBezTo>
                    <a:pt x="229" y="3154"/>
                    <a:pt x="473" y="3258"/>
                    <a:pt x="743" y="3258"/>
                  </a:cubicBezTo>
                  <a:cubicBezTo>
                    <a:pt x="1078" y="3258"/>
                    <a:pt x="1455" y="3098"/>
                    <a:pt x="1750" y="2740"/>
                  </a:cubicBezTo>
                  <a:cubicBezTo>
                    <a:pt x="2245" y="2131"/>
                    <a:pt x="2473" y="1712"/>
                    <a:pt x="2626" y="1218"/>
                  </a:cubicBezTo>
                  <a:cubicBezTo>
                    <a:pt x="2778" y="685"/>
                    <a:pt x="2626" y="0"/>
                    <a:pt x="2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8"/>
            <p:cNvSpPr/>
            <p:nvPr/>
          </p:nvSpPr>
          <p:spPr>
            <a:xfrm>
              <a:off x="6706944" y="4710881"/>
              <a:ext cx="78141" cy="127381"/>
            </a:xfrm>
            <a:custGeom>
              <a:avLst/>
              <a:gdLst/>
              <a:ahLst/>
              <a:cxnLst/>
              <a:rect l="l" t="t" r="r" b="b"/>
              <a:pathLst>
                <a:path w="876" h="1428" extrusionOk="0">
                  <a:moveTo>
                    <a:pt x="495" y="1"/>
                  </a:moveTo>
                  <a:cubicBezTo>
                    <a:pt x="495" y="1"/>
                    <a:pt x="304" y="572"/>
                    <a:pt x="152" y="838"/>
                  </a:cubicBezTo>
                  <a:cubicBezTo>
                    <a:pt x="0" y="1142"/>
                    <a:pt x="0" y="1332"/>
                    <a:pt x="152" y="1409"/>
                  </a:cubicBezTo>
                  <a:cubicBezTo>
                    <a:pt x="178" y="1421"/>
                    <a:pt x="207" y="1428"/>
                    <a:pt x="238" y="1428"/>
                  </a:cubicBezTo>
                  <a:cubicBezTo>
                    <a:pt x="391" y="1428"/>
                    <a:pt x="596" y="1275"/>
                    <a:pt x="723" y="990"/>
                  </a:cubicBezTo>
                  <a:cubicBezTo>
                    <a:pt x="875" y="610"/>
                    <a:pt x="837" y="1"/>
                    <a:pt x="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8"/>
            <p:cNvSpPr/>
            <p:nvPr/>
          </p:nvSpPr>
          <p:spPr>
            <a:xfrm>
              <a:off x="7297380" y="4666814"/>
              <a:ext cx="224077" cy="262880"/>
            </a:xfrm>
            <a:custGeom>
              <a:avLst/>
              <a:gdLst/>
              <a:ahLst/>
              <a:cxnLst/>
              <a:rect l="l" t="t" r="r" b="b"/>
              <a:pathLst>
                <a:path w="2512" h="2947" extrusionOk="0">
                  <a:moveTo>
                    <a:pt x="1" y="0"/>
                  </a:moveTo>
                  <a:lnTo>
                    <a:pt x="1" y="0"/>
                  </a:lnTo>
                  <a:cubicBezTo>
                    <a:pt x="77" y="229"/>
                    <a:pt x="115" y="533"/>
                    <a:pt x="77" y="761"/>
                  </a:cubicBezTo>
                  <a:cubicBezTo>
                    <a:pt x="39" y="1142"/>
                    <a:pt x="77" y="1332"/>
                    <a:pt x="305" y="1750"/>
                  </a:cubicBezTo>
                  <a:cubicBezTo>
                    <a:pt x="495" y="2207"/>
                    <a:pt x="1104" y="2854"/>
                    <a:pt x="1370" y="2930"/>
                  </a:cubicBezTo>
                  <a:cubicBezTo>
                    <a:pt x="1398" y="2942"/>
                    <a:pt x="1425" y="2947"/>
                    <a:pt x="1452" y="2947"/>
                  </a:cubicBezTo>
                  <a:cubicBezTo>
                    <a:pt x="1684" y="2947"/>
                    <a:pt x="1888" y="2549"/>
                    <a:pt x="2093" y="2549"/>
                  </a:cubicBezTo>
                  <a:cubicBezTo>
                    <a:pt x="2207" y="2549"/>
                    <a:pt x="2359" y="2587"/>
                    <a:pt x="2474" y="2663"/>
                  </a:cubicBezTo>
                  <a:cubicBezTo>
                    <a:pt x="2512" y="2321"/>
                    <a:pt x="2359" y="1750"/>
                    <a:pt x="2169" y="1294"/>
                  </a:cubicBezTo>
                  <a:cubicBezTo>
                    <a:pt x="1941" y="647"/>
                    <a:pt x="1713" y="76"/>
                    <a:pt x="1713" y="76"/>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8"/>
            <p:cNvSpPr/>
            <p:nvPr/>
          </p:nvSpPr>
          <p:spPr>
            <a:xfrm>
              <a:off x="7270263" y="4663425"/>
              <a:ext cx="247805" cy="290622"/>
            </a:xfrm>
            <a:custGeom>
              <a:avLst/>
              <a:gdLst/>
              <a:ahLst/>
              <a:cxnLst/>
              <a:rect l="l" t="t" r="r" b="b"/>
              <a:pathLst>
                <a:path w="2778" h="3258" extrusionOk="0">
                  <a:moveTo>
                    <a:pt x="153" y="0"/>
                  </a:moveTo>
                  <a:cubicBezTo>
                    <a:pt x="153" y="0"/>
                    <a:pt x="0" y="685"/>
                    <a:pt x="153" y="1218"/>
                  </a:cubicBezTo>
                  <a:cubicBezTo>
                    <a:pt x="305" y="1712"/>
                    <a:pt x="533" y="2131"/>
                    <a:pt x="1028" y="2740"/>
                  </a:cubicBezTo>
                  <a:cubicBezTo>
                    <a:pt x="1323" y="3098"/>
                    <a:pt x="1700" y="3258"/>
                    <a:pt x="2035" y="3258"/>
                  </a:cubicBezTo>
                  <a:cubicBezTo>
                    <a:pt x="2305" y="3258"/>
                    <a:pt x="2549" y="3154"/>
                    <a:pt x="2702" y="2968"/>
                  </a:cubicBezTo>
                  <a:cubicBezTo>
                    <a:pt x="2740" y="2930"/>
                    <a:pt x="2778" y="2816"/>
                    <a:pt x="2778" y="2701"/>
                  </a:cubicBezTo>
                  <a:cubicBezTo>
                    <a:pt x="2663" y="2625"/>
                    <a:pt x="2511" y="2587"/>
                    <a:pt x="2397" y="2587"/>
                  </a:cubicBezTo>
                  <a:cubicBezTo>
                    <a:pt x="2192" y="2587"/>
                    <a:pt x="1988" y="2985"/>
                    <a:pt x="1756" y="2985"/>
                  </a:cubicBezTo>
                  <a:cubicBezTo>
                    <a:pt x="1729" y="2985"/>
                    <a:pt x="1702" y="2980"/>
                    <a:pt x="1674" y="2968"/>
                  </a:cubicBezTo>
                  <a:cubicBezTo>
                    <a:pt x="1408" y="2892"/>
                    <a:pt x="799" y="2245"/>
                    <a:pt x="609" y="1788"/>
                  </a:cubicBezTo>
                  <a:cubicBezTo>
                    <a:pt x="381" y="1370"/>
                    <a:pt x="343" y="1180"/>
                    <a:pt x="381" y="799"/>
                  </a:cubicBezTo>
                  <a:cubicBezTo>
                    <a:pt x="419" y="571"/>
                    <a:pt x="381" y="267"/>
                    <a:pt x="305" y="38"/>
                  </a:cubicBezTo>
                  <a:lnTo>
                    <a:pt x="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8"/>
            <p:cNvSpPr/>
            <p:nvPr/>
          </p:nvSpPr>
          <p:spPr>
            <a:xfrm>
              <a:off x="7395772" y="4710881"/>
              <a:ext cx="78231" cy="127381"/>
            </a:xfrm>
            <a:custGeom>
              <a:avLst/>
              <a:gdLst/>
              <a:ahLst/>
              <a:cxnLst/>
              <a:rect l="l" t="t" r="r" b="b"/>
              <a:pathLst>
                <a:path w="877" h="1428" extrusionOk="0">
                  <a:moveTo>
                    <a:pt x="1" y="1"/>
                  </a:moveTo>
                  <a:cubicBezTo>
                    <a:pt x="1" y="1"/>
                    <a:pt x="1" y="610"/>
                    <a:pt x="153" y="990"/>
                  </a:cubicBezTo>
                  <a:cubicBezTo>
                    <a:pt x="280" y="1275"/>
                    <a:pt x="485" y="1428"/>
                    <a:pt x="638" y="1428"/>
                  </a:cubicBezTo>
                  <a:cubicBezTo>
                    <a:pt x="669" y="1428"/>
                    <a:pt x="698" y="1421"/>
                    <a:pt x="724" y="1409"/>
                  </a:cubicBezTo>
                  <a:cubicBezTo>
                    <a:pt x="876" y="1332"/>
                    <a:pt x="838" y="1142"/>
                    <a:pt x="724" y="838"/>
                  </a:cubicBezTo>
                  <a:cubicBezTo>
                    <a:pt x="572" y="572"/>
                    <a:pt x="381" y="1"/>
                    <a:pt x="3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8"/>
            <p:cNvSpPr/>
            <p:nvPr/>
          </p:nvSpPr>
          <p:spPr>
            <a:xfrm>
              <a:off x="6662788" y="3054817"/>
              <a:ext cx="831546" cy="1656134"/>
            </a:xfrm>
            <a:custGeom>
              <a:avLst/>
              <a:gdLst/>
              <a:ahLst/>
              <a:cxnLst/>
              <a:rect l="l" t="t" r="r" b="b"/>
              <a:pathLst>
                <a:path w="9322" h="18566" extrusionOk="0">
                  <a:moveTo>
                    <a:pt x="1028" y="0"/>
                  </a:moveTo>
                  <a:cubicBezTo>
                    <a:pt x="1028" y="0"/>
                    <a:pt x="761" y="3310"/>
                    <a:pt x="457" y="6354"/>
                  </a:cubicBezTo>
                  <a:cubicBezTo>
                    <a:pt x="191" y="8789"/>
                    <a:pt x="0" y="18566"/>
                    <a:pt x="0" y="18566"/>
                  </a:cubicBezTo>
                  <a:lnTo>
                    <a:pt x="2702" y="18566"/>
                  </a:lnTo>
                  <a:cubicBezTo>
                    <a:pt x="2702" y="18566"/>
                    <a:pt x="2816" y="10196"/>
                    <a:pt x="3006" y="9207"/>
                  </a:cubicBezTo>
                  <a:cubicBezTo>
                    <a:pt x="3158" y="8218"/>
                    <a:pt x="3919" y="3386"/>
                    <a:pt x="3919" y="3386"/>
                  </a:cubicBezTo>
                  <a:cubicBezTo>
                    <a:pt x="3919" y="3386"/>
                    <a:pt x="5060" y="7914"/>
                    <a:pt x="5251" y="9283"/>
                  </a:cubicBezTo>
                  <a:cubicBezTo>
                    <a:pt x="5403" y="10653"/>
                    <a:pt x="6772" y="18566"/>
                    <a:pt x="6772" y="18566"/>
                  </a:cubicBezTo>
                  <a:lnTo>
                    <a:pt x="9321" y="18566"/>
                  </a:lnTo>
                  <a:cubicBezTo>
                    <a:pt x="9321" y="18566"/>
                    <a:pt x="8484" y="10577"/>
                    <a:pt x="8218" y="9055"/>
                  </a:cubicBezTo>
                  <a:cubicBezTo>
                    <a:pt x="7990" y="7533"/>
                    <a:pt x="6848" y="0"/>
                    <a:pt x="68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8"/>
            <p:cNvSpPr/>
            <p:nvPr/>
          </p:nvSpPr>
          <p:spPr>
            <a:xfrm>
              <a:off x="6934234" y="3054817"/>
              <a:ext cx="390439" cy="444674"/>
            </a:xfrm>
            <a:custGeom>
              <a:avLst/>
              <a:gdLst/>
              <a:ahLst/>
              <a:cxnLst/>
              <a:rect l="l" t="t" r="r" b="b"/>
              <a:pathLst>
                <a:path w="4377" h="4985" extrusionOk="0">
                  <a:moveTo>
                    <a:pt x="1" y="0"/>
                  </a:moveTo>
                  <a:lnTo>
                    <a:pt x="1" y="4984"/>
                  </a:lnTo>
                  <a:lnTo>
                    <a:pt x="4376" y="4984"/>
                  </a:lnTo>
                  <a:lnTo>
                    <a:pt x="43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8"/>
            <p:cNvSpPr/>
            <p:nvPr/>
          </p:nvSpPr>
          <p:spPr>
            <a:xfrm>
              <a:off x="6717113" y="3054817"/>
              <a:ext cx="607558" cy="132466"/>
            </a:xfrm>
            <a:custGeom>
              <a:avLst/>
              <a:gdLst/>
              <a:ahLst/>
              <a:cxnLst/>
              <a:rect l="l" t="t" r="r" b="b"/>
              <a:pathLst>
                <a:path w="6811" h="1485" extrusionOk="0">
                  <a:moveTo>
                    <a:pt x="0" y="0"/>
                  </a:moveTo>
                  <a:lnTo>
                    <a:pt x="0" y="1484"/>
                  </a:lnTo>
                  <a:lnTo>
                    <a:pt x="6810" y="1484"/>
                  </a:lnTo>
                  <a:lnTo>
                    <a:pt x="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8"/>
            <p:cNvSpPr/>
            <p:nvPr/>
          </p:nvSpPr>
          <p:spPr>
            <a:xfrm>
              <a:off x="6717113" y="3054817"/>
              <a:ext cx="604169" cy="20427"/>
            </a:xfrm>
            <a:custGeom>
              <a:avLst/>
              <a:gdLst/>
              <a:ahLst/>
              <a:cxnLst/>
              <a:rect l="l" t="t" r="r" b="b"/>
              <a:pathLst>
                <a:path w="6773" h="229" extrusionOk="0">
                  <a:moveTo>
                    <a:pt x="0" y="0"/>
                  </a:moveTo>
                  <a:lnTo>
                    <a:pt x="0" y="229"/>
                  </a:lnTo>
                  <a:lnTo>
                    <a:pt x="6772" y="229"/>
                  </a:lnTo>
                  <a:lnTo>
                    <a:pt x="67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8"/>
            <p:cNvSpPr/>
            <p:nvPr/>
          </p:nvSpPr>
          <p:spPr>
            <a:xfrm>
              <a:off x="6421850" y="2653936"/>
              <a:ext cx="290533" cy="314082"/>
            </a:xfrm>
            <a:custGeom>
              <a:avLst/>
              <a:gdLst/>
              <a:ahLst/>
              <a:cxnLst/>
              <a:rect l="l" t="t" r="r" b="b"/>
              <a:pathLst>
                <a:path w="3257" h="3521" extrusionOk="0">
                  <a:moveTo>
                    <a:pt x="1149" y="0"/>
                  </a:moveTo>
                  <a:cubicBezTo>
                    <a:pt x="1022" y="0"/>
                    <a:pt x="904" y="46"/>
                    <a:pt x="799" y="157"/>
                  </a:cubicBezTo>
                  <a:cubicBezTo>
                    <a:pt x="305" y="728"/>
                    <a:pt x="0" y="2022"/>
                    <a:pt x="381" y="3125"/>
                  </a:cubicBezTo>
                  <a:cubicBezTo>
                    <a:pt x="467" y="3356"/>
                    <a:pt x="729" y="3521"/>
                    <a:pt x="1033" y="3521"/>
                  </a:cubicBezTo>
                  <a:cubicBezTo>
                    <a:pt x="1130" y="3521"/>
                    <a:pt x="1231" y="3504"/>
                    <a:pt x="1332" y="3467"/>
                  </a:cubicBezTo>
                  <a:cubicBezTo>
                    <a:pt x="1712" y="3315"/>
                    <a:pt x="2435" y="2859"/>
                    <a:pt x="2701" y="2478"/>
                  </a:cubicBezTo>
                  <a:cubicBezTo>
                    <a:pt x="3256" y="1665"/>
                    <a:pt x="3200" y="1031"/>
                    <a:pt x="2987" y="1031"/>
                  </a:cubicBezTo>
                  <a:cubicBezTo>
                    <a:pt x="2980" y="1031"/>
                    <a:pt x="2974" y="1031"/>
                    <a:pt x="2968" y="1032"/>
                  </a:cubicBezTo>
                  <a:cubicBezTo>
                    <a:pt x="2962" y="1033"/>
                    <a:pt x="2956" y="1033"/>
                    <a:pt x="2950" y="1033"/>
                  </a:cubicBezTo>
                  <a:cubicBezTo>
                    <a:pt x="2535" y="1033"/>
                    <a:pt x="1749" y="0"/>
                    <a:pt x="1149"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8"/>
            <p:cNvSpPr/>
            <p:nvPr/>
          </p:nvSpPr>
          <p:spPr>
            <a:xfrm>
              <a:off x="6554228" y="2695059"/>
              <a:ext cx="149325" cy="156194"/>
            </a:xfrm>
            <a:custGeom>
              <a:avLst/>
              <a:gdLst/>
              <a:ahLst/>
              <a:cxnLst/>
              <a:rect l="l" t="t" r="r" b="b"/>
              <a:pathLst>
                <a:path w="1674" h="1751" extrusionOk="0">
                  <a:moveTo>
                    <a:pt x="913" y="1"/>
                  </a:moveTo>
                  <a:lnTo>
                    <a:pt x="266" y="495"/>
                  </a:lnTo>
                  <a:cubicBezTo>
                    <a:pt x="76" y="533"/>
                    <a:pt x="0" y="533"/>
                    <a:pt x="0" y="533"/>
                  </a:cubicBezTo>
                  <a:cubicBezTo>
                    <a:pt x="0" y="533"/>
                    <a:pt x="114" y="762"/>
                    <a:pt x="152" y="1066"/>
                  </a:cubicBezTo>
                  <a:cubicBezTo>
                    <a:pt x="190" y="1294"/>
                    <a:pt x="190" y="1751"/>
                    <a:pt x="190" y="1751"/>
                  </a:cubicBezTo>
                  <a:cubicBezTo>
                    <a:pt x="190" y="1751"/>
                    <a:pt x="1636" y="838"/>
                    <a:pt x="1674" y="533"/>
                  </a:cubicBezTo>
                  <a:cubicBezTo>
                    <a:pt x="1674" y="229"/>
                    <a:pt x="913" y="1"/>
                    <a:pt x="913" y="1"/>
                  </a:cubicBezTo>
                  <a:close/>
                </a:path>
              </a:pathLst>
            </a:custGeom>
            <a:solidFill>
              <a:srgbClr val="ED8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8"/>
            <p:cNvSpPr/>
            <p:nvPr/>
          </p:nvSpPr>
          <p:spPr>
            <a:xfrm>
              <a:off x="6632281" y="2203814"/>
              <a:ext cx="186701" cy="966777"/>
            </a:xfrm>
            <a:custGeom>
              <a:avLst/>
              <a:gdLst/>
              <a:ahLst/>
              <a:cxnLst/>
              <a:rect l="l" t="t" r="r" b="b"/>
              <a:pathLst>
                <a:path w="2093" h="10838" extrusionOk="0">
                  <a:moveTo>
                    <a:pt x="1745" y="1"/>
                  </a:moveTo>
                  <a:cubicBezTo>
                    <a:pt x="1684" y="1"/>
                    <a:pt x="1617" y="48"/>
                    <a:pt x="1598" y="144"/>
                  </a:cubicBezTo>
                  <a:cubicBezTo>
                    <a:pt x="1560" y="1285"/>
                    <a:pt x="1408" y="2388"/>
                    <a:pt x="1217" y="3491"/>
                  </a:cubicBezTo>
                  <a:cubicBezTo>
                    <a:pt x="1217" y="2616"/>
                    <a:pt x="1103" y="1779"/>
                    <a:pt x="875" y="943"/>
                  </a:cubicBezTo>
                  <a:cubicBezTo>
                    <a:pt x="842" y="792"/>
                    <a:pt x="771" y="730"/>
                    <a:pt x="707" y="730"/>
                  </a:cubicBezTo>
                  <a:cubicBezTo>
                    <a:pt x="624" y="730"/>
                    <a:pt x="549" y="831"/>
                    <a:pt x="571" y="981"/>
                  </a:cubicBezTo>
                  <a:cubicBezTo>
                    <a:pt x="761" y="2046"/>
                    <a:pt x="799" y="3111"/>
                    <a:pt x="799" y="4176"/>
                  </a:cubicBezTo>
                  <a:cubicBezTo>
                    <a:pt x="685" y="2959"/>
                    <a:pt x="495" y="1741"/>
                    <a:pt x="190" y="600"/>
                  </a:cubicBezTo>
                  <a:cubicBezTo>
                    <a:pt x="190" y="529"/>
                    <a:pt x="149" y="500"/>
                    <a:pt x="105" y="500"/>
                  </a:cubicBezTo>
                  <a:cubicBezTo>
                    <a:pt x="55" y="500"/>
                    <a:pt x="0" y="539"/>
                    <a:pt x="0" y="600"/>
                  </a:cubicBezTo>
                  <a:cubicBezTo>
                    <a:pt x="76" y="3339"/>
                    <a:pt x="533" y="5926"/>
                    <a:pt x="266" y="8589"/>
                  </a:cubicBezTo>
                  <a:cubicBezTo>
                    <a:pt x="228" y="9160"/>
                    <a:pt x="114" y="10111"/>
                    <a:pt x="38" y="10492"/>
                  </a:cubicBezTo>
                  <a:cubicBezTo>
                    <a:pt x="16" y="10690"/>
                    <a:pt x="109" y="10837"/>
                    <a:pt x="228" y="10837"/>
                  </a:cubicBezTo>
                  <a:cubicBezTo>
                    <a:pt x="314" y="10837"/>
                    <a:pt x="415" y="10760"/>
                    <a:pt x="495" y="10568"/>
                  </a:cubicBezTo>
                  <a:cubicBezTo>
                    <a:pt x="723" y="9959"/>
                    <a:pt x="2092" y="2883"/>
                    <a:pt x="1864" y="144"/>
                  </a:cubicBezTo>
                  <a:cubicBezTo>
                    <a:pt x="1864" y="48"/>
                    <a:pt x="1807" y="1"/>
                    <a:pt x="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8"/>
            <p:cNvSpPr/>
            <p:nvPr/>
          </p:nvSpPr>
          <p:spPr>
            <a:xfrm>
              <a:off x="6545040" y="2274285"/>
              <a:ext cx="107667" cy="908706"/>
            </a:xfrm>
            <a:custGeom>
              <a:avLst/>
              <a:gdLst/>
              <a:ahLst/>
              <a:cxnLst/>
              <a:rect l="l" t="t" r="r" b="b"/>
              <a:pathLst>
                <a:path w="1207" h="10187" extrusionOk="0">
                  <a:moveTo>
                    <a:pt x="391" y="1"/>
                  </a:moveTo>
                  <a:cubicBezTo>
                    <a:pt x="302" y="1"/>
                    <a:pt x="209" y="106"/>
                    <a:pt x="255" y="267"/>
                  </a:cubicBezTo>
                  <a:cubicBezTo>
                    <a:pt x="712" y="2397"/>
                    <a:pt x="674" y="4756"/>
                    <a:pt x="522" y="6924"/>
                  </a:cubicBezTo>
                  <a:cubicBezTo>
                    <a:pt x="445" y="7875"/>
                    <a:pt x="65" y="9740"/>
                    <a:pt x="65" y="9854"/>
                  </a:cubicBezTo>
                  <a:cubicBezTo>
                    <a:pt x="0" y="10069"/>
                    <a:pt x="94" y="10187"/>
                    <a:pt x="208" y="10187"/>
                  </a:cubicBezTo>
                  <a:cubicBezTo>
                    <a:pt x="296" y="10187"/>
                    <a:pt x="396" y="10117"/>
                    <a:pt x="445" y="9968"/>
                  </a:cubicBezTo>
                  <a:cubicBezTo>
                    <a:pt x="1206" y="6962"/>
                    <a:pt x="1168" y="3158"/>
                    <a:pt x="522" y="153"/>
                  </a:cubicBezTo>
                  <a:cubicBezTo>
                    <a:pt x="506" y="47"/>
                    <a:pt x="449"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8"/>
            <p:cNvSpPr/>
            <p:nvPr/>
          </p:nvSpPr>
          <p:spPr>
            <a:xfrm>
              <a:off x="6988559" y="2250557"/>
              <a:ext cx="51024" cy="329246"/>
            </a:xfrm>
            <a:custGeom>
              <a:avLst/>
              <a:gdLst/>
              <a:ahLst/>
              <a:cxnLst/>
              <a:rect l="l" t="t" r="r" b="b"/>
              <a:pathLst>
                <a:path w="572" h="3691" extrusionOk="0">
                  <a:moveTo>
                    <a:pt x="267" y="0"/>
                  </a:moveTo>
                  <a:lnTo>
                    <a:pt x="1" y="304"/>
                  </a:lnTo>
                  <a:lnTo>
                    <a:pt x="1" y="3690"/>
                  </a:lnTo>
                  <a:lnTo>
                    <a:pt x="571" y="3690"/>
                  </a:lnTo>
                  <a:lnTo>
                    <a:pt x="571" y="304"/>
                  </a:lnTo>
                  <a:lnTo>
                    <a:pt x="2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8"/>
            <p:cNvSpPr/>
            <p:nvPr/>
          </p:nvSpPr>
          <p:spPr>
            <a:xfrm>
              <a:off x="6863050" y="2172504"/>
              <a:ext cx="149325" cy="142546"/>
            </a:xfrm>
            <a:custGeom>
              <a:avLst/>
              <a:gdLst/>
              <a:ahLst/>
              <a:cxnLst/>
              <a:rect l="l" t="t" r="r" b="b"/>
              <a:pathLst>
                <a:path w="1674" h="1598" extrusionOk="0">
                  <a:moveTo>
                    <a:pt x="571" y="0"/>
                  </a:moveTo>
                  <a:lnTo>
                    <a:pt x="0" y="647"/>
                  </a:lnTo>
                  <a:lnTo>
                    <a:pt x="1065" y="1598"/>
                  </a:lnTo>
                  <a:lnTo>
                    <a:pt x="1674" y="875"/>
                  </a:ln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8"/>
            <p:cNvSpPr/>
            <p:nvPr/>
          </p:nvSpPr>
          <p:spPr>
            <a:xfrm>
              <a:off x="7012376" y="2172504"/>
              <a:ext cx="149325" cy="142546"/>
            </a:xfrm>
            <a:custGeom>
              <a:avLst/>
              <a:gdLst/>
              <a:ahLst/>
              <a:cxnLst/>
              <a:rect l="l" t="t" r="r" b="b"/>
              <a:pathLst>
                <a:path w="1674" h="1598" extrusionOk="0">
                  <a:moveTo>
                    <a:pt x="1141" y="0"/>
                  </a:moveTo>
                  <a:lnTo>
                    <a:pt x="0" y="875"/>
                  </a:lnTo>
                  <a:lnTo>
                    <a:pt x="609" y="1598"/>
                  </a:lnTo>
                  <a:lnTo>
                    <a:pt x="1674" y="647"/>
                  </a:lnTo>
                  <a:lnTo>
                    <a:pt x="11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8"/>
            <p:cNvSpPr/>
            <p:nvPr/>
          </p:nvSpPr>
          <p:spPr>
            <a:xfrm>
              <a:off x="6493123" y="2552422"/>
              <a:ext cx="295349" cy="203828"/>
            </a:xfrm>
            <a:custGeom>
              <a:avLst/>
              <a:gdLst/>
              <a:ahLst/>
              <a:cxnLst/>
              <a:rect l="l" t="t" r="r" b="b"/>
              <a:pathLst>
                <a:path w="3311" h="2285" extrusionOk="0">
                  <a:moveTo>
                    <a:pt x="1912" y="1"/>
                  </a:moveTo>
                  <a:cubicBezTo>
                    <a:pt x="1804" y="1"/>
                    <a:pt x="1698" y="13"/>
                    <a:pt x="1598" y="40"/>
                  </a:cubicBezTo>
                  <a:cubicBezTo>
                    <a:pt x="1180" y="154"/>
                    <a:pt x="0" y="1295"/>
                    <a:pt x="0" y="1295"/>
                  </a:cubicBezTo>
                  <a:lnTo>
                    <a:pt x="457" y="2285"/>
                  </a:lnTo>
                  <a:cubicBezTo>
                    <a:pt x="457" y="2285"/>
                    <a:pt x="1180" y="2094"/>
                    <a:pt x="1484" y="2094"/>
                  </a:cubicBezTo>
                  <a:cubicBezTo>
                    <a:pt x="1750" y="2094"/>
                    <a:pt x="2701" y="2018"/>
                    <a:pt x="2968" y="1790"/>
                  </a:cubicBezTo>
                  <a:cubicBezTo>
                    <a:pt x="3272" y="1600"/>
                    <a:pt x="3310" y="1333"/>
                    <a:pt x="3196" y="1067"/>
                  </a:cubicBezTo>
                  <a:cubicBezTo>
                    <a:pt x="3082" y="763"/>
                    <a:pt x="3006" y="497"/>
                    <a:pt x="2777" y="268"/>
                  </a:cubicBezTo>
                  <a:cubicBezTo>
                    <a:pt x="2604" y="123"/>
                    <a:pt x="2254" y="1"/>
                    <a:pt x="1912"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8"/>
            <p:cNvSpPr/>
            <p:nvPr/>
          </p:nvSpPr>
          <p:spPr>
            <a:xfrm>
              <a:off x="6998728" y="2308183"/>
              <a:ext cx="30686" cy="30686"/>
            </a:xfrm>
            <a:custGeom>
              <a:avLst/>
              <a:gdLst/>
              <a:ahLst/>
              <a:cxnLst/>
              <a:rect l="l" t="t" r="r" b="b"/>
              <a:pathLst>
                <a:path w="344" h="344" extrusionOk="0">
                  <a:moveTo>
                    <a:pt x="153" y="1"/>
                  </a:moveTo>
                  <a:cubicBezTo>
                    <a:pt x="77" y="1"/>
                    <a:pt x="1" y="77"/>
                    <a:pt x="1" y="191"/>
                  </a:cubicBezTo>
                  <a:cubicBezTo>
                    <a:pt x="1" y="267"/>
                    <a:pt x="77" y="343"/>
                    <a:pt x="153" y="343"/>
                  </a:cubicBezTo>
                  <a:cubicBezTo>
                    <a:pt x="267" y="343"/>
                    <a:pt x="343" y="267"/>
                    <a:pt x="343" y="191"/>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8"/>
            <p:cNvSpPr/>
            <p:nvPr/>
          </p:nvSpPr>
          <p:spPr>
            <a:xfrm>
              <a:off x="6998728" y="2389626"/>
              <a:ext cx="30686" cy="27296"/>
            </a:xfrm>
            <a:custGeom>
              <a:avLst/>
              <a:gdLst/>
              <a:ahLst/>
              <a:cxnLst/>
              <a:rect l="l" t="t" r="r" b="b"/>
              <a:pathLst>
                <a:path w="344" h="306" extrusionOk="0">
                  <a:moveTo>
                    <a:pt x="153" y="1"/>
                  </a:moveTo>
                  <a:cubicBezTo>
                    <a:pt x="77" y="1"/>
                    <a:pt x="1" y="77"/>
                    <a:pt x="1" y="153"/>
                  </a:cubicBezTo>
                  <a:cubicBezTo>
                    <a:pt x="1" y="267"/>
                    <a:pt x="77" y="305"/>
                    <a:pt x="153" y="305"/>
                  </a:cubicBezTo>
                  <a:cubicBezTo>
                    <a:pt x="267" y="305"/>
                    <a:pt x="343" y="267"/>
                    <a:pt x="343" y="153"/>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8"/>
            <p:cNvSpPr/>
            <p:nvPr/>
          </p:nvSpPr>
          <p:spPr>
            <a:xfrm>
              <a:off x="6998728" y="2477848"/>
              <a:ext cx="30686" cy="30686"/>
            </a:xfrm>
            <a:custGeom>
              <a:avLst/>
              <a:gdLst/>
              <a:ahLst/>
              <a:cxnLst/>
              <a:rect l="l" t="t" r="r" b="b"/>
              <a:pathLst>
                <a:path w="344" h="344" extrusionOk="0">
                  <a:moveTo>
                    <a:pt x="153" y="1"/>
                  </a:moveTo>
                  <a:cubicBezTo>
                    <a:pt x="77" y="1"/>
                    <a:pt x="1" y="77"/>
                    <a:pt x="1" y="191"/>
                  </a:cubicBezTo>
                  <a:cubicBezTo>
                    <a:pt x="1" y="267"/>
                    <a:pt x="77" y="343"/>
                    <a:pt x="153" y="343"/>
                  </a:cubicBezTo>
                  <a:cubicBezTo>
                    <a:pt x="267" y="343"/>
                    <a:pt x="343" y="267"/>
                    <a:pt x="343" y="191"/>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8"/>
            <p:cNvSpPr/>
            <p:nvPr/>
          </p:nvSpPr>
          <p:spPr>
            <a:xfrm>
              <a:off x="7154834" y="3010036"/>
              <a:ext cx="84921" cy="238260"/>
            </a:xfrm>
            <a:custGeom>
              <a:avLst/>
              <a:gdLst/>
              <a:ahLst/>
              <a:cxnLst/>
              <a:rect l="l" t="t" r="r" b="b"/>
              <a:pathLst>
                <a:path w="952" h="2671" extrusionOk="0">
                  <a:moveTo>
                    <a:pt x="722" y="0"/>
                  </a:moveTo>
                  <a:cubicBezTo>
                    <a:pt x="541" y="0"/>
                    <a:pt x="330" y="478"/>
                    <a:pt x="153" y="1187"/>
                  </a:cubicBezTo>
                  <a:cubicBezTo>
                    <a:pt x="1" y="1872"/>
                    <a:pt x="39" y="2557"/>
                    <a:pt x="39" y="2557"/>
                  </a:cubicBezTo>
                  <a:lnTo>
                    <a:pt x="343" y="2671"/>
                  </a:lnTo>
                  <a:cubicBezTo>
                    <a:pt x="343" y="2671"/>
                    <a:pt x="457" y="1834"/>
                    <a:pt x="533" y="1339"/>
                  </a:cubicBezTo>
                  <a:cubicBezTo>
                    <a:pt x="648" y="731"/>
                    <a:pt x="952" y="84"/>
                    <a:pt x="762" y="8"/>
                  </a:cubicBezTo>
                  <a:cubicBezTo>
                    <a:pt x="749" y="3"/>
                    <a:pt x="736"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8"/>
            <p:cNvSpPr/>
            <p:nvPr/>
          </p:nvSpPr>
          <p:spPr>
            <a:xfrm>
              <a:off x="7215938" y="3044469"/>
              <a:ext cx="132466" cy="220865"/>
            </a:xfrm>
            <a:custGeom>
              <a:avLst/>
              <a:gdLst/>
              <a:ahLst/>
              <a:cxnLst/>
              <a:rect l="l" t="t" r="r" b="b"/>
              <a:pathLst>
                <a:path w="1485" h="2476" extrusionOk="0">
                  <a:moveTo>
                    <a:pt x="1239" y="1"/>
                  </a:moveTo>
                  <a:cubicBezTo>
                    <a:pt x="1022" y="1"/>
                    <a:pt x="907" y="700"/>
                    <a:pt x="647" y="1182"/>
                  </a:cubicBezTo>
                  <a:cubicBezTo>
                    <a:pt x="419" y="1638"/>
                    <a:pt x="1" y="2361"/>
                    <a:pt x="1" y="2361"/>
                  </a:cubicBezTo>
                  <a:lnTo>
                    <a:pt x="343" y="2475"/>
                  </a:lnTo>
                  <a:cubicBezTo>
                    <a:pt x="343" y="2475"/>
                    <a:pt x="762" y="1943"/>
                    <a:pt x="1028" y="1334"/>
                  </a:cubicBezTo>
                  <a:cubicBezTo>
                    <a:pt x="1332" y="611"/>
                    <a:pt x="1484" y="40"/>
                    <a:pt x="1256" y="2"/>
                  </a:cubicBezTo>
                  <a:cubicBezTo>
                    <a:pt x="1250" y="1"/>
                    <a:pt x="1245" y="1"/>
                    <a:pt x="1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8"/>
            <p:cNvSpPr/>
            <p:nvPr/>
          </p:nvSpPr>
          <p:spPr>
            <a:xfrm>
              <a:off x="7046273" y="3010036"/>
              <a:ext cx="84921" cy="238260"/>
            </a:xfrm>
            <a:custGeom>
              <a:avLst/>
              <a:gdLst/>
              <a:ahLst/>
              <a:cxnLst/>
              <a:rect l="l" t="t" r="r" b="b"/>
              <a:pathLst>
                <a:path w="952" h="2671" extrusionOk="0">
                  <a:moveTo>
                    <a:pt x="230" y="0"/>
                  </a:moveTo>
                  <a:cubicBezTo>
                    <a:pt x="217" y="0"/>
                    <a:pt x="204" y="3"/>
                    <a:pt x="191" y="8"/>
                  </a:cubicBezTo>
                  <a:cubicBezTo>
                    <a:pt x="0" y="84"/>
                    <a:pt x="305" y="731"/>
                    <a:pt x="419" y="1339"/>
                  </a:cubicBezTo>
                  <a:cubicBezTo>
                    <a:pt x="495" y="1834"/>
                    <a:pt x="609" y="2671"/>
                    <a:pt x="609" y="2671"/>
                  </a:cubicBezTo>
                  <a:lnTo>
                    <a:pt x="914" y="2557"/>
                  </a:lnTo>
                  <a:cubicBezTo>
                    <a:pt x="914" y="2557"/>
                    <a:pt x="952" y="1872"/>
                    <a:pt x="799" y="1187"/>
                  </a:cubicBezTo>
                  <a:cubicBezTo>
                    <a:pt x="622" y="478"/>
                    <a:pt x="412" y="0"/>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8"/>
            <p:cNvSpPr/>
            <p:nvPr/>
          </p:nvSpPr>
          <p:spPr>
            <a:xfrm>
              <a:off x="6937713" y="3044469"/>
              <a:ext cx="132377" cy="220865"/>
            </a:xfrm>
            <a:custGeom>
              <a:avLst/>
              <a:gdLst/>
              <a:ahLst/>
              <a:cxnLst/>
              <a:rect l="l" t="t" r="r" b="b"/>
              <a:pathLst>
                <a:path w="1484" h="2476" extrusionOk="0">
                  <a:moveTo>
                    <a:pt x="245" y="1"/>
                  </a:moveTo>
                  <a:cubicBezTo>
                    <a:pt x="240" y="1"/>
                    <a:pt x="234" y="1"/>
                    <a:pt x="228" y="2"/>
                  </a:cubicBezTo>
                  <a:cubicBezTo>
                    <a:pt x="0" y="40"/>
                    <a:pt x="152" y="611"/>
                    <a:pt x="457" y="1334"/>
                  </a:cubicBezTo>
                  <a:cubicBezTo>
                    <a:pt x="723" y="1943"/>
                    <a:pt x="1141" y="2475"/>
                    <a:pt x="1141" y="2475"/>
                  </a:cubicBezTo>
                  <a:lnTo>
                    <a:pt x="1484" y="2361"/>
                  </a:lnTo>
                  <a:cubicBezTo>
                    <a:pt x="1484" y="2361"/>
                    <a:pt x="1065" y="1638"/>
                    <a:pt x="837" y="1182"/>
                  </a:cubicBezTo>
                  <a:cubicBezTo>
                    <a:pt x="577" y="700"/>
                    <a:pt x="462"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8"/>
            <p:cNvSpPr/>
            <p:nvPr/>
          </p:nvSpPr>
          <p:spPr>
            <a:xfrm>
              <a:off x="6988559" y="3234651"/>
              <a:ext cx="288570" cy="217297"/>
            </a:xfrm>
            <a:custGeom>
              <a:avLst/>
              <a:gdLst/>
              <a:ahLst/>
              <a:cxnLst/>
              <a:rect l="l" t="t" r="r" b="b"/>
              <a:pathLst>
                <a:path w="3235" h="2436" extrusionOk="0">
                  <a:moveTo>
                    <a:pt x="1" y="1"/>
                  </a:moveTo>
                  <a:lnTo>
                    <a:pt x="1" y="2436"/>
                  </a:lnTo>
                  <a:lnTo>
                    <a:pt x="3234" y="2436"/>
                  </a:lnTo>
                  <a:lnTo>
                    <a:pt x="3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8"/>
            <p:cNvSpPr/>
            <p:nvPr/>
          </p:nvSpPr>
          <p:spPr>
            <a:xfrm>
              <a:off x="7324587" y="3414575"/>
              <a:ext cx="122207" cy="358951"/>
            </a:xfrm>
            <a:custGeom>
              <a:avLst/>
              <a:gdLst/>
              <a:ahLst/>
              <a:cxnLst/>
              <a:rect l="l" t="t" r="r" b="b"/>
              <a:pathLst>
                <a:path w="1370" h="4024" extrusionOk="0">
                  <a:moveTo>
                    <a:pt x="1332" y="0"/>
                  </a:moveTo>
                  <a:cubicBezTo>
                    <a:pt x="228" y="0"/>
                    <a:pt x="0" y="3462"/>
                    <a:pt x="0" y="3462"/>
                  </a:cubicBezTo>
                  <a:cubicBezTo>
                    <a:pt x="0" y="3462"/>
                    <a:pt x="59" y="4023"/>
                    <a:pt x="150" y="4023"/>
                  </a:cubicBezTo>
                  <a:cubicBezTo>
                    <a:pt x="204" y="4023"/>
                    <a:pt x="271" y="3818"/>
                    <a:pt x="342" y="3158"/>
                  </a:cubicBezTo>
                  <a:cubicBezTo>
                    <a:pt x="609" y="571"/>
                    <a:pt x="1332" y="419"/>
                    <a:pt x="1332" y="419"/>
                  </a:cubicBezTo>
                  <a:cubicBezTo>
                    <a:pt x="1332" y="419"/>
                    <a:pt x="1370" y="152"/>
                    <a:pt x="1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8"/>
            <p:cNvSpPr/>
            <p:nvPr/>
          </p:nvSpPr>
          <p:spPr>
            <a:xfrm>
              <a:off x="7260093" y="3675852"/>
              <a:ext cx="468402" cy="488740"/>
            </a:xfrm>
            <a:custGeom>
              <a:avLst/>
              <a:gdLst/>
              <a:ahLst/>
              <a:cxnLst/>
              <a:rect l="l" t="t" r="r" b="b"/>
              <a:pathLst>
                <a:path w="5251" h="5479" extrusionOk="0">
                  <a:moveTo>
                    <a:pt x="1065" y="1"/>
                  </a:moveTo>
                  <a:cubicBezTo>
                    <a:pt x="1065" y="1"/>
                    <a:pt x="0" y="1370"/>
                    <a:pt x="0" y="2511"/>
                  </a:cubicBezTo>
                  <a:lnTo>
                    <a:pt x="0" y="5479"/>
                  </a:lnTo>
                  <a:lnTo>
                    <a:pt x="5250" y="5479"/>
                  </a:lnTo>
                  <a:lnTo>
                    <a:pt x="5250" y="2511"/>
                  </a:lnTo>
                  <a:cubicBezTo>
                    <a:pt x="5250" y="1370"/>
                    <a:pt x="4185" y="1"/>
                    <a:pt x="4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8"/>
            <p:cNvSpPr/>
            <p:nvPr/>
          </p:nvSpPr>
          <p:spPr>
            <a:xfrm>
              <a:off x="6947882" y="3462031"/>
              <a:ext cx="27207" cy="23906"/>
            </a:xfrm>
            <a:custGeom>
              <a:avLst/>
              <a:gdLst/>
              <a:ahLst/>
              <a:cxnLst/>
              <a:rect l="l" t="t" r="r" b="b"/>
              <a:pathLst>
                <a:path w="305" h="268" extrusionOk="0">
                  <a:moveTo>
                    <a:pt x="152" y="1"/>
                  </a:moveTo>
                  <a:cubicBezTo>
                    <a:pt x="76" y="1"/>
                    <a:pt x="0" y="39"/>
                    <a:pt x="0" y="115"/>
                  </a:cubicBezTo>
                  <a:cubicBezTo>
                    <a:pt x="0" y="191"/>
                    <a:pt x="76" y="267"/>
                    <a:pt x="152" y="267"/>
                  </a:cubicBezTo>
                  <a:cubicBezTo>
                    <a:pt x="228" y="267"/>
                    <a:pt x="305" y="191"/>
                    <a:pt x="305" y="115"/>
                  </a:cubicBezTo>
                  <a:cubicBezTo>
                    <a:pt x="305" y="39"/>
                    <a:pt x="228"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8"/>
            <p:cNvSpPr/>
            <p:nvPr/>
          </p:nvSpPr>
          <p:spPr>
            <a:xfrm>
              <a:off x="6737451" y="3102362"/>
              <a:ext cx="23817" cy="27207"/>
            </a:xfrm>
            <a:custGeom>
              <a:avLst/>
              <a:gdLst/>
              <a:ahLst/>
              <a:cxnLst/>
              <a:rect l="l" t="t" r="r" b="b"/>
              <a:pathLst>
                <a:path w="267" h="305" extrusionOk="0">
                  <a:moveTo>
                    <a:pt x="153" y="0"/>
                  </a:moveTo>
                  <a:cubicBezTo>
                    <a:pt x="77" y="0"/>
                    <a:pt x="0" y="76"/>
                    <a:pt x="0" y="152"/>
                  </a:cubicBezTo>
                  <a:cubicBezTo>
                    <a:pt x="0" y="228"/>
                    <a:pt x="77" y="304"/>
                    <a:pt x="153" y="304"/>
                  </a:cubicBezTo>
                  <a:cubicBezTo>
                    <a:pt x="229" y="304"/>
                    <a:pt x="267" y="228"/>
                    <a:pt x="267" y="152"/>
                  </a:cubicBezTo>
                  <a:cubicBezTo>
                    <a:pt x="267" y="76"/>
                    <a:pt x="229"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8"/>
            <p:cNvSpPr/>
            <p:nvPr/>
          </p:nvSpPr>
          <p:spPr>
            <a:xfrm>
              <a:off x="6896947" y="3102362"/>
              <a:ext cx="23817" cy="27207"/>
            </a:xfrm>
            <a:custGeom>
              <a:avLst/>
              <a:gdLst/>
              <a:ahLst/>
              <a:cxnLst/>
              <a:rect l="l" t="t" r="r" b="b"/>
              <a:pathLst>
                <a:path w="267" h="305" extrusionOk="0">
                  <a:moveTo>
                    <a:pt x="153" y="0"/>
                  </a:moveTo>
                  <a:cubicBezTo>
                    <a:pt x="77" y="0"/>
                    <a:pt x="1" y="76"/>
                    <a:pt x="1" y="152"/>
                  </a:cubicBezTo>
                  <a:cubicBezTo>
                    <a:pt x="1" y="228"/>
                    <a:pt x="77" y="304"/>
                    <a:pt x="153" y="304"/>
                  </a:cubicBezTo>
                  <a:cubicBezTo>
                    <a:pt x="229" y="304"/>
                    <a:pt x="267" y="228"/>
                    <a:pt x="267" y="152"/>
                  </a:cubicBezTo>
                  <a:cubicBezTo>
                    <a:pt x="267" y="76"/>
                    <a:pt x="229"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8"/>
            <p:cNvSpPr/>
            <p:nvPr/>
          </p:nvSpPr>
          <p:spPr>
            <a:xfrm>
              <a:off x="7283822" y="3462031"/>
              <a:ext cx="27207" cy="23906"/>
            </a:xfrm>
            <a:custGeom>
              <a:avLst/>
              <a:gdLst/>
              <a:ahLst/>
              <a:cxnLst/>
              <a:rect l="l" t="t" r="r" b="b"/>
              <a:pathLst>
                <a:path w="305" h="268" extrusionOk="0">
                  <a:moveTo>
                    <a:pt x="153" y="1"/>
                  </a:moveTo>
                  <a:cubicBezTo>
                    <a:pt x="77" y="1"/>
                    <a:pt x="1" y="39"/>
                    <a:pt x="1" y="115"/>
                  </a:cubicBezTo>
                  <a:cubicBezTo>
                    <a:pt x="1" y="191"/>
                    <a:pt x="77" y="267"/>
                    <a:pt x="153" y="267"/>
                  </a:cubicBezTo>
                  <a:cubicBezTo>
                    <a:pt x="229" y="267"/>
                    <a:pt x="305" y="191"/>
                    <a:pt x="305" y="115"/>
                  </a:cubicBezTo>
                  <a:cubicBezTo>
                    <a:pt x="305" y="39"/>
                    <a:pt x="229"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8"/>
            <p:cNvSpPr/>
            <p:nvPr/>
          </p:nvSpPr>
          <p:spPr>
            <a:xfrm>
              <a:off x="7406030" y="3675852"/>
              <a:ext cx="176532" cy="275011"/>
            </a:xfrm>
            <a:custGeom>
              <a:avLst/>
              <a:gdLst/>
              <a:ahLst/>
              <a:cxnLst/>
              <a:rect l="l" t="t" r="r" b="b"/>
              <a:pathLst>
                <a:path w="1979" h="3083" extrusionOk="0">
                  <a:moveTo>
                    <a:pt x="228" y="1"/>
                  </a:moveTo>
                  <a:cubicBezTo>
                    <a:pt x="228" y="1"/>
                    <a:pt x="0" y="685"/>
                    <a:pt x="343" y="1674"/>
                  </a:cubicBezTo>
                  <a:cubicBezTo>
                    <a:pt x="609" y="2397"/>
                    <a:pt x="837" y="2892"/>
                    <a:pt x="951" y="3082"/>
                  </a:cubicBezTo>
                  <a:cubicBezTo>
                    <a:pt x="951" y="3082"/>
                    <a:pt x="1408" y="2397"/>
                    <a:pt x="1636" y="1674"/>
                  </a:cubicBezTo>
                  <a:cubicBezTo>
                    <a:pt x="1978" y="685"/>
                    <a:pt x="1750" y="1"/>
                    <a:pt x="1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8"/>
            <p:cNvSpPr/>
            <p:nvPr/>
          </p:nvSpPr>
          <p:spPr>
            <a:xfrm>
              <a:off x="7327977" y="3675852"/>
              <a:ext cx="132377" cy="322467"/>
            </a:xfrm>
            <a:custGeom>
              <a:avLst/>
              <a:gdLst/>
              <a:ahLst/>
              <a:cxnLst/>
              <a:rect l="l" t="t" r="r" b="b"/>
              <a:pathLst>
                <a:path w="1484" h="3615" extrusionOk="0">
                  <a:moveTo>
                    <a:pt x="304" y="1"/>
                  </a:moveTo>
                  <a:lnTo>
                    <a:pt x="0" y="419"/>
                  </a:lnTo>
                  <a:cubicBezTo>
                    <a:pt x="0" y="419"/>
                    <a:pt x="114" y="1370"/>
                    <a:pt x="495" y="2321"/>
                  </a:cubicBezTo>
                  <a:cubicBezTo>
                    <a:pt x="837" y="3196"/>
                    <a:pt x="1484" y="3615"/>
                    <a:pt x="1484" y="3615"/>
                  </a:cubicBezTo>
                  <a:cubicBezTo>
                    <a:pt x="1484" y="3615"/>
                    <a:pt x="1103" y="2854"/>
                    <a:pt x="761" y="2093"/>
                  </a:cubicBezTo>
                  <a:cubicBezTo>
                    <a:pt x="457" y="1294"/>
                    <a:pt x="304" y="1"/>
                    <a:pt x="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8"/>
            <p:cNvSpPr/>
            <p:nvPr/>
          </p:nvSpPr>
          <p:spPr>
            <a:xfrm>
              <a:off x="7531539" y="3675852"/>
              <a:ext cx="129076" cy="322467"/>
            </a:xfrm>
            <a:custGeom>
              <a:avLst/>
              <a:gdLst/>
              <a:ahLst/>
              <a:cxnLst/>
              <a:rect l="l" t="t" r="r" b="b"/>
              <a:pathLst>
                <a:path w="1447" h="3615" extrusionOk="0">
                  <a:moveTo>
                    <a:pt x="1142" y="1"/>
                  </a:moveTo>
                  <a:cubicBezTo>
                    <a:pt x="1142" y="1"/>
                    <a:pt x="1028" y="1294"/>
                    <a:pt x="686" y="2093"/>
                  </a:cubicBezTo>
                  <a:cubicBezTo>
                    <a:pt x="381" y="2854"/>
                    <a:pt x="1" y="3615"/>
                    <a:pt x="1" y="3615"/>
                  </a:cubicBezTo>
                  <a:cubicBezTo>
                    <a:pt x="1" y="3615"/>
                    <a:pt x="648" y="3196"/>
                    <a:pt x="990" y="2321"/>
                  </a:cubicBezTo>
                  <a:cubicBezTo>
                    <a:pt x="1370" y="1370"/>
                    <a:pt x="1446" y="419"/>
                    <a:pt x="1446" y="419"/>
                  </a:cubicBezTo>
                  <a:lnTo>
                    <a:pt x="11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8"/>
            <p:cNvSpPr/>
            <p:nvPr/>
          </p:nvSpPr>
          <p:spPr>
            <a:xfrm>
              <a:off x="7260093" y="4164509"/>
              <a:ext cx="468402" cy="40855"/>
            </a:xfrm>
            <a:custGeom>
              <a:avLst/>
              <a:gdLst/>
              <a:ahLst/>
              <a:cxnLst/>
              <a:rect l="l" t="t" r="r" b="b"/>
              <a:pathLst>
                <a:path w="5251" h="458" extrusionOk="0">
                  <a:moveTo>
                    <a:pt x="0" y="1"/>
                  </a:moveTo>
                  <a:lnTo>
                    <a:pt x="0" y="457"/>
                  </a:lnTo>
                  <a:lnTo>
                    <a:pt x="5250" y="457"/>
                  </a:lnTo>
                  <a:lnTo>
                    <a:pt x="5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8"/>
            <p:cNvSpPr/>
            <p:nvPr/>
          </p:nvSpPr>
          <p:spPr>
            <a:xfrm>
              <a:off x="7375433" y="3964336"/>
              <a:ext cx="37465" cy="85367"/>
            </a:xfrm>
            <a:custGeom>
              <a:avLst/>
              <a:gdLst/>
              <a:ahLst/>
              <a:cxnLst/>
              <a:rect l="l" t="t" r="r" b="b"/>
              <a:pathLst>
                <a:path w="420" h="957" extrusionOk="0">
                  <a:moveTo>
                    <a:pt x="229" y="0"/>
                  </a:moveTo>
                  <a:cubicBezTo>
                    <a:pt x="229" y="0"/>
                    <a:pt x="1" y="305"/>
                    <a:pt x="1" y="685"/>
                  </a:cubicBezTo>
                  <a:cubicBezTo>
                    <a:pt x="1" y="870"/>
                    <a:pt x="100" y="956"/>
                    <a:pt x="202" y="956"/>
                  </a:cubicBezTo>
                  <a:cubicBezTo>
                    <a:pt x="309" y="956"/>
                    <a:pt x="419" y="861"/>
                    <a:pt x="419" y="685"/>
                  </a:cubicBezTo>
                  <a:cubicBezTo>
                    <a:pt x="419" y="343"/>
                    <a:pt x="229" y="0"/>
                    <a:pt x="2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8"/>
            <p:cNvSpPr/>
            <p:nvPr/>
          </p:nvSpPr>
          <p:spPr>
            <a:xfrm>
              <a:off x="7585864" y="3964336"/>
              <a:ext cx="37376" cy="85367"/>
            </a:xfrm>
            <a:custGeom>
              <a:avLst/>
              <a:gdLst/>
              <a:ahLst/>
              <a:cxnLst/>
              <a:rect l="l" t="t" r="r" b="b"/>
              <a:pathLst>
                <a:path w="419" h="957" extrusionOk="0">
                  <a:moveTo>
                    <a:pt x="191" y="0"/>
                  </a:moveTo>
                  <a:cubicBezTo>
                    <a:pt x="191" y="0"/>
                    <a:pt x="0" y="305"/>
                    <a:pt x="0" y="685"/>
                  </a:cubicBezTo>
                  <a:cubicBezTo>
                    <a:pt x="0" y="870"/>
                    <a:pt x="100" y="956"/>
                    <a:pt x="201" y="956"/>
                  </a:cubicBezTo>
                  <a:cubicBezTo>
                    <a:pt x="309" y="956"/>
                    <a:pt x="419" y="861"/>
                    <a:pt x="419" y="685"/>
                  </a:cubicBezTo>
                  <a:cubicBezTo>
                    <a:pt x="419" y="343"/>
                    <a:pt x="191" y="0"/>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TextBox 155"/>
          <p:cNvSpPr txBox="1"/>
          <p:nvPr/>
        </p:nvSpPr>
        <p:spPr>
          <a:xfrm>
            <a:off x="233894" y="1339655"/>
            <a:ext cx="5906126" cy="2862322"/>
          </a:xfrm>
          <a:prstGeom prst="rect">
            <a:avLst/>
          </a:prstGeom>
          <a:noFill/>
        </p:spPr>
        <p:txBody>
          <a:bodyPr wrap="square" rtlCol="0">
            <a:spAutoFit/>
          </a:bodyPr>
          <a:lstStyle/>
          <a:p>
            <a:pPr algn="ctr">
              <a:lnSpc>
                <a:spcPct val="150000"/>
              </a:lnSpc>
            </a:pPr>
            <a:r>
              <a:rPr lang="vi-VN" sz="4000" b="1" smtClean="0">
                <a:solidFill>
                  <a:schemeClr val="tx2">
                    <a:lumMod val="50000"/>
                  </a:schemeClr>
                </a:solidFill>
              </a:rPr>
              <a:t>CHÀO MỪNG CÁC EM ĐẾN VỚI BÀI GIẢNG HÔM NAY</a:t>
            </a:r>
            <a:r>
              <a:rPr lang="en-US" sz="4000" b="1" smtClean="0">
                <a:solidFill>
                  <a:schemeClr val="tx2">
                    <a:lumMod val="50000"/>
                  </a:schemeClr>
                </a:solidFill>
              </a:rPr>
              <a:t>!</a:t>
            </a:r>
            <a:endParaRPr lang="vi-VN" sz="4000" b="1">
              <a:solidFill>
                <a:schemeClr val="tx2">
                  <a:lumMod val="50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animEffect transition="in" filter="fade">
                                      <p:cBhvr>
                                        <p:cTn id="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 CHẾ TẠO MÁY, THIẾT BỊ CƠ KHÍ ĐỘNG LỰC</a:t>
            </a:r>
            <a:endParaRPr lang="vi-VN" sz="2600" b="1">
              <a:solidFill>
                <a:srgbClr val="703672"/>
              </a:solidFill>
            </a:endParaRPr>
          </a:p>
        </p:txBody>
      </p:sp>
      <p:sp>
        <p:nvSpPr>
          <p:cNvPr id="14" name="TextBox 13"/>
          <p:cNvSpPr txBox="1"/>
          <p:nvPr/>
        </p:nvSpPr>
        <p:spPr>
          <a:xfrm>
            <a:off x="0" y="1159576"/>
            <a:ext cx="9144000" cy="553998"/>
          </a:xfrm>
          <a:prstGeom prst="rect">
            <a:avLst/>
          </a:prstGeom>
          <a:noFill/>
        </p:spPr>
        <p:txBody>
          <a:bodyPr wrap="square" rtlCol="0">
            <a:spAutoFit/>
          </a:bodyPr>
          <a:lstStyle/>
          <a:p>
            <a:pPr algn="ctr">
              <a:lnSpc>
                <a:spcPct val="150000"/>
              </a:lnSpc>
            </a:pPr>
            <a:r>
              <a:rPr lang="en-US" sz="2000">
                <a:latin typeface="Arial" panose="020B0604020202020204" pitchFamily="34" charset="0"/>
                <a:cs typeface="Arial" panose="020B0604020202020204" pitchFamily="34" charset="0"/>
              </a:rPr>
              <a:t>Quan sát </a:t>
            </a:r>
            <a:r>
              <a:rPr lang="en-US" sz="2000">
                <a:latin typeface="Arial" panose="020B0604020202020204" pitchFamily="34" charset="0"/>
                <a:cs typeface="Arial" panose="020B0604020202020204" pitchFamily="34" charset="0"/>
              </a:rPr>
              <a:t>Hình </a:t>
            </a:r>
            <a:r>
              <a:rPr lang="en-US" sz="2000" smtClean="0">
                <a:latin typeface="Arial" panose="020B0604020202020204" pitchFamily="34" charset="0"/>
                <a:cs typeface="Arial" panose="020B0604020202020204" pitchFamily="34" charset="0"/>
              </a:rPr>
              <a:t>16.2 </a:t>
            </a:r>
            <a:r>
              <a:rPr lang="en-US" sz="2000">
                <a:latin typeface="Arial" panose="020B0604020202020204" pitchFamily="34" charset="0"/>
                <a:cs typeface="Arial" panose="020B0604020202020204" pitchFamily="34" charset="0"/>
              </a:rPr>
              <a:t>và trả lời các câu hỏi:</a:t>
            </a:r>
          </a:p>
        </p:txBody>
      </p:sp>
      <p:grpSp>
        <p:nvGrpSpPr>
          <p:cNvPr id="17" name="Group 16"/>
          <p:cNvGrpSpPr/>
          <p:nvPr/>
        </p:nvGrpSpPr>
        <p:grpSpPr>
          <a:xfrm>
            <a:off x="294943" y="1844705"/>
            <a:ext cx="5178757" cy="1273729"/>
            <a:chOff x="124400" y="2363703"/>
            <a:chExt cx="5178757" cy="1273729"/>
          </a:xfrm>
        </p:grpSpPr>
        <p:sp>
          <p:nvSpPr>
            <p:cNvPr id="18" name="TextBox 17"/>
            <p:cNvSpPr txBox="1"/>
            <p:nvPr/>
          </p:nvSpPr>
          <p:spPr>
            <a:xfrm>
              <a:off x="242012" y="2503897"/>
              <a:ext cx="5061145" cy="1133535"/>
            </a:xfrm>
            <a:prstGeom prst="roundRect">
              <a:avLst>
                <a:gd name="adj" fmla="val 13391"/>
              </a:avLst>
            </a:prstGeom>
            <a:solidFill>
              <a:schemeClr val="accent6"/>
            </a:solidFill>
            <a:ln>
              <a:solidFill>
                <a:srgbClr val="703672"/>
              </a:solidFill>
            </a:ln>
          </p:spPr>
          <p:txBody>
            <a:bodyPr wrap="square" rtlCol="0">
              <a:spAutoFit/>
            </a:bodyPr>
            <a:lstStyle/>
            <a:p>
              <a:pPr algn="just">
                <a:lnSpc>
                  <a:spcPct val="150000"/>
                </a:lnSpc>
              </a:pPr>
              <a:r>
                <a:rPr lang="en-US" sz="2000" i="1" smtClean="0">
                  <a:latin typeface="Arial" panose="020B0604020202020204" pitchFamily="34" charset="0"/>
                  <a:cs typeface="Arial" panose="020B0604020202020204" pitchFamily="34" charset="0"/>
                </a:rPr>
                <a:t>      </a:t>
              </a:r>
              <a:r>
                <a:rPr lang="vi-VN" sz="2000" i="1">
                  <a:latin typeface="Arial" panose="020B0604020202020204" pitchFamily="34" charset="0"/>
                  <a:cs typeface="Arial" panose="020B0604020202020204" pitchFamily="34" charset="0"/>
                </a:rPr>
                <a:t>Chế tạo máy, thiết bị cơ khí động lực chủ yếu thực hiện những công việc nào?</a:t>
              </a:r>
            </a:p>
          </p:txBody>
        </p:sp>
        <p:pic>
          <p:nvPicPr>
            <p:cNvPr id="22" name="Picture 14"/>
            <p:cNvPicPr>
              <a:picLocks noChangeAspect="1"/>
            </p:cNvPicPr>
            <p:nvPr/>
          </p:nvPicPr>
          <p:blipFill>
            <a:blip r:embed="rId2"/>
            <a:srcRect/>
            <a:stretch>
              <a:fillRect/>
            </a:stretch>
          </p:blipFill>
          <p:spPr>
            <a:xfrm>
              <a:off x="124400" y="2363703"/>
              <a:ext cx="591880" cy="594854"/>
            </a:xfrm>
            <a:prstGeom prst="rect">
              <a:avLst/>
            </a:prstGeom>
          </p:spPr>
        </p:pic>
      </p:grpSp>
      <p:grpSp>
        <p:nvGrpSpPr>
          <p:cNvPr id="26" name="Group 25"/>
          <p:cNvGrpSpPr/>
          <p:nvPr/>
        </p:nvGrpSpPr>
        <p:grpSpPr>
          <a:xfrm>
            <a:off x="294482" y="3370956"/>
            <a:ext cx="5179218" cy="808830"/>
            <a:chOff x="123939" y="3216377"/>
            <a:chExt cx="5179218" cy="808830"/>
          </a:xfrm>
        </p:grpSpPr>
        <p:sp>
          <p:nvSpPr>
            <p:cNvPr id="27" name="TextBox 26"/>
            <p:cNvSpPr txBox="1"/>
            <p:nvPr/>
          </p:nvSpPr>
          <p:spPr>
            <a:xfrm>
              <a:off x="242012" y="3401558"/>
              <a:ext cx="5061145" cy="623649"/>
            </a:xfrm>
            <a:prstGeom prst="roundRect">
              <a:avLst>
                <a:gd name="adj" fmla="val 19327"/>
              </a:avLst>
            </a:prstGeom>
            <a:solidFill>
              <a:schemeClr val="accent6"/>
            </a:solidFill>
            <a:ln>
              <a:solidFill>
                <a:srgbClr val="703672"/>
              </a:solidFill>
            </a:ln>
          </p:spPr>
          <p:txBody>
            <a:bodyPr wrap="square" rtlCol="0">
              <a:spAutoFit/>
            </a:bodyPr>
            <a:lstStyle/>
            <a:p>
              <a:pPr algn="just">
                <a:lnSpc>
                  <a:spcPct val="150000"/>
                </a:lnSpc>
              </a:pPr>
              <a:r>
                <a:rPr lang="en-US" sz="2000" i="1" smtClean="0">
                  <a:latin typeface="Arial" panose="020B0604020202020204" pitchFamily="34" charset="0"/>
                  <a:cs typeface="Arial" panose="020B0604020202020204" pitchFamily="34" charset="0"/>
                </a:rPr>
                <a:t>      </a:t>
              </a:r>
              <a:r>
                <a:rPr lang="vi-VN" sz="2000" i="1">
                  <a:latin typeface="Arial" panose="020B0604020202020204" pitchFamily="34" charset="0"/>
                  <a:cs typeface="Arial" panose="020B0604020202020204" pitchFamily="34" charset="0"/>
                </a:rPr>
                <a:t>Nêu một số lĩnh vực chế tạo phổ </a:t>
              </a:r>
              <a:r>
                <a:rPr lang="vi-VN" sz="2000" i="1">
                  <a:latin typeface="Arial" panose="020B0604020202020204" pitchFamily="34" charset="0"/>
                  <a:cs typeface="Arial" panose="020B0604020202020204" pitchFamily="34" charset="0"/>
                </a:rPr>
                <a:t>biến</a:t>
              </a:r>
              <a:r>
                <a:rPr lang="vi-VN" sz="2000" i="1" smtClean="0">
                  <a:latin typeface="Arial" panose="020B0604020202020204" pitchFamily="34" charset="0"/>
                  <a:cs typeface="Arial" panose="020B0604020202020204" pitchFamily="34" charset="0"/>
                </a:rPr>
                <a:t>.</a:t>
              </a:r>
              <a:r>
                <a:rPr lang="en-US" sz="2000" i="1" smtClean="0">
                  <a:latin typeface="Arial" panose="020B0604020202020204" pitchFamily="34" charset="0"/>
                  <a:cs typeface="Arial" panose="020B0604020202020204" pitchFamily="34" charset="0"/>
                </a:rPr>
                <a:t> </a:t>
              </a:r>
              <a:endParaRPr lang="vi-VN" sz="2000" i="1">
                <a:latin typeface="Arial" panose="020B0604020202020204" pitchFamily="34" charset="0"/>
                <a:cs typeface="Arial" panose="020B0604020202020204" pitchFamily="34" charset="0"/>
              </a:endParaRPr>
            </a:p>
          </p:txBody>
        </p:sp>
        <p:pic>
          <p:nvPicPr>
            <p:cNvPr id="28" name="Picture 14"/>
            <p:cNvPicPr>
              <a:picLocks noChangeAspect="1"/>
            </p:cNvPicPr>
            <p:nvPr/>
          </p:nvPicPr>
          <p:blipFill>
            <a:blip r:embed="rId2"/>
            <a:srcRect/>
            <a:stretch>
              <a:fillRect/>
            </a:stretch>
          </p:blipFill>
          <p:spPr>
            <a:xfrm>
              <a:off x="123939" y="3216377"/>
              <a:ext cx="591880" cy="594854"/>
            </a:xfrm>
            <a:prstGeom prst="rect">
              <a:avLst/>
            </a:prstGeom>
          </p:spPr>
        </p:pic>
      </p:grpSp>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9167" t="16708" r="2361" b="36760"/>
          <a:stretch/>
        </p:blipFill>
        <p:spPr>
          <a:xfrm>
            <a:off x="5591312" y="1984899"/>
            <a:ext cx="3412988" cy="2230148"/>
          </a:xfrm>
          <a:prstGeom prst="rect">
            <a:avLst/>
          </a:prstGeom>
        </p:spPr>
      </p:pic>
    </p:spTree>
    <p:extLst>
      <p:ext uri="{BB962C8B-B14F-4D97-AF65-F5344CB8AC3E}">
        <p14:creationId xmlns:p14="http://schemas.microsoft.com/office/powerpoint/2010/main" val="774492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 CHẾ TẠO MÁY, THIẾT BỊ CƠ KHÍ ĐỘNG LỰC</a:t>
            </a:r>
            <a:endParaRPr lang="vi-VN" sz="2600" b="1">
              <a:solidFill>
                <a:srgbClr val="703672"/>
              </a:solidFill>
            </a:endParaRPr>
          </a:p>
        </p:txBody>
      </p:sp>
      <p:grpSp>
        <p:nvGrpSpPr>
          <p:cNvPr id="11" name="Group 10"/>
          <p:cNvGrpSpPr/>
          <p:nvPr/>
        </p:nvGrpSpPr>
        <p:grpSpPr>
          <a:xfrm>
            <a:off x="297952" y="1247556"/>
            <a:ext cx="4489948" cy="1477328"/>
            <a:chOff x="251189" y="1300108"/>
            <a:chExt cx="4489948" cy="1477328"/>
          </a:xfrm>
        </p:grpSpPr>
        <p:sp>
          <p:nvSpPr>
            <p:cNvPr id="12" name="TextBox 11"/>
            <p:cNvSpPr txBox="1"/>
            <p:nvPr/>
          </p:nvSpPr>
          <p:spPr>
            <a:xfrm>
              <a:off x="459544" y="1300108"/>
              <a:ext cx="4281593" cy="147732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C</a:t>
              </a:r>
              <a:r>
                <a:rPr lang="vi-VN" sz="2000" smtClean="0">
                  <a:latin typeface="Arial" panose="020B0604020202020204" pitchFamily="34" charset="0"/>
                  <a:cs typeface="Arial" panose="020B0604020202020204" pitchFamily="34" charset="0"/>
                </a:rPr>
                <a:t>hủ </a:t>
              </a:r>
              <a:r>
                <a:rPr lang="vi-VN" sz="2000">
                  <a:latin typeface="Arial" panose="020B0604020202020204" pitchFamily="34" charset="0"/>
                  <a:cs typeface="Arial" panose="020B0604020202020204" pitchFamily="34" charset="0"/>
                </a:rPr>
                <a:t>yếu thực hiện các công việc gia công, chế </a:t>
              </a:r>
              <a:r>
                <a:rPr lang="vi-VN" sz="2000">
                  <a:latin typeface="Arial" panose="020B0604020202020204" pitchFamily="34" charset="0"/>
                  <a:cs typeface="Arial" panose="020B0604020202020204" pitchFamily="34" charset="0"/>
                </a:rPr>
                <a:t>tạo</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các </a:t>
              </a:r>
              <a:r>
                <a:rPr lang="vi-VN" sz="2000">
                  <a:latin typeface="Arial" panose="020B0604020202020204" pitchFamily="34" charset="0"/>
                  <a:cs typeface="Arial" panose="020B0604020202020204" pitchFamily="34" charset="0"/>
                </a:rPr>
                <a:t>máy móc, thiết bị thuộc lĩnh vực cơ khí động lực.</a:t>
              </a:r>
              <a:endParaRPr lang="vi-VN" sz="2000">
                <a:latin typeface="Arial" panose="020B0604020202020204" pitchFamily="34" charset="0"/>
                <a:cs typeface="Arial" panose="020B0604020202020204" pitchFamily="34" charset="0"/>
              </a:endParaRPr>
            </a:p>
          </p:txBody>
        </p:sp>
        <p:sp>
          <p:nvSpPr>
            <p:cNvPr id="13" name="5-Point Star 12"/>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97952" y="2833407"/>
            <a:ext cx="8548095" cy="1938992"/>
            <a:chOff x="251189" y="1300108"/>
            <a:chExt cx="9011580" cy="1938992"/>
          </a:xfrm>
        </p:grpSpPr>
        <p:sp>
          <p:nvSpPr>
            <p:cNvPr id="16" name="TextBox 15"/>
            <p:cNvSpPr txBox="1"/>
            <p:nvPr/>
          </p:nvSpPr>
          <p:spPr>
            <a:xfrm>
              <a:off x="459545" y="1300108"/>
              <a:ext cx="8803224" cy="1938992"/>
            </a:xfrm>
            <a:prstGeom prst="rect">
              <a:avLst/>
            </a:prstGeom>
            <a:noFill/>
          </p:spPr>
          <p:txBody>
            <a:bodyPr wrap="square" rtlCol="0">
              <a:spAutoFit/>
            </a:bodyPr>
            <a:lstStyle/>
            <a:p>
              <a:pPr algn="just">
                <a:lnSpc>
                  <a:spcPct val="150000"/>
                </a:lnSpc>
              </a:pPr>
              <a:r>
                <a:rPr lang="vi-VN" sz="2000" b="1" i="1">
                  <a:latin typeface="Arial" panose="020B0604020202020204" pitchFamily="34" charset="0"/>
                  <a:cs typeface="Arial" panose="020B0604020202020204" pitchFamily="34" charset="0"/>
                </a:rPr>
                <a:t>Một số lĩnh vực chế tạo phổ biến:</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Động </a:t>
              </a:r>
              <a:r>
                <a:rPr lang="vi-VN" sz="2000">
                  <a:latin typeface="Arial" panose="020B0604020202020204" pitchFamily="34" charset="0"/>
                  <a:cs typeface="Arial" panose="020B0604020202020204" pitchFamily="34" charset="0"/>
                </a:rPr>
                <a:t>cơ đốt trong, động cơ phản lực,…</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Các </a:t>
              </a:r>
              <a:r>
                <a:rPr lang="vi-VN" sz="2000">
                  <a:latin typeface="Arial" panose="020B0604020202020204" pitchFamily="34" charset="0"/>
                  <a:cs typeface="Arial" panose="020B0604020202020204" pitchFamily="34" charset="0"/>
                </a:rPr>
                <a:t>hệ thống truyền lực, thân vỏ</a:t>
              </a:r>
              <a:r>
                <a:rPr lang="vi-VN"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khung</a:t>
              </a:r>
              <a:r>
                <a:rPr lang="en-US" sz="2000" smtClean="0">
                  <a:latin typeface="Arial" panose="020B0604020202020204" pitchFamily="34" charset="0"/>
                  <a:cs typeface="Arial" panose="020B0604020202020204" pitchFamily="34" charset="0"/>
                </a:rPr>
                <a:t>, gầm</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của </a:t>
              </a:r>
              <a:r>
                <a:rPr lang="vi-VN" sz="2000">
                  <a:latin typeface="Arial" panose="020B0604020202020204" pitchFamily="34" charset="0"/>
                  <a:cs typeface="Arial" panose="020B0604020202020204" pitchFamily="34" charset="0"/>
                </a:rPr>
                <a:t>ô tô, </a:t>
              </a:r>
              <a:r>
                <a:rPr lang="vi-VN" sz="2000">
                  <a:latin typeface="Arial" panose="020B0604020202020204" pitchFamily="34" charset="0"/>
                  <a:cs typeface="Arial" panose="020B0604020202020204" pitchFamily="34" charset="0"/>
                </a:rPr>
                <a:t>tàu </a:t>
              </a:r>
              <a:r>
                <a:rPr lang="vi-VN" sz="2000" smtClean="0">
                  <a:latin typeface="Arial" panose="020B0604020202020204" pitchFamily="34" charset="0"/>
                  <a:cs typeface="Arial" panose="020B0604020202020204" pitchFamily="34" charset="0"/>
                </a:rPr>
                <a:t>thủy,</a:t>
              </a:r>
              <a:r>
                <a:rPr lang="en-US" sz="2000" smtClean="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Máy </a:t>
              </a:r>
              <a:r>
                <a:rPr lang="vi-VN" sz="2000">
                  <a:latin typeface="Arial" panose="020B0604020202020204" pitchFamily="34" charset="0"/>
                  <a:cs typeface="Arial" panose="020B0604020202020204" pitchFamily="34" charset="0"/>
                </a:rPr>
                <a:t>bơm, hệ thống thủy lực,…</a:t>
              </a:r>
            </a:p>
          </p:txBody>
        </p:sp>
        <p:sp>
          <p:nvSpPr>
            <p:cNvPr id="19" name="5-Point Star 18"/>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694679" y="1358311"/>
            <a:ext cx="2895601" cy="2347353"/>
            <a:chOff x="5694679" y="1358311"/>
            <a:chExt cx="2895601" cy="2347353"/>
          </a:xfrm>
        </p:grpSpPr>
        <p:pic>
          <p:nvPicPr>
            <p:cNvPr id="4098" name="Picture 2" descr="Nhiều cơ hội việc làm trong lĩnh vực chế tạo vỏ tàu"/>
            <p:cNvPicPr>
              <a:picLocks noChangeAspect="1" noChangeArrowheads="1"/>
            </p:cNvPicPr>
            <p:nvPr/>
          </p:nvPicPr>
          <p:blipFill rotWithShape="1">
            <a:blip r:embed="rId2">
              <a:extLst>
                <a:ext uri="{28A0092B-C50C-407E-A947-70E740481C1C}">
                  <a14:useLocalDpi xmlns:a14="http://schemas.microsoft.com/office/drawing/2010/main" val="0"/>
                </a:ext>
              </a:extLst>
            </a:blip>
            <a:srcRect t="11764" r="7157"/>
            <a:stretch/>
          </p:blipFill>
          <p:spPr bwMode="auto">
            <a:xfrm>
              <a:off x="5694679" y="1358311"/>
              <a:ext cx="2895601" cy="183461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694679" y="3151666"/>
              <a:ext cx="2895601" cy="553998"/>
            </a:xfrm>
            <a:prstGeom prst="rect">
              <a:avLst/>
            </a:prstGeom>
            <a:noFill/>
          </p:spPr>
          <p:txBody>
            <a:bodyPr wrap="square" rtlCol="0">
              <a:spAutoFit/>
            </a:bodyPr>
            <a:lstStyle/>
            <a:p>
              <a:pPr algn="ctr">
                <a:lnSpc>
                  <a:spcPct val="150000"/>
                </a:lnSpc>
              </a:pPr>
              <a:r>
                <a:rPr lang="en-US" sz="2000" i="1" smtClean="0">
                  <a:latin typeface="Arial" panose="020B0604020202020204" pitchFamily="34" charset="0"/>
                  <a:cs typeface="Arial" panose="020B0604020202020204" pitchFamily="34" charset="0"/>
                </a:rPr>
                <a:t>Chế tạo vỏ tàu</a:t>
              </a:r>
              <a:endParaRPr lang="vi-VN" sz="20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905259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 CHẾ TẠO MÁY, THIẾT BỊ CƠ KHÍ ĐỘNG LỰC</a:t>
            </a:r>
            <a:endParaRPr lang="vi-VN" sz="2600" b="1">
              <a:solidFill>
                <a:srgbClr val="703672"/>
              </a:solidFill>
            </a:endParaRPr>
          </a:p>
        </p:txBody>
      </p:sp>
      <p:grpSp>
        <p:nvGrpSpPr>
          <p:cNvPr id="20" name="Group 19"/>
          <p:cNvGrpSpPr/>
          <p:nvPr/>
        </p:nvGrpSpPr>
        <p:grpSpPr>
          <a:xfrm>
            <a:off x="1101476" y="1222993"/>
            <a:ext cx="6941047" cy="496996"/>
            <a:chOff x="251189" y="1300108"/>
            <a:chExt cx="8548094" cy="496996"/>
          </a:xfrm>
        </p:grpSpPr>
        <p:sp>
          <p:nvSpPr>
            <p:cNvPr id="21" name="TextBox 20"/>
            <p:cNvSpPr txBox="1"/>
            <p:nvPr/>
          </p:nvSpPr>
          <p:spPr>
            <a:xfrm>
              <a:off x="459544" y="1300108"/>
              <a:ext cx="8339739" cy="496996"/>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T</a:t>
              </a:r>
              <a:r>
                <a:rPr lang="vi-VN" sz="2000" smtClean="0">
                  <a:latin typeface="Arial" panose="020B0604020202020204" pitchFamily="34" charset="0"/>
                  <a:cs typeface="Arial" panose="020B0604020202020204" pitchFamily="34" charset="0"/>
                </a:rPr>
                <a:t>hực </a:t>
              </a:r>
              <a:r>
                <a:rPr lang="vi-VN" sz="2000">
                  <a:latin typeface="Arial" panose="020B0604020202020204" pitchFamily="34" charset="0"/>
                  <a:cs typeface="Arial" panose="020B0604020202020204" pitchFamily="34" charset="0"/>
                </a:rPr>
                <a:t>hiện chủ yếu tại các phân xưởng, nhà máy sản xuất.</a:t>
              </a:r>
              <a:endParaRPr lang="vi-VN" sz="2000">
                <a:latin typeface="Arial" panose="020B0604020202020204" pitchFamily="34" charset="0"/>
                <a:cs typeface="Arial" panose="020B0604020202020204" pitchFamily="34" charset="0"/>
              </a:endParaRPr>
            </a:p>
          </p:txBody>
        </p:sp>
        <p:sp>
          <p:nvSpPr>
            <p:cNvPr id="23" name="5-Point Star 22"/>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https://nld.mediacdn.vn/2017/img-0484-1505106834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776" y="1965790"/>
            <a:ext cx="3330824" cy="22205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52387" y="4193266"/>
            <a:ext cx="2895601" cy="496996"/>
          </a:xfrm>
          <a:prstGeom prst="rect">
            <a:avLst/>
          </a:prstGeom>
          <a:noFill/>
        </p:spPr>
        <p:txBody>
          <a:bodyPr wrap="square" rtlCol="0">
            <a:spAutoFit/>
          </a:bodyPr>
          <a:lstStyle/>
          <a:p>
            <a:pPr algn="ctr">
              <a:lnSpc>
                <a:spcPct val="150000"/>
              </a:lnSpc>
            </a:pPr>
            <a:r>
              <a:rPr lang="en-US" sz="2000" i="1" smtClean="0">
                <a:latin typeface="Arial" panose="020B0604020202020204" pitchFamily="34" charset="0"/>
                <a:cs typeface="Arial" panose="020B0604020202020204" pitchFamily="34" charset="0"/>
              </a:rPr>
              <a:t>Xưởng đóng tàu</a:t>
            </a:r>
            <a:endParaRPr lang="vi-VN" sz="2000" i="1">
              <a:latin typeface="Arial" panose="020B0604020202020204" pitchFamily="34" charset="0"/>
              <a:cs typeface="Arial" panose="020B0604020202020204" pitchFamily="34" charset="0"/>
            </a:endParaRPr>
          </a:p>
        </p:txBody>
      </p:sp>
      <p:sp>
        <p:nvSpPr>
          <p:cNvPr id="17" name="TextBox 16"/>
          <p:cNvSpPr txBox="1"/>
          <p:nvPr/>
        </p:nvSpPr>
        <p:spPr>
          <a:xfrm>
            <a:off x="5020892" y="4200192"/>
            <a:ext cx="2895601" cy="496996"/>
          </a:xfrm>
          <a:prstGeom prst="rect">
            <a:avLst/>
          </a:prstGeom>
          <a:noFill/>
        </p:spPr>
        <p:txBody>
          <a:bodyPr wrap="square" rtlCol="0">
            <a:spAutoFit/>
          </a:bodyPr>
          <a:lstStyle/>
          <a:p>
            <a:pPr algn="ctr">
              <a:lnSpc>
                <a:spcPct val="150000"/>
              </a:lnSpc>
            </a:pPr>
            <a:r>
              <a:rPr lang="en-US" sz="2000" i="1" smtClean="0">
                <a:latin typeface="Arial" panose="020B0604020202020204" pitchFamily="34" charset="0"/>
                <a:cs typeface="Arial" panose="020B0604020202020204" pitchFamily="34" charset="0"/>
              </a:rPr>
              <a:t>Nhà máy sản xuất ô tô</a:t>
            </a:r>
            <a:endParaRPr lang="vi-VN" sz="2000" i="1">
              <a:latin typeface="Arial" panose="020B0604020202020204" pitchFamily="34" charset="0"/>
              <a:cs typeface="Arial" panose="020B0604020202020204" pitchFamily="34" charset="0"/>
            </a:endParaRPr>
          </a:p>
        </p:txBody>
      </p:sp>
      <p:pic>
        <p:nvPicPr>
          <p:cNvPr id="6148" name="Picture 4" descr="https://cdnphoto.dantri.com.vn/zmcS75NpIPAXzsDDjUt6X13TIT4=/thumb_w/990/2021/09/01/hang-loat-nha-may-o-to-khap-the-gioi-dong-cua-gia-xe-tang-ky-luc-1-16304872416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65790"/>
            <a:ext cx="3361587" cy="222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216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randombar(horizontal)">
                                      <p:cBhvr>
                                        <p:cTn id="18" dur="500"/>
                                        <p:tgtEl>
                                          <p:spTgt spid="614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 CHẾ TẠO MÁY, THIẾT BỊ CƠ KHÍ ĐỘNG LỰC</a:t>
            </a:r>
            <a:endParaRPr lang="vi-VN" sz="2600" b="1">
              <a:solidFill>
                <a:srgbClr val="703672"/>
              </a:solidFill>
            </a:endParaRPr>
          </a:p>
        </p:txBody>
      </p:sp>
      <p:grpSp>
        <p:nvGrpSpPr>
          <p:cNvPr id="10" name="Group 9"/>
          <p:cNvGrpSpPr/>
          <p:nvPr/>
        </p:nvGrpSpPr>
        <p:grpSpPr>
          <a:xfrm>
            <a:off x="3279992" y="1086800"/>
            <a:ext cx="2578875" cy="496996"/>
            <a:chOff x="178839" y="1293144"/>
            <a:chExt cx="2578875" cy="496996"/>
          </a:xfrm>
        </p:grpSpPr>
        <p:sp>
          <p:nvSpPr>
            <p:cNvPr id="11" name="TextBox 10"/>
            <p:cNvSpPr txBox="1"/>
            <p:nvPr/>
          </p:nvSpPr>
          <p:spPr>
            <a:xfrm>
              <a:off x="541428" y="1293144"/>
              <a:ext cx="2216286" cy="496996"/>
            </a:xfrm>
            <a:prstGeom prst="rect">
              <a:avLst/>
            </a:prstGeom>
            <a:noFill/>
          </p:spPr>
          <p:txBody>
            <a:bodyPr wrap="square" rtlCol="0">
              <a:spAutoFit/>
            </a:bodyPr>
            <a:lstStyle/>
            <a:p>
              <a:pPr algn="just">
                <a:lnSpc>
                  <a:spcPct val="150000"/>
                </a:lnSpc>
              </a:pPr>
              <a:r>
                <a:rPr lang="en-US" sz="2000" b="1" smtClean="0">
                  <a:solidFill>
                    <a:srgbClr val="0070C0"/>
                  </a:solidFill>
                  <a:latin typeface="Arial" panose="020B0604020202020204" pitchFamily="34" charset="0"/>
                  <a:cs typeface="Arial" panose="020B0604020202020204" pitchFamily="34" charset="0"/>
                </a:rPr>
                <a:t>Thảo luận nhóm</a:t>
              </a:r>
              <a:endParaRPr lang="vi-VN" sz="2000">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839" y="1350294"/>
              <a:ext cx="362589" cy="366237"/>
            </a:xfrm>
            <a:prstGeom prst="rect">
              <a:avLst/>
            </a:prstGeom>
          </p:spPr>
        </p:pic>
      </p:grpSp>
      <p:grpSp>
        <p:nvGrpSpPr>
          <p:cNvPr id="13" name="Group 12"/>
          <p:cNvGrpSpPr/>
          <p:nvPr/>
        </p:nvGrpSpPr>
        <p:grpSpPr>
          <a:xfrm>
            <a:off x="358838" y="1956409"/>
            <a:ext cx="4962462" cy="2726591"/>
            <a:chOff x="308038" y="1943709"/>
            <a:chExt cx="5000562" cy="2726591"/>
          </a:xfrm>
        </p:grpSpPr>
        <p:sp>
          <p:nvSpPr>
            <p:cNvPr id="15" name="TextBox 14"/>
            <p:cNvSpPr txBox="1"/>
            <p:nvPr/>
          </p:nvSpPr>
          <p:spPr>
            <a:xfrm>
              <a:off x="452469" y="1943709"/>
              <a:ext cx="4856131" cy="2726591"/>
            </a:xfrm>
            <a:prstGeom prst="wedgeEllipseCallout">
              <a:avLst>
                <a:gd name="adj1" fmla="val -46724"/>
                <a:gd name="adj2" fmla="val 44334"/>
              </a:avLst>
            </a:prstGeom>
            <a:solidFill>
              <a:schemeClr val="accent6"/>
            </a:solidFill>
            <a:ln>
              <a:solidFill>
                <a:schemeClr val="accent2">
                  <a:lumMod val="75000"/>
                </a:schemeClr>
              </a:solidFill>
            </a:ln>
          </p:spPr>
          <p:txBody>
            <a:bodyPr wrap="square" rtlCol="0">
              <a:spAutoFit/>
            </a:bodyPr>
            <a:lstStyle/>
            <a:p>
              <a:pPr algn="just">
                <a:lnSpc>
                  <a:spcPct val="150000"/>
                </a:lnSpc>
              </a:pPr>
              <a:r>
                <a:rPr lang="vi-VN" sz="2000" i="1">
                  <a:latin typeface="Arial" panose="020B0604020202020204" pitchFamily="34" charset="0"/>
                  <a:cs typeface="Arial" panose="020B0604020202020204" pitchFamily="34" charset="0"/>
                </a:rPr>
                <a:t>Vì sao kiến thức, kĩ năng của ngành cơ khí là nền tảng cơ bản để chế tạo máy, thiết bị cơ khí động lực?</a:t>
              </a:r>
              <a:endParaRPr lang="en-US" sz="2000" i="1" smtClean="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38" y="2422398"/>
              <a:ext cx="770845" cy="714502"/>
            </a:xfrm>
            <a:prstGeom prst="rect">
              <a:avLst/>
            </a:prstGeom>
          </p:spPr>
        </p:pic>
      </p:grpSp>
      <p:pic>
        <p:nvPicPr>
          <p:cNvPr id="7170" name="Picture 2" descr="Du học nghề Đức ngành chế tạo ô tô có triển vọng kh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9" y="2176516"/>
            <a:ext cx="2917825" cy="194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11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p:cTn id="19" dur="500" fill="hold"/>
                                        <p:tgtEl>
                                          <p:spTgt spid="7170"/>
                                        </p:tgtEl>
                                        <p:attrNameLst>
                                          <p:attrName>ppt_w</p:attrName>
                                        </p:attrNameLst>
                                      </p:cBhvr>
                                      <p:tavLst>
                                        <p:tav tm="0">
                                          <p:val>
                                            <p:fltVal val="0"/>
                                          </p:val>
                                        </p:tav>
                                        <p:tav tm="100000">
                                          <p:val>
                                            <p:strVal val="#ppt_w"/>
                                          </p:val>
                                        </p:tav>
                                      </p:tavLst>
                                    </p:anim>
                                    <p:anim calcmode="lin" valueType="num">
                                      <p:cBhvr>
                                        <p:cTn id="20" dur="500" fill="hold"/>
                                        <p:tgtEl>
                                          <p:spTgt spid="7170"/>
                                        </p:tgtEl>
                                        <p:attrNameLst>
                                          <p:attrName>ppt_h</p:attrName>
                                        </p:attrNameLst>
                                      </p:cBhvr>
                                      <p:tavLst>
                                        <p:tav tm="0">
                                          <p:val>
                                            <p:fltVal val="0"/>
                                          </p:val>
                                        </p:tav>
                                        <p:tav tm="100000">
                                          <p:val>
                                            <p:strVal val="#ppt_h"/>
                                          </p:val>
                                        </p:tav>
                                      </p:tavLst>
                                    </p:anim>
                                    <p:animEffect transition="in" filter="fade">
                                      <p:cBhvr>
                                        <p:cTn id="2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 CHẾ TẠO MÁY, THIẾT BỊ CƠ KHÍ ĐỘNG LỰC</a:t>
            </a:r>
            <a:endParaRPr lang="vi-VN" sz="2600" b="1">
              <a:solidFill>
                <a:srgbClr val="703672"/>
              </a:solidFill>
            </a:endParaRPr>
          </a:p>
        </p:txBody>
      </p:sp>
      <p:grpSp>
        <p:nvGrpSpPr>
          <p:cNvPr id="10" name="Group 9"/>
          <p:cNvGrpSpPr/>
          <p:nvPr/>
        </p:nvGrpSpPr>
        <p:grpSpPr>
          <a:xfrm>
            <a:off x="3279992" y="1086800"/>
            <a:ext cx="2578875" cy="496996"/>
            <a:chOff x="178839" y="1293144"/>
            <a:chExt cx="2578875" cy="496996"/>
          </a:xfrm>
        </p:grpSpPr>
        <p:sp>
          <p:nvSpPr>
            <p:cNvPr id="11" name="TextBox 10"/>
            <p:cNvSpPr txBox="1"/>
            <p:nvPr/>
          </p:nvSpPr>
          <p:spPr>
            <a:xfrm>
              <a:off x="541428" y="1293144"/>
              <a:ext cx="2216286" cy="496996"/>
            </a:xfrm>
            <a:prstGeom prst="rect">
              <a:avLst/>
            </a:prstGeom>
            <a:noFill/>
          </p:spPr>
          <p:txBody>
            <a:bodyPr wrap="square" rtlCol="0">
              <a:spAutoFit/>
            </a:bodyPr>
            <a:lstStyle/>
            <a:p>
              <a:pPr algn="just">
                <a:lnSpc>
                  <a:spcPct val="150000"/>
                </a:lnSpc>
              </a:pPr>
              <a:r>
                <a:rPr lang="en-US" sz="2000" b="1" smtClean="0">
                  <a:solidFill>
                    <a:srgbClr val="0070C0"/>
                  </a:solidFill>
                  <a:latin typeface="Arial" panose="020B0604020202020204" pitchFamily="34" charset="0"/>
                  <a:cs typeface="Arial" panose="020B0604020202020204" pitchFamily="34" charset="0"/>
                </a:rPr>
                <a:t>Thảo luận nhóm</a:t>
              </a:r>
              <a:endParaRPr lang="vi-VN" sz="2000">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839" y="1350294"/>
              <a:ext cx="362589" cy="366237"/>
            </a:xfrm>
            <a:prstGeom prst="rect">
              <a:avLst/>
            </a:prstGeom>
          </p:spPr>
        </p:pic>
      </p:grpSp>
      <p:pic>
        <p:nvPicPr>
          <p:cNvPr id="7170" name="Picture 2" descr="Du học nghề Đức ngành chế tạo ô tô có triển vọng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2176516"/>
            <a:ext cx="2917825" cy="194616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73311" y="3461289"/>
            <a:ext cx="4417789" cy="1322787"/>
            <a:chOff x="431056" y="3604119"/>
            <a:chExt cx="4417789" cy="1322787"/>
          </a:xfrm>
        </p:grpSpPr>
        <p:sp>
          <p:nvSpPr>
            <p:cNvPr id="17" name="Right Arrow 16"/>
            <p:cNvSpPr/>
            <p:nvPr/>
          </p:nvSpPr>
          <p:spPr>
            <a:xfrm>
              <a:off x="431056" y="4038019"/>
              <a:ext cx="397203" cy="4549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965344" y="3604119"/>
              <a:ext cx="3883501" cy="1322787"/>
            </a:xfrm>
            <a:prstGeom prst="roundRect">
              <a:avLst>
                <a:gd name="adj" fmla="val 14567"/>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a:t>
              </a:r>
              <a:r>
                <a:rPr lang="vi-VN" sz="2000" smtClean="0">
                  <a:solidFill>
                    <a:srgbClr val="000000"/>
                  </a:solidFill>
                </a:rPr>
                <a:t>iến </a:t>
              </a:r>
              <a:r>
                <a:rPr lang="vi-VN" sz="2000">
                  <a:solidFill>
                    <a:srgbClr val="000000"/>
                  </a:solidFill>
                </a:rPr>
                <a:t>thức, kĩ năng của ngành cơ khí là nền tảng </a:t>
              </a:r>
              <a:r>
                <a:rPr lang="vi-VN" sz="2000">
                  <a:solidFill>
                    <a:srgbClr val="000000"/>
                  </a:solidFill>
                </a:rPr>
                <a:t>cơ </a:t>
              </a:r>
              <a:r>
                <a:rPr lang="vi-VN" sz="2000" smtClean="0">
                  <a:solidFill>
                    <a:srgbClr val="000000"/>
                  </a:solidFill>
                </a:rPr>
                <a:t>bả</a:t>
              </a:r>
              <a:r>
                <a:rPr lang="en-US" sz="2000" smtClean="0">
                  <a:solidFill>
                    <a:srgbClr val="000000"/>
                  </a:solidFill>
                </a:rPr>
                <a:t>n.</a:t>
              </a:r>
              <a:endParaRPr lang="en-US" sz="2000">
                <a:solidFill>
                  <a:srgbClr val="000000"/>
                </a:solidFill>
              </a:endParaRPr>
            </a:p>
          </p:txBody>
        </p:sp>
      </p:grpSp>
      <p:sp>
        <p:nvSpPr>
          <p:cNvPr id="19" name="TextBox 18"/>
          <p:cNvSpPr txBox="1"/>
          <p:nvPr/>
        </p:nvSpPr>
        <p:spPr>
          <a:xfrm>
            <a:off x="255811" y="1783878"/>
            <a:ext cx="5294088" cy="1477328"/>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Các chi tiết của máy, thiết bị cơ khí động lực hầu hết là các chi tiết cơ khí, công việc chế tạo chủ yếu liên quan đến chế tạo cơ khí. </a:t>
            </a:r>
            <a:endParaRPr lang="en-US" sz="20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273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p:cNvSpPr txBox="1">
            <a:spLocks noGrp="1"/>
          </p:cNvSpPr>
          <p:nvPr>
            <p:ph type="title"/>
          </p:nvPr>
        </p:nvSpPr>
        <p:spPr>
          <a:xfrm flipH="1">
            <a:off x="4610100" y="2767918"/>
            <a:ext cx="3801625" cy="841800"/>
          </a:xfrm>
          <a:prstGeom prst="rect">
            <a:avLst/>
          </a:prstGeom>
        </p:spPr>
        <p:txBody>
          <a:bodyPr spcFirstLastPara="1" wrap="square" lIns="91425" tIns="91425" rIns="91425" bIns="91425" anchor="ctr" anchorCtr="0">
            <a:noAutofit/>
          </a:bodyPr>
          <a:lstStyle/>
          <a:p>
            <a:pPr lvl="0">
              <a:lnSpc>
                <a:spcPct val="150000"/>
              </a:lnSpc>
            </a:pPr>
            <a:r>
              <a:rPr lang="vi-VN" sz="3600">
                <a:latin typeface="+mn-lt"/>
              </a:rPr>
              <a:t>Lắp ráp máy, thiết bị cơ khí động lực</a:t>
            </a:r>
          </a:p>
        </p:txBody>
      </p:sp>
      <p:sp>
        <p:nvSpPr>
          <p:cNvPr id="6" name="Google Shape;762;p44"/>
          <p:cNvSpPr/>
          <p:nvPr/>
        </p:nvSpPr>
        <p:spPr>
          <a:xfrm>
            <a:off x="7301839" y="955575"/>
            <a:ext cx="957486" cy="833253"/>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7" name="Google Shape;763;p44"/>
          <p:cNvSpPr txBox="1"/>
          <p:nvPr/>
        </p:nvSpPr>
        <p:spPr>
          <a:xfrm>
            <a:off x="7301841" y="952499"/>
            <a:ext cx="957484" cy="8362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smtClean="0">
                <a:solidFill>
                  <a:schemeClr val="lt1"/>
                </a:solidFill>
                <a:latin typeface="+mj-lt"/>
                <a:ea typeface="Rosario"/>
                <a:cs typeface="Rosario"/>
                <a:sym typeface="Rosario"/>
              </a:rPr>
              <a:t>III</a:t>
            </a:r>
            <a:endParaRPr sz="3600" b="1">
              <a:solidFill>
                <a:schemeClr val="lt1"/>
              </a:solidFill>
              <a:latin typeface="+mj-lt"/>
              <a:ea typeface="Rosario"/>
              <a:cs typeface="Rosario"/>
              <a:sym typeface="Rosario"/>
            </a:endParaRPr>
          </a:p>
        </p:txBody>
      </p:sp>
      <p:pic>
        <p:nvPicPr>
          <p:cNvPr id="21506" name="Picture 2" descr="https://storage-vnportal.vnpt.vn/nan-ubnd/1/1476/oldimg/202109/d8658600443c18948ca2cfef9f372461/1447_o_to.jpg"/>
          <p:cNvPicPr>
            <a:picLocks noChangeAspect="1" noChangeArrowheads="1"/>
          </p:cNvPicPr>
          <p:nvPr/>
        </p:nvPicPr>
        <p:blipFill rotWithShape="1">
          <a:blip r:embed="rId3">
            <a:extLst>
              <a:ext uri="{28A0092B-C50C-407E-A947-70E740481C1C}">
                <a14:useLocalDpi xmlns:a14="http://schemas.microsoft.com/office/drawing/2010/main" val="0"/>
              </a:ext>
            </a:extLst>
          </a:blip>
          <a:srcRect l="8222" r="15245"/>
          <a:stretch/>
        </p:blipFill>
        <p:spPr bwMode="auto">
          <a:xfrm>
            <a:off x="647700" y="1130215"/>
            <a:ext cx="3962400" cy="331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0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04"/>
                                        </p:tgtEl>
                                        <p:attrNameLst>
                                          <p:attrName>style.visibility</p:attrName>
                                        </p:attrNameLst>
                                      </p:cBhvr>
                                      <p:to>
                                        <p:strVal val="visible"/>
                                      </p:to>
                                    </p:set>
                                    <p:animEffect transition="in" filter="randombar(horizontal)">
                                      <p:cBhvr>
                                        <p:cTn id="7" dur="500"/>
                                        <p:tgtEl>
                                          <p:spTgt spid="27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1506"/>
                                        </p:tgtEl>
                                        <p:attrNameLst>
                                          <p:attrName>style.visibility</p:attrName>
                                        </p:attrNameLst>
                                      </p:cBhvr>
                                      <p:to>
                                        <p:strVal val="visible"/>
                                      </p:to>
                                    </p:set>
                                    <p:animEffect transition="in" filter="randombar(horizontal)">
                                      <p:cBhvr>
                                        <p:cTn id="1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III. LẮP RÁP MÁY, THIẾT BỊ CƠ KHÍ ĐỘNG LỰC</a:t>
            </a:r>
            <a:endParaRPr lang="vi-VN" sz="2600" b="1">
              <a:solidFill>
                <a:srgbClr val="703672"/>
              </a:solidFill>
            </a:endParaRPr>
          </a:p>
        </p:txBody>
      </p:sp>
      <p:grpSp>
        <p:nvGrpSpPr>
          <p:cNvPr id="13" name="Group 12"/>
          <p:cNvGrpSpPr/>
          <p:nvPr/>
        </p:nvGrpSpPr>
        <p:grpSpPr>
          <a:xfrm>
            <a:off x="322942" y="1154949"/>
            <a:ext cx="8498115" cy="1711621"/>
            <a:chOff x="936171" y="1626663"/>
            <a:chExt cx="8498115" cy="1711621"/>
          </a:xfrm>
        </p:grpSpPr>
        <p:sp>
          <p:nvSpPr>
            <p:cNvPr id="15" name="Rounded Rectangle 14"/>
            <p:cNvSpPr/>
            <p:nvPr/>
          </p:nvSpPr>
          <p:spPr>
            <a:xfrm>
              <a:off x="936171" y="1955799"/>
              <a:ext cx="8498115" cy="1382485"/>
            </a:xfrm>
            <a:prstGeom prst="roundRect">
              <a:avLst/>
            </a:prstGeom>
            <a:solidFill>
              <a:schemeClr val="accent6"/>
            </a:solidFill>
            <a:ln>
              <a:solidFill>
                <a:srgbClr val="DE6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Quan sát Hình 16.3 và trả lời câu hỏi:</a:t>
              </a:r>
            </a:p>
            <a:p>
              <a:pPr algn="ctr">
                <a:lnSpc>
                  <a:spcPct val="150000"/>
                </a:lnSpc>
              </a:pPr>
              <a:r>
                <a:rPr lang="vi-VN" sz="2000" i="1">
                  <a:solidFill>
                    <a:srgbClr val="000000"/>
                  </a:solidFill>
                </a:rPr>
                <a:t>Nghề lắp ráp máy, thiết bị cơ khí động lực thực hiện những công việc gì?</a:t>
              </a:r>
              <a:endParaRPr lang="en-US" sz="2000" i="1">
                <a:solidFill>
                  <a:srgbClr val="000000"/>
                </a:solidFill>
              </a:endParaRPr>
            </a:p>
          </p:txBody>
        </p:sp>
        <p:pic>
          <p:nvPicPr>
            <p:cNvPr id="16" name="Picture 15"/>
            <p:cNvPicPr>
              <a:picLocks noChangeAspect="1"/>
            </p:cNvPicPr>
            <p:nvPr/>
          </p:nvPicPr>
          <p:blipFill>
            <a:blip r:embed="rId2"/>
            <a:stretch>
              <a:fillRect/>
            </a:stretch>
          </p:blipFill>
          <p:spPr>
            <a:xfrm>
              <a:off x="4688157" y="1626663"/>
              <a:ext cx="994142" cy="539461"/>
            </a:xfrm>
            <a:prstGeom prst="rect">
              <a:avLst/>
            </a:prstGeom>
          </p:spPr>
        </p:pic>
      </p:grpSp>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333" t="18582" r="3055" b="11190"/>
          <a:stretch/>
        </p:blipFill>
        <p:spPr>
          <a:xfrm>
            <a:off x="2806699" y="2866570"/>
            <a:ext cx="3530600" cy="2171700"/>
          </a:xfrm>
          <a:prstGeom prst="rect">
            <a:avLst/>
          </a:prstGeom>
        </p:spPr>
      </p:pic>
    </p:spTree>
    <p:extLst>
      <p:ext uri="{BB962C8B-B14F-4D97-AF65-F5344CB8AC3E}">
        <p14:creationId xmlns:p14="http://schemas.microsoft.com/office/powerpoint/2010/main" val="4393711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III. LẮP RÁP MÁY, THIẾT BỊ CƠ KHÍ ĐỘNG LỰC</a:t>
            </a:r>
            <a:endParaRPr lang="vi-VN" sz="2600" b="1">
              <a:solidFill>
                <a:srgbClr val="703672"/>
              </a:solidFill>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333" t="18582" r="3055" b="11190"/>
          <a:stretch/>
        </p:blipFill>
        <p:spPr>
          <a:xfrm>
            <a:off x="2806699" y="2866570"/>
            <a:ext cx="3530600" cy="2171700"/>
          </a:xfrm>
          <a:prstGeom prst="rect">
            <a:avLst/>
          </a:prstGeom>
        </p:spPr>
      </p:pic>
      <p:grpSp>
        <p:nvGrpSpPr>
          <p:cNvPr id="8" name="Group 7"/>
          <p:cNvGrpSpPr/>
          <p:nvPr/>
        </p:nvGrpSpPr>
        <p:grpSpPr>
          <a:xfrm>
            <a:off x="1187659" y="1204610"/>
            <a:ext cx="6768679" cy="1505347"/>
            <a:chOff x="341738" y="3855673"/>
            <a:chExt cx="6768679" cy="1505347"/>
          </a:xfrm>
        </p:grpSpPr>
        <p:sp>
          <p:nvSpPr>
            <p:cNvPr id="9" name="Right Arrow 8"/>
            <p:cNvSpPr/>
            <p:nvPr/>
          </p:nvSpPr>
          <p:spPr>
            <a:xfrm>
              <a:off x="341738" y="4380853"/>
              <a:ext cx="453183" cy="4549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65344" y="3855673"/>
              <a:ext cx="6145073" cy="1505347"/>
            </a:xfrm>
            <a:prstGeom prst="roundRect">
              <a:avLst>
                <a:gd name="adj" fmla="val 13120"/>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Nghề lắp ráp máy, thiết bị cơ khí động lực thực hiện những công việc lắp ráp các chi tiết, cụm chi tiết để tạo thành cụm lắp ráp hoặc máy hoàn chỉnh.</a:t>
              </a:r>
              <a:endParaRPr lang="en-US" sz="2000">
                <a:solidFill>
                  <a:srgbClr val="000000"/>
                </a:solidFill>
              </a:endParaRPr>
            </a:p>
          </p:txBody>
        </p:sp>
      </p:grpSp>
    </p:spTree>
    <p:extLst>
      <p:ext uri="{BB962C8B-B14F-4D97-AF65-F5344CB8AC3E}">
        <p14:creationId xmlns:p14="http://schemas.microsoft.com/office/powerpoint/2010/main" val="11880633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621" t="36029" b="36317"/>
          <a:stretch/>
        </p:blipFill>
        <p:spPr>
          <a:xfrm>
            <a:off x="6244921" y="1127840"/>
            <a:ext cx="1768287" cy="1422401"/>
          </a:xfrm>
          <a:prstGeom prst="rect">
            <a:avLst/>
          </a:prstGeom>
        </p:spPr>
      </p:pic>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vi-VN" sz="2600" b="1">
                <a:solidFill>
                  <a:srgbClr val="703672"/>
                </a:solidFill>
              </a:rPr>
              <a:t>III. LẮP RÁP MÁY, THIẾT BỊ CƠ KHÍ ĐỘNG LỰC</a:t>
            </a:r>
            <a:endParaRPr lang="vi-VN" sz="2600" b="1">
              <a:solidFill>
                <a:srgbClr val="703672"/>
              </a:solidFill>
            </a:endParaRPr>
          </a:p>
        </p:txBody>
      </p:sp>
      <p:sp>
        <p:nvSpPr>
          <p:cNvPr id="12" name="TextBox 11"/>
          <p:cNvSpPr txBox="1"/>
          <p:nvPr/>
        </p:nvSpPr>
        <p:spPr>
          <a:xfrm>
            <a:off x="1" y="1142629"/>
            <a:ext cx="9144000" cy="553998"/>
          </a:xfrm>
          <a:prstGeom prst="rect">
            <a:avLst/>
          </a:prstGeom>
          <a:noFill/>
        </p:spPr>
        <p:txBody>
          <a:bodyPr wrap="square" rtlCol="0">
            <a:spAutoFit/>
          </a:bodyPr>
          <a:lstStyle/>
          <a:p>
            <a:pPr algn="ctr">
              <a:lnSpc>
                <a:spcPct val="150000"/>
              </a:lnSpc>
            </a:pPr>
            <a:r>
              <a:rPr lang="en-US" sz="2000" b="1" smtClean="0">
                <a:solidFill>
                  <a:schemeClr val="accent2">
                    <a:lumMod val="75000"/>
                  </a:schemeClr>
                </a:solidFill>
                <a:latin typeface="Arial" panose="020B0604020202020204" pitchFamily="34" charset="0"/>
                <a:cs typeface="Arial" panose="020B0604020202020204" pitchFamily="34" charset="0"/>
              </a:rPr>
              <a:t>Kết luận</a:t>
            </a:r>
            <a:endParaRPr lang="vi-VN" sz="2000">
              <a:solidFill>
                <a:schemeClr val="accent2">
                  <a:lumMod val="75000"/>
                </a:schemeClr>
              </a:solidFill>
              <a:latin typeface="Arial" panose="020B0604020202020204" pitchFamily="34" charset="0"/>
              <a:cs typeface="Arial" panose="020B0604020202020204" pitchFamily="34" charset="0"/>
            </a:endParaRPr>
          </a:p>
        </p:txBody>
      </p:sp>
      <p:pic>
        <p:nvPicPr>
          <p:cNvPr id="16" name="Picture 2" descr="Star Images - Free Download on Freepi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9140" y="1032119"/>
            <a:ext cx="792149" cy="7750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Images - Free Download on Freepi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2710" y="1028461"/>
            <a:ext cx="792149" cy="7750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702" t="65857" r="2822"/>
          <a:stretch/>
        </p:blipFill>
        <p:spPr>
          <a:xfrm>
            <a:off x="7723980" y="3605438"/>
            <a:ext cx="1339101" cy="1500194"/>
          </a:xfrm>
          <a:prstGeom prst="rect">
            <a:avLst/>
          </a:prstGeom>
        </p:spPr>
      </p:pic>
      <p:pic>
        <p:nvPicPr>
          <p:cNvPr id="20" name="Picture 19"/>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702" b="62921"/>
          <a:stretch/>
        </p:blipFill>
        <p:spPr>
          <a:xfrm flipH="1">
            <a:off x="340406" y="2066995"/>
            <a:ext cx="1712686" cy="1907177"/>
          </a:xfrm>
          <a:prstGeom prst="rect">
            <a:avLst/>
          </a:prstGeom>
        </p:spPr>
      </p:pic>
      <p:sp>
        <p:nvSpPr>
          <p:cNvPr id="18" name="Rounded Rectangle 17"/>
          <p:cNvSpPr/>
          <p:nvPr/>
        </p:nvSpPr>
        <p:spPr>
          <a:xfrm>
            <a:off x="1273151" y="3173217"/>
            <a:ext cx="6857185" cy="1134693"/>
          </a:xfrm>
          <a:prstGeom prst="roundRect">
            <a:avLst>
              <a:gd name="adj" fmla="val 13120"/>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Công việc lắp ráp được thực hiện tại các dây chuyển lắp ráp của nhà máy sản </a:t>
            </a:r>
            <a:r>
              <a:rPr lang="vi-VN" sz="2000">
                <a:solidFill>
                  <a:srgbClr val="000000"/>
                </a:solidFill>
              </a:rPr>
              <a:t>xuất</a:t>
            </a:r>
            <a:r>
              <a:rPr lang="vi-VN" sz="2000" smtClean="0">
                <a:solidFill>
                  <a:srgbClr val="000000"/>
                </a:solidFill>
              </a:rPr>
              <a:t>.</a:t>
            </a:r>
            <a:r>
              <a:rPr lang="en-US" sz="2000" smtClean="0">
                <a:solidFill>
                  <a:srgbClr val="000000"/>
                </a:solidFill>
              </a:rPr>
              <a:t> </a:t>
            </a:r>
            <a:endParaRPr lang="en-US" sz="2000">
              <a:solidFill>
                <a:srgbClr val="000000"/>
              </a:solidFill>
            </a:endParaRPr>
          </a:p>
        </p:txBody>
      </p:sp>
      <p:sp>
        <p:nvSpPr>
          <p:cNvPr id="15" name="Rounded Rectangle 14"/>
          <p:cNvSpPr/>
          <p:nvPr/>
        </p:nvSpPr>
        <p:spPr>
          <a:xfrm>
            <a:off x="1286980" y="1791259"/>
            <a:ext cx="6843356" cy="1134693"/>
          </a:xfrm>
          <a:prstGeom prst="roundRect">
            <a:avLst>
              <a:gd name="adj" fmla="val 13120"/>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Người làm nghề này phải có kiến thức, kinh nghiệm cũng như năng lực vận hành về máy, thiết bị cơ khí động </a:t>
            </a:r>
            <a:r>
              <a:rPr lang="vi-VN" sz="2000">
                <a:solidFill>
                  <a:srgbClr val="000000"/>
                </a:solidFill>
              </a:rPr>
              <a:t>lực</a:t>
            </a:r>
            <a:r>
              <a:rPr lang="vi-VN" sz="2000" smtClean="0">
                <a:solidFill>
                  <a:srgbClr val="000000"/>
                </a:solidFill>
              </a:rPr>
              <a:t>.</a:t>
            </a:r>
            <a:r>
              <a:rPr lang="en-US" sz="2000" smtClean="0">
                <a:solidFill>
                  <a:srgbClr val="000000"/>
                </a:solidFill>
              </a:rPr>
              <a:t> </a:t>
            </a:r>
            <a:endParaRPr lang="en-US" sz="2000">
              <a:solidFill>
                <a:srgbClr val="000000"/>
              </a:solidFill>
            </a:endParaRPr>
          </a:p>
        </p:txBody>
      </p:sp>
    </p:spTree>
    <p:extLst>
      <p:ext uri="{BB962C8B-B14F-4D97-AF65-F5344CB8AC3E}">
        <p14:creationId xmlns:p14="http://schemas.microsoft.com/office/powerpoint/2010/main" val="14376622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p:cNvSpPr txBox="1">
            <a:spLocks noGrp="1"/>
          </p:cNvSpPr>
          <p:nvPr>
            <p:ph type="title"/>
          </p:nvPr>
        </p:nvSpPr>
        <p:spPr>
          <a:xfrm flipH="1">
            <a:off x="4152900" y="2865130"/>
            <a:ext cx="4315974" cy="841800"/>
          </a:xfrm>
          <a:prstGeom prst="rect">
            <a:avLst/>
          </a:prstGeom>
        </p:spPr>
        <p:txBody>
          <a:bodyPr spcFirstLastPara="1" wrap="square" lIns="91425" tIns="91425" rIns="91425" bIns="91425" anchor="ctr" anchorCtr="0">
            <a:noAutofit/>
          </a:bodyPr>
          <a:lstStyle/>
          <a:p>
            <a:pPr lvl="0">
              <a:lnSpc>
                <a:spcPct val="150000"/>
              </a:lnSpc>
            </a:pPr>
            <a:r>
              <a:rPr lang="vi-VN" sz="3600">
                <a:latin typeface="+mn-lt"/>
              </a:rPr>
              <a:t>Bảo dưỡng, sửa chữa máy, thiết bị cơ khí động lực</a:t>
            </a:r>
          </a:p>
        </p:txBody>
      </p:sp>
      <p:sp>
        <p:nvSpPr>
          <p:cNvPr id="6" name="Google Shape;762;p44"/>
          <p:cNvSpPr/>
          <p:nvPr/>
        </p:nvSpPr>
        <p:spPr>
          <a:xfrm>
            <a:off x="7358988" y="1052787"/>
            <a:ext cx="957486" cy="833253"/>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7" name="Google Shape;763;p44"/>
          <p:cNvSpPr txBox="1"/>
          <p:nvPr/>
        </p:nvSpPr>
        <p:spPr>
          <a:xfrm>
            <a:off x="7358990" y="1049711"/>
            <a:ext cx="957484" cy="8362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smtClean="0">
                <a:solidFill>
                  <a:schemeClr val="lt1"/>
                </a:solidFill>
                <a:latin typeface="+mj-lt"/>
                <a:ea typeface="Rosario"/>
                <a:cs typeface="Rosario"/>
                <a:sym typeface="Rosario"/>
              </a:rPr>
              <a:t>IV</a:t>
            </a:r>
            <a:endParaRPr sz="3600" b="1">
              <a:solidFill>
                <a:schemeClr val="lt1"/>
              </a:solidFill>
              <a:latin typeface="+mj-lt"/>
              <a:ea typeface="Rosario"/>
              <a:cs typeface="Rosario"/>
              <a:sym typeface="Rosario"/>
            </a:endParaRPr>
          </a:p>
        </p:txBody>
      </p:sp>
      <p:pic>
        <p:nvPicPr>
          <p:cNvPr id="22530" name="Picture 2" descr="NHỮNG VẤN ĐỀ VỀ BẢO DƯỠNG XE MÁY MÀ CHỦ XE KHÔNG THỂ BỎ QUA?"/>
          <p:cNvPicPr>
            <a:picLocks noChangeAspect="1" noChangeArrowheads="1"/>
          </p:cNvPicPr>
          <p:nvPr/>
        </p:nvPicPr>
        <p:blipFill rotWithShape="1">
          <a:blip r:embed="rId3">
            <a:extLst>
              <a:ext uri="{28A0092B-C50C-407E-A947-70E740481C1C}">
                <a14:useLocalDpi xmlns:a14="http://schemas.microsoft.com/office/drawing/2010/main" val="0"/>
              </a:ext>
            </a:extLst>
          </a:blip>
          <a:srcRect l="10400" r="16593"/>
          <a:stretch/>
        </p:blipFill>
        <p:spPr bwMode="auto">
          <a:xfrm>
            <a:off x="571500" y="1142170"/>
            <a:ext cx="3390900" cy="309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72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04"/>
                                        </p:tgtEl>
                                        <p:attrNameLst>
                                          <p:attrName>style.visibility</p:attrName>
                                        </p:attrNameLst>
                                      </p:cBhvr>
                                      <p:to>
                                        <p:strVal val="visible"/>
                                      </p:to>
                                    </p:set>
                                    <p:animEffect transition="in" filter="randombar(horizontal)">
                                      <p:cBhvr>
                                        <p:cTn id="7" dur="500"/>
                                        <p:tgtEl>
                                          <p:spTgt spid="27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randombar(horizontal)">
                                      <p:cBhvr>
                                        <p:cTn id="1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KHỞI ĐỘNG</a:t>
            </a:r>
            <a:endParaRPr lang="vi-VN" sz="3600" b="1">
              <a:solidFill>
                <a:schemeClr val="tx2">
                  <a:lumMod val="50000"/>
                </a:schemeClr>
              </a:solidFill>
            </a:endParaRPr>
          </a:p>
        </p:txBody>
      </p:sp>
      <p:grpSp>
        <p:nvGrpSpPr>
          <p:cNvPr id="24" name="Group 23"/>
          <p:cNvGrpSpPr/>
          <p:nvPr/>
        </p:nvGrpSpPr>
        <p:grpSpPr>
          <a:xfrm>
            <a:off x="2108608" y="1272729"/>
            <a:ext cx="4926783" cy="1477328"/>
            <a:chOff x="166639" y="1065364"/>
            <a:chExt cx="4926783" cy="1477328"/>
          </a:xfrm>
        </p:grpSpPr>
        <p:sp>
          <p:nvSpPr>
            <p:cNvPr id="25" name="TextBox 24"/>
            <p:cNvSpPr txBox="1"/>
            <p:nvPr/>
          </p:nvSpPr>
          <p:spPr>
            <a:xfrm>
              <a:off x="166639" y="1065364"/>
              <a:ext cx="4926783" cy="147732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a:p>
              <a:pPr algn="just">
                <a:lnSpc>
                  <a:spcPct val="150000"/>
                </a:lnSpc>
              </a:pPr>
              <a:r>
                <a:rPr lang="vi-VN" sz="2000" smtClean="0">
                  <a:latin typeface="Arial" panose="020B0604020202020204" pitchFamily="34" charset="0"/>
                  <a:cs typeface="Arial" panose="020B0604020202020204" pitchFamily="34" charset="0"/>
                </a:rPr>
                <a:t>Thợ </a:t>
              </a:r>
              <a:r>
                <a:rPr lang="vi-VN" sz="2000">
                  <a:latin typeface="Arial" panose="020B0604020202020204" pitchFamily="34" charset="0"/>
                  <a:cs typeface="Arial" panose="020B0604020202020204" pitchFamily="34" charset="0"/>
                </a:rPr>
                <a:t>sửa ô tô, xe máy có phải là người làm nghề cơ khí động lực không? Vì sao?</a:t>
              </a:r>
              <a:endParaRPr lang="vi-VN" sz="2000" i="1">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2"/>
            <a:stretch>
              <a:fillRect/>
            </a:stretch>
          </p:blipFill>
          <p:spPr>
            <a:xfrm>
              <a:off x="2234840" y="1065364"/>
              <a:ext cx="790379" cy="428891"/>
            </a:xfrm>
            <a:prstGeom prst="rect">
              <a:avLst/>
            </a:prstGeom>
          </p:spPr>
        </p:pic>
      </p:grpSp>
      <p:pic>
        <p:nvPicPr>
          <p:cNvPr id="1026" name="Picture 2" descr="Bí quyết trở thành thợ sửa chữa ô tô giỏi - Cẩm nang mua bán"/>
          <p:cNvPicPr>
            <a:picLocks noChangeAspect="1" noChangeArrowheads="1"/>
          </p:cNvPicPr>
          <p:nvPr/>
        </p:nvPicPr>
        <p:blipFill rotWithShape="1">
          <a:blip r:embed="rId3">
            <a:extLst>
              <a:ext uri="{28A0092B-C50C-407E-A947-70E740481C1C}">
                <a14:useLocalDpi xmlns:a14="http://schemas.microsoft.com/office/drawing/2010/main" val="0"/>
              </a:ext>
            </a:extLst>
          </a:blip>
          <a:srcRect b="8849"/>
          <a:stretch/>
        </p:blipFill>
        <p:spPr bwMode="auto">
          <a:xfrm>
            <a:off x="5090477" y="3067673"/>
            <a:ext cx="2962191" cy="1800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h nghiệm MỞ CỬA HÀNG SỬA CHỮA XE MÁY tiết kiệm vốn"/>
          <p:cNvPicPr>
            <a:picLocks noChangeAspect="1" noChangeArrowheads="1"/>
          </p:cNvPicPr>
          <p:nvPr/>
        </p:nvPicPr>
        <p:blipFill rotWithShape="1">
          <a:blip r:embed="rId4">
            <a:extLst>
              <a:ext uri="{28A0092B-C50C-407E-A947-70E740481C1C}">
                <a14:useLocalDpi xmlns:a14="http://schemas.microsoft.com/office/drawing/2010/main" val="0"/>
              </a:ext>
            </a:extLst>
          </a:blip>
          <a:srcRect t="8705" r="13611"/>
          <a:stretch/>
        </p:blipFill>
        <p:spPr bwMode="auto">
          <a:xfrm>
            <a:off x="1099369" y="3067673"/>
            <a:ext cx="3254750" cy="180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21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1218539"/>
          </a:xfrm>
          <a:prstGeom prst="rect">
            <a:avLst/>
          </a:prstGeom>
          <a:noFill/>
        </p:spPr>
        <p:txBody>
          <a:bodyPr wrap="square" rtlCol="0">
            <a:spAutoFit/>
          </a:bodyPr>
          <a:lstStyle/>
          <a:p>
            <a:pPr algn="ctr">
              <a:lnSpc>
                <a:spcPct val="150000"/>
              </a:lnSpc>
            </a:pPr>
            <a:r>
              <a:rPr lang="vi-VN" sz="2600" b="1">
                <a:solidFill>
                  <a:srgbClr val="703672"/>
                </a:solidFill>
              </a:rPr>
              <a:t>IV. BẢO DƯỠNG, SỬA CHỮA MÁY</a:t>
            </a:r>
            <a:r>
              <a:rPr lang="vi-VN" sz="2600" b="1">
                <a:solidFill>
                  <a:srgbClr val="703672"/>
                </a:solidFill>
              </a:rPr>
              <a:t>, </a:t>
            </a:r>
            <a:endParaRPr lang="en-US" sz="2600" b="1" smtClean="0">
              <a:solidFill>
                <a:srgbClr val="703672"/>
              </a:solidFill>
            </a:endParaRPr>
          </a:p>
          <a:p>
            <a:pPr algn="ctr">
              <a:lnSpc>
                <a:spcPct val="150000"/>
              </a:lnSpc>
            </a:pPr>
            <a:r>
              <a:rPr lang="vi-VN" sz="2600" b="1" smtClean="0">
                <a:solidFill>
                  <a:srgbClr val="703672"/>
                </a:solidFill>
              </a:rPr>
              <a:t>THIẾT </a:t>
            </a:r>
            <a:r>
              <a:rPr lang="vi-VN" sz="2600" b="1">
                <a:solidFill>
                  <a:srgbClr val="703672"/>
                </a:solidFill>
              </a:rPr>
              <a:t>BỊ CƠ KHÍ ĐỘNG LỰC</a:t>
            </a:r>
            <a:endParaRPr lang="vi-VN" sz="2600" b="1">
              <a:solidFill>
                <a:srgbClr val="703672"/>
              </a:solidFill>
            </a:endParaRPr>
          </a:p>
        </p:txBody>
      </p:sp>
      <p:sp>
        <p:nvSpPr>
          <p:cNvPr id="8" name="TextBox 7"/>
          <p:cNvSpPr txBox="1"/>
          <p:nvPr/>
        </p:nvSpPr>
        <p:spPr>
          <a:xfrm>
            <a:off x="0" y="1658024"/>
            <a:ext cx="9144000" cy="553998"/>
          </a:xfrm>
          <a:prstGeom prst="rect">
            <a:avLst/>
          </a:prstGeom>
          <a:noFill/>
        </p:spPr>
        <p:txBody>
          <a:bodyPr wrap="square" rtlCol="0">
            <a:spAutoFit/>
          </a:bodyPr>
          <a:lstStyle/>
          <a:p>
            <a:pPr algn="ctr">
              <a:lnSpc>
                <a:spcPct val="150000"/>
              </a:lnSpc>
            </a:pPr>
            <a:r>
              <a:rPr lang="en-US" sz="2000">
                <a:latin typeface="Arial" panose="020B0604020202020204" pitchFamily="34" charset="0"/>
                <a:cs typeface="Arial" panose="020B0604020202020204" pitchFamily="34" charset="0"/>
              </a:rPr>
              <a:t>Quan sát </a:t>
            </a:r>
            <a:r>
              <a:rPr lang="en-US" sz="2000">
                <a:latin typeface="Arial" panose="020B0604020202020204" pitchFamily="34" charset="0"/>
                <a:cs typeface="Arial" panose="020B0604020202020204" pitchFamily="34" charset="0"/>
              </a:rPr>
              <a:t>Hình </a:t>
            </a:r>
            <a:r>
              <a:rPr lang="en-US" sz="2000" smtClean="0">
                <a:latin typeface="Arial" panose="020B0604020202020204" pitchFamily="34" charset="0"/>
                <a:cs typeface="Arial" panose="020B0604020202020204" pitchFamily="34" charset="0"/>
              </a:rPr>
              <a:t>16.3 </a:t>
            </a:r>
            <a:r>
              <a:rPr lang="en-US" sz="2000">
                <a:latin typeface="Arial" panose="020B0604020202020204" pitchFamily="34" charset="0"/>
                <a:cs typeface="Arial" panose="020B0604020202020204" pitchFamily="34" charset="0"/>
              </a:rPr>
              <a:t>và trả lời các câu hỏi:</a:t>
            </a:r>
          </a:p>
        </p:txBody>
      </p:sp>
      <p:grpSp>
        <p:nvGrpSpPr>
          <p:cNvPr id="9" name="Group 8"/>
          <p:cNvGrpSpPr/>
          <p:nvPr/>
        </p:nvGrpSpPr>
        <p:grpSpPr>
          <a:xfrm>
            <a:off x="167942" y="2276398"/>
            <a:ext cx="5762958" cy="1209353"/>
            <a:chOff x="124400" y="2428079"/>
            <a:chExt cx="5449801" cy="1209353"/>
          </a:xfrm>
        </p:grpSpPr>
        <p:sp>
          <p:nvSpPr>
            <p:cNvPr id="10" name="TextBox 9"/>
            <p:cNvSpPr txBox="1"/>
            <p:nvPr/>
          </p:nvSpPr>
          <p:spPr>
            <a:xfrm>
              <a:off x="242012" y="2503897"/>
              <a:ext cx="5332189" cy="1133535"/>
            </a:xfrm>
            <a:prstGeom prst="roundRect">
              <a:avLst>
                <a:gd name="adj" fmla="val 18993"/>
              </a:avLst>
            </a:prstGeom>
            <a:solidFill>
              <a:schemeClr val="accent6"/>
            </a:solidFill>
            <a:ln>
              <a:solidFill>
                <a:srgbClr val="703672"/>
              </a:solidFill>
            </a:ln>
          </p:spPr>
          <p:txBody>
            <a:bodyPr wrap="square" rtlCol="0">
              <a:spAutoFit/>
            </a:bodyPr>
            <a:lstStyle/>
            <a:p>
              <a:pPr algn="just">
                <a:lnSpc>
                  <a:spcPct val="150000"/>
                </a:lnSpc>
              </a:pPr>
              <a:r>
                <a:rPr lang="en-US" sz="2000" i="1" smtClean="0">
                  <a:latin typeface="Arial" panose="020B0604020202020204" pitchFamily="34" charset="0"/>
                  <a:cs typeface="Arial" panose="020B0604020202020204" pitchFamily="34" charset="0"/>
                </a:rPr>
                <a:t>      </a:t>
              </a:r>
              <a:r>
                <a:rPr lang="vi-VN" sz="2000" i="1">
                  <a:latin typeface="Arial" panose="020B0604020202020204" pitchFamily="34" charset="0"/>
                  <a:cs typeface="Arial" panose="020B0604020202020204" pitchFamily="34" charset="0"/>
                </a:rPr>
                <a:t>Nghề bảo dưỡng, sửa chữa máy, thiết bị cơ khí động lực thực hiện những công việc </a:t>
              </a:r>
              <a:r>
                <a:rPr lang="vi-VN" sz="2000" i="1">
                  <a:latin typeface="Arial" panose="020B0604020202020204" pitchFamily="34" charset="0"/>
                  <a:cs typeface="Arial" panose="020B0604020202020204" pitchFamily="34" charset="0"/>
                </a:rPr>
                <a:t>gì</a:t>
              </a:r>
              <a:r>
                <a:rPr lang="vi-VN" sz="2000" i="1" smtClean="0">
                  <a:latin typeface="Arial" panose="020B0604020202020204" pitchFamily="34" charset="0"/>
                  <a:cs typeface="Arial" panose="020B0604020202020204" pitchFamily="34" charset="0"/>
                </a:rPr>
                <a:t>?</a:t>
              </a:r>
              <a:r>
                <a:rPr lang="en-US" sz="2000" i="1" smtClean="0">
                  <a:latin typeface="Arial" panose="020B0604020202020204" pitchFamily="34" charset="0"/>
                  <a:cs typeface="Arial" panose="020B0604020202020204" pitchFamily="34" charset="0"/>
                </a:rPr>
                <a:t> </a:t>
              </a:r>
            </a:p>
          </p:txBody>
        </p:sp>
        <p:pic>
          <p:nvPicPr>
            <p:cNvPr id="11" name="Picture 14"/>
            <p:cNvPicPr>
              <a:picLocks noChangeAspect="1"/>
            </p:cNvPicPr>
            <p:nvPr/>
          </p:nvPicPr>
          <p:blipFill>
            <a:blip r:embed="rId2"/>
            <a:srcRect/>
            <a:stretch>
              <a:fillRect/>
            </a:stretch>
          </p:blipFill>
          <p:spPr>
            <a:xfrm>
              <a:off x="124400" y="2428079"/>
              <a:ext cx="591880" cy="594854"/>
            </a:xfrm>
            <a:prstGeom prst="rect">
              <a:avLst/>
            </a:prstGeom>
          </p:spPr>
        </p:pic>
      </p:grpSp>
      <p:grpSp>
        <p:nvGrpSpPr>
          <p:cNvPr id="12" name="Group 11"/>
          <p:cNvGrpSpPr/>
          <p:nvPr/>
        </p:nvGrpSpPr>
        <p:grpSpPr>
          <a:xfrm>
            <a:off x="167942" y="3625945"/>
            <a:ext cx="5762958" cy="1271160"/>
            <a:chOff x="124400" y="3263933"/>
            <a:chExt cx="5762958" cy="1271160"/>
          </a:xfrm>
        </p:grpSpPr>
        <p:sp>
          <p:nvSpPr>
            <p:cNvPr id="14" name="TextBox 13"/>
            <p:cNvSpPr txBox="1"/>
            <p:nvPr/>
          </p:nvSpPr>
          <p:spPr>
            <a:xfrm>
              <a:off x="242012" y="3401558"/>
              <a:ext cx="5645346" cy="1133535"/>
            </a:xfrm>
            <a:prstGeom prst="roundRect">
              <a:avLst>
                <a:gd name="adj" fmla="val 18661"/>
              </a:avLst>
            </a:prstGeom>
            <a:solidFill>
              <a:schemeClr val="accent6"/>
            </a:solidFill>
            <a:ln>
              <a:solidFill>
                <a:srgbClr val="703672"/>
              </a:solidFill>
            </a:ln>
          </p:spPr>
          <p:txBody>
            <a:bodyPr wrap="square" rtlCol="0">
              <a:spAutoFit/>
            </a:bodyPr>
            <a:lstStyle/>
            <a:p>
              <a:pPr algn="just">
                <a:lnSpc>
                  <a:spcPct val="150000"/>
                </a:lnSpc>
              </a:pPr>
              <a:r>
                <a:rPr lang="en-US" sz="2000" i="1" smtClean="0">
                  <a:latin typeface="Arial" panose="020B0604020202020204" pitchFamily="34" charset="0"/>
                  <a:cs typeface="Arial" panose="020B0604020202020204" pitchFamily="34" charset="0"/>
                </a:rPr>
                <a:t>      </a:t>
              </a:r>
              <a:r>
                <a:rPr lang="vi-VN" sz="2000" i="1">
                  <a:latin typeface="Arial" panose="020B0604020202020204" pitchFamily="34" charset="0"/>
                  <a:cs typeface="Arial" panose="020B0604020202020204" pitchFamily="34" charset="0"/>
                </a:rPr>
                <a:t>Vì sao các máy, thiết bị cơ khí động lực cần phải được bảo dưỡng định </a:t>
              </a:r>
              <a:r>
                <a:rPr lang="vi-VN" sz="2000" i="1">
                  <a:latin typeface="Arial" panose="020B0604020202020204" pitchFamily="34" charset="0"/>
                  <a:cs typeface="Arial" panose="020B0604020202020204" pitchFamily="34" charset="0"/>
                </a:rPr>
                <a:t>kì</a:t>
              </a:r>
              <a:r>
                <a:rPr lang="vi-VN" sz="2000" i="1" smtClean="0">
                  <a:latin typeface="Arial" panose="020B0604020202020204" pitchFamily="34" charset="0"/>
                  <a:cs typeface="Arial" panose="020B0604020202020204" pitchFamily="34" charset="0"/>
                </a:rPr>
                <a:t>?</a:t>
              </a:r>
              <a:r>
                <a:rPr lang="en-US" sz="2000" i="1" smtClean="0">
                  <a:latin typeface="Arial" panose="020B0604020202020204" pitchFamily="34" charset="0"/>
                  <a:cs typeface="Arial" panose="020B0604020202020204" pitchFamily="34" charset="0"/>
                </a:rPr>
                <a:t> </a:t>
              </a:r>
            </a:p>
          </p:txBody>
        </p:sp>
        <p:pic>
          <p:nvPicPr>
            <p:cNvPr id="17" name="Picture 14"/>
            <p:cNvPicPr>
              <a:picLocks noChangeAspect="1"/>
            </p:cNvPicPr>
            <p:nvPr/>
          </p:nvPicPr>
          <p:blipFill>
            <a:blip r:embed="rId2"/>
            <a:srcRect/>
            <a:stretch>
              <a:fillRect/>
            </a:stretch>
          </p:blipFill>
          <p:spPr>
            <a:xfrm>
              <a:off x="124400" y="3263933"/>
              <a:ext cx="591880" cy="594854"/>
            </a:xfrm>
            <a:prstGeom prst="rect">
              <a:avLst/>
            </a:prstGeom>
          </p:spPr>
        </p:pic>
      </p:gr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887" t="16543" r="2678" b="40988"/>
          <a:stretch/>
        </p:blipFill>
        <p:spPr>
          <a:xfrm>
            <a:off x="6010412" y="2623574"/>
            <a:ext cx="3052966" cy="1909492"/>
          </a:xfrm>
          <a:prstGeom prst="rect">
            <a:avLst/>
          </a:prstGeom>
        </p:spPr>
      </p:pic>
    </p:spTree>
    <p:extLst>
      <p:ext uri="{BB962C8B-B14F-4D97-AF65-F5344CB8AC3E}">
        <p14:creationId xmlns:p14="http://schemas.microsoft.com/office/powerpoint/2010/main" val="19443900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1218539"/>
          </a:xfrm>
          <a:prstGeom prst="rect">
            <a:avLst/>
          </a:prstGeom>
          <a:noFill/>
        </p:spPr>
        <p:txBody>
          <a:bodyPr wrap="square" rtlCol="0">
            <a:spAutoFit/>
          </a:bodyPr>
          <a:lstStyle/>
          <a:p>
            <a:pPr algn="ctr">
              <a:lnSpc>
                <a:spcPct val="150000"/>
              </a:lnSpc>
            </a:pPr>
            <a:r>
              <a:rPr lang="vi-VN" sz="2600" b="1">
                <a:solidFill>
                  <a:srgbClr val="703672"/>
                </a:solidFill>
              </a:rPr>
              <a:t>IV. BẢO DƯỠNG, SỬA CHỮA MÁY</a:t>
            </a:r>
            <a:r>
              <a:rPr lang="vi-VN" sz="2600" b="1">
                <a:solidFill>
                  <a:srgbClr val="703672"/>
                </a:solidFill>
              </a:rPr>
              <a:t>, </a:t>
            </a:r>
            <a:endParaRPr lang="en-US" sz="2600" b="1" smtClean="0">
              <a:solidFill>
                <a:srgbClr val="703672"/>
              </a:solidFill>
            </a:endParaRPr>
          </a:p>
          <a:p>
            <a:pPr algn="ctr">
              <a:lnSpc>
                <a:spcPct val="150000"/>
              </a:lnSpc>
            </a:pPr>
            <a:r>
              <a:rPr lang="vi-VN" sz="2600" b="1" smtClean="0">
                <a:solidFill>
                  <a:srgbClr val="703672"/>
                </a:solidFill>
              </a:rPr>
              <a:t>THIẾT </a:t>
            </a:r>
            <a:r>
              <a:rPr lang="vi-VN" sz="2600" b="1">
                <a:solidFill>
                  <a:srgbClr val="703672"/>
                </a:solidFill>
              </a:rPr>
              <a:t>BỊ CƠ KHÍ ĐỘNG LỰC</a:t>
            </a:r>
            <a:endParaRPr lang="vi-VN" sz="2600" b="1">
              <a:solidFill>
                <a:srgbClr val="703672"/>
              </a:solidFill>
            </a:endParaRPr>
          </a:p>
        </p:txBody>
      </p:sp>
      <p:grpSp>
        <p:nvGrpSpPr>
          <p:cNvPr id="13" name="Group 12"/>
          <p:cNvGrpSpPr/>
          <p:nvPr/>
        </p:nvGrpSpPr>
        <p:grpSpPr>
          <a:xfrm>
            <a:off x="323352" y="1703893"/>
            <a:ext cx="5453334" cy="1477328"/>
            <a:chOff x="251189" y="1300108"/>
            <a:chExt cx="5453334" cy="1477328"/>
          </a:xfrm>
        </p:grpSpPr>
        <p:sp>
          <p:nvSpPr>
            <p:cNvPr id="15" name="TextBox 14"/>
            <p:cNvSpPr txBox="1"/>
            <p:nvPr/>
          </p:nvSpPr>
          <p:spPr>
            <a:xfrm>
              <a:off x="459544" y="1300108"/>
              <a:ext cx="5244979" cy="1477328"/>
            </a:xfrm>
            <a:prstGeom prst="rect">
              <a:avLst/>
            </a:prstGeom>
            <a:noFill/>
          </p:spPr>
          <p:txBody>
            <a:bodyPr wrap="square" rtlCol="0">
              <a:spAutoFit/>
            </a:bodyPr>
            <a:lstStyle/>
            <a:p>
              <a:pPr algn="just">
                <a:lnSpc>
                  <a:spcPct val="150000"/>
                </a:lnSpc>
              </a:pPr>
              <a:r>
                <a:rPr lang="en-US" sz="2000" b="1" i="1" smtClean="0">
                  <a:latin typeface="Arial" panose="020B0604020202020204" pitchFamily="34" charset="0"/>
                  <a:cs typeface="Arial" panose="020B0604020202020204" pitchFamily="34" charset="0"/>
                </a:rPr>
                <a:t>Công việc bao gồm: </a:t>
              </a:r>
              <a:r>
                <a:rPr lang="en-US" sz="2000" smtClean="0">
                  <a:latin typeface="Arial" panose="020B0604020202020204" pitchFamily="34" charset="0"/>
                  <a:cs typeface="Arial" panose="020B0604020202020204" pitchFamily="34" charset="0"/>
                </a:rPr>
                <a:t>k</a:t>
              </a:r>
              <a:r>
                <a:rPr lang="vi-VN" sz="2000" smtClean="0">
                  <a:latin typeface="Arial" panose="020B0604020202020204" pitchFamily="34" charset="0"/>
                  <a:cs typeface="Arial" panose="020B0604020202020204" pitchFamily="34" charset="0"/>
                </a:rPr>
                <a:t>iểm </a:t>
              </a:r>
              <a:r>
                <a:rPr lang="vi-VN" sz="2000">
                  <a:latin typeface="Arial" panose="020B0604020202020204" pitchFamily="34" charset="0"/>
                  <a:cs typeface="Arial" panose="020B0604020202020204" pitchFamily="34" charset="0"/>
                </a:rPr>
                <a:t>tra, chẩn đoán, sửa chữa, </a:t>
              </a:r>
              <a:r>
                <a:rPr lang="vi-VN" sz="2000">
                  <a:latin typeface="Arial" panose="020B0604020202020204" pitchFamily="34" charset="0"/>
                  <a:cs typeface="Arial" panose="020B0604020202020204" pitchFamily="34" charset="0"/>
                </a:rPr>
                <a:t>thay </a:t>
              </a:r>
              <a:r>
                <a:rPr lang="vi-VN" sz="2000" smtClean="0">
                  <a:latin typeface="Arial" panose="020B0604020202020204" pitchFamily="34" charset="0"/>
                  <a:cs typeface="Arial" panose="020B0604020202020204" pitchFamily="34" charset="0"/>
                </a:rPr>
                <a:t>thế,…</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các </a:t>
              </a:r>
              <a:r>
                <a:rPr lang="vi-VN" sz="2000">
                  <a:latin typeface="Arial" panose="020B0604020202020204" pitchFamily="34" charset="0"/>
                  <a:cs typeface="Arial" panose="020B0604020202020204" pitchFamily="34" charset="0"/>
                </a:rPr>
                <a:t>bộ phận của máy, thiết bị cơ khí động lực.</a:t>
              </a:r>
              <a:endParaRPr lang="vi-VN" sz="2000">
                <a:latin typeface="Arial" panose="020B0604020202020204" pitchFamily="34" charset="0"/>
                <a:cs typeface="Arial" panose="020B0604020202020204" pitchFamily="34" charset="0"/>
              </a:endParaRPr>
            </a:p>
          </p:txBody>
        </p:sp>
        <p:sp>
          <p:nvSpPr>
            <p:cNvPr id="16" name="5-Point Star 15"/>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23352" y="3181221"/>
            <a:ext cx="5453334" cy="1938992"/>
            <a:chOff x="251189" y="1300108"/>
            <a:chExt cx="5453334" cy="1938992"/>
          </a:xfrm>
        </p:grpSpPr>
        <p:sp>
          <p:nvSpPr>
            <p:cNvPr id="19" name="TextBox 18"/>
            <p:cNvSpPr txBox="1"/>
            <p:nvPr/>
          </p:nvSpPr>
          <p:spPr>
            <a:xfrm>
              <a:off x="459544" y="1300108"/>
              <a:ext cx="5244979" cy="1938992"/>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Sau khi đưa vào làm việc, hầu hết các chi tiết máy đều bị mòn, các mối lắp ghép bị lỏng</a:t>
              </a:r>
              <a:r>
                <a:rPr lang="vi-VN"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sym typeface="Wingdings" panose="05000000000000000000" pitchFamily="2" charset="2"/>
                </a:rPr>
                <a:t> </a:t>
              </a:r>
              <a:r>
                <a:rPr lang="vi-VN" sz="2000" smtClean="0">
                  <a:latin typeface="Arial" panose="020B0604020202020204" pitchFamily="34" charset="0"/>
                  <a:cs typeface="Arial" panose="020B0604020202020204" pitchFamily="34" charset="0"/>
                </a:rPr>
                <a:t>sau </a:t>
              </a:r>
              <a:r>
                <a:rPr lang="vi-VN" sz="2000">
                  <a:latin typeface="Arial" panose="020B0604020202020204" pitchFamily="34" charset="0"/>
                  <a:cs typeface="Arial" panose="020B0604020202020204" pitchFamily="34" charset="0"/>
                </a:rPr>
                <a:t>một thời gian làm việc phải tiến hành bảo dưỡng định kì.</a:t>
              </a:r>
              <a:endParaRPr lang="vi-VN" sz="2000">
                <a:latin typeface="Arial" panose="020B0604020202020204" pitchFamily="34" charset="0"/>
                <a:cs typeface="Arial" panose="020B0604020202020204" pitchFamily="34" charset="0"/>
              </a:endParaRPr>
            </a:p>
          </p:txBody>
        </p:sp>
        <p:sp>
          <p:nvSpPr>
            <p:cNvPr id="20" name="5-Point Star 19"/>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4" name="Picture 2" descr="Những điều cần lưu ý khi bảo dưỡng xe máy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023" y="1826449"/>
            <a:ext cx="2229802" cy="14773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ảo dưỡng định kì các chi tiết trên xe máy thời điểm nào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023" y="3496186"/>
            <a:ext cx="2229802" cy="139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88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randombar(horizontal)">
                                      <p:cBhvr>
                                        <p:cTn id="18" dur="500"/>
                                        <p:tgtEl>
                                          <p:spTgt spid="819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randombar(horizontal)">
                                      <p:cBhvr>
                                        <p:cTn id="21"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621" t="36029" b="36317"/>
          <a:stretch/>
        </p:blipFill>
        <p:spPr>
          <a:xfrm>
            <a:off x="6766509" y="1720964"/>
            <a:ext cx="1768287" cy="1422401"/>
          </a:xfrm>
          <a:prstGeom prst="rect">
            <a:avLst/>
          </a:prstGeom>
        </p:spPr>
      </p:pic>
      <p:pic>
        <p:nvPicPr>
          <p:cNvPr id="24" name="Picture 2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702" t="65857" r="2822"/>
          <a:stretch/>
        </p:blipFill>
        <p:spPr>
          <a:xfrm>
            <a:off x="8347994" y="4208949"/>
            <a:ext cx="1339101" cy="1500194"/>
          </a:xfrm>
          <a:prstGeom prst="rect">
            <a:avLst/>
          </a:prstGeom>
        </p:spPr>
      </p:pic>
      <p:pic>
        <p:nvPicPr>
          <p:cNvPr id="25" name="Picture 2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279" t="64527" r="32235" b="2720"/>
          <a:stretch/>
        </p:blipFill>
        <p:spPr>
          <a:xfrm rot="5754380" flipH="1">
            <a:off x="-713870" y="2708518"/>
            <a:ext cx="1823992" cy="1618396"/>
          </a:xfrm>
          <a:prstGeom prst="rect">
            <a:avLst/>
          </a:prstGeom>
        </p:spPr>
      </p:pic>
      <p:sp>
        <p:nvSpPr>
          <p:cNvPr id="12" name="TextBox 11"/>
          <p:cNvSpPr txBox="1"/>
          <p:nvPr/>
        </p:nvSpPr>
        <p:spPr>
          <a:xfrm>
            <a:off x="0" y="1720964"/>
            <a:ext cx="9144000" cy="553998"/>
          </a:xfrm>
          <a:prstGeom prst="rect">
            <a:avLst/>
          </a:prstGeom>
          <a:noFill/>
        </p:spPr>
        <p:txBody>
          <a:bodyPr wrap="square" rtlCol="0">
            <a:spAutoFit/>
          </a:bodyPr>
          <a:lstStyle/>
          <a:p>
            <a:pPr algn="ctr">
              <a:lnSpc>
                <a:spcPct val="150000"/>
              </a:lnSpc>
            </a:pPr>
            <a:r>
              <a:rPr lang="en-US" sz="2000" b="1" smtClean="0">
                <a:solidFill>
                  <a:schemeClr val="accent2">
                    <a:lumMod val="75000"/>
                  </a:schemeClr>
                </a:solidFill>
                <a:latin typeface="Arial" panose="020B0604020202020204" pitchFamily="34" charset="0"/>
                <a:cs typeface="Arial" panose="020B0604020202020204" pitchFamily="34" charset="0"/>
              </a:rPr>
              <a:t>Kết luận</a:t>
            </a:r>
            <a:endParaRPr lang="vi-VN" sz="2000">
              <a:solidFill>
                <a:schemeClr val="accent2">
                  <a:lumMod val="75000"/>
                </a:schemeClr>
              </a:solidFill>
              <a:latin typeface="Arial" panose="020B0604020202020204" pitchFamily="34" charset="0"/>
              <a:cs typeface="Arial" panose="020B0604020202020204" pitchFamily="34" charset="0"/>
            </a:endParaRPr>
          </a:p>
        </p:txBody>
      </p:sp>
      <p:pic>
        <p:nvPicPr>
          <p:cNvPr id="16" name="Picture 2" descr="Star Images - Free Download on Freepi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9139" y="1610454"/>
            <a:ext cx="792149" cy="7750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Images - Free Download on Freepi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2709" y="1606796"/>
            <a:ext cx="792149" cy="77501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370114" y="2364477"/>
            <a:ext cx="8403772" cy="2533629"/>
          </a:xfrm>
          <a:prstGeom prst="roundRect">
            <a:avLst>
              <a:gd name="adj" fmla="val 6312"/>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Công việc bảo dưỡng, sửa chữa máy, thiết bị cơ khí động lực gồm:</a:t>
            </a:r>
          </a:p>
          <a:p>
            <a:pPr marL="342900" indent="-342900" algn="just">
              <a:lnSpc>
                <a:spcPct val="150000"/>
              </a:lnSpc>
              <a:buFont typeface="Arial" panose="020B0604020202020204" pitchFamily="34" charset="0"/>
              <a:buChar char="•"/>
            </a:pPr>
            <a:r>
              <a:rPr lang="vi-VN" sz="2000" smtClean="0">
                <a:solidFill>
                  <a:srgbClr val="000000"/>
                </a:solidFill>
              </a:rPr>
              <a:t>Bảo dưỡng nhằm đề phòng, hạn chế các hư hỏng trước thời hạn hoặc bất thường của chi tiết máy.</a:t>
            </a:r>
            <a:endParaRPr lang="en-US" sz="2000" smtClean="0">
              <a:solidFill>
                <a:srgbClr val="000000"/>
              </a:solidFill>
            </a:endParaRPr>
          </a:p>
          <a:p>
            <a:pPr marL="342900" indent="-342900" algn="just">
              <a:lnSpc>
                <a:spcPct val="150000"/>
              </a:lnSpc>
              <a:buFont typeface="Arial" panose="020B0604020202020204" pitchFamily="34" charset="0"/>
              <a:buChar char="•"/>
            </a:pPr>
            <a:r>
              <a:rPr lang="vi-VN" sz="2000">
                <a:solidFill>
                  <a:srgbClr val="000000"/>
                </a:solidFill>
              </a:rPr>
              <a:t>Sửa chữa nhằm khắc phục các hư hỏng để khôi phục khả năng làm việc bình thường của chi tiết </a:t>
            </a:r>
            <a:r>
              <a:rPr lang="vi-VN" sz="2000">
                <a:solidFill>
                  <a:srgbClr val="000000"/>
                </a:solidFill>
              </a:rPr>
              <a:t>máy</a:t>
            </a:r>
            <a:r>
              <a:rPr lang="vi-VN" sz="2000" smtClean="0">
                <a:solidFill>
                  <a:srgbClr val="000000"/>
                </a:solidFill>
              </a:rPr>
              <a:t>.</a:t>
            </a:r>
            <a:endParaRPr lang="vi-VN" sz="2000">
              <a:solidFill>
                <a:srgbClr val="000000"/>
              </a:solidFill>
            </a:endParaRPr>
          </a:p>
        </p:txBody>
      </p:sp>
      <p:sp>
        <p:nvSpPr>
          <p:cNvPr id="22" name="TextBox 21"/>
          <p:cNvSpPr txBox="1"/>
          <p:nvPr/>
        </p:nvSpPr>
        <p:spPr>
          <a:xfrm>
            <a:off x="0" y="429623"/>
            <a:ext cx="9144000" cy="1218539"/>
          </a:xfrm>
          <a:prstGeom prst="rect">
            <a:avLst/>
          </a:prstGeom>
          <a:noFill/>
        </p:spPr>
        <p:txBody>
          <a:bodyPr wrap="square" rtlCol="0">
            <a:spAutoFit/>
          </a:bodyPr>
          <a:lstStyle/>
          <a:p>
            <a:pPr algn="ctr">
              <a:lnSpc>
                <a:spcPct val="150000"/>
              </a:lnSpc>
            </a:pPr>
            <a:r>
              <a:rPr lang="vi-VN" sz="2600" b="1">
                <a:solidFill>
                  <a:srgbClr val="703672"/>
                </a:solidFill>
              </a:rPr>
              <a:t>IV. BẢO DƯỠNG, SỬA CHỮA MÁY</a:t>
            </a:r>
            <a:r>
              <a:rPr lang="vi-VN" sz="2600" b="1">
                <a:solidFill>
                  <a:srgbClr val="703672"/>
                </a:solidFill>
              </a:rPr>
              <a:t>, </a:t>
            </a:r>
            <a:endParaRPr lang="en-US" sz="2600" b="1" smtClean="0">
              <a:solidFill>
                <a:srgbClr val="703672"/>
              </a:solidFill>
            </a:endParaRPr>
          </a:p>
          <a:p>
            <a:pPr algn="ctr">
              <a:lnSpc>
                <a:spcPct val="150000"/>
              </a:lnSpc>
            </a:pPr>
            <a:r>
              <a:rPr lang="vi-VN" sz="2600" b="1" smtClean="0">
                <a:solidFill>
                  <a:srgbClr val="703672"/>
                </a:solidFill>
              </a:rPr>
              <a:t>THIẾT </a:t>
            </a:r>
            <a:r>
              <a:rPr lang="vi-VN" sz="2600" b="1">
                <a:solidFill>
                  <a:srgbClr val="703672"/>
                </a:solidFill>
              </a:rPr>
              <a:t>BỊ CƠ KHÍ ĐỘNG LỰC</a:t>
            </a:r>
            <a:endParaRPr lang="vi-VN" sz="2600" b="1">
              <a:solidFill>
                <a:srgbClr val="703672"/>
              </a:solidFill>
            </a:endParaRPr>
          </a:p>
        </p:txBody>
      </p:sp>
    </p:spTree>
    <p:extLst>
      <p:ext uri="{BB962C8B-B14F-4D97-AF65-F5344CB8AC3E}">
        <p14:creationId xmlns:p14="http://schemas.microsoft.com/office/powerpoint/2010/main" val="37267347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621" t="36029" b="36317"/>
          <a:stretch/>
        </p:blipFill>
        <p:spPr>
          <a:xfrm>
            <a:off x="6366283" y="1994305"/>
            <a:ext cx="1768287" cy="1422401"/>
          </a:xfrm>
          <a:prstGeom prst="rect">
            <a:avLst/>
          </a:prstGeom>
        </p:spPr>
      </p:pic>
      <p:pic>
        <p:nvPicPr>
          <p:cNvPr id="24" name="Picture 2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702" t="65857" r="2822"/>
          <a:stretch/>
        </p:blipFill>
        <p:spPr>
          <a:xfrm>
            <a:off x="7867797" y="3558987"/>
            <a:ext cx="1339101" cy="1500194"/>
          </a:xfrm>
          <a:prstGeom prst="rect">
            <a:avLst/>
          </a:prstGeom>
        </p:spPr>
      </p:pic>
      <p:pic>
        <p:nvPicPr>
          <p:cNvPr id="25" name="Picture 2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279" t="64527" r="32235" b="2720"/>
          <a:stretch/>
        </p:blipFill>
        <p:spPr>
          <a:xfrm rot="5754380" flipH="1">
            <a:off x="-13247" y="3300370"/>
            <a:ext cx="1823992" cy="1618396"/>
          </a:xfrm>
          <a:prstGeom prst="rect">
            <a:avLst/>
          </a:prstGeom>
        </p:spPr>
      </p:pic>
      <p:sp>
        <p:nvSpPr>
          <p:cNvPr id="12" name="TextBox 11"/>
          <p:cNvSpPr txBox="1"/>
          <p:nvPr/>
        </p:nvSpPr>
        <p:spPr>
          <a:xfrm>
            <a:off x="0" y="1720964"/>
            <a:ext cx="9144000" cy="553998"/>
          </a:xfrm>
          <a:prstGeom prst="rect">
            <a:avLst/>
          </a:prstGeom>
          <a:noFill/>
        </p:spPr>
        <p:txBody>
          <a:bodyPr wrap="square" rtlCol="0">
            <a:spAutoFit/>
          </a:bodyPr>
          <a:lstStyle/>
          <a:p>
            <a:pPr algn="ctr">
              <a:lnSpc>
                <a:spcPct val="150000"/>
              </a:lnSpc>
            </a:pPr>
            <a:r>
              <a:rPr lang="en-US" sz="2000" b="1" smtClean="0">
                <a:solidFill>
                  <a:schemeClr val="accent2">
                    <a:lumMod val="75000"/>
                  </a:schemeClr>
                </a:solidFill>
                <a:latin typeface="Arial" panose="020B0604020202020204" pitchFamily="34" charset="0"/>
                <a:cs typeface="Arial" panose="020B0604020202020204" pitchFamily="34" charset="0"/>
              </a:rPr>
              <a:t>Kết luận</a:t>
            </a:r>
            <a:endParaRPr lang="vi-VN" sz="2000">
              <a:solidFill>
                <a:schemeClr val="accent2">
                  <a:lumMod val="75000"/>
                </a:schemeClr>
              </a:solidFill>
              <a:latin typeface="Arial" panose="020B0604020202020204" pitchFamily="34" charset="0"/>
              <a:cs typeface="Arial" panose="020B0604020202020204" pitchFamily="34" charset="0"/>
            </a:endParaRPr>
          </a:p>
        </p:txBody>
      </p:sp>
      <p:pic>
        <p:nvPicPr>
          <p:cNvPr id="16" name="Picture 2" descr="Star Images - Free Download on Freepi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9139" y="1610454"/>
            <a:ext cx="792149" cy="7750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Images - Free Download on Freepi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2709" y="1606796"/>
            <a:ext cx="792149" cy="77501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801914" y="2583134"/>
            <a:ext cx="7540172" cy="1951706"/>
          </a:xfrm>
          <a:prstGeom prst="roundRect">
            <a:avLst>
              <a:gd name="adj" fmla="val 6312"/>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Người làm nghề này phải có kiến thức, kinh nghiệm, kĩ năng vận hành cũng như khả năng phán đoán phát hiện các lỗi, hỏng hóc của máy, thiết bị và đưa ra được các phương án khắc phục.</a:t>
            </a:r>
          </a:p>
        </p:txBody>
      </p:sp>
      <p:sp>
        <p:nvSpPr>
          <p:cNvPr id="22" name="TextBox 21"/>
          <p:cNvSpPr txBox="1"/>
          <p:nvPr/>
        </p:nvSpPr>
        <p:spPr>
          <a:xfrm>
            <a:off x="0" y="429623"/>
            <a:ext cx="9144000" cy="1218539"/>
          </a:xfrm>
          <a:prstGeom prst="rect">
            <a:avLst/>
          </a:prstGeom>
          <a:noFill/>
        </p:spPr>
        <p:txBody>
          <a:bodyPr wrap="square" rtlCol="0">
            <a:spAutoFit/>
          </a:bodyPr>
          <a:lstStyle/>
          <a:p>
            <a:pPr algn="ctr">
              <a:lnSpc>
                <a:spcPct val="150000"/>
              </a:lnSpc>
            </a:pPr>
            <a:r>
              <a:rPr lang="vi-VN" sz="2600" b="1">
                <a:solidFill>
                  <a:srgbClr val="703672"/>
                </a:solidFill>
              </a:rPr>
              <a:t>IV. BẢO DƯỠNG, SỬA CHỮA MÁY</a:t>
            </a:r>
            <a:r>
              <a:rPr lang="vi-VN" sz="2600" b="1">
                <a:solidFill>
                  <a:srgbClr val="703672"/>
                </a:solidFill>
              </a:rPr>
              <a:t>, </a:t>
            </a:r>
            <a:endParaRPr lang="en-US" sz="2600" b="1" smtClean="0">
              <a:solidFill>
                <a:srgbClr val="703672"/>
              </a:solidFill>
            </a:endParaRPr>
          </a:p>
          <a:p>
            <a:pPr algn="ctr">
              <a:lnSpc>
                <a:spcPct val="150000"/>
              </a:lnSpc>
            </a:pPr>
            <a:r>
              <a:rPr lang="vi-VN" sz="2600" b="1" smtClean="0">
                <a:solidFill>
                  <a:srgbClr val="703672"/>
                </a:solidFill>
              </a:rPr>
              <a:t>THIẾT </a:t>
            </a:r>
            <a:r>
              <a:rPr lang="vi-VN" sz="2600" b="1">
                <a:solidFill>
                  <a:srgbClr val="703672"/>
                </a:solidFill>
              </a:rPr>
              <a:t>BỊ CƠ KHÍ ĐỘNG LỰC</a:t>
            </a:r>
            <a:endParaRPr lang="vi-VN" sz="2600" b="1">
              <a:solidFill>
                <a:srgbClr val="703672"/>
              </a:solidFill>
            </a:endParaRPr>
          </a:p>
        </p:txBody>
      </p:sp>
    </p:spTree>
    <p:extLst>
      <p:ext uri="{BB962C8B-B14F-4D97-AF65-F5344CB8AC3E}">
        <p14:creationId xmlns:p14="http://schemas.microsoft.com/office/powerpoint/2010/main" val="2296493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LUYỆN TẬP</a:t>
            </a:r>
            <a:endParaRPr lang="vi-VN" sz="3600" b="1">
              <a:solidFill>
                <a:schemeClr val="tx2">
                  <a:lumMod val="50000"/>
                </a:schemeClr>
              </a:solidFill>
            </a:endParaRPr>
          </a:p>
        </p:txBody>
      </p:sp>
      <p:sp>
        <p:nvSpPr>
          <p:cNvPr id="9" name="Rounded Rectangle 8">
            <a:extLst>
              <a:ext uri="{FF2B5EF4-FFF2-40B4-BE49-F238E27FC236}">
                <a16:creationId xmlns:a16="http://schemas.microsoft.com/office/drawing/2014/main" id="{F8F2F0A6-F1CF-0111-C5BD-F8733B7B5351}"/>
              </a:ext>
            </a:extLst>
          </p:cNvPr>
          <p:cNvSpPr/>
          <p:nvPr/>
        </p:nvSpPr>
        <p:spPr>
          <a:xfrm>
            <a:off x="415196" y="2330083"/>
            <a:ext cx="3901066" cy="1065269"/>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Phòng thiết kế của các viện nghiên cứu,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2339061"/>
            <a:ext cx="3901066" cy="1065269"/>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Các phân xưởng,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774769"/>
            <a:ext cx="3901066" cy="1065269"/>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Các dây chuyền lắp ráp của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779121"/>
            <a:ext cx="3901066" cy="1065269"/>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Các trạm hoặc phân xưởng </a:t>
            </a:r>
            <a:r>
              <a:rPr lang="vi-VN" sz="2000">
                <a:solidFill>
                  <a:srgbClr val="000000"/>
                </a:solidFill>
              </a:rPr>
              <a:t>bảo </a:t>
            </a:r>
            <a:r>
              <a:rPr lang="vi-VN" sz="2000" smtClean="0">
                <a:solidFill>
                  <a:srgbClr val="000000"/>
                </a:solidFill>
              </a:rPr>
              <a:t>dưỡng</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770986" y="3774770"/>
            <a:ext cx="3901066" cy="1080838"/>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Các trạm hoặc phân xưởng bảo dưỡng.</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1150766"/>
            <a:ext cx="914400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1: </a:t>
            </a:r>
            <a:r>
              <a:rPr lang="vi-VN" sz="2000">
                <a:latin typeface="+mn-lt"/>
              </a:rPr>
              <a:t>Công việc bảo dưỡng, sửa chữa máy, thiết bị cơ khí động </a:t>
            </a:r>
            <a:r>
              <a:rPr lang="vi-VN" sz="2000">
                <a:latin typeface="+mn-lt"/>
              </a:rPr>
              <a:t>lực </a:t>
            </a:r>
            <a:endParaRPr lang="en-US" sz="2000" smtClean="0">
              <a:latin typeface="+mn-lt"/>
            </a:endParaRPr>
          </a:p>
          <a:p>
            <a:pPr algn="ctr">
              <a:lnSpc>
                <a:spcPct val="150000"/>
              </a:lnSpc>
            </a:pPr>
            <a:r>
              <a:rPr lang="vi-VN" sz="2000" smtClean="0">
                <a:latin typeface="+mn-lt"/>
              </a:rPr>
              <a:t>thường </a:t>
            </a:r>
            <a:r>
              <a:rPr lang="vi-VN" sz="2000">
                <a:latin typeface="+mn-lt"/>
              </a:rPr>
              <a:t>được thực hiện ở đâu?</a:t>
            </a:r>
            <a:endParaRPr lang="vi-VN" sz="2000">
              <a:latin typeface="+mn-lt"/>
            </a:endParaRPr>
          </a:p>
        </p:txBody>
      </p:sp>
    </p:spTree>
    <p:extLst>
      <p:ext uri="{BB962C8B-B14F-4D97-AF65-F5344CB8AC3E}">
        <p14:creationId xmlns:p14="http://schemas.microsoft.com/office/powerpoint/2010/main" val="27461703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170099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17099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Chế </a:t>
            </a:r>
            <a:r>
              <a:rPr lang="vi-VN" sz="2000">
                <a:solidFill>
                  <a:srgbClr val="000000"/>
                </a:solidFill>
              </a:rPr>
              <a:t>tạo </a:t>
            </a:r>
            <a:r>
              <a:rPr lang="vi-VN" sz="2000" smtClean="0">
                <a:solidFill>
                  <a:srgbClr val="000000"/>
                </a:solidFill>
              </a:rPr>
              <a:t>máy</a:t>
            </a:r>
            <a:r>
              <a:rPr lang="en-US" sz="2000" smtClean="0">
                <a:solidFill>
                  <a:srgbClr val="000000"/>
                </a:solidFill>
              </a:rPr>
              <a:t>,</a:t>
            </a:r>
            <a:r>
              <a:rPr lang="vi-VN" sz="2000" smtClean="0">
                <a:solidFill>
                  <a:srgbClr val="000000"/>
                </a:solidFill>
              </a:rPr>
              <a:t> </a:t>
            </a:r>
            <a:r>
              <a:rPr lang="vi-VN" sz="2000">
                <a:solidFill>
                  <a:srgbClr val="000000"/>
                </a:solidFill>
              </a:rPr>
              <a:t>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3863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Lắp ráp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39072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Bảo dưỡng, sửa chữa máy, thiết </a:t>
            </a:r>
            <a:r>
              <a:rPr lang="vi-VN" sz="2000">
                <a:solidFill>
                  <a:srgbClr val="000000"/>
                </a:solidFill>
              </a:rPr>
              <a:t>bị </a:t>
            </a:r>
            <a:r>
              <a:rPr lang="vi-VN" sz="2000" smtClean="0">
                <a:solidFill>
                  <a:srgbClr val="000000"/>
                </a:solidFill>
              </a:rPr>
              <a:t>điện</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770986" y="3386377"/>
            <a:ext cx="3901066" cy="1313067"/>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Bảo dưỡng, sửa chữa máy, thiết bị điện.</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764300"/>
            <a:ext cx="9144000" cy="5539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2: </a:t>
            </a:r>
            <a:r>
              <a:rPr lang="vi-VN" sz="2000">
                <a:latin typeface="+mn-lt"/>
              </a:rPr>
              <a:t>Đâu </a:t>
            </a:r>
            <a:r>
              <a:rPr lang="vi-VN" sz="2000" b="1">
                <a:latin typeface="+mn-lt"/>
              </a:rPr>
              <a:t>không</a:t>
            </a:r>
            <a:r>
              <a:rPr lang="vi-VN" sz="2000">
                <a:latin typeface="+mn-lt"/>
              </a:rPr>
              <a:t> phải ngành nghề liên quan đến cơ khí động lực?</a:t>
            </a:r>
            <a:endParaRPr lang="vi-VN" sz="2000">
              <a:latin typeface="+mn-lt"/>
            </a:endParaRPr>
          </a:p>
        </p:txBody>
      </p:sp>
    </p:spTree>
    <p:extLst>
      <p:ext uri="{BB962C8B-B14F-4D97-AF65-F5344CB8AC3E}">
        <p14:creationId xmlns:p14="http://schemas.microsoft.com/office/powerpoint/2010/main" val="34038258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170099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Phòng thiết kế của các viện nghiên cứu,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17099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Các phân xưởng,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3863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Các dây chuyền lắp ráp của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39072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Các trạm hoặc phân xưởng </a:t>
            </a:r>
            <a:r>
              <a:rPr lang="vi-VN" sz="2000">
                <a:solidFill>
                  <a:srgbClr val="000000"/>
                </a:solidFill>
              </a:rPr>
              <a:t>bảo </a:t>
            </a:r>
            <a:r>
              <a:rPr lang="vi-VN" sz="2000" smtClean="0">
                <a:solidFill>
                  <a:srgbClr val="000000"/>
                </a:solidFill>
              </a:rPr>
              <a:t>dưỡng</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15196" y="3386377"/>
            <a:ext cx="3901066" cy="1313067"/>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en-US" sz="2000">
                <a:solidFill>
                  <a:srgbClr val="000000"/>
                </a:solidFill>
              </a:rPr>
              <a:t>C. Các dây chuyền lắp ráp của nhà máy sản xuất.</a:t>
            </a:r>
            <a:endParaRPr lang="en-US"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565162"/>
            <a:ext cx="914400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3: </a:t>
            </a:r>
            <a:r>
              <a:rPr lang="vi-VN" sz="2000">
                <a:latin typeface="+mn-lt"/>
              </a:rPr>
              <a:t>Công việc lắp ráp máy, thiết bị cơ khí động </a:t>
            </a:r>
            <a:r>
              <a:rPr lang="vi-VN" sz="2000">
                <a:latin typeface="+mn-lt"/>
              </a:rPr>
              <a:t>lực </a:t>
            </a:r>
            <a:endParaRPr lang="en-US" sz="2000" smtClean="0">
              <a:latin typeface="+mn-lt"/>
            </a:endParaRPr>
          </a:p>
          <a:p>
            <a:pPr algn="ctr">
              <a:lnSpc>
                <a:spcPct val="150000"/>
              </a:lnSpc>
            </a:pPr>
            <a:r>
              <a:rPr lang="vi-VN" sz="2000" smtClean="0">
                <a:latin typeface="+mn-lt"/>
              </a:rPr>
              <a:t>thường </a:t>
            </a:r>
            <a:r>
              <a:rPr lang="vi-VN" sz="2000">
                <a:latin typeface="+mn-lt"/>
              </a:rPr>
              <a:t>được thực hiện ở đâu?</a:t>
            </a:r>
            <a:endParaRPr lang="vi-VN" sz="2000">
              <a:latin typeface="+mn-lt"/>
            </a:endParaRPr>
          </a:p>
        </p:txBody>
      </p:sp>
    </p:spTree>
    <p:extLst>
      <p:ext uri="{BB962C8B-B14F-4D97-AF65-F5344CB8AC3E}">
        <p14:creationId xmlns:p14="http://schemas.microsoft.com/office/powerpoint/2010/main" val="11833967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170099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17099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Chế </a:t>
            </a:r>
            <a:r>
              <a:rPr lang="vi-VN" sz="2000">
                <a:solidFill>
                  <a:srgbClr val="000000"/>
                </a:solidFill>
              </a:rPr>
              <a:t>tạo </a:t>
            </a:r>
            <a:r>
              <a:rPr lang="vi-VN" sz="2000" smtClean="0">
                <a:solidFill>
                  <a:srgbClr val="000000"/>
                </a:solidFill>
              </a:rPr>
              <a:t>máy</a:t>
            </a:r>
            <a:r>
              <a:rPr lang="en-US" sz="2000" smtClean="0">
                <a:solidFill>
                  <a:srgbClr val="000000"/>
                </a:solidFill>
              </a:rPr>
              <a:t>,</a:t>
            </a:r>
            <a:r>
              <a:rPr lang="vi-VN" sz="2000" smtClean="0">
                <a:solidFill>
                  <a:srgbClr val="000000"/>
                </a:solidFill>
              </a:rPr>
              <a:t> </a:t>
            </a:r>
            <a:r>
              <a:rPr lang="vi-VN" sz="2000">
                <a:solidFill>
                  <a:srgbClr val="000000"/>
                </a:solidFill>
              </a:rPr>
              <a:t>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3863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Lắp ráp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39072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Bảo dưỡng, sửa chữa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770986" y="1700999"/>
            <a:ext cx="3901066" cy="1313067"/>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Chế tạo máy, thiết bị cơ khí động lực.</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565162"/>
            <a:ext cx="914400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4: </a:t>
            </a:r>
            <a:r>
              <a:rPr lang="vi-VN" sz="2000">
                <a:latin typeface="+mn-lt"/>
              </a:rPr>
              <a:t>Nghề nghiệp của những người thực hiện công việc gia công</a:t>
            </a:r>
            <a:r>
              <a:rPr lang="vi-VN" sz="2000">
                <a:latin typeface="+mn-lt"/>
              </a:rPr>
              <a:t>, </a:t>
            </a:r>
            <a:endParaRPr lang="en-US" sz="2000" smtClean="0">
              <a:latin typeface="+mn-lt"/>
            </a:endParaRPr>
          </a:p>
          <a:p>
            <a:pPr algn="ctr">
              <a:lnSpc>
                <a:spcPct val="150000"/>
              </a:lnSpc>
            </a:pPr>
            <a:r>
              <a:rPr lang="vi-VN" sz="2000" smtClean="0">
                <a:latin typeface="+mn-lt"/>
              </a:rPr>
              <a:t>chế </a:t>
            </a:r>
            <a:r>
              <a:rPr lang="vi-VN" sz="2000">
                <a:latin typeface="+mn-lt"/>
              </a:rPr>
              <a:t>tạo</a:t>
            </a:r>
            <a:r>
              <a:rPr lang="vi-VN" sz="2000" smtClean="0">
                <a:latin typeface="+mn-lt"/>
              </a:rPr>
              <a:t>,... </a:t>
            </a:r>
            <a:r>
              <a:rPr lang="vi-VN" sz="2000">
                <a:latin typeface="+mn-lt"/>
              </a:rPr>
              <a:t>các máy móc, thiết bị thuộc lĩnh vực cơ khí động lực là?</a:t>
            </a:r>
            <a:endParaRPr lang="vi-VN" sz="2000">
              <a:latin typeface="+mn-lt"/>
            </a:endParaRPr>
          </a:p>
        </p:txBody>
      </p:sp>
    </p:spTree>
    <p:extLst>
      <p:ext uri="{BB962C8B-B14F-4D97-AF65-F5344CB8AC3E}">
        <p14:creationId xmlns:p14="http://schemas.microsoft.com/office/powerpoint/2010/main" val="3002785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2361920"/>
            <a:ext cx="3901066" cy="1114415"/>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2370898"/>
            <a:ext cx="3901066" cy="1114415"/>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Chế </a:t>
            </a:r>
            <a:r>
              <a:rPr lang="vi-VN" sz="2000">
                <a:solidFill>
                  <a:srgbClr val="000000"/>
                </a:solidFill>
              </a:rPr>
              <a:t>tạo </a:t>
            </a:r>
            <a:r>
              <a:rPr lang="vi-VN" sz="2000" smtClean="0">
                <a:solidFill>
                  <a:srgbClr val="000000"/>
                </a:solidFill>
              </a:rPr>
              <a:t>máy</a:t>
            </a:r>
            <a:r>
              <a:rPr lang="en-US" sz="2000" smtClean="0">
                <a:solidFill>
                  <a:srgbClr val="000000"/>
                </a:solidFill>
              </a:rPr>
              <a:t>,</a:t>
            </a:r>
            <a:r>
              <a:rPr lang="vi-VN" sz="2000" smtClean="0">
                <a:solidFill>
                  <a:srgbClr val="000000"/>
                </a:solidFill>
              </a:rPr>
              <a:t> </a:t>
            </a:r>
            <a:r>
              <a:rPr lang="vi-VN" sz="2000">
                <a:solidFill>
                  <a:srgbClr val="000000"/>
                </a:solidFill>
              </a:rPr>
              <a:t>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705302"/>
            <a:ext cx="3901066" cy="1114415"/>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Lắp ráp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709654"/>
            <a:ext cx="3901066" cy="1114415"/>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Bảo dưỡng, sửa chữa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15196" y="2358452"/>
            <a:ext cx="3901066" cy="1126861"/>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Thiết kế kĩ thuật cơ khí động lực.</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655625"/>
            <a:ext cx="9144000" cy="147732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5: </a:t>
            </a:r>
            <a:r>
              <a:rPr lang="vi-VN" sz="2000">
                <a:latin typeface="+mn-lt"/>
              </a:rPr>
              <a:t>Nghề nghiệp của những người thực hiện công việc xây </a:t>
            </a:r>
            <a:r>
              <a:rPr lang="vi-VN" sz="2000">
                <a:latin typeface="+mn-lt"/>
              </a:rPr>
              <a:t>dựng </a:t>
            </a:r>
            <a:endParaRPr lang="en-US" sz="2000" smtClean="0">
              <a:latin typeface="+mn-lt"/>
            </a:endParaRPr>
          </a:p>
          <a:p>
            <a:pPr algn="ctr">
              <a:lnSpc>
                <a:spcPct val="150000"/>
              </a:lnSpc>
            </a:pPr>
            <a:r>
              <a:rPr lang="vi-VN" sz="2000" smtClean="0">
                <a:latin typeface="+mn-lt"/>
              </a:rPr>
              <a:t>các </a:t>
            </a:r>
            <a:r>
              <a:rPr lang="vi-VN" sz="2000">
                <a:latin typeface="+mn-lt"/>
              </a:rPr>
              <a:t>bản vẽ, tính toán, mô </a:t>
            </a:r>
            <a:r>
              <a:rPr lang="vi-VN" sz="2000">
                <a:latin typeface="+mn-lt"/>
              </a:rPr>
              <a:t>phỏng</a:t>
            </a:r>
            <a:r>
              <a:rPr lang="vi-VN" sz="2000" smtClean="0">
                <a:latin typeface="+mn-lt"/>
              </a:rPr>
              <a:t>,... </a:t>
            </a:r>
            <a:r>
              <a:rPr lang="vi-VN" sz="2000">
                <a:latin typeface="+mn-lt"/>
              </a:rPr>
              <a:t>các sản phẩm máy móc, thiết </a:t>
            </a:r>
            <a:r>
              <a:rPr lang="vi-VN" sz="2000">
                <a:latin typeface="+mn-lt"/>
              </a:rPr>
              <a:t>bị </a:t>
            </a:r>
            <a:endParaRPr lang="en-US" sz="2000" smtClean="0">
              <a:latin typeface="+mn-lt"/>
            </a:endParaRPr>
          </a:p>
          <a:p>
            <a:pPr algn="ctr">
              <a:lnSpc>
                <a:spcPct val="150000"/>
              </a:lnSpc>
            </a:pPr>
            <a:r>
              <a:rPr lang="vi-VN" sz="2000" smtClean="0">
                <a:latin typeface="+mn-lt"/>
              </a:rPr>
              <a:t>thuộc </a:t>
            </a:r>
            <a:r>
              <a:rPr lang="vi-VN" sz="2000">
                <a:latin typeface="+mn-lt"/>
              </a:rPr>
              <a:t>lĩnh vực cơ khí động lực là?</a:t>
            </a:r>
            <a:endParaRPr lang="vi-VN" sz="2000">
              <a:latin typeface="+mn-lt"/>
            </a:endParaRPr>
          </a:p>
        </p:txBody>
      </p:sp>
    </p:spTree>
    <p:extLst>
      <p:ext uri="{BB962C8B-B14F-4D97-AF65-F5344CB8AC3E}">
        <p14:creationId xmlns:p14="http://schemas.microsoft.com/office/powerpoint/2010/main" val="1883622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170099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Phòng thiết kế của các viện nghiên cứu,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17099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Các phân xưởng,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386377"/>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Các dây chuyền lắp ráp của nhà máy </a:t>
            </a:r>
            <a:r>
              <a:rPr lang="vi-VN" sz="2000">
                <a:solidFill>
                  <a:srgbClr val="000000"/>
                </a:solidFill>
              </a:rPr>
              <a:t>sản </a:t>
            </a:r>
            <a:r>
              <a:rPr lang="vi-VN" sz="2000" smtClean="0">
                <a:solidFill>
                  <a:srgbClr val="000000"/>
                </a:solidFill>
              </a:rPr>
              <a:t>xuất</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390729"/>
            <a:ext cx="3901066" cy="1313067"/>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Các trạm hoặc phân xưởng </a:t>
            </a:r>
            <a:r>
              <a:rPr lang="vi-VN" sz="2000">
                <a:solidFill>
                  <a:srgbClr val="000000"/>
                </a:solidFill>
              </a:rPr>
              <a:t>bảo </a:t>
            </a:r>
            <a:r>
              <a:rPr lang="vi-VN" sz="2000" smtClean="0">
                <a:solidFill>
                  <a:srgbClr val="000000"/>
                </a:solidFill>
              </a:rPr>
              <a:t>dưỡng</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770986" y="1700999"/>
            <a:ext cx="3901066" cy="1322045"/>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Các phân xưởng, nhà máy sản xuất.</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565162"/>
            <a:ext cx="914400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6: </a:t>
            </a:r>
            <a:r>
              <a:rPr lang="vi-VN" sz="2000">
                <a:latin typeface="+mn-lt"/>
              </a:rPr>
              <a:t>Công việc chế tạo máy, thiết bị cơ khí động </a:t>
            </a:r>
            <a:r>
              <a:rPr lang="vi-VN" sz="2000">
                <a:latin typeface="+mn-lt"/>
              </a:rPr>
              <a:t>lực </a:t>
            </a:r>
            <a:endParaRPr lang="en-US" sz="2000" smtClean="0">
              <a:latin typeface="+mn-lt"/>
            </a:endParaRPr>
          </a:p>
          <a:p>
            <a:pPr algn="ctr">
              <a:lnSpc>
                <a:spcPct val="150000"/>
              </a:lnSpc>
            </a:pPr>
            <a:r>
              <a:rPr lang="vi-VN" sz="2000" smtClean="0">
                <a:latin typeface="+mn-lt"/>
              </a:rPr>
              <a:t>thường </a:t>
            </a:r>
            <a:r>
              <a:rPr lang="vi-VN" sz="2000">
                <a:latin typeface="+mn-lt"/>
              </a:rPr>
              <a:t>được thực hiện ở đâu?</a:t>
            </a:r>
            <a:endParaRPr lang="vi-VN" sz="2000">
              <a:latin typeface="+mn-lt"/>
            </a:endParaRPr>
          </a:p>
        </p:txBody>
      </p:sp>
    </p:spTree>
    <p:extLst>
      <p:ext uri="{BB962C8B-B14F-4D97-AF65-F5344CB8AC3E}">
        <p14:creationId xmlns:p14="http://schemas.microsoft.com/office/powerpoint/2010/main" val="42171707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KHỞI ĐỘNG</a:t>
            </a:r>
            <a:endParaRPr lang="vi-VN" sz="3600" b="1">
              <a:solidFill>
                <a:schemeClr val="tx2">
                  <a:lumMod val="50000"/>
                </a:schemeClr>
              </a:solidFill>
            </a:endParaRPr>
          </a:p>
        </p:txBody>
      </p:sp>
      <p:pic>
        <p:nvPicPr>
          <p:cNvPr id="1026" name="Picture 2" descr="Bí quyết trở thành thợ sửa chữa ô tô giỏi - Cẩm nang mua bán"/>
          <p:cNvPicPr>
            <a:picLocks noChangeAspect="1" noChangeArrowheads="1"/>
          </p:cNvPicPr>
          <p:nvPr/>
        </p:nvPicPr>
        <p:blipFill rotWithShape="1">
          <a:blip r:embed="rId2">
            <a:extLst>
              <a:ext uri="{28A0092B-C50C-407E-A947-70E740481C1C}">
                <a14:useLocalDpi xmlns:a14="http://schemas.microsoft.com/office/drawing/2010/main" val="0"/>
              </a:ext>
            </a:extLst>
          </a:blip>
          <a:srcRect b="8849"/>
          <a:stretch/>
        </p:blipFill>
        <p:spPr bwMode="auto">
          <a:xfrm>
            <a:off x="5090477" y="3067673"/>
            <a:ext cx="2962191" cy="1800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h nghiệm MỞ CỬA HÀNG SỬA CHỮA XE MÁY tiết kiệm vốn"/>
          <p:cNvPicPr>
            <a:picLocks noChangeAspect="1" noChangeArrowheads="1"/>
          </p:cNvPicPr>
          <p:nvPr/>
        </p:nvPicPr>
        <p:blipFill rotWithShape="1">
          <a:blip r:embed="rId3">
            <a:extLst>
              <a:ext uri="{28A0092B-C50C-407E-A947-70E740481C1C}">
                <a14:useLocalDpi xmlns:a14="http://schemas.microsoft.com/office/drawing/2010/main" val="0"/>
              </a:ext>
            </a:extLst>
          </a:blip>
          <a:srcRect t="8705" r="13611"/>
          <a:stretch/>
        </p:blipFill>
        <p:spPr bwMode="auto">
          <a:xfrm>
            <a:off x="1099369" y="3067673"/>
            <a:ext cx="3254750" cy="18000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25483" y="1349037"/>
            <a:ext cx="7893033" cy="1503781"/>
            <a:chOff x="350261" y="3316766"/>
            <a:chExt cx="7893033" cy="1503781"/>
          </a:xfrm>
        </p:grpSpPr>
        <p:sp>
          <p:nvSpPr>
            <p:cNvPr id="9" name="Right Arrow 8"/>
            <p:cNvSpPr/>
            <p:nvPr/>
          </p:nvSpPr>
          <p:spPr>
            <a:xfrm>
              <a:off x="350261" y="3736003"/>
              <a:ext cx="469867" cy="66530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65343" y="3316766"/>
              <a:ext cx="7277951" cy="1503781"/>
            </a:xfrm>
            <a:prstGeom prst="roundRect">
              <a:avLst>
                <a:gd name="adj" fmla="val 13120"/>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Thợ sửa ô tô, xe máy là người làm nghề cơ khí </a:t>
              </a:r>
              <a:r>
                <a:rPr lang="vi-VN" sz="2000">
                  <a:solidFill>
                    <a:srgbClr val="000000"/>
                  </a:solidFill>
                </a:rPr>
                <a:t>động </a:t>
              </a:r>
              <a:r>
                <a:rPr lang="vi-VN" sz="2000" smtClean="0">
                  <a:solidFill>
                    <a:srgbClr val="000000"/>
                  </a:solidFill>
                </a:rPr>
                <a:t>lực</a:t>
              </a:r>
              <a:r>
                <a:rPr lang="en-US" sz="2000" smtClean="0">
                  <a:solidFill>
                    <a:srgbClr val="000000"/>
                  </a:solidFill>
                </a:rPr>
                <a:t> v</a:t>
              </a:r>
              <a:r>
                <a:rPr lang="vi-VN" sz="2000" smtClean="0">
                  <a:solidFill>
                    <a:srgbClr val="000000"/>
                  </a:solidFill>
                </a:rPr>
                <a:t>ì </a:t>
              </a:r>
              <a:r>
                <a:rPr lang="vi-VN" sz="2000">
                  <a:solidFill>
                    <a:srgbClr val="000000"/>
                  </a:solidFill>
                </a:rPr>
                <a:t>ô tô, xe máy là những máy móc thuộc lĩnh vực cơ khí động lực.</a:t>
              </a:r>
              <a:endParaRPr lang="en-US" sz="2000">
                <a:solidFill>
                  <a:srgbClr val="000000"/>
                </a:solidFill>
              </a:endParaRPr>
            </a:p>
          </p:txBody>
        </p:sp>
      </p:grpSp>
    </p:spTree>
    <p:extLst>
      <p:ext uri="{BB962C8B-B14F-4D97-AF65-F5344CB8AC3E}">
        <p14:creationId xmlns:p14="http://schemas.microsoft.com/office/powerpoint/2010/main" val="2179741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1700999"/>
            <a:ext cx="3901066" cy="1548480"/>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a:t>
            </a:r>
            <a:r>
              <a:rPr lang="vi-VN" sz="2000">
                <a:solidFill>
                  <a:srgbClr val="000000"/>
                </a:solidFill>
              </a:rPr>
              <a:t>. </a:t>
            </a:r>
            <a:r>
              <a:rPr lang="vi-VN" sz="2000">
                <a:solidFill>
                  <a:srgbClr val="000000"/>
                </a:solidFill>
              </a:rPr>
              <a:t>công việc tính toán - công việc của người làm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1709977"/>
            <a:ext cx="3901066" cy="1548480"/>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a:t>
            </a:r>
            <a:r>
              <a:rPr lang="vi-VN" sz="2000">
                <a:solidFill>
                  <a:srgbClr val="000000"/>
                </a:solidFill>
              </a:rPr>
              <a:t>. </a:t>
            </a:r>
            <a:r>
              <a:rPr lang="vi-VN" sz="2000">
                <a:solidFill>
                  <a:srgbClr val="000000"/>
                </a:solidFill>
              </a:rPr>
              <a:t>công việc thiết kế - công việc của người làm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386377"/>
            <a:ext cx="3901066" cy="1548480"/>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a:t>
            </a:r>
            <a:r>
              <a:rPr lang="vi-VN" sz="2000">
                <a:solidFill>
                  <a:srgbClr val="000000"/>
                </a:solidFill>
              </a:rPr>
              <a:t>. </a:t>
            </a:r>
            <a:r>
              <a:rPr lang="vi-VN" sz="2000">
                <a:solidFill>
                  <a:srgbClr val="000000"/>
                </a:solidFill>
              </a:rPr>
              <a:t>công việc chế tạo - công việc của người làm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390729"/>
            <a:ext cx="3901066" cy="1548480"/>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a:t>
            </a:r>
            <a:r>
              <a:rPr lang="vi-VN" sz="2000">
                <a:solidFill>
                  <a:srgbClr val="000000"/>
                </a:solidFill>
              </a:rPr>
              <a:t>. </a:t>
            </a:r>
            <a:r>
              <a:rPr lang="vi-VN" sz="2000">
                <a:solidFill>
                  <a:srgbClr val="000000"/>
                </a:solidFill>
              </a:rPr>
              <a:t>công việc lắp ráp - công việc của người làm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770986" y="1700999"/>
            <a:ext cx="3901066" cy="1557458"/>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công việc thiết kế - công việc của người làm thiết kế kĩ thuật cơ khí động lực.</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565162"/>
            <a:ext cx="914400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7</a:t>
            </a:r>
            <a:r>
              <a:rPr lang="vi-VN" sz="2000" b="1">
                <a:latin typeface="+mn-lt"/>
              </a:rPr>
              <a:t>: </a:t>
            </a:r>
            <a:r>
              <a:rPr lang="en-US" sz="2000" smtClean="0">
                <a:latin typeface="+mn-lt"/>
              </a:rPr>
              <a:t>Việc </a:t>
            </a:r>
            <a:r>
              <a:rPr lang="vi-VN" sz="2000" smtClean="0">
                <a:latin typeface="+mn-lt"/>
              </a:rPr>
              <a:t>sử </a:t>
            </a:r>
            <a:r>
              <a:rPr lang="vi-VN" sz="2000">
                <a:latin typeface="+mn-lt"/>
              </a:rPr>
              <a:t>dụng được các phần mềm CAD, CAE là một lợi </a:t>
            </a:r>
            <a:r>
              <a:rPr lang="vi-VN" sz="2000">
                <a:latin typeface="+mn-lt"/>
              </a:rPr>
              <a:t>thế </a:t>
            </a:r>
            <a:endParaRPr lang="en-US" sz="2000" smtClean="0">
              <a:latin typeface="+mn-lt"/>
            </a:endParaRPr>
          </a:p>
          <a:p>
            <a:pPr algn="ctr">
              <a:lnSpc>
                <a:spcPct val="150000"/>
              </a:lnSpc>
            </a:pPr>
            <a:r>
              <a:rPr lang="vi-VN" sz="2000" smtClean="0">
                <a:latin typeface="+mn-lt"/>
              </a:rPr>
              <a:t>của </a:t>
            </a:r>
            <a:r>
              <a:rPr lang="vi-VN" sz="2000">
                <a:latin typeface="+mn-lt"/>
              </a:rPr>
              <a:t>người làm </a:t>
            </a:r>
            <a:r>
              <a:rPr lang="vi-VN" sz="2000">
                <a:latin typeface="+mn-lt"/>
              </a:rPr>
              <a:t>kĩ </a:t>
            </a:r>
            <a:r>
              <a:rPr lang="vi-VN" sz="2000" smtClean="0">
                <a:latin typeface="+mn-lt"/>
              </a:rPr>
              <a:t>thuật</a:t>
            </a:r>
            <a:r>
              <a:rPr lang="en-US" sz="2000" smtClean="0">
                <a:latin typeface="+mn-lt"/>
              </a:rPr>
              <a:t> vì đây là phần mềm hỗ trợ</a:t>
            </a:r>
            <a:endParaRPr lang="vi-VN" sz="2000">
              <a:latin typeface="+mn-lt"/>
            </a:endParaRPr>
          </a:p>
        </p:txBody>
      </p:sp>
    </p:spTree>
    <p:extLst>
      <p:ext uri="{BB962C8B-B14F-4D97-AF65-F5344CB8AC3E}">
        <p14:creationId xmlns:p14="http://schemas.microsoft.com/office/powerpoint/2010/main" val="1632030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8F2F0A6-F1CF-0111-C5BD-F8733B7B5351}"/>
              </a:ext>
            </a:extLst>
          </p:cNvPr>
          <p:cNvSpPr/>
          <p:nvPr/>
        </p:nvSpPr>
        <p:spPr>
          <a:xfrm>
            <a:off x="415196" y="2205102"/>
            <a:ext cx="3901066" cy="1216016"/>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Thiết kế kĩ thuật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0" name="Rounded Rectangle 9">
            <a:extLst>
              <a:ext uri="{FF2B5EF4-FFF2-40B4-BE49-F238E27FC236}">
                <a16:creationId xmlns:a16="http://schemas.microsoft.com/office/drawing/2014/main" id="{0EB8EB02-8EFF-91C0-A975-61E68A9234DE}"/>
              </a:ext>
            </a:extLst>
          </p:cNvPr>
          <p:cNvSpPr/>
          <p:nvPr/>
        </p:nvSpPr>
        <p:spPr>
          <a:xfrm>
            <a:off x="4770986" y="2214080"/>
            <a:ext cx="3901066" cy="1216016"/>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Chế </a:t>
            </a:r>
            <a:r>
              <a:rPr lang="vi-VN" sz="2000">
                <a:solidFill>
                  <a:srgbClr val="000000"/>
                </a:solidFill>
              </a:rPr>
              <a:t>tạo </a:t>
            </a:r>
            <a:r>
              <a:rPr lang="vi-VN" sz="2000" smtClean="0">
                <a:solidFill>
                  <a:srgbClr val="000000"/>
                </a:solidFill>
              </a:rPr>
              <a:t>máy</a:t>
            </a:r>
            <a:r>
              <a:rPr lang="en-US" sz="2000" smtClean="0">
                <a:solidFill>
                  <a:srgbClr val="000000"/>
                </a:solidFill>
              </a:rPr>
              <a:t>,</a:t>
            </a:r>
            <a:r>
              <a:rPr lang="vi-VN" sz="2000" smtClean="0">
                <a:solidFill>
                  <a:srgbClr val="000000"/>
                </a:solidFill>
              </a:rPr>
              <a:t> </a:t>
            </a:r>
            <a:r>
              <a:rPr lang="vi-VN" sz="2000">
                <a:solidFill>
                  <a:srgbClr val="000000"/>
                </a:solidFill>
              </a:rPr>
              <a:t>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1" name="Rounded Rectangle 10">
            <a:extLst>
              <a:ext uri="{FF2B5EF4-FFF2-40B4-BE49-F238E27FC236}">
                <a16:creationId xmlns:a16="http://schemas.microsoft.com/office/drawing/2014/main" id="{D4F02CC3-CDDD-9E0B-5AF7-4E3A2AD06CA5}"/>
              </a:ext>
            </a:extLst>
          </p:cNvPr>
          <p:cNvSpPr/>
          <p:nvPr/>
        </p:nvSpPr>
        <p:spPr>
          <a:xfrm>
            <a:off x="415196" y="3657600"/>
            <a:ext cx="3901066" cy="1216016"/>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Lắp ráp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2" name="Rounded Rectangle 11">
            <a:extLst>
              <a:ext uri="{FF2B5EF4-FFF2-40B4-BE49-F238E27FC236}">
                <a16:creationId xmlns:a16="http://schemas.microsoft.com/office/drawing/2014/main" id="{15BF237F-1D39-26EB-8C52-BA1687F3CDFC}"/>
              </a:ext>
            </a:extLst>
          </p:cNvPr>
          <p:cNvSpPr/>
          <p:nvPr/>
        </p:nvSpPr>
        <p:spPr>
          <a:xfrm>
            <a:off x="4770986" y="3661952"/>
            <a:ext cx="3901066" cy="1216016"/>
          </a:xfrm>
          <a:prstGeom prst="roundRect">
            <a:avLst/>
          </a:prstGeom>
          <a:solidFill>
            <a:srgbClr val="FFFFFF"/>
          </a:solidFill>
          <a:ln w="28575">
            <a:solidFill>
              <a:srgbClr val="28473A"/>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Bảo dưỡng, sửa chữa máy, thiết bị cơ khí </a:t>
            </a:r>
            <a:r>
              <a:rPr lang="vi-VN" sz="2000">
                <a:solidFill>
                  <a:srgbClr val="000000"/>
                </a:solidFill>
              </a:rPr>
              <a:t>động </a:t>
            </a:r>
            <a:r>
              <a:rPr lang="vi-VN" sz="2000" smtClean="0">
                <a:solidFill>
                  <a:srgbClr val="000000"/>
                </a:solidFill>
              </a:rPr>
              <a:t>lực</a:t>
            </a:r>
            <a:r>
              <a:rPr lang="en-US" sz="2000" smtClean="0">
                <a:solidFill>
                  <a:srgbClr val="000000"/>
                </a:solidFill>
              </a:rPr>
              <a:t>.</a:t>
            </a:r>
            <a:endParaRPr lang="en-US" sz="2000">
              <a:solidFill>
                <a:srgbClr val="000000"/>
              </a:solidFill>
            </a:endParaRPr>
          </a:p>
        </p:txBody>
      </p:sp>
      <p:sp>
        <p:nvSpPr>
          <p:cNvPr id="13" name="Rounded Rectangle 12">
            <a:extLst>
              <a:ext uri="{FF2B5EF4-FFF2-40B4-BE49-F238E27FC236}">
                <a16:creationId xmlns:a16="http://schemas.microsoft.com/office/drawing/2014/main" id="{D4F02CC3-CDDD-9E0B-5AF7-4E3A2AD06CA5}"/>
              </a:ext>
            </a:extLst>
          </p:cNvPr>
          <p:cNvSpPr/>
          <p:nvPr/>
        </p:nvSpPr>
        <p:spPr>
          <a:xfrm>
            <a:off x="4770986" y="3657600"/>
            <a:ext cx="3901066" cy="1216016"/>
          </a:xfrm>
          <a:prstGeom prst="roundRect">
            <a:avLst/>
          </a:prstGeom>
          <a:solidFill>
            <a:srgbClr val="FF9933"/>
          </a:solidFill>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Bảo dưỡng, sửa chữa máy, thiết bị cơ khí động lực.</a:t>
            </a:r>
            <a:endParaRPr lang="vi-VN" sz="2000">
              <a:solidFill>
                <a:srgbClr val="000000"/>
              </a:solidFill>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0" y="516359"/>
            <a:ext cx="9144000" cy="142032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8: </a:t>
            </a:r>
            <a:r>
              <a:rPr lang="vi-VN" sz="2000">
                <a:latin typeface="+mn-lt"/>
              </a:rPr>
              <a:t>Người làm nghề nào phải có kiến thức, kinh nghiệm, kĩ năng vận hành cũng như khả năng phán đoán để phát hiện các lỗi, hỏng hóc của máy, thiết bị và đưa ra được các phương án khắc phục là?</a:t>
            </a:r>
            <a:endParaRPr lang="vi-VN" sz="2000">
              <a:latin typeface="+mn-lt"/>
            </a:endParaRPr>
          </a:p>
        </p:txBody>
      </p:sp>
    </p:spTree>
    <p:extLst>
      <p:ext uri="{BB962C8B-B14F-4D97-AF65-F5344CB8AC3E}">
        <p14:creationId xmlns:p14="http://schemas.microsoft.com/office/powerpoint/2010/main" val="15860650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LUYỆN TẬP</a:t>
            </a:r>
            <a:endParaRPr lang="vi-VN" sz="3600" b="1">
              <a:solidFill>
                <a:schemeClr val="tx2">
                  <a:lumMod val="50000"/>
                </a:schemeClr>
              </a:solidFill>
            </a:endParaRPr>
          </a:p>
        </p:txBody>
      </p:sp>
      <p:sp>
        <p:nvSpPr>
          <p:cNvPr id="15" name="TextBox 14"/>
          <p:cNvSpPr txBox="1"/>
          <p:nvPr/>
        </p:nvSpPr>
        <p:spPr>
          <a:xfrm>
            <a:off x="571420" y="1134183"/>
            <a:ext cx="2603580" cy="553998"/>
          </a:xfrm>
          <a:prstGeom prst="rect">
            <a:avLst/>
          </a:prstGeom>
          <a:noFill/>
        </p:spPr>
        <p:txBody>
          <a:bodyPr wrap="square" rtlCol="0">
            <a:spAutoFit/>
          </a:bodyPr>
          <a:lstStyle/>
          <a:p>
            <a:pPr algn="just">
              <a:lnSpc>
                <a:spcPct val="150000"/>
              </a:lnSpc>
            </a:pPr>
            <a:r>
              <a:rPr lang="en-US" sz="2000" b="1" u="sng" smtClean="0">
                <a:solidFill>
                  <a:srgbClr val="C00000"/>
                </a:solidFill>
                <a:latin typeface="Arial" panose="020B0604020202020204" pitchFamily="34" charset="0"/>
                <a:cs typeface="Arial" panose="020B0604020202020204" pitchFamily="34" charset="0"/>
              </a:rPr>
              <a:t>Bài tập SGK </a:t>
            </a:r>
            <a:r>
              <a:rPr lang="en-US" sz="2000" b="1" u="sng" smtClean="0">
                <a:solidFill>
                  <a:srgbClr val="C00000"/>
                </a:solidFill>
                <a:latin typeface="Arial" panose="020B0604020202020204" pitchFamily="34" charset="0"/>
                <a:cs typeface="Arial" panose="020B0604020202020204" pitchFamily="34" charset="0"/>
              </a:rPr>
              <a:t>tr.75:</a:t>
            </a:r>
            <a:endParaRPr lang="vi-VN" sz="2000" b="1" u="sng">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243199" y="1753987"/>
            <a:ext cx="5567051" cy="1657698"/>
            <a:chOff x="243199" y="1753987"/>
            <a:chExt cx="5567051" cy="1657698"/>
          </a:xfrm>
        </p:grpSpPr>
        <p:sp>
          <p:nvSpPr>
            <p:cNvPr id="16" name="Rounded Rectangle 15"/>
            <p:cNvSpPr/>
            <p:nvPr/>
          </p:nvSpPr>
          <p:spPr>
            <a:xfrm>
              <a:off x="345451" y="1954857"/>
              <a:ext cx="5464799" cy="1456828"/>
            </a:xfrm>
            <a:prstGeom prst="roundRect">
              <a:avLst>
                <a:gd name="adj" fmla="val 11360"/>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a:solidFill>
                    <a:srgbClr val="000000"/>
                  </a:solidFill>
                </a:rPr>
                <a:t> </a:t>
              </a:r>
              <a:r>
                <a:rPr lang="en-US" sz="2000" i="1" smtClean="0">
                  <a:solidFill>
                    <a:srgbClr val="000000"/>
                  </a:solidFill>
                </a:rPr>
                <a:t>    </a:t>
              </a:r>
              <a:r>
                <a:rPr lang="vi-VN" sz="2000" i="1" smtClean="0">
                  <a:solidFill>
                    <a:srgbClr val="000000"/>
                  </a:solidFill>
                </a:rPr>
                <a:t>Cho </a:t>
              </a:r>
              <a:r>
                <a:rPr lang="vi-VN" sz="2000" i="1">
                  <a:solidFill>
                    <a:srgbClr val="000000"/>
                  </a:solidFill>
                </a:rPr>
                <a:t>biết vị trí làm việc (nơi làm việc) của những người làm công việc thiết kế, chế tạo lắp ráp hoặc bảo dưỡng máy, thiết bị cơ </a:t>
              </a:r>
              <a:r>
                <a:rPr lang="vi-VN" sz="2000" i="1">
                  <a:solidFill>
                    <a:srgbClr val="000000"/>
                  </a:solidFill>
                </a:rPr>
                <a:t>khí</a:t>
              </a:r>
              <a:r>
                <a:rPr lang="vi-VN" sz="2000" i="1" smtClean="0">
                  <a:solidFill>
                    <a:srgbClr val="000000"/>
                  </a:solidFill>
                </a:rPr>
                <a:t>.</a:t>
              </a:r>
              <a:r>
                <a:rPr lang="en-US" sz="2000" i="1" smtClean="0">
                  <a:solidFill>
                    <a:srgbClr val="000000"/>
                  </a:solidFill>
                </a:rPr>
                <a:t>  </a:t>
              </a:r>
              <a:endParaRPr lang="vi-VN" sz="2000" i="1">
                <a:solidFill>
                  <a:srgbClr val="000000"/>
                </a:solidFill>
              </a:endParaRPr>
            </a:p>
          </p:txBody>
        </p:sp>
        <p:pic>
          <p:nvPicPr>
            <p:cNvPr id="17"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3199" y="1753987"/>
              <a:ext cx="566426" cy="802493"/>
            </a:xfrm>
            <a:prstGeom prst="rect">
              <a:avLst/>
            </a:prstGeom>
          </p:spPr>
        </p:pic>
      </p:grpSp>
      <p:grpSp>
        <p:nvGrpSpPr>
          <p:cNvPr id="3" name="Group 2"/>
          <p:cNvGrpSpPr/>
          <p:nvPr/>
        </p:nvGrpSpPr>
        <p:grpSpPr>
          <a:xfrm>
            <a:off x="243199" y="3513495"/>
            <a:ext cx="5567051" cy="1299263"/>
            <a:chOff x="243199" y="3513495"/>
            <a:chExt cx="5567051" cy="1299263"/>
          </a:xfrm>
        </p:grpSpPr>
        <p:sp>
          <p:nvSpPr>
            <p:cNvPr id="18" name="Rounded Rectangle 17"/>
            <p:cNvSpPr/>
            <p:nvPr/>
          </p:nvSpPr>
          <p:spPr>
            <a:xfrm>
              <a:off x="345451" y="3866623"/>
              <a:ext cx="5464799" cy="946135"/>
            </a:xfrm>
            <a:prstGeom prst="roundRect">
              <a:avLst>
                <a:gd name="adj" fmla="val 16155"/>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smtClean="0">
                  <a:solidFill>
                    <a:srgbClr val="000000"/>
                  </a:solidFill>
                </a:rPr>
                <a:t>     </a:t>
              </a:r>
              <a:r>
                <a:rPr lang="vi-VN" sz="2000" i="1" smtClean="0">
                  <a:solidFill>
                    <a:srgbClr val="000000"/>
                  </a:solidFill>
                </a:rPr>
                <a:t>Em </a:t>
              </a:r>
              <a:r>
                <a:rPr lang="vi-VN" sz="2000" i="1">
                  <a:solidFill>
                    <a:srgbClr val="000000"/>
                  </a:solidFill>
                </a:rPr>
                <a:t>thích nghề nào trong các nghề cơ khí động lực kể trên? Vì </a:t>
              </a:r>
              <a:r>
                <a:rPr lang="vi-VN" sz="2000" i="1">
                  <a:solidFill>
                    <a:srgbClr val="000000"/>
                  </a:solidFill>
                </a:rPr>
                <a:t>sao</a:t>
              </a:r>
              <a:r>
                <a:rPr lang="vi-VN" sz="2000" i="1" smtClean="0">
                  <a:solidFill>
                    <a:srgbClr val="000000"/>
                  </a:solidFill>
                </a:rPr>
                <a:t>?</a:t>
              </a:r>
              <a:r>
                <a:rPr lang="en-US" sz="2000" i="1" smtClean="0">
                  <a:solidFill>
                    <a:srgbClr val="000000"/>
                  </a:solidFill>
                </a:rPr>
                <a:t> </a:t>
              </a:r>
              <a:endParaRPr lang="vi-VN" sz="2000" i="1">
                <a:solidFill>
                  <a:srgbClr val="000000"/>
                </a:solidFill>
              </a:endParaRPr>
            </a:p>
          </p:txBody>
        </p:sp>
        <p:pic>
          <p:nvPicPr>
            <p:cNvPr id="1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3199" y="3513495"/>
              <a:ext cx="566426" cy="802493"/>
            </a:xfrm>
            <a:prstGeom prst="rect">
              <a:avLst/>
            </a:prstGeom>
          </p:spPr>
        </p:pic>
      </p:grpSp>
      <p:pic>
        <p:nvPicPr>
          <p:cNvPr id="14338" name="Picture 2" descr="Cận cảnh nhà máy xe máy mới Honda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718" y="1291568"/>
            <a:ext cx="2565925" cy="17106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riển lãm VIMOX 2023 - cơ hội hợp tác của doanh nghiệp đóng tà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984" y="3232419"/>
            <a:ext cx="2562659" cy="160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186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randombar(horizontal)">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4340"/>
                                        </p:tgtEl>
                                        <p:attrNameLst>
                                          <p:attrName>style.visibility</p:attrName>
                                        </p:attrNameLst>
                                      </p:cBhvr>
                                      <p:to>
                                        <p:strVal val="visible"/>
                                      </p:to>
                                    </p:set>
                                    <p:animEffect transition="in" filter="randombar(horizontal)">
                                      <p:cBhvr>
                                        <p:cTn id="22"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LUYỆN TẬP</a:t>
            </a:r>
            <a:endParaRPr lang="vi-VN" sz="3600" b="1">
              <a:solidFill>
                <a:schemeClr val="tx2">
                  <a:lumMod val="50000"/>
                </a:schemeClr>
              </a:solidFill>
            </a:endParaRPr>
          </a:p>
        </p:txBody>
      </p:sp>
      <p:pic>
        <p:nvPicPr>
          <p:cNvPr id="14338" name="Picture 2" descr="Cận cảnh nhà máy xe máy mới Honda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718" y="1291568"/>
            <a:ext cx="2565925" cy="17106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riển lãm VIMOX 2023 - cơ hội hợp tác của doanh nghiệp đóng tà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984" y="3232419"/>
            <a:ext cx="2562659" cy="16006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31800" y="1291568"/>
            <a:ext cx="2950028" cy="553998"/>
            <a:chOff x="605972" y="815740"/>
            <a:chExt cx="2950028" cy="553998"/>
          </a:xfrm>
        </p:grpSpPr>
        <p:sp>
          <p:nvSpPr>
            <p:cNvPr id="11" name="TextBox 10"/>
            <p:cNvSpPr txBox="1"/>
            <p:nvPr/>
          </p:nvSpPr>
          <p:spPr>
            <a:xfrm>
              <a:off x="952420" y="815740"/>
              <a:ext cx="2603580" cy="553998"/>
            </a:xfrm>
            <a:prstGeom prst="rect">
              <a:avLst/>
            </a:prstGeom>
            <a:noFill/>
          </p:spPr>
          <p:txBody>
            <a:bodyPr wrap="square" rtlCol="0">
              <a:spAutoFit/>
            </a:bodyPr>
            <a:lstStyle/>
            <a:p>
              <a:pPr algn="just">
                <a:lnSpc>
                  <a:spcPct val="150000"/>
                </a:lnSpc>
              </a:pPr>
              <a:r>
                <a:rPr lang="en-US" sz="2000" b="1" smtClean="0">
                  <a:solidFill>
                    <a:srgbClr val="C00000"/>
                  </a:solidFill>
                  <a:latin typeface="Arial" panose="020B0604020202020204" pitchFamily="34" charset="0"/>
                  <a:cs typeface="Arial" panose="020B0604020202020204" pitchFamily="34" charset="0"/>
                </a:rPr>
                <a:t> </a:t>
              </a:r>
              <a:r>
                <a:rPr lang="en-US" sz="2000" b="1" u="sng" smtClean="0">
                  <a:solidFill>
                    <a:srgbClr val="C00000"/>
                  </a:solidFill>
                  <a:latin typeface="Arial" panose="020B0604020202020204" pitchFamily="34" charset="0"/>
                  <a:cs typeface="Arial" panose="020B0604020202020204" pitchFamily="34" charset="0"/>
                </a:rPr>
                <a:t>Trả </a:t>
              </a:r>
              <a:r>
                <a:rPr lang="en-US" sz="2000" b="1" u="sng" smtClean="0">
                  <a:solidFill>
                    <a:srgbClr val="C00000"/>
                  </a:solidFill>
                  <a:latin typeface="Arial" panose="020B0604020202020204" pitchFamily="34" charset="0"/>
                  <a:cs typeface="Arial" panose="020B0604020202020204" pitchFamily="34" charset="0"/>
                </a:rPr>
                <a:t>lời:</a:t>
              </a:r>
              <a:endParaRPr lang="vi-VN" sz="2000" b="1" u="sng">
                <a:solidFill>
                  <a:srgbClr val="C00000"/>
                </a:solidFill>
                <a:latin typeface="Arial" panose="020B0604020202020204" pitchFamily="34" charset="0"/>
                <a:cs typeface="Arial" panose="020B0604020202020204" pitchFamily="34" charset="0"/>
              </a:endParaRPr>
            </a:p>
          </p:txBody>
        </p:sp>
        <p:sp>
          <p:nvSpPr>
            <p:cNvPr id="12" name="Right Arrow 11"/>
            <p:cNvSpPr/>
            <p:nvPr/>
          </p:nvSpPr>
          <p:spPr>
            <a:xfrm>
              <a:off x="605972" y="970447"/>
              <a:ext cx="346448" cy="31005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5">
            <a:extLst>
              <a:ext uri="{FF2B5EF4-FFF2-40B4-BE49-F238E27FC236}">
                <a16:creationId xmlns:a16="http://schemas.microsoft.com/office/drawing/2014/main" id="{3A06DEAF-8EBD-BB2C-86E3-F9D0B9856831}"/>
              </a:ext>
            </a:extLst>
          </p:cNvPr>
          <p:cNvSpPr txBox="1"/>
          <p:nvPr/>
        </p:nvSpPr>
        <p:spPr>
          <a:xfrm>
            <a:off x="292100" y="3553427"/>
            <a:ext cx="548640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b="1" i="1" smtClean="0">
                <a:latin typeface="+mn-lt"/>
              </a:rPr>
              <a:t>Công </a:t>
            </a:r>
            <a:r>
              <a:rPr lang="vi-VN" sz="2000" b="1" i="1">
                <a:latin typeface="+mn-lt"/>
              </a:rPr>
              <a:t>việc </a:t>
            </a:r>
            <a:r>
              <a:rPr lang="vi-VN" sz="2000" b="1" i="1">
                <a:latin typeface="+mn-lt"/>
              </a:rPr>
              <a:t>chế </a:t>
            </a:r>
            <a:r>
              <a:rPr lang="vi-VN" sz="2000" b="1" i="1" smtClean="0">
                <a:latin typeface="+mn-lt"/>
              </a:rPr>
              <a:t>tạo</a:t>
            </a:r>
            <a:r>
              <a:rPr lang="en-US" sz="2000" b="1" i="1" smtClean="0">
                <a:latin typeface="+mn-lt"/>
              </a:rPr>
              <a:t>: </a:t>
            </a:r>
            <a:r>
              <a:rPr lang="vi-VN" sz="2000" smtClean="0">
                <a:latin typeface="+mn-lt"/>
              </a:rPr>
              <a:t>thực </a:t>
            </a:r>
            <a:r>
              <a:rPr lang="vi-VN" sz="2000">
                <a:latin typeface="+mn-lt"/>
              </a:rPr>
              <a:t>hiện chủ yếu ở phân xưởng, nhà máy sản </a:t>
            </a:r>
            <a:r>
              <a:rPr lang="vi-VN" sz="2000">
                <a:latin typeface="+mn-lt"/>
              </a:rPr>
              <a:t>xuất</a:t>
            </a:r>
            <a:r>
              <a:rPr lang="vi-VN" sz="2000" smtClean="0">
                <a:latin typeface="+mn-lt"/>
              </a:rPr>
              <a:t>.</a:t>
            </a:r>
            <a:endParaRPr lang="vi-VN" sz="2000">
              <a:latin typeface="+mn-lt"/>
            </a:endParaRPr>
          </a:p>
        </p:txBody>
      </p:sp>
      <p:sp>
        <p:nvSpPr>
          <p:cNvPr id="14" name="TextBox 15">
            <a:extLst>
              <a:ext uri="{FF2B5EF4-FFF2-40B4-BE49-F238E27FC236}">
                <a16:creationId xmlns:a16="http://schemas.microsoft.com/office/drawing/2014/main" id="{3A06DEAF-8EBD-BB2C-86E3-F9D0B9856831}"/>
              </a:ext>
            </a:extLst>
          </p:cNvPr>
          <p:cNvSpPr txBox="1"/>
          <p:nvPr/>
        </p:nvSpPr>
        <p:spPr>
          <a:xfrm>
            <a:off x="292100" y="2000273"/>
            <a:ext cx="5486400" cy="142032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b="1" i="1" smtClean="0">
                <a:latin typeface="+mn-lt"/>
              </a:rPr>
              <a:t>Công </a:t>
            </a:r>
            <a:r>
              <a:rPr lang="vi-VN" sz="2000" b="1" i="1">
                <a:latin typeface="+mn-lt"/>
              </a:rPr>
              <a:t>việc </a:t>
            </a:r>
            <a:r>
              <a:rPr lang="vi-VN" sz="2000" b="1" i="1">
                <a:latin typeface="+mn-lt"/>
              </a:rPr>
              <a:t>thiết </a:t>
            </a:r>
            <a:r>
              <a:rPr lang="vi-VN" sz="2000" b="1" i="1" smtClean="0">
                <a:latin typeface="+mn-lt"/>
              </a:rPr>
              <a:t>k</a:t>
            </a:r>
            <a:r>
              <a:rPr lang="en-US" sz="2000" b="1" i="1" smtClean="0">
                <a:latin typeface="+mn-lt"/>
              </a:rPr>
              <a:t>ế: </a:t>
            </a:r>
            <a:r>
              <a:rPr lang="vi-VN" sz="2000" smtClean="0">
                <a:latin typeface="+mn-lt"/>
              </a:rPr>
              <a:t>thực </a:t>
            </a:r>
            <a:r>
              <a:rPr lang="vi-VN" sz="2000">
                <a:latin typeface="+mn-lt"/>
              </a:rPr>
              <a:t>hiện tại phòng thiết kế của các viện nghiên cứu, nhà máy sản </a:t>
            </a:r>
            <a:r>
              <a:rPr lang="vi-VN" sz="2000">
                <a:latin typeface="+mn-lt"/>
              </a:rPr>
              <a:t>xuất</a:t>
            </a:r>
            <a:r>
              <a:rPr lang="vi-VN" sz="2000" smtClean="0">
                <a:latin typeface="+mn-lt"/>
              </a:rPr>
              <a:t>.</a:t>
            </a:r>
            <a:endParaRPr lang="vi-VN" sz="2000">
              <a:latin typeface="+mn-lt"/>
            </a:endParaRPr>
          </a:p>
        </p:txBody>
      </p:sp>
    </p:spTree>
    <p:extLst>
      <p:ext uri="{BB962C8B-B14F-4D97-AF65-F5344CB8AC3E}">
        <p14:creationId xmlns:p14="http://schemas.microsoft.com/office/powerpoint/2010/main" val="40273411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LUYỆN TẬP</a:t>
            </a:r>
            <a:endParaRPr lang="vi-VN" sz="3600" b="1">
              <a:solidFill>
                <a:schemeClr val="tx2">
                  <a:lumMod val="50000"/>
                </a:schemeClr>
              </a:solidFill>
            </a:endParaRPr>
          </a:p>
        </p:txBody>
      </p:sp>
      <p:pic>
        <p:nvPicPr>
          <p:cNvPr id="14338" name="Picture 2" descr="Cận cảnh nhà máy xe máy mới Honda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718" y="1291568"/>
            <a:ext cx="2565925" cy="17106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riển lãm VIMOX 2023 - cơ hội hợp tác của doanh nghiệp đóng tà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984" y="3232419"/>
            <a:ext cx="2562659" cy="16006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31800" y="1291568"/>
            <a:ext cx="2950028" cy="553998"/>
            <a:chOff x="605972" y="815740"/>
            <a:chExt cx="2950028" cy="553998"/>
          </a:xfrm>
        </p:grpSpPr>
        <p:sp>
          <p:nvSpPr>
            <p:cNvPr id="11" name="TextBox 10"/>
            <p:cNvSpPr txBox="1"/>
            <p:nvPr/>
          </p:nvSpPr>
          <p:spPr>
            <a:xfrm>
              <a:off x="952420" y="815740"/>
              <a:ext cx="2603580" cy="553998"/>
            </a:xfrm>
            <a:prstGeom prst="rect">
              <a:avLst/>
            </a:prstGeom>
            <a:noFill/>
          </p:spPr>
          <p:txBody>
            <a:bodyPr wrap="square" rtlCol="0">
              <a:spAutoFit/>
            </a:bodyPr>
            <a:lstStyle/>
            <a:p>
              <a:pPr algn="just">
                <a:lnSpc>
                  <a:spcPct val="150000"/>
                </a:lnSpc>
              </a:pPr>
              <a:r>
                <a:rPr lang="en-US" sz="2000" b="1" smtClean="0">
                  <a:solidFill>
                    <a:srgbClr val="C00000"/>
                  </a:solidFill>
                  <a:latin typeface="Arial" panose="020B0604020202020204" pitchFamily="34" charset="0"/>
                  <a:cs typeface="Arial" panose="020B0604020202020204" pitchFamily="34" charset="0"/>
                </a:rPr>
                <a:t> </a:t>
              </a:r>
              <a:r>
                <a:rPr lang="en-US" sz="2000" b="1" u="sng" smtClean="0">
                  <a:solidFill>
                    <a:srgbClr val="C00000"/>
                  </a:solidFill>
                  <a:latin typeface="Arial" panose="020B0604020202020204" pitchFamily="34" charset="0"/>
                  <a:cs typeface="Arial" panose="020B0604020202020204" pitchFamily="34" charset="0"/>
                </a:rPr>
                <a:t>Trả </a:t>
              </a:r>
              <a:r>
                <a:rPr lang="en-US" sz="2000" b="1" u="sng" smtClean="0">
                  <a:solidFill>
                    <a:srgbClr val="C00000"/>
                  </a:solidFill>
                  <a:latin typeface="Arial" panose="020B0604020202020204" pitchFamily="34" charset="0"/>
                  <a:cs typeface="Arial" panose="020B0604020202020204" pitchFamily="34" charset="0"/>
                </a:rPr>
                <a:t>lời:</a:t>
              </a:r>
              <a:endParaRPr lang="vi-VN" sz="2000" b="1" u="sng">
                <a:solidFill>
                  <a:srgbClr val="C00000"/>
                </a:solidFill>
                <a:latin typeface="Arial" panose="020B0604020202020204" pitchFamily="34" charset="0"/>
                <a:cs typeface="Arial" panose="020B0604020202020204" pitchFamily="34" charset="0"/>
              </a:endParaRPr>
            </a:p>
          </p:txBody>
        </p:sp>
        <p:sp>
          <p:nvSpPr>
            <p:cNvPr id="12" name="Right Arrow 11"/>
            <p:cNvSpPr/>
            <p:nvPr/>
          </p:nvSpPr>
          <p:spPr>
            <a:xfrm>
              <a:off x="605972" y="970447"/>
              <a:ext cx="346448" cy="31005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5">
            <a:extLst>
              <a:ext uri="{FF2B5EF4-FFF2-40B4-BE49-F238E27FC236}">
                <a16:creationId xmlns:a16="http://schemas.microsoft.com/office/drawing/2014/main" id="{3A06DEAF-8EBD-BB2C-86E3-F9D0B9856831}"/>
              </a:ext>
            </a:extLst>
          </p:cNvPr>
          <p:cNvSpPr txBox="1"/>
          <p:nvPr/>
        </p:nvSpPr>
        <p:spPr>
          <a:xfrm>
            <a:off x="431800" y="3190986"/>
            <a:ext cx="5143500" cy="147732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b="1" i="1"/>
              <a:t>Công việc bảo dưỡng, sửa chữa</a:t>
            </a:r>
            <a:r>
              <a:rPr lang="en-US" sz="2000" b="1" i="1"/>
              <a:t>: </a:t>
            </a:r>
            <a:r>
              <a:rPr lang="vi-VN" sz="2000"/>
              <a:t>thực hiện chủ yếu ở các trạm hoặc phân xưởng bảo dưỡng.</a:t>
            </a:r>
          </a:p>
        </p:txBody>
      </p:sp>
      <p:sp>
        <p:nvSpPr>
          <p:cNvPr id="14" name="TextBox 15">
            <a:extLst>
              <a:ext uri="{FF2B5EF4-FFF2-40B4-BE49-F238E27FC236}">
                <a16:creationId xmlns:a16="http://schemas.microsoft.com/office/drawing/2014/main" id="{3A06DEAF-8EBD-BB2C-86E3-F9D0B9856831}"/>
              </a:ext>
            </a:extLst>
          </p:cNvPr>
          <p:cNvSpPr txBox="1"/>
          <p:nvPr/>
        </p:nvSpPr>
        <p:spPr>
          <a:xfrm>
            <a:off x="431800" y="2000273"/>
            <a:ext cx="5143500"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b="1" i="1">
                <a:latin typeface="+mn-lt"/>
              </a:rPr>
              <a:t>Công việc lắp ráp: </a:t>
            </a:r>
            <a:r>
              <a:rPr lang="vi-VN" sz="2000">
                <a:latin typeface="+mn-lt"/>
              </a:rPr>
              <a:t>thực hiện tại các dây chuyền lắp ráp của nhà máy sản xuất.</a:t>
            </a:r>
          </a:p>
        </p:txBody>
      </p:sp>
    </p:spTree>
    <p:extLst>
      <p:ext uri="{BB962C8B-B14F-4D97-AF65-F5344CB8AC3E}">
        <p14:creationId xmlns:p14="http://schemas.microsoft.com/office/powerpoint/2010/main" val="189553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VẬN DỤNG</a:t>
            </a:r>
            <a:endParaRPr lang="vi-VN" sz="3600" b="1">
              <a:solidFill>
                <a:schemeClr val="tx2">
                  <a:lumMod val="50000"/>
                </a:schemeClr>
              </a:solidFill>
            </a:endParaRPr>
          </a:p>
        </p:txBody>
      </p:sp>
      <p:pic>
        <p:nvPicPr>
          <p:cNvPr id="11" name="Picture 6" descr="Loạt xe máy mới ra mắt tại nước bạn, chờ ngày về Việt Nam - Báo Thái Bì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1448393"/>
            <a:ext cx="2216721" cy="1361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hững mẫu ôtô điện mà khách hàng Việt có thể 'nhắm tới' trong năm 2022 |  Báo Lạng S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3202371"/>
            <a:ext cx="2216721" cy="14187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56529" y="1448393"/>
            <a:ext cx="4461572" cy="3037433"/>
            <a:chOff x="656529" y="1448393"/>
            <a:chExt cx="4461572" cy="3037433"/>
          </a:xfrm>
        </p:grpSpPr>
        <p:sp>
          <p:nvSpPr>
            <p:cNvPr id="10" name="Oval Callout 9"/>
            <p:cNvSpPr/>
            <p:nvPr/>
          </p:nvSpPr>
          <p:spPr>
            <a:xfrm>
              <a:off x="656529" y="1448393"/>
              <a:ext cx="4461572" cy="2375890"/>
            </a:xfrm>
            <a:prstGeom prst="wedgeEllipseCallout">
              <a:avLst>
                <a:gd name="adj1" fmla="val -49298"/>
                <a:gd name="adj2" fmla="val 42722"/>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Tìm hiểu về các công việc chính trong một nhà máy sản xuất ô tô, xe máy.</a:t>
              </a:r>
              <a:endParaRPr lang="vi-VN" sz="2000">
                <a:solidFill>
                  <a:srgbClr val="000000"/>
                </a:solidFill>
              </a:endParaRPr>
            </a:p>
          </p:txBody>
        </p:sp>
        <p:pic>
          <p:nvPicPr>
            <p:cNvPr id="21" name="Picture 27"/>
            <p:cNvPicPr>
              <a:picLocks noChangeAspect="1"/>
            </p:cNvPicPr>
            <p:nvPr/>
          </p:nvPicPr>
          <p:blipFill>
            <a:blip r:embed="rId4"/>
            <a:srcRect/>
            <a:stretch>
              <a:fillRect/>
            </a:stretch>
          </p:blipFill>
          <p:spPr>
            <a:xfrm>
              <a:off x="3871736" y="2946400"/>
              <a:ext cx="1089143" cy="1539426"/>
            </a:xfrm>
            <a:prstGeom prst="rect">
              <a:avLst/>
            </a:prstGeom>
          </p:spPr>
        </p:pic>
      </p:grpSp>
    </p:spTree>
    <p:extLst>
      <p:ext uri="{BB962C8B-B14F-4D97-AF65-F5344CB8AC3E}">
        <p14:creationId xmlns:p14="http://schemas.microsoft.com/office/powerpoint/2010/main" val="25763487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89743"/>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HƯỚNG DẪN VỀ NHÀ</a:t>
            </a:r>
            <a:endParaRPr lang="vi-VN" sz="3600" b="1">
              <a:solidFill>
                <a:schemeClr val="tx2">
                  <a:lumMod val="50000"/>
                </a:schemeClr>
              </a:solidFill>
            </a:endParaRPr>
          </a:p>
        </p:txBody>
      </p:sp>
      <p:grpSp>
        <p:nvGrpSpPr>
          <p:cNvPr id="32" name="Group 31"/>
          <p:cNvGrpSpPr/>
          <p:nvPr/>
        </p:nvGrpSpPr>
        <p:grpSpPr>
          <a:xfrm>
            <a:off x="587829" y="1793159"/>
            <a:ext cx="2182563" cy="2220686"/>
            <a:chOff x="466271" y="1735102"/>
            <a:chExt cx="2182563" cy="2220686"/>
          </a:xfrm>
        </p:grpSpPr>
        <p:sp>
          <p:nvSpPr>
            <p:cNvPr id="2" name="Rectangle 1"/>
            <p:cNvSpPr/>
            <p:nvPr/>
          </p:nvSpPr>
          <p:spPr>
            <a:xfrm>
              <a:off x="466271" y="1735102"/>
              <a:ext cx="2182563" cy="2220686"/>
            </a:xfrm>
            <a:prstGeom prst="rect">
              <a:avLst/>
            </a:prstGeom>
            <a:solidFill>
              <a:schemeClr val="accent6"/>
            </a:solidFill>
            <a:ln>
              <a:solidFill>
                <a:srgbClr val="703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6271" y="1735102"/>
              <a:ext cx="2182563" cy="578757"/>
            </a:xfrm>
            <a:prstGeom prst="rect">
              <a:avLst/>
            </a:prstGeom>
            <a:solidFill>
              <a:srgbClr val="703672"/>
            </a:solidFill>
            <a:ln>
              <a:solidFill>
                <a:srgbClr val="703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01</a:t>
              </a:r>
              <a:endParaRPr lang="en-US" sz="2000" b="1">
                <a:solidFill>
                  <a:schemeClr val="accent6"/>
                </a:solidFill>
              </a:endParaRPr>
            </a:p>
          </p:txBody>
        </p:sp>
        <p:sp>
          <p:nvSpPr>
            <p:cNvPr id="20" name="Google Shape;758;p44"/>
            <p:cNvSpPr txBox="1">
              <a:spLocks/>
            </p:cNvSpPr>
            <p:nvPr/>
          </p:nvSpPr>
          <p:spPr>
            <a:xfrm>
              <a:off x="466271" y="2550915"/>
              <a:ext cx="2182563" cy="104750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a:latin typeface="+mj-lt"/>
                </a:rPr>
                <a:t>Ôn lại kiến thức đã học.</a:t>
              </a:r>
            </a:p>
          </p:txBody>
        </p:sp>
      </p:grpSp>
      <p:grpSp>
        <p:nvGrpSpPr>
          <p:cNvPr id="33" name="Group 32"/>
          <p:cNvGrpSpPr/>
          <p:nvPr/>
        </p:nvGrpSpPr>
        <p:grpSpPr>
          <a:xfrm>
            <a:off x="3073400" y="1793159"/>
            <a:ext cx="2182563" cy="2220686"/>
            <a:chOff x="3247571" y="1735102"/>
            <a:chExt cx="2182563" cy="2220686"/>
          </a:xfrm>
        </p:grpSpPr>
        <p:sp>
          <p:nvSpPr>
            <p:cNvPr id="28" name="Rectangle 27"/>
            <p:cNvSpPr/>
            <p:nvPr/>
          </p:nvSpPr>
          <p:spPr>
            <a:xfrm>
              <a:off x="3247571" y="1735102"/>
              <a:ext cx="2182563" cy="2220686"/>
            </a:xfrm>
            <a:prstGeom prst="rect">
              <a:avLst/>
            </a:prstGeom>
            <a:solidFill>
              <a:schemeClr val="accent6"/>
            </a:solidFill>
            <a:ln>
              <a:solidFill>
                <a:srgbClr val="703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47571" y="1735102"/>
              <a:ext cx="2182563" cy="578757"/>
            </a:xfrm>
            <a:prstGeom prst="rect">
              <a:avLst/>
            </a:prstGeom>
            <a:solidFill>
              <a:srgbClr val="703672"/>
            </a:solidFill>
            <a:ln>
              <a:solidFill>
                <a:srgbClr val="703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02</a:t>
              </a:r>
              <a:endParaRPr lang="en-US" sz="2000" b="1">
                <a:solidFill>
                  <a:schemeClr val="accent6"/>
                </a:solidFill>
              </a:endParaRPr>
            </a:p>
          </p:txBody>
        </p:sp>
        <p:sp>
          <p:nvSpPr>
            <p:cNvPr id="21" name="Google Shape;759;p44"/>
            <p:cNvSpPr txBox="1">
              <a:spLocks/>
            </p:cNvSpPr>
            <p:nvPr/>
          </p:nvSpPr>
          <p:spPr>
            <a:xfrm>
              <a:off x="3247571" y="2585252"/>
              <a:ext cx="2182563" cy="97883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smtClean="0">
                  <a:latin typeface="+mj-lt"/>
                </a:rPr>
                <a:t>Hoàn thành bài tập SBT.</a:t>
              </a:r>
              <a:endParaRPr lang="en-US" sz="2000">
                <a:latin typeface="+mj-lt"/>
              </a:endParaRPr>
            </a:p>
          </p:txBody>
        </p:sp>
      </p:grpSp>
      <p:grpSp>
        <p:nvGrpSpPr>
          <p:cNvPr id="34" name="Group 33"/>
          <p:cNvGrpSpPr/>
          <p:nvPr/>
        </p:nvGrpSpPr>
        <p:grpSpPr>
          <a:xfrm>
            <a:off x="5558971" y="1793348"/>
            <a:ext cx="2986316" cy="2220686"/>
            <a:chOff x="5573485" y="1729846"/>
            <a:chExt cx="2986316" cy="2220686"/>
          </a:xfrm>
        </p:grpSpPr>
        <p:sp>
          <p:nvSpPr>
            <p:cNvPr id="30" name="Rectangle 29"/>
            <p:cNvSpPr/>
            <p:nvPr/>
          </p:nvSpPr>
          <p:spPr>
            <a:xfrm>
              <a:off x="5573485" y="1729846"/>
              <a:ext cx="2986315" cy="2220686"/>
            </a:xfrm>
            <a:prstGeom prst="rect">
              <a:avLst/>
            </a:prstGeom>
            <a:solidFill>
              <a:schemeClr val="accent6"/>
            </a:solidFill>
            <a:ln>
              <a:solidFill>
                <a:srgbClr val="703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573485" y="1729846"/>
              <a:ext cx="2986316" cy="578757"/>
            </a:xfrm>
            <a:prstGeom prst="rect">
              <a:avLst/>
            </a:prstGeom>
            <a:solidFill>
              <a:srgbClr val="703672"/>
            </a:solidFill>
            <a:ln>
              <a:solidFill>
                <a:srgbClr val="703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03</a:t>
              </a:r>
              <a:endParaRPr lang="en-US" sz="2000" b="1">
                <a:solidFill>
                  <a:schemeClr val="accent6"/>
                </a:solidFill>
              </a:endParaRPr>
            </a:p>
          </p:txBody>
        </p:sp>
        <p:sp>
          <p:nvSpPr>
            <p:cNvPr id="22" name="Google Shape;760;p44"/>
            <p:cNvSpPr txBox="1">
              <a:spLocks/>
            </p:cNvSpPr>
            <p:nvPr/>
          </p:nvSpPr>
          <p:spPr>
            <a:xfrm>
              <a:off x="5573485" y="2429759"/>
              <a:ext cx="2986316" cy="139961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a:latin typeface="+mn-lt"/>
                </a:rPr>
                <a:t>Đọc và tìm hiểu trước </a:t>
              </a:r>
              <a:r>
                <a:rPr lang="vi-VN" sz="2000" b="1" i="1">
                  <a:solidFill>
                    <a:srgbClr val="C00000"/>
                  </a:solidFill>
                  <a:latin typeface="+mn-lt"/>
                </a:rPr>
                <a:t>Bài 17. Khái quát về động cơ đốt trong</a:t>
              </a:r>
              <a:r>
                <a:rPr lang="vi-VN" sz="2000">
                  <a:latin typeface="+mn-lt"/>
                </a:rPr>
                <a:t>.</a:t>
              </a:r>
              <a:endParaRPr lang="en-US" sz="2000" b="1" i="1">
                <a:solidFill>
                  <a:srgbClr val="C00000"/>
                </a:solidFill>
                <a:latin typeface="+mn-lt"/>
              </a:endParaRPr>
            </a:p>
          </p:txBody>
        </p:sp>
      </p:grpSp>
    </p:spTree>
    <p:extLst>
      <p:ext uri="{BB962C8B-B14F-4D97-AF65-F5344CB8AC3E}">
        <p14:creationId xmlns:p14="http://schemas.microsoft.com/office/powerpoint/2010/main" val="29447434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grpSp>
        <p:nvGrpSpPr>
          <p:cNvPr id="2458" name="Google Shape;2458;p28"/>
          <p:cNvGrpSpPr/>
          <p:nvPr/>
        </p:nvGrpSpPr>
        <p:grpSpPr>
          <a:xfrm>
            <a:off x="6353333" y="300784"/>
            <a:ext cx="4089250" cy="2392691"/>
            <a:chOff x="5490925" y="397700"/>
            <a:chExt cx="3012783" cy="1762831"/>
          </a:xfrm>
        </p:grpSpPr>
        <p:sp>
          <p:nvSpPr>
            <p:cNvPr id="2459" name="Google Shape;2459;p28"/>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8"/>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8"/>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8"/>
            <p:cNvSpPr/>
            <p:nvPr/>
          </p:nvSpPr>
          <p:spPr>
            <a:xfrm>
              <a:off x="5490925" y="1205855"/>
              <a:ext cx="1000470" cy="954676"/>
            </a:xfrm>
            <a:custGeom>
              <a:avLst/>
              <a:gdLst/>
              <a:ahLst/>
              <a:cxnLst/>
              <a:rect l="l" t="t" r="r" b="b"/>
              <a:pathLst>
                <a:path w="16626" h="15865" extrusionOk="0">
                  <a:moveTo>
                    <a:pt x="0" y="0"/>
                  </a:moveTo>
                  <a:lnTo>
                    <a:pt x="0" y="15865"/>
                  </a:lnTo>
                  <a:lnTo>
                    <a:pt x="16626" y="15865"/>
                  </a:lnTo>
                  <a:lnTo>
                    <a:pt x="166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8"/>
            <p:cNvSpPr/>
            <p:nvPr/>
          </p:nvSpPr>
          <p:spPr>
            <a:xfrm>
              <a:off x="5543578" y="1253935"/>
              <a:ext cx="892877" cy="858517"/>
            </a:xfrm>
            <a:custGeom>
              <a:avLst/>
              <a:gdLst/>
              <a:ahLst/>
              <a:cxnLst/>
              <a:rect l="l" t="t" r="r" b="b"/>
              <a:pathLst>
                <a:path w="14838" h="14267" extrusionOk="0">
                  <a:moveTo>
                    <a:pt x="0" y="0"/>
                  </a:moveTo>
                  <a:lnTo>
                    <a:pt x="0" y="14267"/>
                  </a:lnTo>
                  <a:lnTo>
                    <a:pt x="14838" y="14267"/>
                  </a:lnTo>
                  <a:lnTo>
                    <a:pt x="14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8"/>
            <p:cNvSpPr/>
            <p:nvPr/>
          </p:nvSpPr>
          <p:spPr>
            <a:xfrm>
              <a:off x="5607665"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8"/>
            <p:cNvSpPr/>
            <p:nvPr/>
          </p:nvSpPr>
          <p:spPr>
            <a:xfrm>
              <a:off x="5694679"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8"/>
            <p:cNvSpPr/>
            <p:nvPr/>
          </p:nvSpPr>
          <p:spPr>
            <a:xfrm>
              <a:off x="5781692"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8"/>
            <p:cNvSpPr/>
            <p:nvPr/>
          </p:nvSpPr>
          <p:spPr>
            <a:xfrm>
              <a:off x="5868646"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8"/>
            <p:cNvSpPr/>
            <p:nvPr/>
          </p:nvSpPr>
          <p:spPr>
            <a:xfrm>
              <a:off x="5953373" y="1279089"/>
              <a:ext cx="27500" cy="45853"/>
            </a:xfrm>
            <a:custGeom>
              <a:avLst/>
              <a:gdLst/>
              <a:ahLst/>
              <a:cxnLst/>
              <a:rect l="l" t="t" r="r" b="b"/>
              <a:pathLst>
                <a:path w="457" h="762" extrusionOk="0">
                  <a:moveTo>
                    <a:pt x="0" y="1"/>
                  </a:moveTo>
                  <a:lnTo>
                    <a:pt x="0" y="762"/>
                  </a:lnTo>
                  <a:lnTo>
                    <a:pt x="457" y="762"/>
                  </a:lnTo>
                  <a:lnTo>
                    <a:pt x="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8"/>
            <p:cNvSpPr/>
            <p:nvPr/>
          </p:nvSpPr>
          <p:spPr>
            <a:xfrm>
              <a:off x="6040386"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8"/>
            <p:cNvSpPr/>
            <p:nvPr/>
          </p:nvSpPr>
          <p:spPr>
            <a:xfrm>
              <a:off x="5571018" y="1853703"/>
              <a:ext cx="57347" cy="185520"/>
            </a:xfrm>
            <a:custGeom>
              <a:avLst/>
              <a:gdLst/>
              <a:ahLst/>
              <a:cxnLst/>
              <a:rect l="l" t="t" r="r" b="b"/>
              <a:pathLst>
                <a:path w="953" h="3083" extrusionOk="0">
                  <a:moveTo>
                    <a:pt x="686" y="1"/>
                  </a:moveTo>
                  <a:cubicBezTo>
                    <a:pt x="686" y="1"/>
                    <a:pt x="724" y="838"/>
                    <a:pt x="419" y="1485"/>
                  </a:cubicBezTo>
                  <a:cubicBezTo>
                    <a:pt x="191" y="1979"/>
                    <a:pt x="39" y="2550"/>
                    <a:pt x="1" y="3083"/>
                  </a:cubicBezTo>
                  <a:lnTo>
                    <a:pt x="191" y="3083"/>
                  </a:lnTo>
                  <a:cubicBezTo>
                    <a:pt x="267" y="2588"/>
                    <a:pt x="381" y="2017"/>
                    <a:pt x="610" y="1561"/>
                  </a:cubicBezTo>
                  <a:cubicBezTo>
                    <a:pt x="952" y="876"/>
                    <a:pt x="914" y="39"/>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8"/>
            <p:cNvSpPr/>
            <p:nvPr/>
          </p:nvSpPr>
          <p:spPr>
            <a:xfrm>
              <a:off x="5655745" y="1853703"/>
              <a:ext cx="71007" cy="185520"/>
            </a:xfrm>
            <a:custGeom>
              <a:avLst/>
              <a:gdLst/>
              <a:ahLst/>
              <a:cxnLst/>
              <a:rect l="l" t="t" r="r" b="b"/>
              <a:pathLst>
                <a:path w="1180" h="3083" extrusionOk="0">
                  <a:moveTo>
                    <a:pt x="191" y="1"/>
                  </a:moveTo>
                  <a:cubicBezTo>
                    <a:pt x="191" y="77"/>
                    <a:pt x="1" y="1903"/>
                    <a:pt x="647" y="2702"/>
                  </a:cubicBezTo>
                  <a:cubicBezTo>
                    <a:pt x="762" y="2816"/>
                    <a:pt x="876" y="2968"/>
                    <a:pt x="914" y="3083"/>
                  </a:cubicBezTo>
                  <a:lnTo>
                    <a:pt x="1180" y="3083"/>
                  </a:lnTo>
                  <a:cubicBezTo>
                    <a:pt x="1066" y="2930"/>
                    <a:pt x="952" y="2740"/>
                    <a:pt x="800" y="2588"/>
                  </a:cubicBezTo>
                  <a:cubicBezTo>
                    <a:pt x="191" y="1865"/>
                    <a:pt x="381" y="39"/>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8"/>
            <p:cNvSpPr/>
            <p:nvPr/>
          </p:nvSpPr>
          <p:spPr>
            <a:xfrm>
              <a:off x="5655745" y="1858337"/>
              <a:ext cx="73353" cy="180886"/>
            </a:xfrm>
            <a:custGeom>
              <a:avLst/>
              <a:gdLst/>
              <a:ahLst/>
              <a:cxnLst/>
              <a:rect l="l" t="t" r="r" b="b"/>
              <a:pathLst>
                <a:path w="1219" h="3006" extrusionOk="0">
                  <a:moveTo>
                    <a:pt x="990" y="0"/>
                  </a:moveTo>
                  <a:cubicBezTo>
                    <a:pt x="990" y="0"/>
                    <a:pt x="1028" y="685"/>
                    <a:pt x="990" y="1332"/>
                  </a:cubicBezTo>
                  <a:cubicBezTo>
                    <a:pt x="990" y="1636"/>
                    <a:pt x="800" y="1864"/>
                    <a:pt x="571" y="2131"/>
                  </a:cubicBezTo>
                  <a:cubicBezTo>
                    <a:pt x="343" y="2397"/>
                    <a:pt x="77" y="2663"/>
                    <a:pt x="1" y="3006"/>
                  </a:cubicBezTo>
                  <a:lnTo>
                    <a:pt x="229" y="3006"/>
                  </a:lnTo>
                  <a:cubicBezTo>
                    <a:pt x="305" y="2739"/>
                    <a:pt x="495" y="2511"/>
                    <a:pt x="723" y="2283"/>
                  </a:cubicBezTo>
                  <a:cubicBezTo>
                    <a:pt x="952" y="1978"/>
                    <a:pt x="1218" y="1712"/>
                    <a:pt x="1218" y="1370"/>
                  </a:cubicBezTo>
                  <a:cubicBezTo>
                    <a:pt x="1218" y="685"/>
                    <a:pt x="1218" y="0"/>
                    <a:pt x="1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8"/>
            <p:cNvSpPr/>
            <p:nvPr/>
          </p:nvSpPr>
          <p:spPr>
            <a:xfrm>
              <a:off x="5763339" y="1858337"/>
              <a:ext cx="75640" cy="180886"/>
            </a:xfrm>
            <a:custGeom>
              <a:avLst/>
              <a:gdLst/>
              <a:ahLst/>
              <a:cxnLst/>
              <a:rect l="l" t="t" r="r" b="b"/>
              <a:pathLst>
                <a:path w="1257" h="3006" extrusionOk="0">
                  <a:moveTo>
                    <a:pt x="191" y="0"/>
                  </a:moveTo>
                  <a:cubicBezTo>
                    <a:pt x="191" y="38"/>
                    <a:pt x="1" y="1141"/>
                    <a:pt x="647" y="1940"/>
                  </a:cubicBezTo>
                  <a:cubicBezTo>
                    <a:pt x="838" y="2207"/>
                    <a:pt x="952" y="2587"/>
                    <a:pt x="1028" y="3006"/>
                  </a:cubicBezTo>
                  <a:lnTo>
                    <a:pt x="1256" y="3006"/>
                  </a:lnTo>
                  <a:cubicBezTo>
                    <a:pt x="1180" y="2549"/>
                    <a:pt x="1028" y="2092"/>
                    <a:pt x="800" y="1788"/>
                  </a:cubicBezTo>
                  <a:cubicBezTo>
                    <a:pt x="229" y="1103"/>
                    <a:pt x="381" y="38"/>
                    <a:pt x="381" y="38"/>
                  </a:cubicBezTo>
                  <a:lnTo>
                    <a:pt x="1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8"/>
            <p:cNvSpPr/>
            <p:nvPr/>
          </p:nvSpPr>
          <p:spPr>
            <a:xfrm>
              <a:off x="5870932" y="1853703"/>
              <a:ext cx="25274" cy="185520"/>
            </a:xfrm>
            <a:custGeom>
              <a:avLst/>
              <a:gdLst/>
              <a:ahLst/>
              <a:cxnLst/>
              <a:rect l="l" t="t" r="r" b="b"/>
              <a:pathLst>
                <a:path w="420" h="3083" extrusionOk="0">
                  <a:moveTo>
                    <a:pt x="191" y="1"/>
                  </a:moveTo>
                  <a:cubicBezTo>
                    <a:pt x="191" y="1"/>
                    <a:pt x="153" y="914"/>
                    <a:pt x="115" y="1713"/>
                  </a:cubicBezTo>
                  <a:cubicBezTo>
                    <a:pt x="115" y="2131"/>
                    <a:pt x="39" y="2626"/>
                    <a:pt x="1" y="3083"/>
                  </a:cubicBezTo>
                  <a:lnTo>
                    <a:pt x="191" y="3083"/>
                  </a:lnTo>
                  <a:cubicBezTo>
                    <a:pt x="267" y="2626"/>
                    <a:pt x="305" y="2131"/>
                    <a:pt x="343" y="1713"/>
                  </a:cubicBezTo>
                  <a:cubicBezTo>
                    <a:pt x="343" y="914"/>
                    <a:pt x="419"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8"/>
            <p:cNvSpPr/>
            <p:nvPr/>
          </p:nvSpPr>
          <p:spPr>
            <a:xfrm>
              <a:off x="5937366" y="1858337"/>
              <a:ext cx="73293" cy="180886"/>
            </a:xfrm>
            <a:custGeom>
              <a:avLst/>
              <a:gdLst/>
              <a:ahLst/>
              <a:cxnLst/>
              <a:rect l="l" t="t" r="r" b="b"/>
              <a:pathLst>
                <a:path w="1218" h="3006" extrusionOk="0">
                  <a:moveTo>
                    <a:pt x="76" y="0"/>
                  </a:moveTo>
                  <a:cubicBezTo>
                    <a:pt x="76" y="38"/>
                    <a:pt x="0" y="1256"/>
                    <a:pt x="76" y="1674"/>
                  </a:cubicBezTo>
                  <a:cubicBezTo>
                    <a:pt x="114" y="1826"/>
                    <a:pt x="266" y="2054"/>
                    <a:pt x="495" y="2283"/>
                  </a:cubicBezTo>
                  <a:cubicBezTo>
                    <a:pt x="685" y="2511"/>
                    <a:pt x="913" y="2739"/>
                    <a:pt x="1027" y="3006"/>
                  </a:cubicBezTo>
                  <a:lnTo>
                    <a:pt x="1217" y="3006"/>
                  </a:lnTo>
                  <a:cubicBezTo>
                    <a:pt x="1103" y="2701"/>
                    <a:pt x="837" y="2397"/>
                    <a:pt x="647" y="2131"/>
                  </a:cubicBezTo>
                  <a:cubicBezTo>
                    <a:pt x="457" y="1940"/>
                    <a:pt x="304" y="1750"/>
                    <a:pt x="266" y="1636"/>
                  </a:cubicBezTo>
                  <a:cubicBezTo>
                    <a:pt x="190" y="1256"/>
                    <a:pt x="266" y="38"/>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8"/>
            <p:cNvSpPr/>
            <p:nvPr/>
          </p:nvSpPr>
          <p:spPr>
            <a:xfrm>
              <a:off x="5941939" y="1858337"/>
              <a:ext cx="61860" cy="180886"/>
            </a:xfrm>
            <a:custGeom>
              <a:avLst/>
              <a:gdLst/>
              <a:ahLst/>
              <a:cxnLst/>
              <a:rect l="l" t="t" r="r" b="b"/>
              <a:pathLst>
                <a:path w="1028" h="3006" extrusionOk="0">
                  <a:moveTo>
                    <a:pt x="837" y="0"/>
                  </a:moveTo>
                  <a:cubicBezTo>
                    <a:pt x="837" y="0"/>
                    <a:pt x="837" y="1027"/>
                    <a:pt x="647" y="1484"/>
                  </a:cubicBezTo>
                  <a:cubicBezTo>
                    <a:pt x="571" y="1674"/>
                    <a:pt x="495" y="1902"/>
                    <a:pt x="381" y="2131"/>
                  </a:cubicBezTo>
                  <a:cubicBezTo>
                    <a:pt x="228" y="2435"/>
                    <a:pt x="76" y="2739"/>
                    <a:pt x="0" y="3006"/>
                  </a:cubicBezTo>
                  <a:lnTo>
                    <a:pt x="190" y="3006"/>
                  </a:lnTo>
                  <a:cubicBezTo>
                    <a:pt x="305" y="2777"/>
                    <a:pt x="419" y="2511"/>
                    <a:pt x="533" y="2245"/>
                  </a:cubicBezTo>
                  <a:cubicBezTo>
                    <a:pt x="647" y="1978"/>
                    <a:pt x="761" y="1750"/>
                    <a:pt x="837" y="1560"/>
                  </a:cubicBezTo>
                  <a:cubicBezTo>
                    <a:pt x="1027" y="1065"/>
                    <a:pt x="1027" y="38"/>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8"/>
            <p:cNvSpPr/>
            <p:nvPr/>
          </p:nvSpPr>
          <p:spPr>
            <a:xfrm>
              <a:off x="6035753" y="1858337"/>
              <a:ext cx="75640" cy="180886"/>
            </a:xfrm>
            <a:custGeom>
              <a:avLst/>
              <a:gdLst/>
              <a:ahLst/>
              <a:cxnLst/>
              <a:rect l="l" t="t" r="r" b="b"/>
              <a:pathLst>
                <a:path w="1257" h="3006" extrusionOk="0">
                  <a:moveTo>
                    <a:pt x="229" y="0"/>
                  </a:moveTo>
                  <a:lnTo>
                    <a:pt x="229" y="0"/>
                  </a:lnTo>
                  <a:cubicBezTo>
                    <a:pt x="191" y="38"/>
                    <a:pt x="1" y="1217"/>
                    <a:pt x="458" y="1788"/>
                  </a:cubicBezTo>
                  <a:cubicBezTo>
                    <a:pt x="686" y="2054"/>
                    <a:pt x="914" y="2511"/>
                    <a:pt x="1066" y="3006"/>
                  </a:cubicBezTo>
                  <a:lnTo>
                    <a:pt x="1256" y="3006"/>
                  </a:lnTo>
                  <a:cubicBezTo>
                    <a:pt x="1104" y="2473"/>
                    <a:pt x="876" y="1978"/>
                    <a:pt x="610" y="1674"/>
                  </a:cubicBezTo>
                  <a:cubicBezTo>
                    <a:pt x="191" y="1141"/>
                    <a:pt x="419" y="38"/>
                    <a:pt x="419" y="38"/>
                  </a:cubicBez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8"/>
            <p:cNvSpPr/>
            <p:nvPr/>
          </p:nvSpPr>
          <p:spPr>
            <a:xfrm>
              <a:off x="5543578" y="2023157"/>
              <a:ext cx="892877" cy="34360"/>
            </a:xfrm>
            <a:custGeom>
              <a:avLst/>
              <a:gdLst/>
              <a:ahLst/>
              <a:cxnLst/>
              <a:rect l="l" t="t" r="r" b="b"/>
              <a:pathLst>
                <a:path w="14838" h="571" extrusionOk="0">
                  <a:moveTo>
                    <a:pt x="0" y="0"/>
                  </a:moveTo>
                  <a:lnTo>
                    <a:pt x="0" y="571"/>
                  </a:lnTo>
                  <a:lnTo>
                    <a:pt x="14838" y="571"/>
                  </a:lnTo>
                  <a:lnTo>
                    <a:pt x="14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8"/>
            <p:cNvSpPr/>
            <p:nvPr/>
          </p:nvSpPr>
          <p:spPr>
            <a:xfrm>
              <a:off x="5609952"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8"/>
            <p:cNvSpPr/>
            <p:nvPr/>
          </p:nvSpPr>
          <p:spPr>
            <a:xfrm>
              <a:off x="560537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8"/>
            <p:cNvSpPr/>
            <p:nvPr/>
          </p:nvSpPr>
          <p:spPr>
            <a:xfrm>
              <a:off x="560537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8"/>
            <p:cNvSpPr/>
            <p:nvPr/>
          </p:nvSpPr>
          <p:spPr>
            <a:xfrm>
              <a:off x="5614525" y="1785043"/>
              <a:ext cx="6920" cy="6920"/>
            </a:xfrm>
            <a:custGeom>
              <a:avLst/>
              <a:gdLst/>
              <a:ahLst/>
              <a:cxnLst/>
              <a:rect l="l" t="t" r="r" b="b"/>
              <a:pathLst>
                <a:path w="115"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8"/>
            <p:cNvSpPr/>
            <p:nvPr/>
          </p:nvSpPr>
          <p:spPr>
            <a:xfrm>
              <a:off x="5664892" y="1734676"/>
              <a:ext cx="18414" cy="61860"/>
            </a:xfrm>
            <a:custGeom>
              <a:avLst/>
              <a:gdLst/>
              <a:ahLst/>
              <a:cxnLst/>
              <a:rect l="l" t="t" r="r" b="b"/>
              <a:pathLst>
                <a:path w="306" h="1028" extrusionOk="0">
                  <a:moveTo>
                    <a:pt x="1" y="1"/>
                  </a:moveTo>
                  <a:lnTo>
                    <a:pt x="1" y="1028"/>
                  </a:lnTo>
                  <a:lnTo>
                    <a:pt x="305" y="102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8"/>
            <p:cNvSpPr/>
            <p:nvPr/>
          </p:nvSpPr>
          <p:spPr>
            <a:xfrm>
              <a:off x="566031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8"/>
            <p:cNvSpPr/>
            <p:nvPr/>
          </p:nvSpPr>
          <p:spPr>
            <a:xfrm>
              <a:off x="566031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8"/>
            <p:cNvSpPr/>
            <p:nvPr/>
          </p:nvSpPr>
          <p:spPr>
            <a:xfrm>
              <a:off x="5669465"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8"/>
            <p:cNvSpPr/>
            <p:nvPr/>
          </p:nvSpPr>
          <p:spPr>
            <a:xfrm>
              <a:off x="5717545"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8"/>
            <p:cNvSpPr/>
            <p:nvPr/>
          </p:nvSpPr>
          <p:spPr>
            <a:xfrm>
              <a:off x="5710685"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8"/>
            <p:cNvSpPr/>
            <p:nvPr/>
          </p:nvSpPr>
          <p:spPr>
            <a:xfrm>
              <a:off x="5710685"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8"/>
            <p:cNvSpPr/>
            <p:nvPr/>
          </p:nvSpPr>
          <p:spPr>
            <a:xfrm>
              <a:off x="572211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77" y="115"/>
                    <a:pt x="115" y="77"/>
                    <a:pt x="115" y="77"/>
                  </a:cubicBezTo>
                  <a:cubicBezTo>
                    <a:pt x="115" y="39"/>
                    <a:pt x="77"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8"/>
            <p:cNvSpPr/>
            <p:nvPr/>
          </p:nvSpPr>
          <p:spPr>
            <a:xfrm>
              <a:off x="5772486"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8"/>
            <p:cNvSpPr/>
            <p:nvPr/>
          </p:nvSpPr>
          <p:spPr>
            <a:xfrm>
              <a:off x="5767912"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8"/>
            <p:cNvSpPr/>
            <p:nvPr/>
          </p:nvSpPr>
          <p:spPr>
            <a:xfrm>
              <a:off x="5767912"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8"/>
            <p:cNvSpPr/>
            <p:nvPr/>
          </p:nvSpPr>
          <p:spPr>
            <a:xfrm>
              <a:off x="577705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8"/>
            <p:cNvSpPr/>
            <p:nvPr/>
          </p:nvSpPr>
          <p:spPr>
            <a:xfrm>
              <a:off x="588471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8"/>
            <p:cNvSpPr/>
            <p:nvPr/>
          </p:nvSpPr>
          <p:spPr>
            <a:xfrm>
              <a:off x="5877792"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8"/>
            <p:cNvSpPr/>
            <p:nvPr/>
          </p:nvSpPr>
          <p:spPr>
            <a:xfrm>
              <a:off x="5877792"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8"/>
            <p:cNvSpPr/>
            <p:nvPr/>
          </p:nvSpPr>
          <p:spPr>
            <a:xfrm>
              <a:off x="5889286"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8"/>
            <p:cNvSpPr/>
            <p:nvPr/>
          </p:nvSpPr>
          <p:spPr>
            <a:xfrm>
              <a:off x="593965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8"/>
            <p:cNvSpPr/>
            <p:nvPr/>
          </p:nvSpPr>
          <p:spPr>
            <a:xfrm>
              <a:off x="5932733"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8" y="381"/>
                    <a:pt x="458" y="267"/>
                  </a:cubicBezTo>
                  <a:lnTo>
                    <a:pt x="458" y="229"/>
                  </a:lnTo>
                  <a:cubicBezTo>
                    <a:pt x="458"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8"/>
            <p:cNvSpPr/>
            <p:nvPr/>
          </p:nvSpPr>
          <p:spPr>
            <a:xfrm>
              <a:off x="5932733"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8"/>
            <p:cNvSpPr/>
            <p:nvPr/>
          </p:nvSpPr>
          <p:spPr>
            <a:xfrm>
              <a:off x="5944226" y="1785043"/>
              <a:ext cx="6920" cy="6920"/>
            </a:xfrm>
            <a:custGeom>
              <a:avLst/>
              <a:gdLst/>
              <a:ahLst/>
              <a:cxnLst/>
              <a:rect l="l" t="t" r="r" b="b"/>
              <a:pathLst>
                <a:path w="115" h="115" extrusionOk="0">
                  <a:moveTo>
                    <a:pt x="76" y="1"/>
                  </a:moveTo>
                  <a:cubicBezTo>
                    <a:pt x="38" y="1"/>
                    <a:pt x="0" y="39"/>
                    <a:pt x="0" y="77"/>
                  </a:cubicBezTo>
                  <a:cubicBezTo>
                    <a:pt x="0" y="77"/>
                    <a:pt x="38" y="115"/>
                    <a:pt x="76" y="115"/>
                  </a:cubicBezTo>
                  <a:cubicBezTo>
                    <a:pt x="76" y="115"/>
                    <a:pt x="114" y="77"/>
                    <a:pt x="114" y="77"/>
                  </a:cubicBezTo>
                  <a:cubicBezTo>
                    <a:pt x="114" y="39"/>
                    <a:pt x="76" y="1"/>
                    <a:pt x="76"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8"/>
            <p:cNvSpPr/>
            <p:nvPr/>
          </p:nvSpPr>
          <p:spPr>
            <a:xfrm>
              <a:off x="5992306"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8"/>
            <p:cNvSpPr/>
            <p:nvPr/>
          </p:nvSpPr>
          <p:spPr>
            <a:xfrm>
              <a:off x="5985386"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43" y="495"/>
                    <a:pt x="458" y="381"/>
                    <a:pt x="458" y="267"/>
                  </a:cubicBezTo>
                  <a:lnTo>
                    <a:pt x="458" y="229"/>
                  </a:lnTo>
                  <a:cubicBezTo>
                    <a:pt x="458"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8"/>
            <p:cNvSpPr/>
            <p:nvPr/>
          </p:nvSpPr>
          <p:spPr>
            <a:xfrm>
              <a:off x="5985386" y="1796476"/>
              <a:ext cx="27560" cy="71067"/>
            </a:xfrm>
            <a:custGeom>
              <a:avLst/>
              <a:gdLst/>
              <a:ahLst/>
              <a:cxnLst/>
              <a:rect l="l" t="t" r="r" b="b"/>
              <a:pathLst>
                <a:path w="458" h="1181" extrusionOk="0">
                  <a:moveTo>
                    <a:pt x="1" y="1"/>
                  </a:moveTo>
                  <a:lnTo>
                    <a:pt x="1" y="952"/>
                  </a:lnTo>
                  <a:cubicBezTo>
                    <a:pt x="1" y="1066"/>
                    <a:pt x="115" y="1180"/>
                    <a:pt x="229" y="1180"/>
                  </a:cubicBezTo>
                  <a:cubicBezTo>
                    <a:pt x="343"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8"/>
            <p:cNvSpPr/>
            <p:nvPr/>
          </p:nvSpPr>
          <p:spPr>
            <a:xfrm>
              <a:off x="5996879" y="1785043"/>
              <a:ext cx="6920" cy="6920"/>
            </a:xfrm>
            <a:custGeom>
              <a:avLst/>
              <a:gdLst/>
              <a:ahLst/>
              <a:cxnLst/>
              <a:rect l="l" t="t" r="r" b="b"/>
              <a:pathLst>
                <a:path w="115" h="115" extrusionOk="0">
                  <a:moveTo>
                    <a:pt x="38" y="1"/>
                  </a:moveTo>
                  <a:cubicBezTo>
                    <a:pt x="0" y="1"/>
                    <a:pt x="0" y="39"/>
                    <a:pt x="0" y="77"/>
                  </a:cubicBezTo>
                  <a:cubicBezTo>
                    <a:pt x="0" y="77"/>
                    <a:pt x="0"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8"/>
            <p:cNvSpPr/>
            <p:nvPr/>
          </p:nvSpPr>
          <p:spPr>
            <a:xfrm>
              <a:off x="6047246" y="1734676"/>
              <a:ext cx="16067" cy="61860"/>
            </a:xfrm>
            <a:custGeom>
              <a:avLst/>
              <a:gdLst/>
              <a:ahLst/>
              <a:cxnLst/>
              <a:rect l="l" t="t" r="r" b="b"/>
              <a:pathLst>
                <a:path w="267" h="1028" extrusionOk="0">
                  <a:moveTo>
                    <a:pt x="0" y="1"/>
                  </a:moveTo>
                  <a:lnTo>
                    <a:pt x="0"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8"/>
            <p:cNvSpPr/>
            <p:nvPr/>
          </p:nvSpPr>
          <p:spPr>
            <a:xfrm>
              <a:off x="6040386" y="1782756"/>
              <a:ext cx="27500" cy="29847"/>
            </a:xfrm>
            <a:custGeom>
              <a:avLst/>
              <a:gdLst/>
              <a:ahLst/>
              <a:cxnLst/>
              <a:rect l="l" t="t" r="r" b="b"/>
              <a:pathLst>
                <a:path w="457" h="496" extrusionOk="0">
                  <a:moveTo>
                    <a:pt x="228" y="1"/>
                  </a:moveTo>
                  <a:cubicBezTo>
                    <a:pt x="114" y="1"/>
                    <a:pt x="0" y="77"/>
                    <a:pt x="0" y="229"/>
                  </a:cubicBezTo>
                  <a:lnTo>
                    <a:pt x="0" y="267"/>
                  </a:lnTo>
                  <a:cubicBezTo>
                    <a:pt x="0" y="381"/>
                    <a:pt x="114" y="495"/>
                    <a:pt x="228" y="495"/>
                  </a:cubicBezTo>
                  <a:cubicBezTo>
                    <a:pt x="381" y="495"/>
                    <a:pt x="457" y="381"/>
                    <a:pt x="457" y="267"/>
                  </a:cubicBezTo>
                  <a:lnTo>
                    <a:pt x="457" y="229"/>
                  </a:lnTo>
                  <a:cubicBezTo>
                    <a:pt x="457" y="77"/>
                    <a:pt x="381" y="1"/>
                    <a:pt x="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8"/>
            <p:cNvSpPr/>
            <p:nvPr/>
          </p:nvSpPr>
          <p:spPr>
            <a:xfrm>
              <a:off x="6040386" y="1796476"/>
              <a:ext cx="27500" cy="71067"/>
            </a:xfrm>
            <a:custGeom>
              <a:avLst/>
              <a:gdLst/>
              <a:ahLst/>
              <a:cxnLst/>
              <a:rect l="l" t="t" r="r" b="b"/>
              <a:pathLst>
                <a:path w="457" h="1181" extrusionOk="0">
                  <a:moveTo>
                    <a:pt x="0" y="1"/>
                  </a:moveTo>
                  <a:lnTo>
                    <a:pt x="0" y="952"/>
                  </a:lnTo>
                  <a:cubicBezTo>
                    <a:pt x="0" y="1066"/>
                    <a:pt x="114" y="1180"/>
                    <a:pt x="228"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8"/>
            <p:cNvSpPr/>
            <p:nvPr/>
          </p:nvSpPr>
          <p:spPr>
            <a:xfrm>
              <a:off x="6051820"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8"/>
            <p:cNvSpPr/>
            <p:nvPr/>
          </p:nvSpPr>
          <p:spPr>
            <a:xfrm>
              <a:off x="5639739"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8"/>
            <p:cNvSpPr/>
            <p:nvPr/>
          </p:nvSpPr>
          <p:spPr>
            <a:xfrm>
              <a:off x="5692392"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8"/>
            <p:cNvSpPr/>
            <p:nvPr/>
          </p:nvSpPr>
          <p:spPr>
            <a:xfrm>
              <a:off x="5745046"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8"/>
            <p:cNvSpPr/>
            <p:nvPr/>
          </p:nvSpPr>
          <p:spPr>
            <a:xfrm>
              <a:off x="5912153"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8"/>
            <p:cNvSpPr/>
            <p:nvPr/>
          </p:nvSpPr>
          <p:spPr>
            <a:xfrm>
              <a:off x="5964806"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8"/>
            <p:cNvSpPr/>
            <p:nvPr/>
          </p:nvSpPr>
          <p:spPr>
            <a:xfrm>
              <a:off x="6209780" y="1844556"/>
              <a:ext cx="18353" cy="178660"/>
            </a:xfrm>
            <a:custGeom>
              <a:avLst/>
              <a:gdLst/>
              <a:ahLst/>
              <a:cxnLst/>
              <a:rect l="l" t="t" r="r" b="b"/>
              <a:pathLst>
                <a:path w="305" h="2969" extrusionOk="0">
                  <a:moveTo>
                    <a:pt x="0" y="1"/>
                  </a:moveTo>
                  <a:lnTo>
                    <a:pt x="0" y="2968"/>
                  </a:lnTo>
                  <a:lnTo>
                    <a:pt x="305" y="296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8"/>
            <p:cNvSpPr/>
            <p:nvPr/>
          </p:nvSpPr>
          <p:spPr>
            <a:xfrm>
              <a:off x="6209780" y="2057457"/>
              <a:ext cx="18353" cy="55000"/>
            </a:xfrm>
            <a:custGeom>
              <a:avLst/>
              <a:gdLst/>
              <a:ahLst/>
              <a:cxnLst/>
              <a:rect l="l" t="t" r="r" b="b"/>
              <a:pathLst>
                <a:path w="305" h="914" extrusionOk="0">
                  <a:moveTo>
                    <a:pt x="0" y="1"/>
                  </a:moveTo>
                  <a:lnTo>
                    <a:pt x="0" y="914"/>
                  </a:lnTo>
                  <a:lnTo>
                    <a:pt x="305" y="914"/>
                  </a:lnTo>
                  <a:lnTo>
                    <a:pt x="305" y="1"/>
                  </a:ln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8"/>
            <p:cNvSpPr/>
            <p:nvPr/>
          </p:nvSpPr>
          <p:spPr>
            <a:xfrm>
              <a:off x="6017459"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8"/>
            <p:cNvSpPr/>
            <p:nvPr/>
          </p:nvSpPr>
          <p:spPr>
            <a:xfrm>
              <a:off x="5584799" y="1324882"/>
              <a:ext cx="506012" cy="212959"/>
            </a:xfrm>
            <a:custGeom>
              <a:avLst/>
              <a:gdLst/>
              <a:ahLst/>
              <a:cxnLst/>
              <a:rect l="l" t="t" r="r" b="b"/>
              <a:pathLst>
                <a:path w="8409" h="3539" extrusionOk="0">
                  <a:moveTo>
                    <a:pt x="0" y="1"/>
                  </a:moveTo>
                  <a:lnTo>
                    <a:pt x="0" y="3539"/>
                  </a:lnTo>
                  <a:lnTo>
                    <a:pt x="8408" y="3539"/>
                  </a:lnTo>
                  <a:lnTo>
                    <a:pt x="8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8"/>
            <p:cNvSpPr/>
            <p:nvPr/>
          </p:nvSpPr>
          <p:spPr>
            <a:xfrm>
              <a:off x="5616812" y="1345522"/>
              <a:ext cx="75640" cy="75580"/>
            </a:xfrm>
            <a:custGeom>
              <a:avLst/>
              <a:gdLst/>
              <a:ahLst/>
              <a:cxnLst/>
              <a:rect l="l" t="t" r="r" b="b"/>
              <a:pathLst>
                <a:path w="1257" h="1256" extrusionOk="0">
                  <a:moveTo>
                    <a:pt x="648" y="0"/>
                  </a:moveTo>
                  <a:cubicBezTo>
                    <a:pt x="305" y="0"/>
                    <a:pt x="1" y="305"/>
                    <a:pt x="1" y="647"/>
                  </a:cubicBezTo>
                  <a:cubicBezTo>
                    <a:pt x="1" y="989"/>
                    <a:pt x="305" y="1256"/>
                    <a:pt x="648" y="1256"/>
                  </a:cubicBezTo>
                  <a:cubicBezTo>
                    <a:pt x="990" y="1256"/>
                    <a:pt x="1256" y="989"/>
                    <a:pt x="1256" y="647"/>
                  </a:cubicBezTo>
                  <a:cubicBezTo>
                    <a:pt x="1256" y="305"/>
                    <a:pt x="990"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8"/>
            <p:cNvSpPr/>
            <p:nvPr/>
          </p:nvSpPr>
          <p:spPr>
            <a:xfrm>
              <a:off x="5799986" y="1345522"/>
              <a:ext cx="73293" cy="75580"/>
            </a:xfrm>
            <a:custGeom>
              <a:avLst/>
              <a:gdLst/>
              <a:ahLst/>
              <a:cxnLst/>
              <a:rect l="l" t="t" r="r" b="b"/>
              <a:pathLst>
                <a:path w="1218" h="1256" extrusionOk="0">
                  <a:moveTo>
                    <a:pt x="609" y="0"/>
                  </a:moveTo>
                  <a:cubicBezTo>
                    <a:pt x="267" y="0"/>
                    <a:pt x="0" y="305"/>
                    <a:pt x="0" y="647"/>
                  </a:cubicBezTo>
                  <a:cubicBezTo>
                    <a:pt x="0" y="989"/>
                    <a:pt x="267" y="1256"/>
                    <a:pt x="609" y="1256"/>
                  </a:cubicBezTo>
                  <a:cubicBezTo>
                    <a:pt x="952" y="1256"/>
                    <a:pt x="1218" y="989"/>
                    <a:pt x="1218" y="647"/>
                  </a:cubicBezTo>
                  <a:cubicBezTo>
                    <a:pt x="1218" y="305"/>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8"/>
            <p:cNvSpPr/>
            <p:nvPr/>
          </p:nvSpPr>
          <p:spPr>
            <a:xfrm>
              <a:off x="5978526" y="1345522"/>
              <a:ext cx="73353" cy="75580"/>
            </a:xfrm>
            <a:custGeom>
              <a:avLst/>
              <a:gdLst/>
              <a:ahLst/>
              <a:cxnLst/>
              <a:rect l="l" t="t" r="r" b="b"/>
              <a:pathLst>
                <a:path w="1219" h="1256" extrusionOk="0">
                  <a:moveTo>
                    <a:pt x="610" y="0"/>
                  </a:moveTo>
                  <a:cubicBezTo>
                    <a:pt x="267" y="0"/>
                    <a:pt x="1" y="305"/>
                    <a:pt x="1" y="647"/>
                  </a:cubicBezTo>
                  <a:cubicBezTo>
                    <a:pt x="1" y="989"/>
                    <a:pt x="267" y="1256"/>
                    <a:pt x="610" y="1256"/>
                  </a:cubicBezTo>
                  <a:cubicBezTo>
                    <a:pt x="952" y="1256"/>
                    <a:pt x="1218" y="989"/>
                    <a:pt x="1218" y="647"/>
                  </a:cubicBezTo>
                  <a:cubicBezTo>
                    <a:pt x="1218" y="305"/>
                    <a:pt x="95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8"/>
            <p:cNvSpPr/>
            <p:nvPr/>
          </p:nvSpPr>
          <p:spPr>
            <a:xfrm>
              <a:off x="5710685" y="1441682"/>
              <a:ext cx="75640" cy="73293"/>
            </a:xfrm>
            <a:custGeom>
              <a:avLst/>
              <a:gdLst/>
              <a:ahLst/>
              <a:cxnLst/>
              <a:rect l="l" t="t" r="r" b="b"/>
              <a:pathLst>
                <a:path w="1257" h="1218" extrusionOk="0">
                  <a:moveTo>
                    <a:pt x="609" y="0"/>
                  </a:moveTo>
                  <a:cubicBezTo>
                    <a:pt x="267" y="0"/>
                    <a:pt x="1" y="266"/>
                    <a:pt x="1" y="609"/>
                  </a:cubicBezTo>
                  <a:cubicBezTo>
                    <a:pt x="1" y="951"/>
                    <a:pt x="267" y="1217"/>
                    <a:pt x="609" y="1217"/>
                  </a:cubicBezTo>
                  <a:cubicBezTo>
                    <a:pt x="952" y="1217"/>
                    <a:pt x="1256" y="951"/>
                    <a:pt x="1256" y="609"/>
                  </a:cubicBezTo>
                  <a:cubicBezTo>
                    <a:pt x="1256" y="266"/>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8"/>
            <p:cNvSpPr/>
            <p:nvPr/>
          </p:nvSpPr>
          <p:spPr>
            <a:xfrm>
              <a:off x="5889286" y="1441682"/>
              <a:ext cx="73293" cy="73293"/>
            </a:xfrm>
            <a:custGeom>
              <a:avLst/>
              <a:gdLst/>
              <a:ahLst/>
              <a:cxnLst/>
              <a:rect l="l" t="t" r="r" b="b"/>
              <a:pathLst>
                <a:path w="1218" h="1218" extrusionOk="0">
                  <a:moveTo>
                    <a:pt x="609" y="0"/>
                  </a:moveTo>
                  <a:cubicBezTo>
                    <a:pt x="266" y="0"/>
                    <a:pt x="0" y="266"/>
                    <a:pt x="0" y="609"/>
                  </a:cubicBezTo>
                  <a:cubicBezTo>
                    <a:pt x="0" y="951"/>
                    <a:pt x="266" y="1217"/>
                    <a:pt x="609" y="1217"/>
                  </a:cubicBezTo>
                  <a:cubicBezTo>
                    <a:pt x="951" y="1217"/>
                    <a:pt x="1218" y="951"/>
                    <a:pt x="1218" y="609"/>
                  </a:cubicBezTo>
                  <a:cubicBezTo>
                    <a:pt x="1218" y="266"/>
                    <a:pt x="951"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8"/>
            <p:cNvSpPr/>
            <p:nvPr/>
          </p:nvSpPr>
          <p:spPr>
            <a:xfrm>
              <a:off x="5637452" y="1366102"/>
              <a:ext cx="34360" cy="34420"/>
            </a:xfrm>
            <a:custGeom>
              <a:avLst/>
              <a:gdLst/>
              <a:ahLst/>
              <a:cxnLst/>
              <a:rect l="l" t="t" r="r" b="b"/>
              <a:pathLst>
                <a:path w="571" h="572" extrusionOk="0">
                  <a:moveTo>
                    <a:pt x="305" y="1"/>
                  </a:moveTo>
                  <a:cubicBezTo>
                    <a:pt x="114" y="1"/>
                    <a:pt x="0" y="115"/>
                    <a:pt x="0" y="305"/>
                  </a:cubicBezTo>
                  <a:cubicBezTo>
                    <a:pt x="0" y="457"/>
                    <a:pt x="114" y="571"/>
                    <a:pt x="305" y="571"/>
                  </a:cubicBezTo>
                  <a:cubicBezTo>
                    <a:pt x="457" y="571"/>
                    <a:pt x="571" y="457"/>
                    <a:pt x="571" y="305"/>
                  </a:cubicBezTo>
                  <a:cubicBezTo>
                    <a:pt x="571"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8"/>
            <p:cNvSpPr/>
            <p:nvPr/>
          </p:nvSpPr>
          <p:spPr>
            <a:xfrm>
              <a:off x="5729039" y="1459976"/>
              <a:ext cx="36647" cy="36707"/>
            </a:xfrm>
            <a:custGeom>
              <a:avLst/>
              <a:gdLst/>
              <a:ahLst/>
              <a:cxnLst/>
              <a:rect l="l" t="t" r="r" b="b"/>
              <a:pathLst>
                <a:path w="609" h="610" extrusionOk="0">
                  <a:moveTo>
                    <a:pt x="304" y="0"/>
                  </a:moveTo>
                  <a:cubicBezTo>
                    <a:pt x="152" y="0"/>
                    <a:pt x="0" y="153"/>
                    <a:pt x="0" y="305"/>
                  </a:cubicBezTo>
                  <a:cubicBezTo>
                    <a:pt x="0" y="457"/>
                    <a:pt x="152" y="609"/>
                    <a:pt x="304" y="609"/>
                  </a:cubicBezTo>
                  <a:cubicBezTo>
                    <a:pt x="457" y="609"/>
                    <a:pt x="609" y="457"/>
                    <a:pt x="609" y="305"/>
                  </a:cubicBezTo>
                  <a:cubicBezTo>
                    <a:pt x="609" y="153"/>
                    <a:pt x="457" y="0"/>
                    <a:pt x="304"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8"/>
            <p:cNvSpPr/>
            <p:nvPr/>
          </p:nvSpPr>
          <p:spPr>
            <a:xfrm>
              <a:off x="5996879" y="1366102"/>
              <a:ext cx="36647" cy="34420"/>
            </a:xfrm>
            <a:custGeom>
              <a:avLst/>
              <a:gdLst/>
              <a:ahLst/>
              <a:cxnLst/>
              <a:rect l="l" t="t" r="r" b="b"/>
              <a:pathLst>
                <a:path w="609" h="572" extrusionOk="0">
                  <a:moveTo>
                    <a:pt x="305" y="1"/>
                  </a:moveTo>
                  <a:cubicBezTo>
                    <a:pt x="152" y="1"/>
                    <a:pt x="0" y="115"/>
                    <a:pt x="0" y="305"/>
                  </a:cubicBezTo>
                  <a:cubicBezTo>
                    <a:pt x="0" y="457"/>
                    <a:pt x="152"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8"/>
            <p:cNvSpPr/>
            <p:nvPr/>
          </p:nvSpPr>
          <p:spPr>
            <a:xfrm>
              <a:off x="5818279" y="1366102"/>
              <a:ext cx="36707" cy="34420"/>
            </a:xfrm>
            <a:custGeom>
              <a:avLst/>
              <a:gdLst/>
              <a:ahLst/>
              <a:cxnLst/>
              <a:rect l="l" t="t" r="r" b="b"/>
              <a:pathLst>
                <a:path w="610" h="572" extrusionOk="0">
                  <a:moveTo>
                    <a:pt x="305" y="1"/>
                  </a:moveTo>
                  <a:cubicBezTo>
                    <a:pt x="153" y="1"/>
                    <a:pt x="1" y="115"/>
                    <a:pt x="1" y="305"/>
                  </a:cubicBezTo>
                  <a:cubicBezTo>
                    <a:pt x="1" y="457"/>
                    <a:pt x="153"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8"/>
            <p:cNvSpPr/>
            <p:nvPr/>
          </p:nvSpPr>
          <p:spPr>
            <a:xfrm>
              <a:off x="5907579" y="1459976"/>
              <a:ext cx="36707" cy="36707"/>
            </a:xfrm>
            <a:custGeom>
              <a:avLst/>
              <a:gdLst/>
              <a:ahLst/>
              <a:cxnLst/>
              <a:rect l="l" t="t" r="r" b="b"/>
              <a:pathLst>
                <a:path w="610" h="610" extrusionOk="0">
                  <a:moveTo>
                    <a:pt x="305" y="0"/>
                  </a:moveTo>
                  <a:cubicBezTo>
                    <a:pt x="153" y="0"/>
                    <a:pt x="0" y="153"/>
                    <a:pt x="0" y="305"/>
                  </a:cubicBezTo>
                  <a:cubicBezTo>
                    <a:pt x="0" y="457"/>
                    <a:pt x="153" y="609"/>
                    <a:pt x="305" y="609"/>
                  </a:cubicBezTo>
                  <a:cubicBezTo>
                    <a:pt x="457" y="609"/>
                    <a:pt x="609" y="457"/>
                    <a:pt x="609" y="305"/>
                  </a:cubicBezTo>
                  <a:cubicBezTo>
                    <a:pt x="609" y="153"/>
                    <a:pt x="457" y="0"/>
                    <a:pt x="30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8"/>
            <p:cNvSpPr/>
            <p:nvPr/>
          </p:nvSpPr>
          <p:spPr>
            <a:xfrm>
              <a:off x="5584799" y="1601929"/>
              <a:ext cx="231253" cy="132806"/>
            </a:xfrm>
            <a:custGeom>
              <a:avLst/>
              <a:gdLst/>
              <a:ahLst/>
              <a:cxnLst/>
              <a:rect l="l" t="t" r="r" b="b"/>
              <a:pathLst>
                <a:path w="3843" h="2207" extrusionOk="0">
                  <a:moveTo>
                    <a:pt x="0" y="0"/>
                  </a:moveTo>
                  <a:lnTo>
                    <a:pt x="0" y="2207"/>
                  </a:lnTo>
                  <a:lnTo>
                    <a:pt x="3843" y="2207"/>
                  </a:lnTo>
                  <a:lnTo>
                    <a:pt x="3843"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8"/>
            <p:cNvSpPr/>
            <p:nvPr/>
          </p:nvSpPr>
          <p:spPr>
            <a:xfrm>
              <a:off x="5619099" y="1638516"/>
              <a:ext cx="162653" cy="59573"/>
            </a:xfrm>
            <a:custGeom>
              <a:avLst/>
              <a:gdLst/>
              <a:ahLst/>
              <a:cxnLst/>
              <a:rect l="l" t="t" r="r" b="b"/>
              <a:pathLst>
                <a:path w="2703" h="990" extrusionOk="0">
                  <a:moveTo>
                    <a:pt x="1" y="1"/>
                  </a:moveTo>
                  <a:lnTo>
                    <a:pt x="1" y="990"/>
                  </a:lnTo>
                  <a:lnTo>
                    <a:pt x="2702" y="990"/>
                  </a:lnTo>
                  <a:lnTo>
                    <a:pt x="2702"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8"/>
            <p:cNvSpPr/>
            <p:nvPr/>
          </p:nvSpPr>
          <p:spPr>
            <a:xfrm>
              <a:off x="5857212" y="1601929"/>
              <a:ext cx="233599" cy="132806"/>
            </a:xfrm>
            <a:custGeom>
              <a:avLst/>
              <a:gdLst/>
              <a:ahLst/>
              <a:cxnLst/>
              <a:rect l="l" t="t" r="r" b="b"/>
              <a:pathLst>
                <a:path w="3882" h="2207" extrusionOk="0">
                  <a:moveTo>
                    <a:pt x="1" y="0"/>
                  </a:moveTo>
                  <a:lnTo>
                    <a:pt x="1" y="2207"/>
                  </a:lnTo>
                  <a:lnTo>
                    <a:pt x="3881" y="2207"/>
                  </a:lnTo>
                  <a:lnTo>
                    <a:pt x="3881"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8"/>
            <p:cNvSpPr/>
            <p:nvPr/>
          </p:nvSpPr>
          <p:spPr>
            <a:xfrm>
              <a:off x="5893859" y="1638516"/>
              <a:ext cx="160306" cy="59573"/>
            </a:xfrm>
            <a:custGeom>
              <a:avLst/>
              <a:gdLst/>
              <a:ahLst/>
              <a:cxnLst/>
              <a:rect l="l" t="t" r="r" b="b"/>
              <a:pathLst>
                <a:path w="2664" h="990" extrusionOk="0">
                  <a:moveTo>
                    <a:pt x="0" y="1"/>
                  </a:moveTo>
                  <a:lnTo>
                    <a:pt x="0" y="990"/>
                  </a:lnTo>
                  <a:lnTo>
                    <a:pt x="2663" y="990"/>
                  </a:lnTo>
                  <a:lnTo>
                    <a:pt x="2663"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8"/>
            <p:cNvSpPr/>
            <p:nvPr/>
          </p:nvSpPr>
          <p:spPr>
            <a:xfrm>
              <a:off x="5660319"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8"/>
            <p:cNvSpPr/>
            <p:nvPr/>
          </p:nvSpPr>
          <p:spPr>
            <a:xfrm>
              <a:off x="5717545"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8"/>
            <p:cNvSpPr/>
            <p:nvPr/>
          </p:nvSpPr>
          <p:spPr>
            <a:xfrm>
              <a:off x="5960233" y="1638516"/>
              <a:ext cx="25213" cy="59573"/>
            </a:xfrm>
            <a:custGeom>
              <a:avLst/>
              <a:gdLst/>
              <a:ahLst/>
              <a:cxnLst/>
              <a:rect l="l" t="t" r="r" b="b"/>
              <a:pathLst>
                <a:path w="419"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8"/>
            <p:cNvSpPr/>
            <p:nvPr/>
          </p:nvSpPr>
          <p:spPr>
            <a:xfrm>
              <a:off x="5543578" y="2057457"/>
              <a:ext cx="595251" cy="55000"/>
            </a:xfrm>
            <a:custGeom>
              <a:avLst/>
              <a:gdLst/>
              <a:ahLst/>
              <a:cxnLst/>
              <a:rect l="l" t="t" r="r" b="b"/>
              <a:pathLst>
                <a:path w="9892" h="914" extrusionOk="0">
                  <a:moveTo>
                    <a:pt x="0" y="1"/>
                  </a:moveTo>
                  <a:lnTo>
                    <a:pt x="0" y="914"/>
                  </a:lnTo>
                  <a:lnTo>
                    <a:pt x="9892" y="914"/>
                  </a:lnTo>
                  <a:lnTo>
                    <a:pt x="98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8"/>
            <p:cNvSpPr/>
            <p:nvPr/>
          </p:nvSpPr>
          <p:spPr>
            <a:xfrm>
              <a:off x="6138773" y="1253935"/>
              <a:ext cx="36707" cy="494518"/>
            </a:xfrm>
            <a:custGeom>
              <a:avLst/>
              <a:gdLst/>
              <a:ahLst/>
              <a:cxnLst/>
              <a:rect l="l" t="t" r="r" b="b"/>
              <a:pathLst>
                <a:path w="610" h="8218" extrusionOk="0">
                  <a:moveTo>
                    <a:pt x="1" y="0"/>
                  </a:moveTo>
                  <a:lnTo>
                    <a:pt x="1" y="8218"/>
                  </a:lnTo>
                  <a:lnTo>
                    <a:pt x="610" y="8218"/>
                  </a:lnTo>
                  <a:lnTo>
                    <a:pt x="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8"/>
            <p:cNvSpPr/>
            <p:nvPr/>
          </p:nvSpPr>
          <p:spPr>
            <a:xfrm>
              <a:off x="6138773" y="1748396"/>
              <a:ext cx="297686" cy="96220"/>
            </a:xfrm>
            <a:custGeom>
              <a:avLst/>
              <a:gdLst/>
              <a:ahLst/>
              <a:cxnLst/>
              <a:rect l="l" t="t" r="r" b="b"/>
              <a:pathLst>
                <a:path w="4947" h="1599" extrusionOk="0">
                  <a:moveTo>
                    <a:pt x="1" y="1"/>
                  </a:moveTo>
                  <a:lnTo>
                    <a:pt x="1" y="1599"/>
                  </a:lnTo>
                  <a:lnTo>
                    <a:pt x="4947" y="1599"/>
                  </a:lnTo>
                  <a:lnTo>
                    <a:pt x="49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8"/>
            <p:cNvSpPr/>
            <p:nvPr/>
          </p:nvSpPr>
          <p:spPr>
            <a:xfrm>
              <a:off x="6196060" y="1290582"/>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8"/>
            <p:cNvSpPr/>
            <p:nvPr/>
          </p:nvSpPr>
          <p:spPr>
            <a:xfrm>
              <a:off x="6225787" y="1311162"/>
              <a:ext cx="75640" cy="75580"/>
            </a:xfrm>
            <a:custGeom>
              <a:avLst/>
              <a:gdLst/>
              <a:ahLst/>
              <a:cxnLst/>
              <a:rect l="l" t="t" r="r" b="b"/>
              <a:pathLst>
                <a:path w="1257" h="1256" extrusionOk="0">
                  <a:moveTo>
                    <a:pt x="609" y="1"/>
                  </a:moveTo>
                  <a:cubicBezTo>
                    <a:pt x="267" y="1"/>
                    <a:pt x="1" y="267"/>
                    <a:pt x="1" y="647"/>
                  </a:cubicBezTo>
                  <a:cubicBezTo>
                    <a:pt x="1" y="990"/>
                    <a:pt x="267" y="1256"/>
                    <a:pt x="609" y="1256"/>
                  </a:cubicBezTo>
                  <a:cubicBezTo>
                    <a:pt x="952" y="1256"/>
                    <a:pt x="1256" y="990"/>
                    <a:pt x="1256" y="647"/>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8"/>
            <p:cNvSpPr/>
            <p:nvPr/>
          </p:nvSpPr>
          <p:spPr>
            <a:xfrm>
              <a:off x="6246427" y="1331742"/>
              <a:ext cx="34360" cy="34420"/>
            </a:xfrm>
            <a:custGeom>
              <a:avLst/>
              <a:gdLst/>
              <a:ahLst/>
              <a:cxnLst/>
              <a:rect l="l" t="t" r="r" b="b"/>
              <a:pathLst>
                <a:path w="571" h="572" extrusionOk="0">
                  <a:moveTo>
                    <a:pt x="266" y="1"/>
                  </a:moveTo>
                  <a:cubicBezTo>
                    <a:pt x="114" y="1"/>
                    <a:pt x="0" y="115"/>
                    <a:pt x="0" y="305"/>
                  </a:cubicBezTo>
                  <a:cubicBezTo>
                    <a:pt x="0" y="457"/>
                    <a:pt x="114" y="572"/>
                    <a:pt x="266" y="572"/>
                  </a:cubicBezTo>
                  <a:cubicBezTo>
                    <a:pt x="457" y="572"/>
                    <a:pt x="571" y="457"/>
                    <a:pt x="571" y="305"/>
                  </a:cubicBezTo>
                  <a:cubicBezTo>
                    <a:pt x="571" y="115"/>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8"/>
            <p:cNvSpPr/>
            <p:nvPr/>
          </p:nvSpPr>
          <p:spPr>
            <a:xfrm>
              <a:off x="6196060" y="1443969"/>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8"/>
            <p:cNvSpPr/>
            <p:nvPr/>
          </p:nvSpPr>
          <p:spPr>
            <a:xfrm>
              <a:off x="6225787" y="1466836"/>
              <a:ext cx="75640" cy="73293"/>
            </a:xfrm>
            <a:custGeom>
              <a:avLst/>
              <a:gdLst/>
              <a:ahLst/>
              <a:cxnLst/>
              <a:rect l="l" t="t" r="r" b="b"/>
              <a:pathLst>
                <a:path w="1257" h="1218" extrusionOk="0">
                  <a:moveTo>
                    <a:pt x="609" y="1"/>
                  </a:moveTo>
                  <a:cubicBezTo>
                    <a:pt x="267" y="1"/>
                    <a:pt x="1" y="267"/>
                    <a:pt x="1" y="609"/>
                  </a:cubicBezTo>
                  <a:cubicBezTo>
                    <a:pt x="1" y="952"/>
                    <a:pt x="267" y="1218"/>
                    <a:pt x="609" y="1218"/>
                  </a:cubicBezTo>
                  <a:cubicBezTo>
                    <a:pt x="952" y="1218"/>
                    <a:pt x="1256" y="952"/>
                    <a:pt x="1256" y="609"/>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8"/>
            <p:cNvSpPr/>
            <p:nvPr/>
          </p:nvSpPr>
          <p:spPr>
            <a:xfrm>
              <a:off x="6246427" y="1485129"/>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8"/>
            <p:cNvSpPr/>
            <p:nvPr/>
          </p:nvSpPr>
          <p:spPr>
            <a:xfrm>
              <a:off x="6196060" y="1597356"/>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8"/>
            <p:cNvSpPr/>
            <p:nvPr/>
          </p:nvSpPr>
          <p:spPr>
            <a:xfrm>
              <a:off x="6225787" y="1620223"/>
              <a:ext cx="75640" cy="73293"/>
            </a:xfrm>
            <a:custGeom>
              <a:avLst/>
              <a:gdLst/>
              <a:ahLst/>
              <a:cxnLst/>
              <a:rect l="l" t="t" r="r" b="b"/>
              <a:pathLst>
                <a:path w="1257" h="1218" extrusionOk="0">
                  <a:moveTo>
                    <a:pt x="609" y="0"/>
                  </a:moveTo>
                  <a:cubicBezTo>
                    <a:pt x="267" y="0"/>
                    <a:pt x="1" y="267"/>
                    <a:pt x="1" y="609"/>
                  </a:cubicBezTo>
                  <a:cubicBezTo>
                    <a:pt x="1" y="952"/>
                    <a:pt x="267" y="1218"/>
                    <a:pt x="609" y="1218"/>
                  </a:cubicBezTo>
                  <a:cubicBezTo>
                    <a:pt x="952" y="1218"/>
                    <a:pt x="1256" y="952"/>
                    <a:pt x="1256" y="609"/>
                  </a:cubicBezTo>
                  <a:cubicBezTo>
                    <a:pt x="1256" y="267"/>
                    <a:pt x="952" y="0"/>
                    <a:pt x="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8"/>
            <p:cNvSpPr/>
            <p:nvPr/>
          </p:nvSpPr>
          <p:spPr>
            <a:xfrm>
              <a:off x="6246427" y="1638516"/>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8"/>
            <p:cNvSpPr/>
            <p:nvPr/>
          </p:nvSpPr>
          <p:spPr>
            <a:xfrm>
              <a:off x="6331093" y="1322595"/>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8"/>
            <p:cNvSpPr/>
            <p:nvPr/>
          </p:nvSpPr>
          <p:spPr>
            <a:xfrm>
              <a:off x="6331093" y="1361529"/>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8"/>
            <p:cNvSpPr/>
            <p:nvPr/>
          </p:nvSpPr>
          <p:spPr>
            <a:xfrm>
              <a:off x="6331093" y="1475982"/>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8"/>
            <p:cNvSpPr/>
            <p:nvPr/>
          </p:nvSpPr>
          <p:spPr>
            <a:xfrm>
              <a:off x="6331093" y="1512629"/>
              <a:ext cx="105366" cy="16067"/>
            </a:xfrm>
            <a:custGeom>
              <a:avLst/>
              <a:gdLst/>
              <a:ahLst/>
              <a:cxnLst/>
              <a:rect l="l" t="t" r="r" b="b"/>
              <a:pathLst>
                <a:path w="1751" h="267" extrusionOk="0">
                  <a:moveTo>
                    <a:pt x="1" y="0"/>
                  </a:moveTo>
                  <a:lnTo>
                    <a:pt x="1" y="267"/>
                  </a:lnTo>
                  <a:lnTo>
                    <a:pt x="1751" y="267"/>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8"/>
            <p:cNvSpPr/>
            <p:nvPr/>
          </p:nvSpPr>
          <p:spPr>
            <a:xfrm>
              <a:off x="6331093" y="1629369"/>
              <a:ext cx="105366" cy="16067"/>
            </a:xfrm>
            <a:custGeom>
              <a:avLst/>
              <a:gdLst/>
              <a:ahLst/>
              <a:cxnLst/>
              <a:rect l="l" t="t" r="r" b="b"/>
              <a:pathLst>
                <a:path w="1751" h="267" extrusionOk="0">
                  <a:moveTo>
                    <a:pt x="1" y="1"/>
                  </a:moveTo>
                  <a:lnTo>
                    <a:pt x="1" y="267"/>
                  </a:lnTo>
                  <a:lnTo>
                    <a:pt x="1751" y="267"/>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8"/>
            <p:cNvSpPr/>
            <p:nvPr/>
          </p:nvSpPr>
          <p:spPr>
            <a:xfrm>
              <a:off x="6331093" y="1668303"/>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8"/>
            <p:cNvSpPr/>
            <p:nvPr/>
          </p:nvSpPr>
          <p:spPr>
            <a:xfrm>
              <a:off x="6179993" y="1876630"/>
              <a:ext cx="84787" cy="116800"/>
            </a:xfrm>
            <a:custGeom>
              <a:avLst/>
              <a:gdLst/>
              <a:ahLst/>
              <a:cxnLst/>
              <a:rect l="l" t="t" r="r" b="b"/>
              <a:pathLst>
                <a:path w="1409" h="1941" extrusionOk="0">
                  <a:moveTo>
                    <a:pt x="1" y="0"/>
                  </a:moveTo>
                  <a:lnTo>
                    <a:pt x="1" y="1941"/>
                  </a:lnTo>
                  <a:lnTo>
                    <a:pt x="1408" y="1941"/>
                  </a:lnTo>
                  <a:lnTo>
                    <a:pt x="1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8"/>
            <p:cNvSpPr/>
            <p:nvPr/>
          </p:nvSpPr>
          <p:spPr>
            <a:xfrm>
              <a:off x="6308227" y="1876630"/>
              <a:ext cx="87013" cy="116800"/>
            </a:xfrm>
            <a:custGeom>
              <a:avLst/>
              <a:gdLst/>
              <a:ahLst/>
              <a:cxnLst/>
              <a:rect l="l" t="t" r="r" b="b"/>
              <a:pathLst>
                <a:path w="1446" h="1941" extrusionOk="0">
                  <a:moveTo>
                    <a:pt x="0" y="0"/>
                  </a:moveTo>
                  <a:lnTo>
                    <a:pt x="0" y="1941"/>
                  </a:lnTo>
                  <a:lnTo>
                    <a:pt x="1446" y="1941"/>
                  </a:lnTo>
                  <a:lnTo>
                    <a:pt x="1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28"/>
          <p:cNvGrpSpPr/>
          <p:nvPr/>
        </p:nvGrpSpPr>
        <p:grpSpPr>
          <a:xfrm>
            <a:off x="7373014" y="1729007"/>
            <a:ext cx="1306646" cy="3300796"/>
            <a:chOff x="6421850" y="1653250"/>
            <a:chExt cx="1306646" cy="3300796"/>
          </a:xfrm>
        </p:grpSpPr>
        <p:sp>
          <p:nvSpPr>
            <p:cNvPr id="2560" name="Google Shape;2560;p28"/>
            <p:cNvSpPr/>
            <p:nvPr/>
          </p:nvSpPr>
          <p:spPr>
            <a:xfrm>
              <a:off x="6920675" y="2111400"/>
              <a:ext cx="180011" cy="203649"/>
            </a:xfrm>
            <a:custGeom>
              <a:avLst/>
              <a:gdLst/>
              <a:ahLst/>
              <a:cxnLst/>
              <a:rect l="l" t="t" r="r" b="b"/>
              <a:pathLst>
                <a:path w="2018" h="2283" extrusionOk="0">
                  <a:moveTo>
                    <a:pt x="115" y="0"/>
                  </a:moveTo>
                  <a:cubicBezTo>
                    <a:pt x="115" y="0"/>
                    <a:pt x="153" y="647"/>
                    <a:pt x="77" y="1027"/>
                  </a:cubicBezTo>
                  <a:cubicBezTo>
                    <a:pt x="1" y="1256"/>
                    <a:pt x="1180" y="2283"/>
                    <a:pt x="1180" y="2283"/>
                  </a:cubicBezTo>
                  <a:cubicBezTo>
                    <a:pt x="1180" y="2283"/>
                    <a:pt x="1941" y="1598"/>
                    <a:pt x="2017" y="1027"/>
                  </a:cubicBezTo>
                  <a:cubicBezTo>
                    <a:pt x="1979" y="571"/>
                    <a:pt x="1941" y="0"/>
                    <a:pt x="1941" y="0"/>
                  </a:cubicBezTo>
                  <a:close/>
                </a:path>
              </a:pathLst>
            </a:custGeom>
            <a:solidFill>
              <a:srgbClr val="ED8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8"/>
            <p:cNvSpPr/>
            <p:nvPr/>
          </p:nvSpPr>
          <p:spPr>
            <a:xfrm>
              <a:off x="6822284" y="1907748"/>
              <a:ext cx="70470" cy="88400"/>
            </a:xfrm>
            <a:custGeom>
              <a:avLst/>
              <a:gdLst/>
              <a:ahLst/>
              <a:cxnLst/>
              <a:rect l="l" t="t" r="r" b="b"/>
              <a:pathLst>
                <a:path w="790" h="991" extrusionOk="0">
                  <a:moveTo>
                    <a:pt x="400" y="1"/>
                  </a:moveTo>
                  <a:cubicBezTo>
                    <a:pt x="324" y="1"/>
                    <a:pt x="229" y="39"/>
                    <a:pt x="153" y="191"/>
                  </a:cubicBezTo>
                  <a:cubicBezTo>
                    <a:pt x="1" y="495"/>
                    <a:pt x="305" y="990"/>
                    <a:pt x="571" y="990"/>
                  </a:cubicBezTo>
                  <a:cubicBezTo>
                    <a:pt x="575" y="990"/>
                    <a:pt x="580" y="991"/>
                    <a:pt x="584" y="991"/>
                  </a:cubicBezTo>
                  <a:cubicBezTo>
                    <a:pt x="790" y="991"/>
                    <a:pt x="533" y="39"/>
                    <a:pt x="533" y="39"/>
                  </a:cubicBezTo>
                  <a:cubicBezTo>
                    <a:pt x="533" y="39"/>
                    <a:pt x="476" y="1"/>
                    <a:pt x="400"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8"/>
            <p:cNvSpPr/>
            <p:nvPr/>
          </p:nvSpPr>
          <p:spPr>
            <a:xfrm>
              <a:off x="7151444" y="1916311"/>
              <a:ext cx="77785" cy="86794"/>
            </a:xfrm>
            <a:custGeom>
              <a:avLst/>
              <a:gdLst/>
              <a:ahLst/>
              <a:cxnLst/>
              <a:rect l="l" t="t" r="r" b="b"/>
              <a:pathLst>
                <a:path w="872" h="973" extrusionOk="0">
                  <a:moveTo>
                    <a:pt x="518" y="0"/>
                  </a:moveTo>
                  <a:cubicBezTo>
                    <a:pt x="462" y="0"/>
                    <a:pt x="419" y="19"/>
                    <a:pt x="419" y="19"/>
                  </a:cubicBezTo>
                  <a:cubicBezTo>
                    <a:pt x="419" y="19"/>
                    <a:pt x="1" y="970"/>
                    <a:pt x="267" y="970"/>
                  </a:cubicBezTo>
                  <a:cubicBezTo>
                    <a:pt x="278" y="971"/>
                    <a:pt x="288" y="972"/>
                    <a:pt x="299" y="972"/>
                  </a:cubicBezTo>
                  <a:cubicBezTo>
                    <a:pt x="560" y="972"/>
                    <a:pt x="871" y="539"/>
                    <a:pt x="762" y="247"/>
                  </a:cubicBezTo>
                  <a:cubicBezTo>
                    <a:pt x="716" y="42"/>
                    <a:pt x="602" y="0"/>
                    <a:pt x="518"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8"/>
            <p:cNvSpPr/>
            <p:nvPr/>
          </p:nvSpPr>
          <p:spPr>
            <a:xfrm>
              <a:off x="6863050" y="1731303"/>
              <a:ext cx="322467" cy="420857"/>
            </a:xfrm>
            <a:custGeom>
              <a:avLst/>
              <a:gdLst/>
              <a:ahLst/>
              <a:cxnLst/>
              <a:rect l="l" t="t" r="r" b="b"/>
              <a:pathLst>
                <a:path w="3615" h="4718" extrusionOk="0">
                  <a:moveTo>
                    <a:pt x="1826" y="0"/>
                  </a:moveTo>
                  <a:cubicBezTo>
                    <a:pt x="837" y="0"/>
                    <a:pt x="0" y="1027"/>
                    <a:pt x="0" y="2359"/>
                  </a:cubicBezTo>
                  <a:cubicBezTo>
                    <a:pt x="0" y="3653"/>
                    <a:pt x="837" y="4718"/>
                    <a:pt x="1826" y="4718"/>
                  </a:cubicBezTo>
                  <a:cubicBezTo>
                    <a:pt x="2815" y="4718"/>
                    <a:pt x="3614" y="3653"/>
                    <a:pt x="3614" y="2359"/>
                  </a:cubicBezTo>
                  <a:cubicBezTo>
                    <a:pt x="3614" y="1027"/>
                    <a:pt x="2815" y="0"/>
                    <a:pt x="1826"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8"/>
            <p:cNvSpPr/>
            <p:nvPr/>
          </p:nvSpPr>
          <p:spPr>
            <a:xfrm>
              <a:off x="6856181" y="1801774"/>
              <a:ext cx="336115" cy="123010"/>
            </a:xfrm>
            <a:custGeom>
              <a:avLst/>
              <a:gdLst/>
              <a:ahLst/>
              <a:cxnLst/>
              <a:rect l="l" t="t" r="r" b="b"/>
              <a:pathLst>
                <a:path w="3768" h="1379" extrusionOk="0">
                  <a:moveTo>
                    <a:pt x="1454" y="0"/>
                  </a:moveTo>
                  <a:cubicBezTo>
                    <a:pt x="1402" y="0"/>
                    <a:pt x="1361" y="3"/>
                    <a:pt x="1333" y="9"/>
                  </a:cubicBezTo>
                  <a:cubicBezTo>
                    <a:pt x="1142" y="47"/>
                    <a:pt x="153" y="656"/>
                    <a:pt x="1" y="1227"/>
                  </a:cubicBezTo>
                  <a:cubicBezTo>
                    <a:pt x="1" y="1227"/>
                    <a:pt x="153" y="1303"/>
                    <a:pt x="191" y="1303"/>
                  </a:cubicBezTo>
                  <a:cubicBezTo>
                    <a:pt x="215" y="1305"/>
                    <a:pt x="240" y="1306"/>
                    <a:pt x="264" y="1306"/>
                  </a:cubicBezTo>
                  <a:cubicBezTo>
                    <a:pt x="653" y="1306"/>
                    <a:pt x="1001" y="1028"/>
                    <a:pt x="1180" y="884"/>
                  </a:cubicBezTo>
                  <a:cubicBezTo>
                    <a:pt x="1333" y="694"/>
                    <a:pt x="1599" y="123"/>
                    <a:pt x="1599" y="123"/>
                  </a:cubicBezTo>
                  <a:cubicBezTo>
                    <a:pt x="1599" y="123"/>
                    <a:pt x="2093" y="770"/>
                    <a:pt x="2398" y="960"/>
                  </a:cubicBezTo>
                  <a:cubicBezTo>
                    <a:pt x="2930" y="1265"/>
                    <a:pt x="3691" y="1379"/>
                    <a:pt x="3691" y="1379"/>
                  </a:cubicBezTo>
                  <a:lnTo>
                    <a:pt x="3767" y="1303"/>
                  </a:lnTo>
                  <a:cubicBezTo>
                    <a:pt x="3767" y="1303"/>
                    <a:pt x="3767" y="694"/>
                    <a:pt x="3006" y="390"/>
                  </a:cubicBezTo>
                  <a:cubicBezTo>
                    <a:pt x="2361" y="99"/>
                    <a:pt x="1742" y="0"/>
                    <a:pt x="1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8"/>
            <p:cNvSpPr/>
            <p:nvPr/>
          </p:nvSpPr>
          <p:spPr>
            <a:xfrm>
              <a:off x="6839232" y="1653250"/>
              <a:ext cx="380181" cy="227466"/>
            </a:xfrm>
            <a:custGeom>
              <a:avLst/>
              <a:gdLst/>
              <a:ahLst/>
              <a:cxnLst/>
              <a:rect l="l" t="t" r="r" b="b"/>
              <a:pathLst>
                <a:path w="4262" h="2550" extrusionOk="0">
                  <a:moveTo>
                    <a:pt x="2131" y="0"/>
                  </a:moveTo>
                  <a:cubicBezTo>
                    <a:pt x="1" y="0"/>
                    <a:pt x="153" y="2473"/>
                    <a:pt x="153" y="2473"/>
                  </a:cubicBezTo>
                  <a:lnTo>
                    <a:pt x="2131" y="1979"/>
                  </a:lnTo>
                  <a:lnTo>
                    <a:pt x="4110" y="2549"/>
                  </a:lnTo>
                  <a:cubicBezTo>
                    <a:pt x="4110" y="2549"/>
                    <a:pt x="4262"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8"/>
            <p:cNvSpPr/>
            <p:nvPr/>
          </p:nvSpPr>
          <p:spPr>
            <a:xfrm>
              <a:off x="6852791" y="1775370"/>
              <a:ext cx="353063" cy="105348"/>
            </a:xfrm>
            <a:custGeom>
              <a:avLst/>
              <a:gdLst/>
              <a:ahLst/>
              <a:cxnLst/>
              <a:rect l="l" t="t" r="r" b="b"/>
              <a:pathLst>
                <a:path w="3958" h="1181" extrusionOk="0">
                  <a:moveTo>
                    <a:pt x="1979" y="1"/>
                  </a:moveTo>
                  <a:cubicBezTo>
                    <a:pt x="724" y="1"/>
                    <a:pt x="1" y="1104"/>
                    <a:pt x="1" y="1104"/>
                  </a:cubicBezTo>
                  <a:cubicBezTo>
                    <a:pt x="1" y="1104"/>
                    <a:pt x="61" y="1134"/>
                    <a:pt x="188" y="1134"/>
                  </a:cubicBezTo>
                  <a:cubicBezTo>
                    <a:pt x="347" y="1134"/>
                    <a:pt x="610" y="1087"/>
                    <a:pt x="990" y="876"/>
                  </a:cubicBezTo>
                  <a:cubicBezTo>
                    <a:pt x="1221" y="754"/>
                    <a:pt x="1505" y="709"/>
                    <a:pt x="1792" y="709"/>
                  </a:cubicBezTo>
                  <a:cubicBezTo>
                    <a:pt x="2310" y="709"/>
                    <a:pt x="2838" y="854"/>
                    <a:pt x="3083" y="952"/>
                  </a:cubicBezTo>
                  <a:cubicBezTo>
                    <a:pt x="3463" y="1142"/>
                    <a:pt x="3958" y="1180"/>
                    <a:pt x="3958" y="1180"/>
                  </a:cubicBezTo>
                  <a:cubicBezTo>
                    <a:pt x="3958" y="1180"/>
                    <a:pt x="3349" y="1"/>
                    <a:pt x="1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8"/>
            <p:cNvSpPr/>
            <p:nvPr/>
          </p:nvSpPr>
          <p:spPr>
            <a:xfrm>
              <a:off x="6852791" y="1816136"/>
              <a:ext cx="353063" cy="101869"/>
            </a:xfrm>
            <a:custGeom>
              <a:avLst/>
              <a:gdLst/>
              <a:ahLst/>
              <a:cxnLst/>
              <a:rect l="l" t="t" r="r" b="b"/>
              <a:pathLst>
                <a:path w="3958" h="1142" extrusionOk="0">
                  <a:moveTo>
                    <a:pt x="1979" y="0"/>
                  </a:moveTo>
                  <a:cubicBezTo>
                    <a:pt x="648" y="0"/>
                    <a:pt x="1" y="647"/>
                    <a:pt x="1" y="647"/>
                  </a:cubicBezTo>
                  <a:lnTo>
                    <a:pt x="39" y="1066"/>
                  </a:lnTo>
                  <a:cubicBezTo>
                    <a:pt x="39" y="1066"/>
                    <a:pt x="1028" y="419"/>
                    <a:pt x="1979" y="419"/>
                  </a:cubicBezTo>
                  <a:cubicBezTo>
                    <a:pt x="3159" y="419"/>
                    <a:pt x="3805" y="1142"/>
                    <a:pt x="3805" y="1142"/>
                  </a:cubicBezTo>
                  <a:lnTo>
                    <a:pt x="3958" y="723"/>
                  </a:lnTo>
                  <a:cubicBezTo>
                    <a:pt x="3958" y="723"/>
                    <a:pt x="3197" y="0"/>
                    <a:pt x="1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8"/>
            <p:cNvSpPr/>
            <p:nvPr/>
          </p:nvSpPr>
          <p:spPr>
            <a:xfrm>
              <a:off x="7545098" y="3414575"/>
              <a:ext cx="129076" cy="363500"/>
            </a:xfrm>
            <a:custGeom>
              <a:avLst/>
              <a:gdLst/>
              <a:ahLst/>
              <a:cxnLst/>
              <a:rect l="l" t="t" r="r" b="b"/>
              <a:pathLst>
                <a:path w="1447" h="4075" extrusionOk="0">
                  <a:moveTo>
                    <a:pt x="39" y="0"/>
                  </a:moveTo>
                  <a:cubicBezTo>
                    <a:pt x="1" y="152"/>
                    <a:pt x="39" y="419"/>
                    <a:pt x="39" y="419"/>
                  </a:cubicBezTo>
                  <a:cubicBezTo>
                    <a:pt x="39" y="419"/>
                    <a:pt x="762" y="571"/>
                    <a:pt x="1028" y="3158"/>
                  </a:cubicBezTo>
                  <a:cubicBezTo>
                    <a:pt x="1105" y="3864"/>
                    <a:pt x="1188" y="4075"/>
                    <a:pt x="1259" y="4075"/>
                  </a:cubicBezTo>
                  <a:cubicBezTo>
                    <a:pt x="1365" y="4075"/>
                    <a:pt x="1447" y="3614"/>
                    <a:pt x="1447" y="3614"/>
                  </a:cubicBezTo>
                  <a:cubicBezTo>
                    <a:pt x="1447" y="3614"/>
                    <a:pt x="1142"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8"/>
            <p:cNvSpPr/>
            <p:nvPr/>
          </p:nvSpPr>
          <p:spPr>
            <a:xfrm>
              <a:off x="7341536" y="2620395"/>
              <a:ext cx="251194" cy="880964"/>
            </a:xfrm>
            <a:custGeom>
              <a:avLst/>
              <a:gdLst/>
              <a:ahLst/>
              <a:cxnLst/>
              <a:rect l="l" t="t" r="r" b="b"/>
              <a:pathLst>
                <a:path w="2816" h="9876" extrusionOk="0">
                  <a:moveTo>
                    <a:pt x="2093" y="1"/>
                  </a:moveTo>
                  <a:lnTo>
                    <a:pt x="0" y="648"/>
                  </a:lnTo>
                  <a:cubicBezTo>
                    <a:pt x="0" y="648"/>
                    <a:pt x="609" y="2093"/>
                    <a:pt x="723" y="3273"/>
                  </a:cubicBezTo>
                  <a:cubicBezTo>
                    <a:pt x="799" y="4224"/>
                    <a:pt x="1218" y="6811"/>
                    <a:pt x="1066" y="7724"/>
                  </a:cubicBezTo>
                  <a:cubicBezTo>
                    <a:pt x="951" y="8332"/>
                    <a:pt x="647" y="9093"/>
                    <a:pt x="761" y="9436"/>
                  </a:cubicBezTo>
                  <a:cubicBezTo>
                    <a:pt x="767" y="9454"/>
                    <a:pt x="772" y="9462"/>
                    <a:pt x="777" y="9462"/>
                  </a:cubicBezTo>
                  <a:cubicBezTo>
                    <a:pt x="800" y="9462"/>
                    <a:pt x="818" y="9309"/>
                    <a:pt x="905" y="9309"/>
                  </a:cubicBezTo>
                  <a:cubicBezTo>
                    <a:pt x="919" y="9309"/>
                    <a:pt x="934" y="9313"/>
                    <a:pt x="951" y="9322"/>
                  </a:cubicBezTo>
                  <a:cubicBezTo>
                    <a:pt x="1027" y="9360"/>
                    <a:pt x="1066" y="9626"/>
                    <a:pt x="1180" y="9702"/>
                  </a:cubicBezTo>
                  <a:cubicBezTo>
                    <a:pt x="1358" y="9799"/>
                    <a:pt x="1564" y="9876"/>
                    <a:pt x="1765" y="9876"/>
                  </a:cubicBezTo>
                  <a:cubicBezTo>
                    <a:pt x="2036" y="9876"/>
                    <a:pt x="2298" y="9737"/>
                    <a:pt x="2473" y="9322"/>
                  </a:cubicBezTo>
                  <a:cubicBezTo>
                    <a:pt x="2816" y="8523"/>
                    <a:pt x="2093" y="8104"/>
                    <a:pt x="2283" y="7495"/>
                  </a:cubicBezTo>
                  <a:cubicBezTo>
                    <a:pt x="2435" y="6849"/>
                    <a:pt x="2701" y="3539"/>
                    <a:pt x="2701" y="2930"/>
                  </a:cubicBezTo>
                  <a:cubicBezTo>
                    <a:pt x="2701" y="1979"/>
                    <a:pt x="2093" y="1"/>
                    <a:pt x="2093"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8"/>
            <p:cNvSpPr/>
            <p:nvPr/>
          </p:nvSpPr>
          <p:spPr>
            <a:xfrm>
              <a:off x="6493123" y="2203012"/>
              <a:ext cx="1052054" cy="851884"/>
            </a:xfrm>
            <a:custGeom>
              <a:avLst/>
              <a:gdLst/>
              <a:ahLst/>
              <a:cxnLst/>
              <a:rect l="l" t="t" r="r" b="b"/>
              <a:pathLst>
                <a:path w="11794" h="9550" extrusionOk="0">
                  <a:moveTo>
                    <a:pt x="4870" y="0"/>
                  </a:moveTo>
                  <a:cubicBezTo>
                    <a:pt x="4870" y="0"/>
                    <a:pt x="2625" y="952"/>
                    <a:pt x="1902" y="1256"/>
                  </a:cubicBezTo>
                  <a:cubicBezTo>
                    <a:pt x="1712" y="1332"/>
                    <a:pt x="1104" y="1903"/>
                    <a:pt x="723" y="2930"/>
                  </a:cubicBezTo>
                  <a:cubicBezTo>
                    <a:pt x="419" y="3805"/>
                    <a:pt x="0" y="5327"/>
                    <a:pt x="0" y="5327"/>
                  </a:cubicBezTo>
                  <a:lnTo>
                    <a:pt x="2055" y="5212"/>
                  </a:lnTo>
                  <a:lnTo>
                    <a:pt x="2435" y="4299"/>
                  </a:lnTo>
                  <a:lnTo>
                    <a:pt x="2777" y="9549"/>
                  </a:lnTo>
                  <a:lnTo>
                    <a:pt x="7875" y="9549"/>
                  </a:lnTo>
                  <a:cubicBezTo>
                    <a:pt x="7913" y="9093"/>
                    <a:pt x="7951" y="8598"/>
                    <a:pt x="7913" y="8522"/>
                  </a:cubicBezTo>
                  <a:cubicBezTo>
                    <a:pt x="7799" y="8370"/>
                    <a:pt x="7571" y="8332"/>
                    <a:pt x="7038" y="8294"/>
                  </a:cubicBezTo>
                  <a:cubicBezTo>
                    <a:pt x="6506" y="8294"/>
                    <a:pt x="6962" y="7837"/>
                    <a:pt x="7419" y="7495"/>
                  </a:cubicBezTo>
                  <a:cubicBezTo>
                    <a:pt x="7837" y="7191"/>
                    <a:pt x="8180" y="6658"/>
                    <a:pt x="8294" y="5745"/>
                  </a:cubicBezTo>
                  <a:cubicBezTo>
                    <a:pt x="8332" y="5327"/>
                    <a:pt x="8750" y="3995"/>
                    <a:pt x="8750" y="3615"/>
                  </a:cubicBezTo>
                  <a:cubicBezTo>
                    <a:pt x="8758" y="3508"/>
                    <a:pt x="8784" y="3464"/>
                    <a:pt x="8821" y="3464"/>
                  </a:cubicBezTo>
                  <a:cubicBezTo>
                    <a:pt x="8971" y="3464"/>
                    <a:pt x="9306" y="4170"/>
                    <a:pt x="9397" y="4414"/>
                  </a:cubicBezTo>
                  <a:cubicBezTo>
                    <a:pt x="9511" y="4718"/>
                    <a:pt x="9740" y="5289"/>
                    <a:pt x="9892" y="5669"/>
                  </a:cubicBezTo>
                  <a:lnTo>
                    <a:pt x="11794" y="5212"/>
                  </a:lnTo>
                  <a:cubicBezTo>
                    <a:pt x="11794" y="5212"/>
                    <a:pt x="11223" y="3386"/>
                    <a:pt x="10957" y="2816"/>
                  </a:cubicBezTo>
                  <a:cubicBezTo>
                    <a:pt x="10615" y="1941"/>
                    <a:pt x="10234" y="1598"/>
                    <a:pt x="9321" y="1104"/>
                  </a:cubicBezTo>
                  <a:cubicBezTo>
                    <a:pt x="8712" y="761"/>
                    <a:pt x="6810" y="0"/>
                    <a:pt x="6810" y="0"/>
                  </a:cubicBezTo>
                  <a:cubicBezTo>
                    <a:pt x="6810" y="0"/>
                    <a:pt x="6620" y="533"/>
                    <a:pt x="5821" y="533"/>
                  </a:cubicBezTo>
                  <a:cubicBezTo>
                    <a:pt x="5174" y="533"/>
                    <a:pt x="4870" y="0"/>
                    <a:pt x="4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8"/>
            <p:cNvSpPr/>
            <p:nvPr/>
          </p:nvSpPr>
          <p:spPr>
            <a:xfrm>
              <a:off x="7073391" y="2457599"/>
              <a:ext cx="319077" cy="597300"/>
            </a:xfrm>
            <a:custGeom>
              <a:avLst/>
              <a:gdLst/>
              <a:ahLst/>
              <a:cxnLst/>
              <a:rect l="l" t="t" r="r" b="b"/>
              <a:pathLst>
                <a:path w="3577" h="6696" extrusionOk="0">
                  <a:moveTo>
                    <a:pt x="2195" y="1"/>
                  </a:moveTo>
                  <a:cubicBezTo>
                    <a:pt x="2117" y="1"/>
                    <a:pt x="2051" y="98"/>
                    <a:pt x="2017" y="304"/>
                  </a:cubicBezTo>
                  <a:cubicBezTo>
                    <a:pt x="1941" y="1027"/>
                    <a:pt x="1865" y="2206"/>
                    <a:pt x="1789" y="2891"/>
                  </a:cubicBezTo>
                  <a:cubicBezTo>
                    <a:pt x="1675" y="3804"/>
                    <a:pt x="1332" y="4337"/>
                    <a:pt x="914" y="4641"/>
                  </a:cubicBezTo>
                  <a:cubicBezTo>
                    <a:pt x="457" y="4983"/>
                    <a:pt x="1" y="5440"/>
                    <a:pt x="533" y="5440"/>
                  </a:cubicBezTo>
                  <a:cubicBezTo>
                    <a:pt x="1066" y="5478"/>
                    <a:pt x="1294" y="5516"/>
                    <a:pt x="1408" y="5668"/>
                  </a:cubicBezTo>
                  <a:cubicBezTo>
                    <a:pt x="1446" y="5744"/>
                    <a:pt x="1408" y="6239"/>
                    <a:pt x="1370" y="6695"/>
                  </a:cubicBezTo>
                  <a:lnTo>
                    <a:pt x="2245" y="6695"/>
                  </a:lnTo>
                  <a:lnTo>
                    <a:pt x="2512" y="1255"/>
                  </a:lnTo>
                  <a:lnTo>
                    <a:pt x="3120" y="2853"/>
                  </a:lnTo>
                  <a:lnTo>
                    <a:pt x="3577" y="2739"/>
                  </a:lnTo>
                  <a:cubicBezTo>
                    <a:pt x="3463" y="2358"/>
                    <a:pt x="3197" y="1864"/>
                    <a:pt x="3082" y="1560"/>
                  </a:cubicBezTo>
                  <a:cubicBezTo>
                    <a:pt x="2930" y="1217"/>
                    <a:pt x="2702" y="837"/>
                    <a:pt x="2512" y="418"/>
                  </a:cubicBezTo>
                  <a:cubicBezTo>
                    <a:pt x="2407" y="146"/>
                    <a:pt x="2291" y="1"/>
                    <a:pt x="21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8"/>
            <p:cNvSpPr/>
            <p:nvPr/>
          </p:nvSpPr>
          <p:spPr>
            <a:xfrm>
              <a:off x="6659398" y="4666814"/>
              <a:ext cx="220687" cy="262880"/>
            </a:xfrm>
            <a:custGeom>
              <a:avLst/>
              <a:gdLst/>
              <a:ahLst/>
              <a:cxnLst/>
              <a:rect l="l" t="t" r="r" b="b"/>
              <a:pathLst>
                <a:path w="2474" h="2947" extrusionOk="0">
                  <a:moveTo>
                    <a:pt x="2473" y="0"/>
                  </a:moveTo>
                  <a:lnTo>
                    <a:pt x="799" y="76"/>
                  </a:lnTo>
                  <a:cubicBezTo>
                    <a:pt x="799" y="76"/>
                    <a:pt x="571" y="647"/>
                    <a:pt x="305" y="1294"/>
                  </a:cubicBezTo>
                  <a:cubicBezTo>
                    <a:pt x="115" y="1750"/>
                    <a:pt x="0" y="2321"/>
                    <a:pt x="38" y="2663"/>
                  </a:cubicBezTo>
                  <a:cubicBezTo>
                    <a:pt x="153" y="2587"/>
                    <a:pt x="305" y="2549"/>
                    <a:pt x="419" y="2549"/>
                  </a:cubicBezTo>
                  <a:cubicBezTo>
                    <a:pt x="624" y="2549"/>
                    <a:pt x="828" y="2947"/>
                    <a:pt x="1060" y="2947"/>
                  </a:cubicBezTo>
                  <a:cubicBezTo>
                    <a:pt x="1087" y="2947"/>
                    <a:pt x="1114" y="2942"/>
                    <a:pt x="1142" y="2930"/>
                  </a:cubicBezTo>
                  <a:cubicBezTo>
                    <a:pt x="1408" y="2854"/>
                    <a:pt x="2017" y="2207"/>
                    <a:pt x="2207" y="1750"/>
                  </a:cubicBezTo>
                  <a:cubicBezTo>
                    <a:pt x="2397" y="1332"/>
                    <a:pt x="2473" y="1142"/>
                    <a:pt x="2435" y="761"/>
                  </a:cubicBezTo>
                  <a:cubicBezTo>
                    <a:pt x="2397" y="533"/>
                    <a:pt x="2435" y="229"/>
                    <a:pt x="2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8"/>
            <p:cNvSpPr/>
            <p:nvPr/>
          </p:nvSpPr>
          <p:spPr>
            <a:xfrm>
              <a:off x="6662788" y="4663425"/>
              <a:ext cx="247805" cy="290622"/>
            </a:xfrm>
            <a:custGeom>
              <a:avLst/>
              <a:gdLst/>
              <a:ahLst/>
              <a:cxnLst/>
              <a:rect l="l" t="t" r="r" b="b"/>
              <a:pathLst>
                <a:path w="2778" h="3258" extrusionOk="0">
                  <a:moveTo>
                    <a:pt x="2626" y="0"/>
                  </a:moveTo>
                  <a:lnTo>
                    <a:pt x="2435" y="38"/>
                  </a:lnTo>
                  <a:cubicBezTo>
                    <a:pt x="2397" y="267"/>
                    <a:pt x="2359" y="571"/>
                    <a:pt x="2397" y="799"/>
                  </a:cubicBezTo>
                  <a:cubicBezTo>
                    <a:pt x="2435" y="1180"/>
                    <a:pt x="2359" y="1370"/>
                    <a:pt x="2169" y="1788"/>
                  </a:cubicBezTo>
                  <a:cubicBezTo>
                    <a:pt x="1979" y="2245"/>
                    <a:pt x="1370" y="2892"/>
                    <a:pt x="1104" y="2968"/>
                  </a:cubicBezTo>
                  <a:cubicBezTo>
                    <a:pt x="1076" y="2980"/>
                    <a:pt x="1049" y="2985"/>
                    <a:pt x="1022" y="2985"/>
                  </a:cubicBezTo>
                  <a:cubicBezTo>
                    <a:pt x="790" y="2985"/>
                    <a:pt x="586" y="2587"/>
                    <a:pt x="381" y="2587"/>
                  </a:cubicBezTo>
                  <a:cubicBezTo>
                    <a:pt x="267" y="2587"/>
                    <a:pt x="115" y="2625"/>
                    <a:pt x="0" y="2701"/>
                  </a:cubicBezTo>
                  <a:cubicBezTo>
                    <a:pt x="0" y="2816"/>
                    <a:pt x="38" y="2930"/>
                    <a:pt x="77" y="2968"/>
                  </a:cubicBezTo>
                  <a:cubicBezTo>
                    <a:pt x="229" y="3154"/>
                    <a:pt x="473" y="3258"/>
                    <a:pt x="743" y="3258"/>
                  </a:cubicBezTo>
                  <a:cubicBezTo>
                    <a:pt x="1078" y="3258"/>
                    <a:pt x="1455" y="3098"/>
                    <a:pt x="1750" y="2740"/>
                  </a:cubicBezTo>
                  <a:cubicBezTo>
                    <a:pt x="2245" y="2131"/>
                    <a:pt x="2473" y="1712"/>
                    <a:pt x="2626" y="1218"/>
                  </a:cubicBezTo>
                  <a:cubicBezTo>
                    <a:pt x="2778" y="685"/>
                    <a:pt x="2626" y="0"/>
                    <a:pt x="2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8"/>
            <p:cNvSpPr/>
            <p:nvPr/>
          </p:nvSpPr>
          <p:spPr>
            <a:xfrm>
              <a:off x="6706944" y="4710881"/>
              <a:ext cx="78141" cy="127381"/>
            </a:xfrm>
            <a:custGeom>
              <a:avLst/>
              <a:gdLst/>
              <a:ahLst/>
              <a:cxnLst/>
              <a:rect l="l" t="t" r="r" b="b"/>
              <a:pathLst>
                <a:path w="876" h="1428" extrusionOk="0">
                  <a:moveTo>
                    <a:pt x="495" y="1"/>
                  </a:moveTo>
                  <a:cubicBezTo>
                    <a:pt x="495" y="1"/>
                    <a:pt x="304" y="572"/>
                    <a:pt x="152" y="838"/>
                  </a:cubicBezTo>
                  <a:cubicBezTo>
                    <a:pt x="0" y="1142"/>
                    <a:pt x="0" y="1332"/>
                    <a:pt x="152" y="1409"/>
                  </a:cubicBezTo>
                  <a:cubicBezTo>
                    <a:pt x="178" y="1421"/>
                    <a:pt x="207" y="1428"/>
                    <a:pt x="238" y="1428"/>
                  </a:cubicBezTo>
                  <a:cubicBezTo>
                    <a:pt x="391" y="1428"/>
                    <a:pt x="596" y="1275"/>
                    <a:pt x="723" y="990"/>
                  </a:cubicBezTo>
                  <a:cubicBezTo>
                    <a:pt x="875" y="610"/>
                    <a:pt x="837" y="1"/>
                    <a:pt x="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8"/>
            <p:cNvSpPr/>
            <p:nvPr/>
          </p:nvSpPr>
          <p:spPr>
            <a:xfrm>
              <a:off x="7297380" y="4666814"/>
              <a:ext cx="224077" cy="262880"/>
            </a:xfrm>
            <a:custGeom>
              <a:avLst/>
              <a:gdLst/>
              <a:ahLst/>
              <a:cxnLst/>
              <a:rect l="l" t="t" r="r" b="b"/>
              <a:pathLst>
                <a:path w="2512" h="2947" extrusionOk="0">
                  <a:moveTo>
                    <a:pt x="1" y="0"/>
                  </a:moveTo>
                  <a:lnTo>
                    <a:pt x="1" y="0"/>
                  </a:lnTo>
                  <a:cubicBezTo>
                    <a:pt x="77" y="229"/>
                    <a:pt x="115" y="533"/>
                    <a:pt x="77" y="761"/>
                  </a:cubicBezTo>
                  <a:cubicBezTo>
                    <a:pt x="39" y="1142"/>
                    <a:pt x="77" y="1332"/>
                    <a:pt x="305" y="1750"/>
                  </a:cubicBezTo>
                  <a:cubicBezTo>
                    <a:pt x="495" y="2207"/>
                    <a:pt x="1104" y="2854"/>
                    <a:pt x="1370" y="2930"/>
                  </a:cubicBezTo>
                  <a:cubicBezTo>
                    <a:pt x="1398" y="2942"/>
                    <a:pt x="1425" y="2947"/>
                    <a:pt x="1452" y="2947"/>
                  </a:cubicBezTo>
                  <a:cubicBezTo>
                    <a:pt x="1684" y="2947"/>
                    <a:pt x="1888" y="2549"/>
                    <a:pt x="2093" y="2549"/>
                  </a:cubicBezTo>
                  <a:cubicBezTo>
                    <a:pt x="2207" y="2549"/>
                    <a:pt x="2359" y="2587"/>
                    <a:pt x="2474" y="2663"/>
                  </a:cubicBezTo>
                  <a:cubicBezTo>
                    <a:pt x="2512" y="2321"/>
                    <a:pt x="2359" y="1750"/>
                    <a:pt x="2169" y="1294"/>
                  </a:cubicBezTo>
                  <a:cubicBezTo>
                    <a:pt x="1941" y="647"/>
                    <a:pt x="1713" y="76"/>
                    <a:pt x="1713" y="76"/>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8"/>
            <p:cNvSpPr/>
            <p:nvPr/>
          </p:nvSpPr>
          <p:spPr>
            <a:xfrm>
              <a:off x="7270263" y="4663425"/>
              <a:ext cx="247805" cy="290622"/>
            </a:xfrm>
            <a:custGeom>
              <a:avLst/>
              <a:gdLst/>
              <a:ahLst/>
              <a:cxnLst/>
              <a:rect l="l" t="t" r="r" b="b"/>
              <a:pathLst>
                <a:path w="2778" h="3258" extrusionOk="0">
                  <a:moveTo>
                    <a:pt x="153" y="0"/>
                  </a:moveTo>
                  <a:cubicBezTo>
                    <a:pt x="153" y="0"/>
                    <a:pt x="0" y="685"/>
                    <a:pt x="153" y="1218"/>
                  </a:cubicBezTo>
                  <a:cubicBezTo>
                    <a:pt x="305" y="1712"/>
                    <a:pt x="533" y="2131"/>
                    <a:pt x="1028" y="2740"/>
                  </a:cubicBezTo>
                  <a:cubicBezTo>
                    <a:pt x="1323" y="3098"/>
                    <a:pt x="1700" y="3258"/>
                    <a:pt x="2035" y="3258"/>
                  </a:cubicBezTo>
                  <a:cubicBezTo>
                    <a:pt x="2305" y="3258"/>
                    <a:pt x="2549" y="3154"/>
                    <a:pt x="2702" y="2968"/>
                  </a:cubicBezTo>
                  <a:cubicBezTo>
                    <a:pt x="2740" y="2930"/>
                    <a:pt x="2778" y="2816"/>
                    <a:pt x="2778" y="2701"/>
                  </a:cubicBezTo>
                  <a:cubicBezTo>
                    <a:pt x="2663" y="2625"/>
                    <a:pt x="2511" y="2587"/>
                    <a:pt x="2397" y="2587"/>
                  </a:cubicBezTo>
                  <a:cubicBezTo>
                    <a:pt x="2192" y="2587"/>
                    <a:pt x="1988" y="2985"/>
                    <a:pt x="1756" y="2985"/>
                  </a:cubicBezTo>
                  <a:cubicBezTo>
                    <a:pt x="1729" y="2985"/>
                    <a:pt x="1702" y="2980"/>
                    <a:pt x="1674" y="2968"/>
                  </a:cubicBezTo>
                  <a:cubicBezTo>
                    <a:pt x="1408" y="2892"/>
                    <a:pt x="799" y="2245"/>
                    <a:pt x="609" y="1788"/>
                  </a:cubicBezTo>
                  <a:cubicBezTo>
                    <a:pt x="381" y="1370"/>
                    <a:pt x="343" y="1180"/>
                    <a:pt x="381" y="799"/>
                  </a:cubicBezTo>
                  <a:cubicBezTo>
                    <a:pt x="419" y="571"/>
                    <a:pt x="381" y="267"/>
                    <a:pt x="305" y="38"/>
                  </a:cubicBezTo>
                  <a:lnTo>
                    <a:pt x="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8"/>
            <p:cNvSpPr/>
            <p:nvPr/>
          </p:nvSpPr>
          <p:spPr>
            <a:xfrm>
              <a:off x="7395772" y="4710881"/>
              <a:ext cx="78231" cy="127381"/>
            </a:xfrm>
            <a:custGeom>
              <a:avLst/>
              <a:gdLst/>
              <a:ahLst/>
              <a:cxnLst/>
              <a:rect l="l" t="t" r="r" b="b"/>
              <a:pathLst>
                <a:path w="877" h="1428" extrusionOk="0">
                  <a:moveTo>
                    <a:pt x="1" y="1"/>
                  </a:moveTo>
                  <a:cubicBezTo>
                    <a:pt x="1" y="1"/>
                    <a:pt x="1" y="610"/>
                    <a:pt x="153" y="990"/>
                  </a:cubicBezTo>
                  <a:cubicBezTo>
                    <a:pt x="280" y="1275"/>
                    <a:pt x="485" y="1428"/>
                    <a:pt x="638" y="1428"/>
                  </a:cubicBezTo>
                  <a:cubicBezTo>
                    <a:pt x="669" y="1428"/>
                    <a:pt x="698" y="1421"/>
                    <a:pt x="724" y="1409"/>
                  </a:cubicBezTo>
                  <a:cubicBezTo>
                    <a:pt x="876" y="1332"/>
                    <a:pt x="838" y="1142"/>
                    <a:pt x="724" y="838"/>
                  </a:cubicBezTo>
                  <a:cubicBezTo>
                    <a:pt x="572" y="572"/>
                    <a:pt x="381" y="1"/>
                    <a:pt x="3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8"/>
            <p:cNvSpPr/>
            <p:nvPr/>
          </p:nvSpPr>
          <p:spPr>
            <a:xfrm>
              <a:off x="6662788" y="3054817"/>
              <a:ext cx="831546" cy="1656134"/>
            </a:xfrm>
            <a:custGeom>
              <a:avLst/>
              <a:gdLst/>
              <a:ahLst/>
              <a:cxnLst/>
              <a:rect l="l" t="t" r="r" b="b"/>
              <a:pathLst>
                <a:path w="9322" h="18566" extrusionOk="0">
                  <a:moveTo>
                    <a:pt x="1028" y="0"/>
                  </a:moveTo>
                  <a:cubicBezTo>
                    <a:pt x="1028" y="0"/>
                    <a:pt x="761" y="3310"/>
                    <a:pt x="457" y="6354"/>
                  </a:cubicBezTo>
                  <a:cubicBezTo>
                    <a:pt x="191" y="8789"/>
                    <a:pt x="0" y="18566"/>
                    <a:pt x="0" y="18566"/>
                  </a:cubicBezTo>
                  <a:lnTo>
                    <a:pt x="2702" y="18566"/>
                  </a:lnTo>
                  <a:cubicBezTo>
                    <a:pt x="2702" y="18566"/>
                    <a:pt x="2816" y="10196"/>
                    <a:pt x="3006" y="9207"/>
                  </a:cubicBezTo>
                  <a:cubicBezTo>
                    <a:pt x="3158" y="8218"/>
                    <a:pt x="3919" y="3386"/>
                    <a:pt x="3919" y="3386"/>
                  </a:cubicBezTo>
                  <a:cubicBezTo>
                    <a:pt x="3919" y="3386"/>
                    <a:pt x="5060" y="7914"/>
                    <a:pt x="5251" y="9283"/>
                  </a:cubicBezTo>
                  <a:cubicBezTo>
                    <a:pt x="5403" y="10653"/>
                    <a:pt x="6772" y="18566"/>
                    <a:pt x="6772" y="18566"/>
                  </a:cubicBezTo>
                  <a:lnTo>
                    <a:pt x="9321" y="18566"/>
                  </a:lnTo>
                  <a:cubicBezTo>
                    <a:pt x="9321" y="18566"/>
                    <a:pt x="8484" y="10577"/>
                    <a:pt x="8218" y="9055"/>
                  </a:cubicBezTo>
                  <a:cubicBezTo>
                    <a:pt x="7990" y="7533"/>
                    <a:pt x="6848" y="0"/>
                    <a:pt x="68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8"/>
            <p:cNvSpPr/>
            <p:nvPr/>
          </p:nvSpPr>
          <p:spPr>
            <a:xfrm>
              <a:off x="6934234" y="3054817"/>
              <a:ext cx="390439" cy="444674"/>
            </a:xfrm>
            <a:custGeom>
              <a:avLst/>
              <a:gdLst/>
              <a:ahLst/>
              <a:cxnLst/>
              <a:rect l="l" t="t" r="r" b="b"/>
              <a:pathLst>
                <a:path w="4377" h="4985" extrusionOk="0">
                  <a:moveTo>
                    <a:pt x="1" y="0"/>
                  </a:moveTo>
                  <a:lnTo>
                    <a:pt x="1" y="4984"/>
                  </a:lnTo>
                  <a:lnTo>
                    <a:pt x="4376" y="4984"/>
                  </a:lnTo>
                  <a:lnTo>
                    <a:pt x="43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8"/>
            <p:cNvSpPr/>
            <p:nvPr/>
          </p:nvSpPr>
          <p:spPr>
            <a:xfrm>
              <a:off x="6717113" y="3054817"/>
              <a:ext cx="607558" cy="132466"/>
            </a:xfrm>
            <a:custGeom>
              <a:avLst/>
              <a:gdLst/>
              <a:ahLst/>
              <a:cxnLst/>
              <a:rect l="l" t="t" r="r" b="b"/>
              <a:pathLst>
                <a:path w="6811" h="1485" extrusionOk="0">
                  <a:moveTo>
                    <a:pt x="0" y="0"/>
                  </a:moveTo>
                  <a:lnTo>
                    <a:pt x="0" y="1484"/>
                  </a:lnTo>
                  <a:lnTo>
                    <a:pt x="6810" y="1484"/>
                  </a:lnTo>
                  <a:lnTo>
                    <a:pt x="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8"/>
            <p:cNvSpPr/>
            <p:nvPr/>
          </p:nvSpPr>
          <p:spPr>
            <a:xfrm>
              <a:off x="6717113" y="3054817"/>
              <a:ext cx="604169" cy="20427"/>
            </a:xfrm>
            <a:custGeom>
              <a:avLst/>
              <a:gdLst/>
              <a:ahLst/>
              <a:cxnLst/>
              <a:rect l="l" t="t" r="r" b="b"/>
              <a:pathLst>
                <a:path w="6773" h="229" extrusionOk="0">
                  <a:moveTo>
                    <a:pt x="0" y="0"/>
                  </a:moveTo>
                  <a:lnTo>
                    <a:pt x="0" y="229"/>
                  </a:lnTo>
                  <a:lnTo>
                    <a:pt x="6772" y="229"/>
                  </a:lnTo>
                  <a:lnTo>
                    <a:pt x="67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8"/>
            <p:cNvSpPr/>
            <p:nvPr/>
          </p:nvSpPr>
          <p:spPr>
            <a:xfrm>
              <a:off x="6421850" y="2653936"/>
              <a:ext cx="290533" cy="314082"/>
            </a:xfrm>
            <a:custGeom>
              <a:avLst/>
              <a:gdLst/>
              <a:ahLst/>
              <a:cxnLst/>
              <a:rect l="l" t="t" r="r" b="b"/>
              <a:pathLst>
                <a:path w="3257" h="3521" extrusionOk="0">
                  <a:moveTo>
                    <a:pt x="1149" y="0"/>
                  </a:moveTo>
                  <a:cubicBezTo>
                    <a:pt x="1022" y="0"/>
                    <a:pt x="904" y="46"/>
                    <a:pt x="799" y="157"/>
                  </a:cubicBezTo>
                  <a:cubicBezTo>
                    <a:pt x="305" y="728"/>
                    <a:pt x="0" y="2022"/>
                    <a:pt x="381" y="3125"/>
                  </a:cubicBezTo>
                  <a:cubicBezTo>
                    <a:pt x="467" y="3356"/>
                    <a:pt x="729" y="3521"/>
                    <a:pt x="1033" y="3521"/>
                  </a:cubicBezTo>
                  <a:cubicBezTo>
                    <a:pt x="1130" y="3521"/>
                    <a:pt x="1231" y="3504"/>
                    <a:pt x="1332" y="3467"/>
                  </a:cubicBezTo>
                  <a:cubicBezTo>
                    <a:pt x="1712" y="3315"/>
                    <a:pt x="2435" y="2859"/>
                    <a:pt x="2701" y="2478"/>
                  </a:cubicBezTo>
                  <a:cubicBezTo>
                    <a:pt x="3256" y="1665"/>
                    <a:pt x="3200" y="1031"/>
                    <a:pt x="2987" y="1031"/>
                  </a:cubicBezTo>
                  <a:cubicBezTo>
                    <a:pt x="2980" y="1031"/>
                    <a:pt x="2974" y="1031"/>
                    <a:pt x="2968" y="1032"/>
                  </a:cubicBezTo>
                  <a:cubicBezTo>
                    <a:pt x="2962" y="1033"/>
                    <a:pt x="2956" y="1033"/>
                    <a:pt x="2950" y="1033"/>
                  </a:cubicBezTo>
                  <a:cubicBezTo>
                    <a:pt x="2535" y="1033"/>
                    <a:pt x="1749" y="0"/>
                    <a:pt x="1149"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8"/>
            <p:cNvSpPr/>
            <p:nvPr/>
          </p:nvSpPr>
          <p:spPr>
            <a:xfrm>
              <a:off x="6554228" y="2695059"/>
              <a:ext cx="149325" cy="156194"/>
            </a:xfrm>
            <a:custGeom>
              <a:avLst/>
              <a:gdLst/>
              <a:ahLst/>
              <a:cxnLst/>
              <a:rect l="l" t="t" r="r" b="b"/>
              <a:pathLst>
                <a:path w="1674" h="1751" extrusionOk="0">
                  <a:moveTo>
                    <a:pt x="913" y="1"/>
                  </a:moveTo>
                  <a:lnTo>
                    <a:pt x="266" y="495"/>
                  </a:lnTo>
                  <a:cubicBezTo>
                    <a:pt x="76" y="533"/>
                    <a:pt x="0" y="533"/>
                    <a:pt x="0" y="533"/>
                  </a:cubicBezTo>
                  <a:cubicBezTo>
                    <a:pt x="0" y="533"/>
                    <a:pt x="114" y="762"/>
                    <a:pt x="152" y="1066"/>
                  </a:cubicBezTo>
                  <a:cubicBezTo>
                    <a:pt x="190" y="1294"/>
                    <a:pt x="190" y="1751"/>
                    <a:pt x="190" y="1751"/>
                  </a:cubicBezTo>
                  <a:cubicBezTo>
                    <a:pt x="190" y="1751"/>
                    <a:pt x="1636" y="838"/>
                    <a:pt x="1674" y="533"/>
                  </a:cubicBezTo>
                  <a:cubicBezTo>
                    <a:pt x="1674" y="229"/>
                    <a:pt x="913" y="1"/>
                    <a:pt x="913" y="1"/>
                  </a:cubicBezTo>
                  <a:close/>
                </a:path>
              </a:pathLst>
            </a:custGeom>
            <a:solidFill>
              <a:srgbClr val="ED8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8"/>
            <p:cNvSpPr/>
            <p:nvPr/>
          </p:nvSpPr>
          <p:spPr>
            <a:xfrm>
              <a:off x="6632281" y="2203814"/>
              <a:ext cx="186701" cy="966777"/>
            </a:xfrm>
            <a:custGeom>
              <a:avLst/>
              <a:gdLst/>
              <a:ahLst/>
              <a:cxnLst/>
              <a:rect l="l" t="t" r="r" b="b"/>
              <a:pathLst>
                <a:path w="2093" h="10838" extrusionOk="0">
                  <a:moveTo>
                    <a:pt x="1745" y="1"/>
                  </a:moveTo>
                  <a:cubicBezTo>
                    <a:pt x="1684" y="1"/>
                    <a:pt x="1617" y="48"/>
                    <a:pt x="1598" y="144"/>
                  </a:cubicBezTo>
                  <a:cubicBezTo>
                    <a:pt x="1560" y="1285"/>
                    <a:pt x="1408" y="2388"/>
                    <a:pt x="1217" y="3491"/>
                  </a:cubicBezTo>
                  <a:cubicBezTo>
                    <a:pt x="1217" y="2616"/>
                    <a:pt x="1103" y="1779"/>
                    <a:pt x="875" y="943"/>
                  </a:cubicBezTo>
                  <a:cubicBezTo>
                    <a:pt x="842" y="792"/>
                    <a:pt x="771" y="730"/>
                    <a:pt x="707" y="730"/>
                  </a:cubicBezTo>
                  <a:cubicBezTo>
                    <a:pt x="624" y="730"/>
                    <a:pt x="549" y="831"/>
                    <a:pt x="571" y="981"/>
                  </a:cubicBezTo>
                  <a:cubicBezTo>
                    <a:pt x="761" y="2046"/>
                    <a:pt x="799" y="3111"/>
                    <a:pt x="799" y="4176"/>
                  </a:cubicBezTo>
                  <a:cubicBezTo>
                    <a:pt x="685" y="2959"/>
                    <a:pt x="495" y="1741"/>
                    <a:pt x="190" y="600"/>
                  </a:cubicBezTo>
                  <a:cubicBezTo>
                    <a:pt x="190" y="529"/>
                    <a:pt x="149" y="500"/>
                    <a:pt x="105" y="500"/>
                  </a:cubicBezTo>
                  <a:cubicBezTo>
                    <a:pt x="55" y="500"/>
                    <a:pt x="0" y="539"/>
                    <a:pt x="0" y="600"/>
                  </a:cubicBezTo>
                  <a:cubicBezTo>
                    <a:pt x="76" y="3339"/>
                    <a:pt x="533" y="5926"/>
                    <a:pt x="266" y="8589"/>
                  </a:cubicBezTo>
                  <a:cubicBezTo>
                    <a:pt x="228" y="9160"/>
                    <a:pt x="114" y="10111"/>
                    <a:pt x="38" y="10492"/>
                  </a:cubicBezTo>
                  <a:cubicBezTo>
                    <a:pt x="16" y="10690"/>
                    <a:pt x="109" y="10837"/>
                    <a:pt x="228" y="10837"/>
                  </a:cubicBezTo>
                  <a:cubicBezTo>
                    <a:pt x="314" y="10837"/>
                    <a:pt x="415" y="10760"/>
                    <a:pt x="495" y="10568"/>
                  </a:cubicBezTo>
                  <a:cubicBezTo>
                    <a:pt x="723" y="9959"/>
                    <a:pt x="2092" y="2883"/>
                    <a:pt x="1864" y="144"/>
                  </a:cubicBezTo>
                  <a:cubicBezTo>
                    <a:pt x="1864" y="48"/>
                    <a:pt x="1807" y="1"/>
                    <a:pt x="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8"/>
            <p:cNvSpPr/>
            <p:nvPr/>
          </p:nvSpPr>
          <p:spPr>
            <a:xfrm>
              <a:off x="6545040" y="2274285"/>
              <a:ext cx="107667" cy="908706"/>
            </a:xfrm>
            <a:custGeom>
              <a:avLst/>
              <a:gdLst/>
              <a:ahLst/>
              <a:cxnLst/>
              <a:rect l="l" t="t" r="r" b="b"/>
              <a:pathLst>
                <a:path w="1207" h="10187" extrusionOk="0">
                  <a:moveTo>
                    <a:pt x="391" y="1"/>
                  </a:moveTo>
                  <a:cubicBezTo>
                    <a:pt x="302" y="1"/>
                    <a:pt x="209" y="106"/>
                    <a:pt x="255" y="267"/>
                  </a:cubicBezTo>
                  <a:cubicBezTo>
                    <a:pt x="712" y="2397"/>
                    <a:pt x="674" y="4756"/>
                    <a:pt x="522" y="6924"/>
                  </a:cubicBezTo>
                  <a:cubicBezTo>
                    <a:pt x="445" y="7875"/>
                    <a:pt x="65" y="9740"/>
                    <a:pt x="65" y="9854"/>
                  </a:cubicBezTo>
                  <a:cubicBezTo>
                    <a:pt x="0" y="10069"/>
                    <a:pt x="94" y="10187"/>
                    <a:pt x="208" y="10187"/>
                  </a:cubicBezTo>
                  <a:cubicBezTo>
                    <a:pt x="296" y="10187"/>
                    <a:pt x="396" y="10117"/>
                    <a:pt x="445" y="9968"/>
                  </a:cubicBezTo>
                  <a:cubicBezTo>
                    <a:pt x="1206" y="6962"/>
                    <a:pt x="1168" y="3158"/>
                    <a:pt x="522" y="153"/>
                  </a:cubicBezTo>
                  <a:cubicBezTo>
                    <a:pt x="506" y="47"/>
                    <a:pt x="449"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8"/>
            <p:cNvSpPr/>
            <p:nvPr/>
          </p:nvSpPr>
          <p:spPr>
            <a:xfrm>
              <a:off x="6988559" y="2250557"/>
              <a:ext cx="51024" cy="329246"/>
            </a:xfrm>
            <a:custGeom>
              <a:avLst/>
              <a:gdLst/>
              <a:ahLst/>
              <a:cxnLst/>
              <a:rect l="l" t="t" r="r" b="b"/>
              <a:pathLst>
                <a:path w="572" h="3691" extrusionOk="0">
                  <a:moveTo>
                    <a:pt x="267" y="0"/>
                  </a:moveTo>
                  <a:lnTo>
                    <a:pt x="1" y="304"/>
                  </a:lnTo>
                  <a:lnTo>
                    <a:pt x="1" y="3690"/>
                  </a:lnTo>
                  <a:lnTo>
                    <a:pt x="571" y="3690"/>
                  </a:lnTo>
                  <a:lnTo>
                    <a:pt x="571" y="304"/>
                  </a:lnTo>
                  <a:lnTo>
                    <a:pt x="2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8"/>
            <p:cNvSpPr/>
            <p:nvPr/>
          </p:nvSpPr>
          <p:spPr>
            <a:xfrm>
              <a:off x="6863050" y="2172504"/>
              <a:ext cx="149325" cy="142546"/>
            </a:xfrm>
            <a:custGeom>
              <a:avLst/>
              <a:gdLst/>
              <a:ahLst/>
              <a:cxnLst/>
              <a:rect l="l" t="t" r="r" b="b"/>
              <a:pathLst>
                <a:path w="1674" h="1598" extrusionOk="0">
                  <a:moveTo>
                    <a:pt x="571" y="0"/>
                  </a:moveTo>
                  <a:lnTo>
                    <a:pt x="0" y="647"/>
                  </a:lnTo>
                  <a:lnTo>
                    <a:pt x="1065" y="1598"/>
                  </a:lnTo>
                  <a:lnTo>
                    <a:pt x="1674" y="875"/>
                  </a:ln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8"/>
            <p:cNvSpPr/>
            <p:nvPr/>
          </p:nvSpPr>
          <p:spPr>
            <a:xfrm>
              <a:off x="7012376" y="2172504"/>
              <a:ext cx="149325" cy="142546"/>
            </a:xfrm>
            <a:custGeom>
              <a:avLst/>
              <a:gdLst/>
              <a:ahLst/>
              <a:cxnLst/>
              <a:rect l="l" t="t" r="r" b="b"/>
              <a:pathLst>
                <a:path w="1674" h="1598" extrusionOk="0">
                  <a:moveTo>
                    <a:pt x="1141" y="0"/>
                  </a:moveTo>
                  <a:lnTo>
                    <a:pt x="0" y="875"/>
                  </a:lnTo>
                  <a:lnTo>
                    <a:pt x="609" y="1598"/>
                  </a:lnTo>
                  <a:lnTo>
                    <a:pt x="1674" y="647"/>
                  </a:lnTo>
                  <a:lnTo>
                    <a:pt x="11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8"/>
            <p:cNvSpPr/>
            <p:nvPr/>
          </p:nvSpPr>
          <p:spPr>
            <a:xfrm>
              <a:off x="6493123" y="2552422"/>
              <a:ext cx="295349" cy="203828"/>
            </a:xfrm>
            <a:custGeom>
              <a:avLst/>
              <a:gdLst/>
              <a:ahLst/>
              <a:cxnLst/>
              <a:rect l="l" t="t" r="r" b="b"/>
              <a:pathLst>
                <a:path w="3311" h="2285" extrusionOk="0">
                  <a:moveTo>
                    <a:pt x="1912" y="1"/>
                  </a:moveTo>
                  <a:cubicBezTo>
                    <a:pt x="1804" y="1"/>
                    <a:pt x="1698" y="13"/>
                    <a:pt x="1598" y="40"/>
                  </a:cubicBezTo>
                  <a:cubicBezTo>
                    <a:pt x="1180" y="154"/>
                    <a:pt x="0" y="1295"/>
                    <a:pt x="0" y="1295"/>
                  </a:cubicBezTo>
                  <a:lnTo>
                    <a:pt x="457" y="2285"/>
                  </a:lnTo>
                  <a:cubicBezTo>
                    <a:pt x="457" y="2285"/>
                    <a:pt x="1180" y="2094"/>
                    <a:pt x="1484" y="2094"/>
                  </a:cubicBezTo>
                  <a:cubicBezTo>
                    <a:pt x="1750" y="2094"/>
                    <a:pt x="2701" y="2018"/>
                    <a:pt x="2968" y="1790"/>
                  </a:cubicBezTo>
                  <a:cubicBezTo>
                    <a:pt x="3272" y="1600"/>
                    <a:pt x="3310" y="1333"/>
                    <a:pt x="3196" y="1067"/>
                  </a:cubicBezTo>
                  <a:cubicBezTo>
                    <a:pt x="3082" y="763"/>
                    <a:pt x="3006" y="497"/>
                    <a:pt x="2777" y="268"/>
                  </a:cubicBezTo>
                  <a:cubicBezTo>
                    <a:pt x="2604" y="123"/>
                    <a:pt x="2254" y="1"/>
                    <a:pt x="1912"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8"/>
            <p:cNvSpPr/>
            <p:nvPr/>
          </p:nvSpPr>
          <p:spPr>
            <a:xfrm>
              <a:off x="6998728" y="2308183"/>
              <a:ext cx="30686" cy="30686"/>
            </a:xfrm>
            <a:custGeom>
              <a:avLst/>
              <a:gdLst/>
              <a:ahLst/>
              <a:cxnLst/>
              <a:rect l="l" t="t" r="r" b="b"/>
              <a:pathLst>
                <a:path w="344" h="344" extrusionOk="0">
                  <a:moveTo>
                    <a:pt x="153" y="1"/>
                  </a:moveTo>
                  <a:cubicBezTo>
                    <a:pt x="77" y="1"/>
                    <a:pt x="1" y="77"/>
                    <a:pt x="1" y="191"/>
                  </a:cubicBezTo>
                  <a:cubicBezTo>
                    <a:pt x="1" y="267"/>
                    <a:pt x="77" y="343"/>
                    <a:pt x="153" y="343"/>
                  </a:cubicBezTo>
                  <a:cubicBezTo>
                    <a:pt x="267" y="343"/>
                    <a:pt x="343" y="267"/>
                    <a:pt x="343" y="191"/>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8"/>
            <p:cNvSpPr/>
            <p:nvPr/>
          </p:nvSpPr>
          <p:spPr>
            <a:xfrm>
              <a:off x="6998728" y="2389626"/>
              <a:ext cx="30686" cy="27296"/>
            </a:xfrm>
            <a:custGeom>
              <a:avLst/>
              <a:gdLst/>
              <a:ahLst/>
              <a:cxnLst/>
              <a:rect l="l" t="t" r="r" b="b"/>
              <a:pathLst>
                <a:path w="344" h="306" extrusionOk="0">
                  <a:moveTo>
                    <a:pt x="153" y="1"/>
                  </a:moveTo>
                  <a:cubicBezTo>
                    <a:pt x="77" y="1"/>
                    <a:pt x="1" y="77"/>
                    <a:pt x="1" y="153"/>
                  </a:cubicBezTo>
                  <a:cubicBezTo>
                    <a:pt x="1" y="267"/>
                    <a:pt x="77" y="305"/>
                    <a:pt x="153" y="305"/>
                  </a:cubicBezTo>
                  <a:cubicBezTo>
                    <a:pt x="267" y="305"/>
                    <a:pt x="343" y="267"/>
                    <a:pt x="343" y="153"/>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8"/>
            <p:cNvSpPr/>
            <p:nvPr/>
          </p:nvSpPr>
          <p:spPr>
            <a:xfrm>
              <a:off x="6998728" y="2477848"/>
              <a:ext cx="30686" cy="30686"/>
            </a:xfrm>
            <a:custGeom>
              <a:avLst/>
              <a:gdLst/>
              <a:ahLst/>
              <a:cxnLst/>
              <a:rect l="l" t="t" r="r" b="b"/>
              <a:pathLst>
                <a:path w="344" h="344" extrusionOk="0">
                  <a:moveTo>
                    <a:pt x="153" y="1"/>
                  </a:moveTo>
                  <a:cubicBezTo>
                    <a:pt x="77" y="1"/>
                    <a:pt x="1" y="77"/>
                    <a:pt x="1" y="191"/>
                  </a:cubicBezTo>
                  <a:cubicBezTo>
                    <a:pt x="1" y="267"/>
                    <a:pt x="77" y="343"/>
                    <a:pt x="153" y="343"/>
                  </a:cubicBezTo>
                  <a:cubicBezTo>
                    <a:pt x="267" y="343"/>
                    <a:pt x="343" y="267"/>
                    <a:pt x="343" y="191"/>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8"/>
            <p:cNvSpPr/>
            <p:nvPr/>
          </p:nvSpPr>
          <p:spPr>
            <a:xfrm>
              <a:off x="7154834" y="3010036"/>
              <a:ext cx="84921" cy="238260"/>
            </a:xfrm>
            <a:custGeom>
              <a:avLst/>
              <a:gdLst/>
              <a:ahLst/>
              <a:cxnLst/>
              <a:rect l="l" t="t" r="r" b="b"/>
              <a:pathLst>
                <a:path w="952" h="2671" extrusionOk="0">
                  <a:moveTo>
                    <a:pt x="722" y="0"/>
                  </a:moveTo>
                  <a:cubicBezTo>
                    <a:pt x="541" y="0"/>
                    <a:pt x="330" y="478"/>
                    <a:pt x="153" y="1187"/>
                  </a:cubicBezTo>
                  <a:cubicBezTo>
                    <a:pt x="1" y="1872"/>
                    <a:pt x="39" y="2557"/>
                    <a:pt x="39" y="2557"/>
                  </a:cubicBezTo>
                  <a:lnTo>
                    <a:pt x="343" y="2671"/>
                  </a:lnTo>
                  <a:cubicBezTo>
                    <a:pt x="343" y="2671"/>
                    <a:pt x="457" y="1834"/>
                    <a:pt x="533" y="1339"/>
                  </a:cubicBezTo>
                  <a:cubicBezTo>
                    <a:pt x="648" y="731"/>
                    <a:pt x="952" y="84"/>
                    <a:pt x="762" y="8"/>
                  </a:cubicBezTo>
                  <a:cubicBezTo>
                    <a:pt x="749" y="3"/>
                    <a:pt x="736"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8"/>
            <p:cNvSpPr/>
            <p:nvPr/>
          </p:nvSpPr>
          <p:spPr>
            <a:xfrm>
              <a:off x="7215938" y="3044469"/>
              <a:ext cx="132466" cy="220865"/>
            </a:xfrm>
            <a:custGeom>
              <a:avLst/>
              <a:gdLst/>
              <a:ahLst/>
              <a:cxnLst/>
              <a:rect l="l" t="t" r="r" b="b"/>
              <a:pathLst>
                <a:path w="1485" h="2476" extrusionOk="0">
                  <a:moveTo>
                    <a:pt x="1239" y="1"/>
                  </a:moveTo>
                  <a:cubicBezTo>
                    <a:pt x="1022" y="1"/>
                    <a:pt x="907" y="700"/>
                    <a:pt x="647" y="1182"/>
                  </a:cubicBezTo>
                  <a:cubicBezTo>
                    <a:pt x="419" y="1638"/>
                    <a:pt x="1" y="2361"/>
                    <a:pt x="1" y="2361"/>
                  </a:cubicBezTo>
                  <a:lnTo>
                    <a:pt x="343" y="2475"/>
                  </a:lnTo>
                  <a:cubicBezTo>
                    <a:pt x="343" y="2475"/>
                    <a:pt x="762" y="1943"/>
                    <a:pt x="1028" y="1334"/>
                  </a:cubicBezTo>
                  <a:cubicBezTo>
                    <a:pt x="1332" y="611"/>
                    <a:pt x="1484" y="40"/>
                    <a:pt x="1256" y="2"/>
                  </a:cubicBezTo>
                  <a:cubicBezTo>
                    <a:pt x="1250" y="1"/>
                    <a:pt x="1245" y="1"/>
                    <a:pt x="1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8"/>
            <p:cNvSpPr/>
            <p:nvPr/>
          </p:nvSpPr>
          <p:spPr>
            <a:xfrm>
              <a:off x="7046273" y="3010036"/>
              <a:ext cx="84921" cy="238260"/>
            </a:xfrm>
            <a:custGeom>
              <a:avLst/>
              <a:gdLst/>
              <a:ahLst/>
              <a:cxnLst/>
              <a:rect l="l" t="t" r="r" b="b"/>
              <a:pathLst>
                <a:path w="952" h="2671" extrusionOk="0">
                  <a:moveTo>
                    <a:pt x="230" y="0"/>
                  </a:moveTo>
                  <a:cubicBezTo>
                    <a:pt x="217" y="0"/>
                    <a:pt x="204" y="3"/>
                    <a:pt x="191" y="8"/>
                  </a:cubicBezTo>
                  <a:cubicBezTo>
                    <a:pt x="0" y="84"/>
                    <a:pt x="305" y="731"/>
                    <a:pt x="419" y="1339"/>
                  </a:cubicBezTo>
                  <a:cubicBezTo>
                    <a:pt x="495" y="1834"/>
                    <a:pt x="609" y="2671"/>
                    <a:pt x="609" y="2671"/>
                  </a:cubicBezTo>
                  <a:lnTo>
                    <a:pt x="914" y="2557"/>
                  </a:lnTo>
                  <a:cubicBezTo>
                    <a:pt x="914" y="2557"/>
                    <a:pt x="952" y="1872"/>
                    <a:pt x="799" y="1187"/>
                  </a:cubicBezTo>
                  <a:cubicBezTo>
                    <a:pt x="622" y="478"/>
                    <a:pt x="412" y="0"/>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8"/>
            <p:cNvSpPr/>
            <p:nvPr/>
          </p:nvSpPr>
          <p:spPr>
            <a:xfrm>
              <a:off x="6937713" y="3044469"/>
              <a:ext cx="132377" cy="220865"/>
            </a:xfrm>
            <a:custGeom>
              <a:avLst/>
              <a:gdLst/>
              <a:ahLst/>
              <a:cxnLst/>
              <a:rect l="l" t="t" r="r" b="b"/>
              <a:pathLst>
                <a:path w="1484" h="2476" extrusionOk="0">
                  <a:moveTo>
                    <a:pt x="245" y="1"/>
                  </a:moveTo>
                  <a:cubicBezTo>
                    <a:pt x="240" y="1"/>
                    <a:pt x="234" y="1"/>
                    <a:pt x="228" y="2"/>
                  </a:cubicBezTo>
                  <a:cubicBezTo>
                    <a:pt x="0" y="40"/>
                    <a:pt x="152" y="611"/>
                    <a:pt x="457" y="1334"/>
                  </a:cubicBezTo>
                  <a:cubicBezTo>
                    <a:pt x="723" y="1943"/>
                    <a:pt x="1141" y="2475"/>
                    <a:pt x="1141" y="2475"/>
                  </a:cubicBezTo>
                  <a:lnTo>
                    <a:pt x="1484" y="2361"/>
                  </a:lnTo>
                  <a:cubicBezTo>
                    <a:pt x="1484" y="2361"/>
                    <a:pt x="1065" y="1638"/>
                    <a:pt x="837" y="1182"/>
                  </a:cubicBezTo>
                  <a:cubicBezTo>
                    <a:pt x="577" y="700"/>
                    <a:pt x="462"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8"/>
            <p:cNvSpPr/>
            <p:nvPr/>
          </p:nvSpPr>
          <p:spPr>
            <a:xfrm>
              <a:off x="6988559" y="3234651"/>
              <a:ext cx="288570" cy="217297"/>
            </a:xfrm>
            <a:custGeom>
              <a:avLst/>
              <a:gdLst/>
              <a:ahLst/>
              <a:cxnLst/>
              <a:rect l="l" t="t" r="r" b="b"/>
              <a:pathLst>
                <a:path w="3235" h="2436" extrusionOk="0">
                  <a:moveTo>
                    <a:pt x="1" y="1"/>
                  </a:moveTo>
                  <a:lnTo>
                    <a:pt x="1" y="2436"/>
                  </a:lnTo>
                  <a:lnTo>
                    <a:pt x="3234" y="2436"/>
                  </a:lnTo>
                  <a:lnTo>
                    <a:pt x="3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8"/>
            <p:cNvSpPr/>
            <p:nvPr/>
          </p:nvSpPr>
          <p:spPr>
            <a:xfrm>
              <a:off x="7324587" y="3414575"/>
              <a:ext cx="122207" cy="358951"/>
            </a:xfrm>
            <a:custGeom>
              <a:avLst/>
              <a:gdLst/>
              <a:ahLst/>
              <a:cxnLst/>
              <a:rect l="l" t="t" r="r" b="b"/>
              <a:pathLst>
                <a:path w="1370" h="4024" extrusionOk="0">
                  <a:moveTo>
                    <a:pt x="1332" y="0"/>
                  </a:moveTo>
                  <a:cubicBezTo>
                    <a:pt x="228" y="0"/>
                    <a:pt x="0" y="3462"/>
                    <a:pt x="0" y="3462"/>
                  </a:cubicBezTo>
                  <a:cubicBezTo>
                    <a:pt x="0" y="3462"/>
                    <a:pt x="59" y="4023"/>
                    <a:pt x="150" y="4023"/>
                  </a:cubicBezTo>
                  <a:cubicBezTo>
                    <a:pt x="204" y="4023"/>
                    <a:pt x="271" y="3818"/>
                    <a:pt x="342" y="3158"/>
                  </a:cubicBezTo>
                  <a:cubicBezTo>
                    <a:pt x="609" y="571"/>
                    <a:pt x="1332" y="419"/>
                    <a:pt x="1332" y="419"/>
                  </a:cubicBezTo>
                  <a:cubicBezTo>
                    <a:pt x="1332" y="419"/>
                    <a:pt x="1370" y="152"/>
                    <a:pt x="1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8"/>
            <p:cNvSpPr/>
            <p:nvPr/>
          </p:nvSpPr>
          <p:spPr>
            <a:xfrm>
              <a:off x="7260093" y="3675852"/>
              <a:ext cx="468402" cy="488740"/>
            </a:xfrm>
            <a:custGeom>
              <a:avLst/>
              <a:gdLst/>
              <a:ahLst/>
              <a:cxnLst/>
              <a:rect l="l" t="t" r="r" b="b"/>
              <a:pathLst>
                <a:path w="5251" h="5479" extrusionOk="0">
                  <a:moveTo>
                    <a:pt x="1065" y="1"/>
                  </a:moveTo>
                  <a:cubicBezTo>
                    <a:pt x="1065" y="1"/>
                    <a:pt x="0" y="1370"/>
                    <a:pt x="0" y="2511"/>
                  </a:cubicBezTo>
                  <a:lnTo>
                    <a:pt x="0" y="5479"/>
                  </a:lnTo>
                  <a:lnTo>
                    <a:pt x="5250" y="5479"/>
                  </a:lnTo>
                  <a:lnTo>
                    <a:pt x="5250" y="2511"/>
                  </a:lnTo>
                  <a:cubicBezTo>
                    <a:pt x="5250" y="1370"/>
                    <a:pt x="4185" y="1"/>
                    <a:pt x="4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8"/>
            <p:cNvSpPr/>
            <p:nvPr/>
          </p:nvSpPr>
          <p:spPr>
            <a:xfrm>
              <a:off x="6947882" y="3462031"/>
              <a:ext cx="27207" cy="23906"/>
            </a:xfrm>
            <a:custGeom>
              <a:avLst/>
              <a:gdLst/>
              <a:ahLst/>
              <a:cxnLst/>
              <a:rect l="l" t="t" r="r" b="b"/>
              <a:pathLst>
                <a:path w="305" h="268" extrusionOk="0">
                  <a:moveTo>
                    <a:pt x="152" y="1"/>
                  </a:moveTo>
                  <a:cubicBezTo>
                    <a:pt x="76" y="1"/>
                    <a:pt x="0" y="39"/>
                    <a:pt x="0" y="115"/>
                  </a:cubicBezTo>
                  <a:cubicBezTo>
                    <a:pt x="0" y="191"/>
                    <a:pt x="76" y="267"/>
                    <a:pt x="152" y="267"/>
                  </a:cubicBezTo>
                  <a:cubicBezTo>
                    <a:pt x="228" y="267"/>
                    <a:pt x="305" y="191"/>
                    <a:pt x="305" y="115"/>
                  </a:cubicBezTo>
                  <a:cubicBezTo>
                    <a:pt x="305" y="39"/>
                    <a:pt x="228"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8"/>
            <p:cNvSpPr/>
            <p:nvPr/>
          </p:nvSpPr>
          <p:spPr>
            <a:xfrm>
              <a:off x="6737451" y="3102362"/>
              <a:ext cx="23817" cy="27207"/>
            </a:xfrm>
            <a:custGeom>
              <a:avLst/>
              <a:gdLst/>
              <a:ahLst/>
              <a:cxnLst/>
              <a:rect l="l" t="t" r="r" b="b"/>
              <a:pathLst>
                <a:path w="267" h="305" extrusionOk="0">
                  <a:moveTo>
                    <a:pt x="153" y="0"/>
                  </a:moveTo>
                  <a:cubicBezTo>
                    <a:pt x="77" y="0"/>
                    <a:pt x="0" y="76"/>
                    <a:pt x="0" y="152"/>
                  </a:cubicBezTo>
                  <a:cubicBezTo>
                    <a:pt x="0" y="228"/>
                    <a:pt x="77" y="304"/>
                    <a:pt x="153" y="304"/>
                  </a:cubicBezTo>
                  <a:cubicBezTo>
                    <a:pt x="229" y="304"/>
                    <a:pt x="267" y="228"/>
                    <a:pt x="267" y="152"/>
                  </a:cubicBezTo>
                  <a:cubicBezTo>
                    <a:pt x="267" y="76"/>
                    <a:pt x="229"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8"/>
            <p:cNvSpPr/>
            <p:nvPr/>
          </p:nvSpPr>
          <p:spPr>
            <a:xfrm>
              <a:off x="6896947" y="3102362"/>
              <a:ext cx="23817" cy="27207"/>
            </a:xfrm>
            <a:custGeom>
              <a:avLst/>
              <a:gdLst/>
              <a:ahLst/>
              <a:cxnLst/>
              <a:rect l="l" t="t" r="r" b="b"/>
              <a:pathLst>
                <a:path w="267" h="305" extrusionOk="0">
                  <a:moveTo>
                    <a:pt x="153" y="0"/>
                  </a:moveTo>
                  <a:cubicBezTo>
                    <a:pt x="77" y="0"/>
                    <a:pt x="1" y="76"/>
                    <a:pt x="1" y="152"/>
                  </a:cubicBezTo>
                  <a:cubicBezTo>
                    <a:pt x="1" y="228"/>
                    <a:pt x="77" y="304"/>
                    <a:pt x="153" y="304"/>
                  </a:cubicBezTo>
                  <a:cubicBezTo>
                    <a:pt x="229" y="304"/>
                    <a:pt x="267" y="228"/>
                    <a:pt x="267" y="152"/>
                  </a:cubicBezTo>
                  <a:cubicBezTo>
                    <a:pt x="267" y="76"/>
                    <a:pt x="229"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8"/>
            <p:cNvSpPr/>
            <p:nvPr/>
          </p:nvSpPr>
          <p:spPr>
            <a:xfrm>
              <a:off x="7283822" y="3462031"/>
              <a:ext cx="27207" cy="23906"/>
            </a:xfrm>
            <a:custGeom>
              <a:avLst/>
              <a:gdLst/>
              <a:ahLst/>
              <a:cxnLst/>
              <a:rect l="l" t="t" r="r" b="b"/>
              <a:pathLst>
                <a:path w="305" h="268" extrusionOk="0">
                  <a:moveTo>
                    <a:pt x="153" y="1"/>
                  </a:moveTo>
                  <a:cubicBezTo>
                    <a:pt x="77" y="1"/>
                    <a:pt x="1" y="39"/>
                    <a:pt x="1" y="115"/>
                  </a:cubicBezTo>
                  <a:cubicBezTo>
                    <a:pt x="1" y="191"/>
                    <a:pt x="77" y="267"/>
                    <a:pt x="153" y="267"/>
                  </a:cubicBezTo>
                  <a:cubicBezTo>
                    <a:pt x="229" y="267"/>
                    <a:pt x="305" y="191"/>
                    <a:pt x="305" y="115"/>
                  </a:cubicBezTo>
                  <a:cubicBezTo>
                    <a:pt x="305" y="39"/>
                    <a:pt x="229"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8"/>
            <p:cNvSpPr/>
            <p:nvPr/>
          </p:nvSpPr>
          <p:spPr>
            <a:xfrm>
              <a:off x="7406030" y="3675852"/>
              <a:ext cx="176532" cy="275011"/>
            </a:xfrm>
            <a:custGeom>
              <a:avLst/>
              <a:gdLst/>
              <a:ahLst/>
              <a:cxnLst/>
              <a:rect l="l" t="t" r="r" b="b"/>
              <a:pathLst>
                <a:path w="1979" h="3083" extrusionOk="0">
                  <a:moveTo>
                    <a:pt x="228" y="1"/>
                  </a:moveTo>
                  <a:cubicBezTo>
                    <a:pt x="228" y="1"/>
                    <a:pt x="0" y="685"/>
                    <a:pt x="343" y="1674"/>
                  </a:cubicBezTo>
                  <a:cubicBezTo>
                    <a:pt x="609" y="2397"/>
                    <a:pt x="837" y="2892"/>
                    <a:pt x="951" y="3082"/>
                  </a:cubicBezTo>
                  <a:cubicBezTo>
                    <a:pt x="951" y="3082"/>
                    <a:pt x="1408" y="2397"/>
                    <a:pt x="1636" y="1674"/>
                  </a:cubicBezTo>
                  <a:cubicBezTo>
                    <a:pt x="1978" y="685"/>
                    <a:pt x="1750" y="1"/>
                    <a:pt x="1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8"/>
            <p:cNvSpPr/>
            <p:nvPr/>
          </p:nvSpPr>
          <p:spPr>
            <a:xfrm>
              <a:off x="7327977" y="3675852"/>
              <a:ext cx="132377" cy="322467"/>
            </a:xfrm>
            <a:custGeom>
              <a:avLst/>
              <a:gdLst/>
              <a:ahLst/>
              <a:cxnLst/>
              <a:rect l="l" t="t" r="r" b="b"/>
              <a:pathLst>
                <a:path w="1484" h="3615" extrusionOk="0">
                  <a:moveTo>
                    <a:pt x="304" y="1"/>
                  </a:moveTo>
                  <a:lnTo>
                    <a:pt x="0" y="419"/>
                  </a:lnTo>
                  <a:cubicBezTo>
                    <a:pt x="0" y="419"/>
                    <a:pt x="114" y="1370"/>
                    <a:pt x="495" y="2321"/>
                  </a:cubicBezTo>
                  <a:cubicBezTo>
                    <a:pt x="837" y="3196"/>
                    <a:pt x="1484" y="3615"/>
                    <a:pt x="1484" y="3615"/>
                  </a:cubicBezTo>
                  <a:cubicBezTo>
                    <a:pt x="1484" y="3615"/>
                    <a:pt x="1103" y="2854"/>
                    <a:pt x="761" y="2093"/>
                  </a:cubicBezTo>
                  <a:cubicBezTo>
                    <a:pt x="457" y="1294"/>
                    <a:pt x="304" y="1"/>
                    <a:pt x="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8"/>
            <p:cNvSpPr/>
            <p:nvPr/>
          </p:nvSpPr>
          <p:spPr>
            <a:xfrm>
              <a:off x="7531539" y="3675852"/>
              <a:ext cx="129076" cy="322467"/>
            </a:xfrm>
            <a:custGeom>
              <a:avLst/>
              <a:gdLst/>
              <a:ahLst/>
              <a:cxnLst/>
              <a:rect l="l" t="t" r="r" b="b"/>
              <a:pathLst>
                <a:path w="1447" h="3615" extrusionOk="0">
                  <a:moveTo>
                    <a:pt x="1142" y="1"/>
                  </a:moveTo>
                  <a:cubicBezTo>
                    <a:pt x="1142" y="1"/>
                    <a:pt x="1028" y="1294"/>
                    <a:pt x="686" y="2093"/>
                  </a:cubicBezTo>
                  <a:cubicBezTo>
                    <a:pt x="381" y="2854"/>
                    <a:pt x="1" y="3615"/>
                    <a:pt x="1" y="3615"/>
                  </a:cubicBezTo>
                  <a:cubicBezTo>
                    <a:pt x="1" y="3615"/>
                    <a:pt x="648" y="3196"/>
                    <a:pt x="990" y="2321"/>
                  </a:cubicBezTo>
                  <a:cubicBezTo>
                    <a:pt x="1370" y="1370"/>
                    <a:pt x="1446" y="419"/>
                    <a:pt x="1446" y="419"/>
                  </a:cubicBezTo>
                  <a:lnTo>
                    <a:pt x="11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8"/>
            <p:cNvSpPr/>
            <p:nvPr/>
          </p:nvSpPr>
          <p:spPr>
            <a:xfrm>
              <a:off x="7260093" y="4164509"/>
              <a:ext cx="468402" cy="40855"/>
            </a:xfrm>
            <a:custGeom>
              <a:avLst/>
              <a:gdLst/>
              <a:ahLst/>
              <a:cxnLst/>
              <a:rect l="l" t="t" r="r" b="b"/>
              <a:pathLst>
                <a:path w="5251" h="458" extrusionOk="0">
                  <a:moveTo>
                    <a:pt x="0" y="1"/>
                  </a:moveTo>
                  <a:lnTo>
                    <a:pt x="0" y="457"/>
                  </a:lnTo>
                  <a:lnTo>
                    <a:pt x="5250" y="457"/>
                  </a:lnTo>
                  <a:lnTo>
                    <a:pt x="5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8"/>
            <p:cNvSpPr/>
            <p:nvPr/>
          </p:nvSpPr>
          <p:spPr>
            <a:xfrm>
              <a:off x="7375433" y="3964336"/>
              <a:ext cx="37465" cy="85367"/>
            </a:xfrm>
            <a:custGeom>
              <a:avLst/>
              <a:gdLst/>
              <a:ahLst/>
              <a:cxnLst/>
              <a:rect l="l" t="t" r="r" b="b"/>
              <a:pathLst>
                <a:path w="420" h="957" extrusionOk="0">
                  <a:moveTo>
                    <a:pt x="229" y="0"/>
                  </a:moveTo>
                  <a:cubicBezTo>
                    <a:pt x="229" y="0"/>
                    <a:pt x="1" y="305"/>
                    <a:pt x="1" y="685"/>
                  </a:cubicBezTo>
                  <a:cubicBezTo>
                    <a:pt x="1" y="870"/>
                    <a:pt x="100" y="956"/>
                    <a:pt x="202" y="956"/>
                  </a:cubicBezTo>
                  <a:cubicBezTo>
                    <a:pt x="309" y="956"/>
                    <a:pt x="419" y="861"/>
                    <a:pt x="419" y="685"/>
                  </a:cubicBezTo>
                  <a:cubicBezTo>
                    <a:pt x="419" y="343"/>
                    <a:pt x="229" y="0"/>
                    <a:pt x="2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8"/>
            <p:cNvSpPr/>
            <p:nvPr/>
          </p:nvSpPr>
          <p:spPr>
            <a:xfrm>
              <a:off x="7585864" y="3964336"/>
              <a:ext cx="37376" cy="85367"/>
            </a:xfrm>
            <a:custGeom>
              <a:avLst/>
              <a:gdLst/>
              <a:ahLst/>
              <a:cxnLst/>
              <a:rect l="l" t="t" r="r" b="b"/>
              <a:pathLst>
                <a:path w="419" h="957" extrusionOk="0">
                  <a:moveTo>
                    <a:pt x="191" y="0"/>
                  </a:moveTo>
                  <a:cubicBezTo>
                    <a:pt x="191" y="0"/>
                    <a:pt x="0" y="305"/>
                    <a:pt x="0" y="685"/>
                  </a:cubicBezTo>
                  <a:cubicBezTo>
                    <a:pt x="0" y="870"/>
                    <a:pt x="100" y="956"/>
                    <a:pt x="201" y="956"/>
                  </a:cubicBezTo>
                  <a:cubicBezTo>
                    <a:pt x="309" y="956"/>
                    <a:pt x="419" y="861"/>
                    <a:pt x="419" y="685"/>
                  </a:cubicBezTo>
                  <a:cubicBezTo>
                    <a:pt x="419" y="343"/>
                    <a:pt x="191" y="0"/>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TextBox 155"/>
          <p:cNvSpPr txBox="1"/>
          <p:nvPr/>
        </p:nvSpPr>
        <p:spPr>
          <a:xfrm>
            <a:off x="234597" y="1273550"/>
            <a:ext cx="5906126" cy="2862322"/>
          </a:xfrm>
          <a:prstGeom prst="rect">
            <a:avLst/>
          </a:prstGeom>
          <a:noFill/>
        </p:spPr>
        <p:txBody>
          <a:bodyPr wrap="square" rtlCol="0">
            <a:spAutoFit/>
          </a:bodyPr>
          <a:lstStyle/>
          <a:p>
            <a:pPr algn="ctr">
              <a:lnSpc>
                <a:spcPct val="150000"/>
              </a:lnSpc>
            </a:pPr>
            <a:r>
              <a:rPr lang="vi-VN" sz="4000" b="1">
                <a:solidFill>
                  <a:schemeClr val="tx2">
                    <a:lumMod val="50000"/>
                  </a:schemeClr>
                </a:solidFill>
              </a:rPr>
              <a:t>CẢM ƠN CÁC EM </a:t>
            </a:r>
            <a:endParaRPr lang="en-US" sz="4000" b="1" smtClean="0">
              <a:solidFill>
                <a:schemeClr val="tx2">
                  <a:lumMod val="50000"/>
                </a:schemeClr>
              </a:solidFill>
            </a:endParaRPr>
          </a:p>
          <a:p>
            <a:pPr algn="ctr">
              <a:lnSpc>
                <a:spcPct val="150000"/>
              </a:lnSpc>
            </a:pPr>
            <a:r>
              <a:rPr lang="vi-VN" sz="4000" b="1" smtClean="0">
                <a:solidFill>
                  <a:schemeClr val="tx2">
                    <a:lumMod val="50000"/>
                  </a:schemeClr>
                </a:solidFill>
              </a:rPr>
              <a:t>ĐÃ LẮNG </a:t>
            </a:r>
            <a:r>
              <a:rPr lang="vi-VN" sz="4000" b="1">
                <a:solidFill>
                  <a:schemeClr val="tx2">
                    <a:lumMod val="50000"/>
                  </a:schemeClr>
                </a:solidFill>
              </a:rPr>
              <a:t>NGHE, </a:t>
            </a:r>
            <a:endParaRPr lang="en-US" sz="4000" b="1" smtClean="0">
              <a:solidFill>
                <a:schemeClr val="tx2">
                  <a:lumMod val="50000"/>
                </a:schemeClr>
              </a:solidFill>
            </a:endParaRPr>
          </a:p>
          <a:p>
            <a:pPr algn="ctr">
              <a:lnSpc>
                <a:spcPct val="150000"/>
              </a:lnSpc>
            </a:pPr>
            <a:r>
              <a:rPr lang="vi-VN" sz="4000" b="1" smtClean="0">
                <a:solidFill>
                  <a:schemeClr val="tx2">
                    <a:lumMod val="50000"/>
                  </a:schemeClr>
                </a:solidFill>
              </a:rPr>
              <a:t>HẸN </a:t>
            </a:r>
            <a:r>
              <a:rPr lang="vi-VN" sz="4000" b="1">
                <a:solidFill>
                  <a:schemeClr val="tx2">
                    <a:lumMod val="50000"/>
                  </a:schemeClr>
                </a:solidFill>
              </a:rPr>
              <a:t>GẶP LẠI!</a:t>
            </a:r>
          </a:p>
        </p:txBody>
      </p:sp>
    </p:spTree>
    <p:extLst>
      <p:ext uri="{BB962C8B-B14F-4D97-AF65-F5344CB8AC3E}">
        <p14:creationId xmlns:p14="http://schemas.microsoft.com/office/powerpoint/2010/main" val="941448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animEffect transition="in" filter="fade">
                                      <p:cBhvr>
                                        <p:cTn id="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6028"/>
            <a:ext cx="9144000" cy="2881045"/>
          </a:xfrm>
          <a:prstGeom prst="rect">
            <a:avLst/>
          </a:prstGeom>
          <a:noFill/>
        </p:spPr>
        <p:txBody>
          <a:bodyPr wrap="square" rtlCol="0">
            <a:spAutoFit/>
          </a:bodyPr>
          <a:lstStyle/>
          <a:p>
            <a:pPr algn="ctr">
              <a:lnSpc>
                <a:spcPct val="150000"/>
              </a:lnSpc>
            </a:pPr>
            <a:r>
              <a:rPr lang="vi-VN" sz="4200" b="1">
                <a:solidFill>
                  <a:schemeClr val="tx2">
                    <a:lumMod val="50000"/>
                  </a:schemeClr>
                </a:solidFill>
              </a:rPr>
              <a:t>BÀI </a:t>
            </a:r>
            <a:r>
              <a:rPr lang="en-US" sz="4200" b="1" smtClean="0">
                <a:solidFill>
                  <a:schemeClr val="tx2">
                    <a:lumMod val="50000"/>
                  </a:schemeClr>
                </a:solidFill>
              </a:rPr>
              <a:t>16</a:t>
            </a:r>
            <a:r>
              <a:rPr lang="vi-VN" sz="4200" b="1" smtClean="0">
                <a:solidFill>
                  <a:schemeClr val="tx2">
                    <a:lumMod val="50000"/>
                  </a:schemeClr>
                </a:solidFill>
              </a:rPr>
              <a:t>: </a:t>
            </a:r>
            <a:r>
              <a:rPr lang="en-US" sz="4200" b="1" smtClean="0">
                <a:solidFill>
                  <a:schemeClr val="tx2">
                    <a:lumMod val="50000"/>
                  </a:schemeClr>
                </a:solidFill>
              </a:rPr>
              <a:t>MỘT SỐ NGÀNH NGHỀ LIÊN QUAN ĐẾN </a:t>
            </a:r>
          </a:p>
          <a:p>
            <a:pPr algn="ctr">
              <a:lnSpc>
                <a:spcPct val="150000"/>
              </a:lnSpc>
            </a:pPr>
            <a:r>
              <a:rPr lang="en-US" sz="4200" b="1" smtClean="0">
                <a:solidFill>
                  <a:schemeClr val="tx2">
                    <a:lumMod val="50000"/>
                  </a:schemeClr>
                </a:solidFill>
              </a:rPr>
              <a:t>CƠ KHÍ ĐỘNG LỰC</a:t>
            </a:r>
            <a:endParaRPr lang="vi-VN" sz="4200" b="1">
              <a:solidFill>
                <a:schemeClr val="tx2">
                  <a:lumMod val="50000"/>
                </a:schemeClr>
              </a:solidFill>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075" t="26064" r="30375" b="49121"/>
          <a:stretch/>
        </p:blipFill>
        <p:spPr>
          <a:xfrm>
            <a:off x="2252297" y="3375634"/>
            <a:ext cx="3227643" cy="1758341"/>
          </a:xfrm>
          <a:prstGeom prst="rect">
            <a:avLst/>
          </a:prstGeom>
        </p:spPr>
      </p:pic>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7546" r="71852" b="28380"/>
          <a:stretch/>
        </p:blipFill>
        <p:spPr>
          <a:xfrm>
            <a:off x="0" y="3207667"/>
            <a:ext cx="2252297" cy="192630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855" t="71420" r="52207"/>
          <a:stretch/>
        </p:blipFill>
        <p:spPr>
          <a:xfrm>
            <a:off x="7221964" y="3306584"/>
            <a:ext cx="1508217" cy="1728474"/>
          </a:xfrm>
          <a:prstGeom prst="rect">
            <a:avLst/>
          </a:prstGeom>
        </p:spPr>
      </p:pic>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2353" t="45088" r="4790" b="29974"/>
          <a:stretch/>
        </p:blipFill>
        <p:spPr>
          <a:xfrm>
            <a:off x="5916238" y="3264335"/>
            <a:ext cx="891907" cy="1766325"/>
          </a:xfrm>
          <a:prstGeom prst="rect">
            <a:avLst/>
          </a:prstGeom>
        </p:spPr>
      </p:pic>
    </p:spTree>
    <p:extLst>
      <p:ext uri="{BB962C8B-B14F-4D97-AF65-F5344CB8AC3E}">
        <p14:creationId xmlns:p14="http://schemas.microsoft.com/office/powerpoint/2010/main" val="21208880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3509"/>
            <a:ext cx="9144000" cy="820674"/>
          </a:xfrm>
          <a:prstGeom prst="rect">
            <a:avLst/>
          </a:prstGeom>
          <a:noFill/>
        </p:spPr>
        <p:txBody>
          <a:bodyPr wrap="square" rtlCol="0">
            <a:spAutoFit/>
          </a:bodyPr>
          <a:lstStyle/>
          <a:p>
            <a:pPr algn="ctr">
              <a:lnSpc>
                <a:spcPct val="150000"/>
              </a:lnSpc>
            </a:pPr>
            <a:r>
              <a:rPr lang="en-US" sz="3600" b="1" smtClean="0">
                <a:solidFill>
                  <a:schemeClr val="tx2">
                    <a:lumMod val="50000"/>
                  </a:schemeClr>
                </a:solidFill>
              </a:rPr>
              <a:t>NỘI DUNG BÀI HỌC</a:t>
            </a:r>
            <a:endParaRPr lang="vi-VN" sz="3600" b="1">
              <a:solidFill>
                <a:schemeClr val="tx2">
                  <a:lumMod val="50000"/>
                </a:schemeClr>
              </a:solidFill>
            </a:endParaRPr>
          </a:p>
        </p:txBody>
      </p:sp>
      <p:sp>
        <p:nvSpPr>
          <p:cNvPr id="15" name="Google Shape;749;p44"/>
          <p:cNvSpPr/>
          <p:nvPr/>
        </p:nvSpPr>
        <p:spPr>
          <a:xfrm>
            <a:off x="377483" y="3392091"/>
            <a:ext cx="1017029" cy="885070"/>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16" name="Google Shape;750;p44"/>
          <p:cNvSpPr txBox="1"/>
          <p:nvPr/>
        </p:nvSpPr>
        <p:spPr>
          <a:xfrm>
            <a:off x="377482" y="3389926"/>
            <a:ext cx="1017029" cy="88539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smtClean="0">
                <a:solidFill>
                  <a:schemeClr val="lt1"/>
                </a:solidFill>
                <a:latin typeface="+mj-lt"/>
                <a:ea typeface="Rosario"/>
                <a:cs typeface="Rosario"/>
                <a:sym typeface="Rosario"/>
              </a:rPr>
              <a:t>II</a:t>
            </a:r>
            <a:endParaRPr sz="2600" b="1">
              <a:solidFill>
                <a:schemeClr val="lt1"/>
              </a:solidFill>
              <a:latin typeface="+mj-lt"/>
              <a:ea typeface="Rosario"/>
              <a:cs typeface="Rosario"/>
              <a:sym typeface="Rosario"/>
            </a:endParaRPr>
          </a:p>
        </p:txBody>
      </p:sp>
      <p:sp>
        <p:nvSpPr>
          <p:cNvPr id="18" name="Google Shape;752;p44"/>
          <p:cNvSpPr/>
          <p:nvPr/>
        </p:nvSpPr>
        <p:spPr>
          <a:xfrm>
            <a:off x="4191801" y="1639392"/>
            <a:ext cx="1017029" cy="885070"/>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19" name="Google Shape;753;p44"/>
          <p:cNvSpPr txBox="1"/>
          <p:nvPr/>
        </p:nvSpPr>
        <p:spPr>
          <a:xfrm>
            <a:off x="4191800" y="1639392"/>
            <a:ext cx="1017031" cy="8850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smtClean="0">
                <a:solidFill>
                  <a:schemeClr val="lt1"/>
                </a:solidFill>
                <a:latin typeface="+mj-lt"/>
                <a:ea typeface="Rosario"/>
                <a:cs typeface="Rosario"/>
                <a:sym typeface="Rosario"/>
              </a:rPr>
              <a:t>III</a:t>
            </a:r>
            <a:endParaRPr sz="2600" b="1">
              <a:solidFill>
                <a:schemeClr val="lt1"/>
              </a:solidFill>
              <a:latin typeface="+mj-lt"/>
              <a:ea typeface="Rosario"/>
              <a:cs typeface="Rosario"/>
              <a:sym typeface="Rosario"/>
            </a:endParaRPr>
          </a:p>
        </p:txBody>
      </p:sp>
      <p:sp>
        <p:nvSpPr>
          <p:cNvPr id="20" name="Google Shape;758;p44"/>
          <p:cNvSpPr txBox="1">
            <a:spLocks/>
          </p:cNvSpPr>
          <p:nvPr/>
        </p:nvSpPr>
        <p:spPr>
          <a:xfrm>
            <a:off x="1533053" y="1590216"/>
            <a:ext cx="2284758" cy="103728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b="1" smtClean="0">
                <a:latin typeface="+mj-lt"/>
              </a:rPr>
              <a:t>Thiết kế kĩ thuật cơ khí động lực</a:t>
            </a:r>
            <a:endParaRPr lang="en-US" sz="2000" b="1">
              <a:latin typeface="+mj-lt"/>
            </a:endParaRPr>
          </a:p>
        </p:txBody>
      </p:sp>
      <p:sp>
        <p:nvSpPr>
          <p:cNvPr id="24" name="Google Shape;762;p44"/>
          <p:cNvSpPr/>
          <p:nvPr/>
        </p:nvSpPr>
        <p:spPr>
          <a:xfrm>
            <a:off x="377482" y="1639392"/>
            <a:ext cx="1017029" cy="885070"/>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25" name="Google Shape;763;p44"/>
          <p:cNvSpPr txBox="1"/>
          <p:nvPr/>
        </p:nvSpPr>
        <p:spPr>
          <a:xfrm>
            <a:off x="377483" y="1637416"/>
            <a:ext cx="1017027" cy="8882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lt1"/>
                </a:solidFill>
                <a:latin typeface="+mj-lt"/>
                <a:ea typeface="Rosario"/>
                <a:cs typeface="Rosario"/>
                <a:sym typeface="Rosario"/>
              </a:rPr>
              <a:t>I</a:t>
            </a:r>
            <a:endParaRPr sz="2600" b="1">
              <a:solidFill>
                <a:schemeClr val="lt1"/>
              </a:solidFill>
              <a:latin typeface="+mj-lt"/>
              <a:ea typeface="Rosario"/>
              <a:cs typeface="Rosario"/>
              <a:sym typeface="Rosario"/>
            </a:endParaRPr>
          </a:p>
        </p:txBody>
      </p:sp>
      <p:sp>
        <p:nvSpPr>
          <p:cNvPr id="28" name="Google Shape;762;p44"/>
          <p:cNvSpPr/>
          <p:nvPr/>
        </p:nvSpPr>
        <p:spPr>
          <a:xfrm>
            <a:off x="4191801" y="3387339"/>
            <a:ext cx="1017029" cy="885070"/>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29" name="Google Shape;763;p44"/>
          <p:cNvSpPr txBox="1"/>
          <p:nvPr/>
        </p:nvSpPr>
        <p:spPr>
          <a:xfrm>
            <a:off x="4191800" y="3385363"/>
            <a:ext cx="1017029" cy="8882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smtClean="0">
                <a:solidFill>
                  <a:schemeClr val="lt1"/>
                </a:solidFill>
                <a:latin typeface="+mj-lt"/>
                <a:ea typeface="Rosario"/>
                <a:cs typeface="Rosario"/>
                <a:sym typeface="Rosario"/>
              </a:rPr>
              <a:t>IV</a:t>
            </a:r>
            <a:endParaRPr sz="2600" b="1">
              <a:solidFill>
                <a:schemeClr val="lt1"/>
              </a:solidFill>
              <a:latin typeface="+mj-lt"/>
              <a:ea typeface="Rosario"/>
              <a:cs typeface="Rosario"/>
              <a:sym typeface="Rosario"/>
            </a:endParaRPr>
          </a:p>
        </p:txBody>
      </p:sp>
      <p:sp>
        <p:nvSpPr>
          <p:cNvPr id="32" name="Google Shape;758;p44"/>
          <p:cNvSpPr txBox="1">
            <a:spLocks/>
          </p:cNvSpPr>
          <p:nvPr/>
        </p:nvSpPr>
        <p:spPr>
          <a:xfrm>
            <a:off x="1532724" y="3314144"/>
            <a:ext cx="2659075" cy="103728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b="1"/>
              <a:t>Chế tạo máy, thiết bị cơ khí động lực</a:t>
            </a:r>
          </a:p>
        </p:txBody>
      </p:sp>
      <p:sp>
        <p:nvSpPr>
          <p:cNvPr id="33" name="Google Shape;758;p44"/>
          <p:cNvSpPr txBox="1">
            <a:spLocks/>
          </p:cNvSpPr>
          <p:nvPr/>
        </p:nvSpPr>
        <p:spPr>
          <a:xfrm>
            <a:off x="5352811" y="1558315"/>
            <a:ext cx="2659075" cy="103728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vi-VN" sz="2000" b="1"/>
              <a:t>Lắp ráp máy, thiết bị cơ khí động lực</a:t>
            </a:r>
            <a:endParaRPr lang="vi-VN" sz="2000" b="1"/>
          </a:p>
        </p:txBody>
      </p:sp>
      <p:sp>
        <p:nvSpPr>
          <p:cNvPr id="34" name="Google Shape;758;p44"/>
          <p:cNvSpPr txBox="1">
            <a:spLocks/>
          </p:cNvSpPr>
          <p:nvPr/>
        </p:nvSpPr>
        <p:spPr>
          <a:xfrm>
            <a:off x="5347044" y="3309581"/>
            <a:ext cx="3547275" cy="103728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vi-VN" sz="2000" b="1"/>
              <a:t>Bảo dưỡng, sửa chữa máy, thiết bị cơ khí động lực</a:t>
            </a:r>
          </a:p>
        </p:txBody>
      </p:sp>
    </p:spTree>
    <p:extLst>
      <p:ext uri="{BB962C8B-B14F-4D97-AF65-F5344CB8AC3E}">
        <p14:creationId xmlns:p14="http://schemas.microsoft.com/office/powerpoint/2010/main" val="1288905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9" grpId="0"/>
      <p:bldP spid="20" grpId="0"/>
      <p:bldP spid="24" grpId="0" animBg="1"/>
      <p:bldP spid="25" grpId="0"/>
      <p:bldP spid="28" grpId="0" animBg="1"/>
      <p:bldP spid="29"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p:cNvSpPr txBox="1">
            <a:spLocks noGrp="1"/>
          </p:cNvSpPr>
          <p:nvPr>
            <p:ph type="title"/>
          </p:nvPr>
        </p:nvSpPr>
        <p:spPr>
          <a:xfrm flipH="1">
            <a:off x="4078514" y="2868836"/>
            <a:ext cx="4352261" cy="841800"/>
          </a:xfrm>
          <a:prstGeom prst="rect">
            <a:avLst/>
          </a:prstGeom>
        </p:spPr>
        <p:txBody>
          <a:bodyPr spcFirstLastPara="1" wrap="square" lIns="91425" tIns="91425" rIns="91425" bIns="91425" anchor="ctr" anchorCtr="0">
            <a:noAutofit/>
          </a:bodyPr>
          <a:lstStyle/>
          <a:p>
            <a:pPr lvl="0">
              <a:lnSpc>
                <a:spcPct val="150000"/>
              </a:lnSpc>
            </a:pPr>
            <a:r>
              <a:rPr lang="vi-VN" sz="3600">
                <a:latin typeface="+mn-lt"/>
              </a:rPr>
              <a:t>Thiết kế kĩ thuật cơ khí động lực</a:t>
            </a:r>
            <a:endParaRPr lang="vi-VN" sz="3600">
              <a:latin typeface="+mn-lt"/>
            </a:endParaRPr>
          </a:p>
        </p:txBody>
      </p:sp>
      <p:sp>
        <p:nvSpPr>
          <p:cNvPr id="6" name="Google Shape;762;p44"/>
          <p:cNvSpPr/>
          <p:nvPr/>
        </p:nvSpPr>
        <p:spPr>
          <a:xfrm>
            <a:off x="7473289" y="1399268"/>
            <a:ext cx="957486" cy="833253"/>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7" name="Google Shape;763;p44"/>
          <p:cNvSpPr txBox="1"/>
          <p:nvPr/>
        </p:nvSpPr>
        <p:spPr>
          <a:xfrm>
            <a:off x="7473291" y="1396317"/>
            <a:ext cx="957484" cy="8362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lt1"/>
                </a:solidFill>
                <a:latin typeface="+mj-lt"/>
                <a:ea typeface="Rosario"/>
                <a:cs typeface="Rosario"/>
                <a:sym typeface="Rosario"/>
              </a:rPr>
              <a:t>I</a:t>
            </a:r>
            <a:endParaRPr sz="3600" b="1">
              <a:solidFill>
                <a:schemeClr val="lt1"/>
              </a:solidFill>
              <a:latin typeface="+mj-lt"/>
              <a:ea typeface="Rosario"/>
              <a:cs typeface="Rosario"/>
              <a:sym typeface="Rosario"/>
            </a:endParaRPr>
          </a:p>
        </p:txBody>
      </p:sp>
      <p:pic>
        <p:nvPicPr>
          <p:cNvPr id="17414" name="Picture 6" descr="https://miraihuman.com/storage/miraiuploads/K%E1%BB%B8%20S%C6%AF%20THI%E1%BA%BET%20K%E1%BA%BE%20AUTOCAD/K%E1%BB%B8%20S%C6%AF%20THI%E1%BA%BET%20K%E1%BA%BE%20AUTOCAD%20L%C3%80M%20VI%E1%BB%86C%20T%E1%BA%A0I%20NH%E1%BA%ACT.png"/>
          <p:cNvPicPr>
            <a:picLocks noChangeAspect="1" noChangeArrowheads="1"/>
          </p:cNvPicPr>
          <p:nvPr/>
        </p:nvPicPr>
        <p:blipFill rotWithShape="1">
          <a:blip r:embed="rId3">
            <a:extLst>
              <a:ext uri="{28A0092B-C50C-407E-A947-70E740481C1C}">
                <a14:useLocalDpi xmlns:a14="http://schemas.microsoft.com/office/drawing/2010/main" val="0"/>
              </a:ext>
            </a:extLst>
          </a:blip>
          <a:srcRect l="33296"/>
          <a:stretch/>
        </p:blipFill>
        <p:spPr bwMode="auto">
          <a:xfrm>
            <a:off x="871487" y="1396317"/>
            <a:ext cx="3207026" cy="270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52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04"/>
                                        </p:tgtEl>
                                        <p:attrNameLst>
                                          <p:attrName>style.visibility</p:attrName>
                                        </p:attrNameLst>
                                      </p:cBhvr>
                                      <p:to>
                                        <p:strVal val="visible"/>
                                      </p:to>
                                    </p:set>
                                    <p:animEffect transition="in" filter="randombar(horizontal)">
                                      <p:cBhvr>
                                        <p:cTn id="7" dur="500"/>
                                        <p:tgtEl>
                                          <p:spTgt spid="27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7414"/>
                                        </p:tgtEl>
                                        <p:attrNameLst>
                                          <p:attrName>style.visibility</p:attrName>
                                        </p:attrNameLst>
                                      </p:cBhvr>
                                      <p:to>
                                        <p:strVal val="visible"/>
                                      </p:to>
                                    </p:set>
                                    <p:animEffect transition="in" filter="randombar(horizontal)">
                                      <p:cBhvr>
                                        <p:cTn id="16"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en-US" sz="2600" b="1" smtClean="0">
                <a:solidFill>
                  <a:srgbClr val="703672"/>
                </a:solidFill>
              </a:rPr>
              <a:t>I. THIẾT KẾ KĨ THUẬT CƠ KHÍ ĐỘNG LỰC</a:t>
            </a:r>
            <a:endParaRPr lang="vi-VN" sz="2600" b="1">
              <a:solidFill>
                <a:srgbClr val="703672"/>
              </a:solidFill>
            </a:endParaRPr>
          </a:p>
        </p:txBody>
      </p:sp>
      <p:sp>
        <p:nvSpPr>
          <p:cNvPr id="8" name="TextBox 7"/>
          <p:cNvSpPr txBox="1"/>
          <p:nvPr/>
        </p:nvSpPr>
        <p:spPr>
          <a:xfrm>
            <a:off x="1" y="1047435"/>
            <a:ext cx="9144000" cy="553998"/>
          </a:xfrm>
          <a:prstGeom prst="rect">
            <a:avLst/>
          </a:prstGeom>
          <a:noFill/>
        </p:spPr>
        <p:txBody>
          <a:bodyPr wrap="square" rtlCol="0">
            <a:spAutoFit/>
          </a:bodyPr>
          <a:lstStyle/>
          <a:p>
            <a:pPr algn="ctr">
              <a:lnSpc>
                <a:spcPct val="150000"/>
              </a:lnSpc>
            </a:pPr>
            <a:r>
              <a:rPr lang="en-US" sz="2000">
                <a:latin typeface="Arial" panose="020B0604020202020204" pitchFamily="34" charset="0"/>
                <a:cs typeface="Arial" panose="020B0604020202020204" pitchFamily="34" charset="0"/>
              </a:rPr>
              <a:t>Quan sát Hình 16.1 và trả lời các câu hỏi:</a:t>
            </a:r>
          </a:p>
        </p:txBody>
      </p:sp>
      <p:grpSp>
        <p:nvGrpSpPr>
          <p:cNvPr id="9" name="Group 8"/>
          <p:cNvGrpSpPr/>
          <p:nvPr/>
        </p:nvGrpSpPr>
        <p:grpSpPr>
          <a:xfrm>
            <a:off x="167943" y="1665809"/>
            <a:ext cx="5449801" cy="1209353"/>
            <a:chOff x="124400" y="2428079"/>
            <a:chExt cx="5449801" cy="1209353"/>
          </a:xfrm>
        </p:grpSpPr>
        <p:sp>
          <p:nvSpPr>
            <p:cNvPr id="12" name="TextBox 11"/>
            <p:cNvSpPr txBox="1"/>
            <p:nvPr/>
          </p:nvSpPr>
          <p:spPr>
            <a:xfrm>
              <a:off x="242012" y="2503897"/>
              <a:ext cx="5332189" cy="1133535"/>
            </a:xfrm>
            <a:prstGeom prst="roundRect">
              <a:avLst>
                <a:gd name="adj" fmla="val 18993"/>
              </a:avLst>
            </a:prstGeom>
            <a:solidFill>
              <a:schemeClr val="accent6"/>
            </a:solidFill>
            <a:ln>
              <a:solidFill>
                <a:srgbClr val="703672"/>
              </a:solidFill>
            </a:ln>
          </p:spPr>
          <p:txBody>
            <a:bodyPr wrap="square" rtlCol="0">
              <a:spAutoFit/>
            </a:bodyPr>
            <a:lstStyle/>
            <a:p>
              <a:pPr algn="just">
                <a:lnSpc>
                  <a:spcPct val="150000"/>
                </a:lnSpc>
              </a:pPr>
              <a:r>
                <a:rPr lang="en-US" sz="2000" i="1" smtClean="0">
                  <a:latin typeface="Arial" panose="020B0604020202020204" pitchFamily="34" charset="0"/>
                  <a:cs typeface="Arial" panose="020B0604020202020204" pitchFamily="34" charset="0"/>
                </a:rPr>
                <a:t>      </a:t>
              </a:r>
              <a:r>
                <a:rPr lang="vi-VN" sz="2000" i="1" smtClean="0">
                  <a:latin typeface="Arial" panose="020B0604020202020204" pitchFamily="34" charset="0"/>
                  <a:cs typeface="Arial" panose="020B0604020202020204" pitchFamily="34" charset="0"/>
                </a:rPr>
                <a:t>Thiết </a:t>
              </a:r>
              <a:r>
                <a:rPr lang="vi-VN" sz="2000" i="1">
                  <a:latin typeface="Arial" panose="020B0604020202020204" pitchFamily="34" charset="0"/>
                  <a:cs typeface="Arial" panose="020B0604020202020204" pitchFamily="34" charset="0"/>
                </a:rPr>
                <a:t>kế cơ khí động lực bao gồm những công việc </a:t>
              </a:r>
              <a:r>
                <a:rPr lang="vi-VN" sz="2000" i="1">
                  <a:latin typeface="Arial" panose="020B0604020202020204" pitchFamily="34" charset="0"/>
                  <a:cs typeface="Arial" panose="020B0604020202020204" pitchFamily="34" charset="0"/>
                </a:rPr>
                <a:t>gì</a:t>
              </a:r>
              <a:r>
                <a:rPr lang="vi-VN" sz="2000" i="1" smtClean="0">
                  <a:latin typeface="Arial" panose="020B0604020202020204" pitchFamily="34" charset="0"/>
                  <a:cs typeface="Arial" panose="020B0604020202020204" pitchFamily="34" charset="0"/>
                </a:rPr>
                <a:t>?</a:t>
              </a:r>
              <a:r>
                <a:rPr lang="en-US" sz="2000" i="1" smtClean="0">
                  <a:latin typeface="Arial" panose="020B0604020202020204" pitchFamily="34" charset="0"/>
                  <a:cs typeface="Arial" panose="020B0604020202020204" pitchFamily="34" charset="0"/>
                </a:rPr>
                <a:t> </a:t>
              </a:r>
              <a:endParaRPr lang="vi-VN" sz="2000" i="1">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24400" y="2428079"/>
              <a:ext cx="591880" cy="594854"/>
            </a:xfrm>
            <a:prstGeom prst="rect">
              <a:avLst/>
            </a:prstGeom>
          </p:spPr>
        </p:pic>
      </p:grpSp>
      <p:grpSp>
        <p:nvGrpSpPr>
          <p:cNvPr id="14" name="Group 13"/>
          <p:cNvGrpSpPr/>
          <p:nvPr/>
        </p:nvGrpSpPr>
        <p:grpSpPr>
          <a:xfrm>
            <a:off x="167943" y="3062912"/>
            <a:ext cx="5449801" cy="1786403"/>
            <a:chOff x="124400" y="3263933"/>
            <a:chExt cx="5449801" cy="1786403"/>
          </a:xfrm>
        </p:grpSpPr>
        <p:sp>
          <p:nvSpPr>
            <p:cNvPr id="17" name="TextBox 16"/>
            <p:cNvSpPr txBox="1"/>
            <p:nvPr/>
          </p:nvSpPr>
          <p:spPr>
            <a:xfrm>
              <a:off x="242012" y="3401558"/>
              <a:ext cx="5332189" cy="1648778"/>
            </a:xfrm>
            <a:prstGeom prst="roundRect">
              <a:avLst>
                <a:gd name="adj" fmla="val 13269"/>
              </a:avLst>
            </a:prstGeom>
            <a:solidFill>
              <a:schemeClr val="accent6"/>
            </a:solidFill>
            <a:ln>
              <a:solidFill>
                <a:srgbClr val="703672"/>
              </a:solidFill>
            </a:ln>
          </p:spPr>
          <p:txBody>
            <a:bodyPr wrap="square" rtlCol="0">
              <a:spAutoFit/>
            </a:bodyPr>
            <a:lstStyle/>
            <a:p>
              <a:pPr algn="just">
                <a:lnSpc>
                  <a:spcPct val="150000"/>
                </a:lnSpc>
              </a:pPr>
              <a:r>
                <a:rPr lang="en-US" sz="2000" i="1" smtClean="0">
                  <a:latin typeface="Arial" panose="020B0604020202020204" pitchFamily="34" charset="0"/>
                  <a:cs typeface="Arial" panose="020B0604020202020204" pitchFamily="34" charset="0"/>
                </a:rPr>
                <a:t>      </a:t>
              </a:r>
              <a:r>
                <a:rPr lang="vi-VN" sz="2000" i="1" smtClean="0">
                  <a:latin typeface="Arial" panose="020B0604020202020204" pitchFamily="34" charset="0"/>
                  <a:cs typeface="Arial" panose="020B0604020202020204" pitchFamily="34" charset="0"/>
                </a:rPr>
                <a:t>Vì </a:t>
              </a:r>
              <a:r>
                <a:rPr lang="vi-VN" sz="2000" i="1">
                  <a:latin typeface="Arial" panose="020B0604020202020204" pitchFamily="34" charset="0"/>
                  <a:cs typeface="Arial" panose="020B0604020202020204" pitchFamily="34" charset="0"/>
                </a:rPr>
                <a:t>sao sử dụng được các phần mềm CAD, CAE là một lợi thế cho người làm thiết kế kĩ </a:t>
              </a:r>
              <a:r>
                <a:rPr lang="vi-VN" sz="2000" i="1">
                  <a:latin typeface="Arial" panose="020B0604020202020204" pitchFamily="34" charset="0"/>
                  <a:cs typeface="Arial" panose="020B0604020202020204" pitchFamily="34" charset="0"/>
                </a:rPr>
                <a:t>thuật</a:t>
              </a:r>
              <a:r>
                <a:rPr lang="vi-VN" sz="2000" i="1" smtClean="0">
                  <a:latin typeface="Arial" panose="020B0604020202020204" pitchFamily="34" charset="0"/>
                  <a:cs typeface="Arial" panose="020B0604020202020204" pitchFamily="34" charset="0"/>
                </a:rPr>
                <a:t>?</a:t>
              </a:r>
              <a:r>
                <a:rPr lang="en-US" sz="2000" i="1" smtClean="0">
                  <a:latin typeface="Arial" panose="020B0604020202020204" pitchFamily="34" charset="0"/>
                  <a:cs typeface="Arial" panose="020B0604020202020204" pitchFamily="34" charset="0"/>
                </a:rPr>
                <a:t> </a:t>
              </a:r>
              <a:endParaRPr lang="vi-VN" sz="2000" i="1">
                <a:latin typeface="Arial" panose="020B0604020202020204" pitchFamily="34" charset="0"/>
                <a:cs typeface="Arial" panose="020B0604020202020204" pitchFamily="34" charset="0"/>
              </a:endParaRPr>
            </a:p>
          </p:txBody>
        </p:sp>
        <p:pic>
          <p:nvPicPr>
            <p:cNvPr id="18" name="Picture 14"/>
            <p:cNvPicPr>
              <a:picLocks noChangeAspect="1"/>
            </p:cNvPicPr>
            <p:nvPr/>
          </p:nvPicPr>
          <p:blipFill>
            <a:blip r:embed="rId2"/>
            <a:srcRect/>
            <a:stretch>
              <a:fillRect/>
            </a:stretch>
          </p:blipFill>
          <p:spPr>
            <a:xfrm>
              <a:off x="124400" y="3263933"/>
              <a:ext cx="591880" cy="594854"/>
            </a:xfrm>
            <a:prstGeom prst="rect">
              <a:avLst/>
            </a:prstGeom>
          </p:spPr>
        </p:pic>
      </p:gr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298" t="30758" r="27731" b="35097"/>
          <a:stretch/>
        </p:blipFill>
        <p:spPr>
          <a:xfrm>
            <a:off x="5735356" y="2010127"/>
            <a:ext cx="3288863" cy="2105570"/>
          </a:xfrm>
          <a:prstGeom prst="rect">
            <a:avLst/>
          </a:prstGeom>
        </p:spPr>
      </p:pic>
    </p:spTree>
    <p:extLst>
      <p:ext uri="{BB962C8B-B14F-4D97-AF65-F5344CB8AC3E}">
        <p14:creationId xmlns:p14="http://schemas.microsoft.com/office/powerpoint/2010/main" val="1115938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29623"/>
            <a:ext cx="9144000" cy="618374"/>
          </a:xfrm>
          <a:prstGeom prst="rect">
            <a:avLst/>
          </a:prstGeom>
          <a:noFill/>
        </p:spPr>
        <p:txBody>
          <a:bodyPr wrap="square" rtlCol="0">
            <a:spAutoFit/>
          </a:bodyPr>
          <a:lstStyle/>
          <a:p>
            <a:pPr algn="ctr">
              <a:lnSpc>
                <a:spcPct val="150000"/>
              </a:lnSpc>
            </a:pPr>
            <a:r>
              <a:rPr lang="en-US" sz="2600" b="1" smtClean="0">
                <a:solidFill>
                  <a:srgbClr val="703672"/>
                </a:solidFill>
              </a:rPr>
              <a:t>I. THIẾT KẾ KĨ THUẬT CƠ KHÍ ĐỘNG LỰC</a:t>
            </a:r>
            <a:endParaRPr lang="vi-VN" sz="2600" b="1">
              <a:solidFill>
                <a:srgbClr val="703672"/>
              </a:solidFill>
            </a:endParaRPr>
          </a:p>
        </p:txBody>
      </p:sp>
      <p:grpSp>
        <p:nvGrpSpPr>
          <p:cNvPr id="11" name="Group 10"/>
          <p:cNvGrpSpPr/>
          <p:nvPr/>
        </p:nvGrpSpPr>
        <p:grpSpPr>
          <a:xfrm>
            <a:off x="216021" y="1158768"/>
            <a:ext cx="5413828" cy="1477328"/>
            <a:chOff x="251189" y="1300108"/>
            <a:chExt cx="5413828" cy="1477328"/>
          </a:xfrm>
        </p:grpSpPr>
        <p:sp>
          <p:nvSpPr>
            <p:cNvPr id="15" name="TextBox 14"/>
            <p:cNvSpPr txBox="1"/>
            <p:nvPr/>
          </p:nvSpPr>
          <p:spPr>
            <a:xfrm>
              <a:off x="459545" y="1300108"/>
              <a:ext cx="5205472" cy="1477328"/>
            </a:xfrm>
            <a:prstGeom prst="rect">
              <a:avLst/>
            </a:prstGeom>
            <a:noFill/>
          </p:spPr>
          <p:txBody>
            <a:bodyPr wrap="square" rtlCol="0">
              <a:spAutoFit/>
            </a:bodyPr>
            <a:lstStyle/>
            <a:p>
              <a:pPr algn="just">
                <a:lnSpc>
                  <a:spcPct val="150000"/>
                </a:lnSpc>
              </a:pPr>
              <a:r>
                <a:rPr lang="en-US" sz="2000" b="1" i="1">
                  <a:latin typeface="Arial" panose="020B0604020202020204" pitchFamily="34" charset="0"/>
                  <a:cs typeface="Arial" panose="020B0604020202020204" pitchFamily="34" charset="0"/>
                </a:rPr>
                <a:t>B</a:t>
              </a:r>
              <a:r>
                <a:rPr lang="vi-VN" sz="2000" b="1" i="1" smtClean="0">
                  <a:latin typeface="Arial" panose="020B0604020202020204" pitchFamily="34" charset="0"/>
                  <a:cs typeface="Arial" panose="020B0604020202020204" pitchFamily="34" charset="0"/>
                </a:rPr>
                <a:t>ao gồm</a:t>
              </a:r>
              <a:r>
                <a:rPr lang="en-US" sz="2000" b="1" i="1" smtClean="0">
                  <a:latin typeface="Arial" panose="020B0604020202020204" pitchFamily="34" charset="0"/>
                  <a:cs typeface="Arial" panose="020B0604020202020204" pitchFamily="34" charset="0"/>
                </a:rPr>
                <a:t>:</a:t>
              </a:r>
              <a:r>
                <a:rPr lang="vi-VN" sz="2000" b="1" i="1"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công </a:t>
              </a:r>
              <a:r>
                <a:rPr lang="vi-VN" sz="2000">
                  <a:latin typeface="Arial" panose="020B0604020202020204" pitchFamily="34" charset="0"/>
                  <a:cs typeface="Arial" panose="020B0604020202020204" pitchFamily="34" charset="0"/>
                </a:rPr>
                <a:t>việc xây dựng bản vẽ, tính toán, mô </a:t>
              </a:r>
              <a:r>
                <a:rPr lang="vi-VN" sz="2000">
                  <a:latin typeface="Arial" panose="020B0604020202020204" pitchFamily="34" charset="0"/>
                  <a:cs typeface="Arial" panose="020B0604020202020204" pitchFamily="34" charset="0"/>
                </a:rPr>
                <a:t>phỏng</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các </a:t>
              </a:r>
              <a:r>
                <a:rPr lang="vi-VN" sz="2000">
                  <a:latin typeface="Arial" panose="020B0604020202020204" pitchFamily="34" charset="0"/>
                  <a:cs typeface="Arial" panose="020B0604020202020204" pitchFamily="34" charset="0"/>
                </a:rPr>
                <a:t>sản phẩm máy móc, thiết bị thuộc lĩnh vực cơ khí động lực.</a:t>
              </a:r>
              <a:endParaRPr lang="vi-VN" sz="2000">
                <a:latin typeface="Arial" panose="020B0604020202020204" pitchFamily="34" charset="0"/>
                <a:cs typeface="Arial" panose="020B0604020202020204" pitchFamily="34" charset="0"/>
              </a:endParaRPr>
            </a:p>
          </p:txBody>
        </p:sp>
        <p:sp>
          <p:nvSpPr>
            <p:cNvPr id="16" name="5-Point Star 15"/>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16021" y="2636096"/>
            <a:ext cx="5413828" cy="1015663"/>
            <a:chOff x="251189" y="1300108"/>
            <a:chExt cx="5643174" cy="1015663"/>
          </a:xfrm>
        </p:grpSpPr>
        <p:sp>
          <p:nvSpPr>
            <p:cNvPr id="20" name="TextBox 19"/>
            <p:cNvSpPr txBox="1"/>
            <p:nvPr/>
          </p:nvSpPr>
          <p:spPr>
            <a:xfrm>
              <a:off x="459545" y="1300108"/>
              <a:ext cx="5434818" cy="1015663"/>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H</a:t>
              </a:r>
              <a:r>
                <a:rPr lang="vi-VN" sz="2000" smtClean="0">
                  <a:latin typeface="Arial" panose="020B0604020202020204" pitchFamily="34" charset="0"/>
                  <a:cs typeface="Arial" panose="020B0604020202020204" pitchFamily="34" charset="0"/>
                </a:rPr>
                <a:t>ầu </a:t>
              </a:r>
              <a:r>
                <a:rPr lang="vi-VN" sz="2000">
                  <a:latin typeface="Arial" panose="020B0604020202020204" pitchFamily="34" charset="0"/>
                  <a:cs typeface="Arial" panose="020B0604020202020204" pitchFamily="34" charset="0"/>
                </a:rPr>
                <a:t>hết công việc thiết kế đều được sử dụng bởi các phần mềm hỗ trợ thiết kế. </a:t>
              </a:r>
              <a:endParaRPr lang="vi-VN" sz="2000">
                <a:latin typeface="Arial" panose="020B0604020202020204" pitchFamily="34" charset="0"/>
                <a:cs typeface="Arial" panose="020B0604020202020204" pitchFamily="34" charset="0"/>
              </a:endParaRPr>
            </a:p>
          </p:txBody>
        </p:sp>
        <p:sp>
          <p:nvSpPr>
            <p:cNvPr id="21" name="5-Point Star 20"/>
            <p:cNvSpPr/>
            <p:nvPr/>
          </p:nvSpPr>
          <p:spPr>
            <a:xfrm>
              <a:off x="251189" y="1508389"/>
              <a:ext cx="165494" cy="151239"/>
            </a:xfrm>
            <a:prstGeom prst="star5">
              <a:avLst>
                <a:gd name="adj" fmla="val 26206"/>
                <a:gd name="hf" fmla="val 105146"/>
                <a:gd name="vf" fmla="val 110557"/>
              </a:avLst>
            </a:prstGeom>
            <a:solidFill>
              <a:srgbClr val="FDB47D"/>
            </a:solidFill>
            <a:ln>
              <a:solidFill>
                <a:srgbClr val="FD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826340" y="3854053"/>
            <a:ext cx="7491320" cy="1071232"/>
            <a:chOff x="431056" y="3855674"/>
            <a:chExt cx="7491320" cy="1071232"/>
          </a:xfrm>
        </p:grpSpPr>
        <p:sp>
          <p:nvSpPr>
            <p:cNvPr id="24" name="Right Arrow 23"/>
            <p:cNvSpPr/>
            <p:nvPr/>
          </p:nvSpPr>
          <p:spPr>
            <a:xfrm>
              <a:off x="431056" y="4163797"/>
              <a:ext cx="397203" cy="4549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965344" y="3855674"/>
              <a:ext cx="6957032" cy="1071232"/>
            </a:xfrm>
            <a:prstGeom prst="roundRect">
              <a:avLst>
                <a:gd name="adj" fmla="val 13120"/>
              </a:avLst>
            </a:prstGeom>
            <a:solidFill>
              <a:schemeClr val="accent6"/>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S</a:t>
              </a:r>
              <a:r>
                <a:rPr lang="vi-VN" sz="2000" smtClean="0">
                  <a:solidFill>
                    <a:srgbClr val="000000"/>
                  </a:solidFill>
                </a:rPr>
                <a:t>ử </a:t>
              </a:r>
              <a:r>
                <a:rPr lang="vi-VN" sz="2000">
                  <a:solidFill>
                    <a:srgbClr val="000000"/>
                  </a:solidFill>
                </a:rPr>
                <a:t>dụng được phần mềm thiết kế CAD, CAE là một lợi thế lớn cho người làm thiết kế kĩ thuật trong lĩnh vực cơ khí.</a:t>
              </a:r>
              <a:endParaRPr lang="en-US" sz="2000">
                <a:solidFill>
                  <a:srgbClr val="000000"/>
                </a:solidFill>
              </a:endParaRPr>
            </a:p>
          </p:txBody>
        </p:sp>
      </p:grpSp>
      <p:pic>
        <p:nvPicPr>
          <p:cNvPr id="2052" name="Picture 4" descr="https://digman.vn/wp-content/uploads/2021/12/c-chin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829" y="1158768"/>
            <a:ext cx="2180318" cy="1141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 phần mềm CAD tốt nhất cho mọi cấp độ người dù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973" y="2450501"/>
            <a:ext cx="2180318" cy="128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17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randombar(horizontal)">
                                      <p:cBhvr>
                                        <p:cTn id="18" dur="500"/>
                                        <p:tgtEl>
                                          <p:spTgt spid="205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out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p:cNvSpPr txBox="1">
            <a:spLocks noGrp="1"/>
          </p:cNvSpPr>
          <p:nvPr>
            <p:ph type="title"/>
          </p:nvPr>
        </p:nvSpPr>
        <p:spPr>
          <a:xfrm flipH="1">
            <a:off x="4476749" y="2844118"/>
            <a:ext cx="3801625" cy="841800"/>
          </a:xfrm>
          <a:prstGeom prst="rect">
            <a:avLst/>
          </a:prstGeom>
        </p:spPr>
        <p:txBody>
          <a:bodyPr spcFirstLastPara="1" wrap="square" lIns="91425" tIns="91425" rIns="91425" bIns="91425" anchor="ctr" anchorCtr="0">
            <a:noAutofit/>
          </a:bodyPr>
          <a:lstStyle/>
          <a:p>
            <a:pPr lvl="0">
              <a:lnSpc>
                <a:spcPct val="150000"/>
              </a:lnSpc>
            </a:pPr>
            <a:r>
              <a:rPr lang="vi-VN" sz="3600">
                <a:latin typeface="+mn-lt"/>
              </a:rPr>
              <a:t>Chế tạo máy, thiết bị cơ khí động lực</a:t>
            </a:r>
          </a:p>
        </p:txBody>
      </p:sp>
      <p:sp>
        <p:nvSpPr>
          <p:cNvPr id="6" name="Google Shape;762;p44"/>
          <p:cNvSpPr/>
          <p:nvPr/>
        </p:nvSpPr>
        <p:spPr>
          <a:xfrm>
            <a:off x="7168488" y="1031775"/>
            <a:ext cx="957486" cy="833253"/>
          </a:xfrm>
          <a:prstGeom prst="rect">
            <a:avLst/>
          </a:prstGeom>
          <a:solidFill>
            <a:srgbClr val="703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7" name="Google Shape;763;p44"/>
          <p:cNvSpPr txBox="1"/>
          <p:nvPr/>
        </p:nvSpPr>
        <p:spPr>
          <a:xfrm>
            <a:off x="7168490" y="1028699"/>
            <a:ext cx="957484" cy="8362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smtClean="0">
                <a:solidFill>
                  <a:schemeClr val="lt1"/>
                </a:solidFill>
                <a:latin typeface="+mj-lt"/>
                <a:ea typeface="Rosario"/>
                <a:cs typeface="Rosario"/>
                <a:sym typeface="Rosario"/>
              </a:rPr>
              <a:t>II</a:t>
            </a:r>
            <a:endParaRPr sz="3600" b="1">
              <a:solidFill>
                <a:schemeClr val="lt1"/>
              </a:solidFill>
              <a:latin typeface="+mj-lt"/>
              <a:ea typeface="Rosario"/>
              <a:cs typeface="Rosario"/>
              <a:sym typeface="Rosario"/>
            </a:endParaRPr>
          </a:p>
        </p:txBody>
      </p:sp>
      <p:pic>
        <p:nvPicPr>
          <p:cNvPr id="20482" name="Picture 2" descr="https://bachkhoahanoi.edu.vn/wp-content/uploads/2020/01/cao-dang-cong-nghe-o-to-1.jpg"/>
          <p:cNvPicPr>
            <a:picLocks noChangeAspect="1" noChangeArrowheads="1"/>
          </p:cNvPicPr>
          <p:nvPr/>
        </p:nvPicPr>
        <p:blipFill rotWithShape="1">
          <a:blip r:embed="rId3">
            <a:extLst>
              <a:ext uri="{28A0092B-C50C-407E-A947-70E740481C1C}">
                <a14:useLocalDpi xmlns:a14="http://schemas.microsoft.com/office/drawing/2010/main" val="0"/>
              </a:ext>
            </a:extLst>
          </a:blip>
          <a:srcRect l="8794" r="8491"/>
          <a:stretch/>
        </p:blipFill>
        <p:spPr bwMode="auto">
          <a:xfrm>
            <a:off x="804271" y="1365073"/>
            <a:ext cx="3672478" cy="295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04"/>
                                        </p:tgtEl>
                                        <p:attrNameLst>
                                          <p:attrName>style.visibility</p:attrName>
                                        </p:attrNameLst>
                                      </p:cBhvr>
                                      <p:to>
                                        <p:strVal val="visible"/>
                                      </p:to>
                                    </p:set>
                                    <p:animEffect transition="in" filter="randombar(horizontal)">
                                      <p:cBhvr>
                                        <p:cTn id="7" dur="500"/>
                                        <p:tgtEl>
                                          <p:spTgt spid="27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0482"/>
                                        </p:tgtEl>
                                        <p:attrNameLst>
                                          <p:attrName>style.visibility</p:attrName>
                                        </p:attrNameLst>
                                      </p:cBhvr>
                                      <p:to>
                                        <p:strVal val="visible"/>
                                      </p:to>
                                    </p:set>
                                    <p:animEffect transition="in" filter="randombar(horizontal)">
                                      <p:cBhvr>
                                        <p:cTn id="16"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 grpId="0"/>
      <p:bldP spid="6" grpId="0" animBg="1"/>
      <p:bldP spid="7" grpId="0"/>
    </p:bldLst>
  </p:timing>
</p:sld>
</file>

<file path=ppt/theme/theme1.xml><?xml version="1.0" encoding="utf-8"?>
<a:theme xmlns:a="http://schemas.openxmlformats.org/drawingml/2006/main" name="Electrical Engineer Portfolio by Slidesgo">
  <a:themeElements>
    <a:clrScheme name="Simple Light">
      <a:dk1>
        <a:srgbClr val="191919"/>
      </a:dk1>
      <a:lt1>
        <a:srgbClr val="FFF1AB"/>
      </a:lt1>
      <a:dk2>
        <a:srgbClr val="703672"/>
      </a:dk2>
      <a:lt2>
        <a:srgbClr val="602863"/>
      </a:lt2>
      <a:accent1>
        <a:srgbClr val="FFDC7A"/>
      </a:accent1>
      <a:accent2>
        <a:srgbClr val="FF364A"/>
      </a:accent2>
      <a:accent3>
        <a:srgbClr val="E21A37"/>
      </a:accent3>
      <a:accent4>
        <a:srgbClr val="ADADAD"/>
      </a:accent4>
      <a:accent5>
        <a:srgbClr val="5B5B5B"/>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TotalTime>
  <Words>2075</Words>
  <Application>Microsoft Office PowerPoint</Application>
  <PresentationFormat>On-screen Show (16:9)</PresentationFormat>
  <Paragraphs>163</Paragraphs>
  <Slides>37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Hammersmith One</vt:lpstr>
      <vt:lpstr>Bebas Neue</vt:lpstr>
      <vt:lpstr>Arial</vt:lpstr>
      <vt:lpstr>Assistant</vt:lpstr>
      <vt:lpstr>Rosario</vt:lpstr>
      <vt:lpstr>Wingdings</vt:lpstr>
      <vt:lpstr>Be Vietnam Pro</vt:lpstr>
      <vt:lpstr>Electrical Engineer Portfolio by Slidesgo</vt:lpstr>
      <vt:lpstr>PowerPoint Presentation</vt:lpstr>
      <vt:lpstr>PowerPoint Presentation</vt:lpstr>
      <vt:lpstr>PowerPoint Presentation</vt:lpstr>
      <vt:lpstr>PowerPoint Presentation</vt:lpstr>
      <vt:lpstr>PowerPoint Presentation</vt:lpstr>
      <vt:lpstr>Thiết kế kĩ thuật cơ khí động lực</vt:lpstr>
      <vt:lpstr>PowerPoint Presentation</vt:lpstr>
      <vt:lpstr>PowerPoint Presentation</vt:lpstr>
      <vt:lpstr>Chế tạo máy, thiết bị cơ khí động lực</vt:lpstr>
      <vt:lpstr>PowerPoint Presentation</vt:lpstr>
      <vt:lpstr>PowerPoint Presentation</vt:lpstr>
      <vt:lpstr>PowerPoint Presentation</vt:lpstr>
      <vt:lpstr>PowerPoint Presentation</vt:lpstr>
      <vt:lpstr>PowerPoint Presentation</vt:lpstr>
      <vt:lpstr>Lắp ráp máy, thiết bị cơ khí động lực</vt:lpstr>
      <vt:lpstr>PowerPoint Presentation</vt:lpstr>
      <vt:lpstr>PowerPoint Presentation</vt:lpstr>
      <vt:lpstr>PowerPoint Presentation</vt:lpstr>
      <vt:lpstr>Bảo dưỡng, sửa chữa máy, thiết bị cơ khí động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 Engineer Portfolio</dc:title>
  <cp:lastModifiedBy>Acer</cp:lastModifiedBy>
  <cp:revision>87</cp:revision>
  <dcterms:modified xsi:type="dcterms:W3CDTF">2023-11-25T08:58:50Z</dcterms:modified>
</cp:coreProperties>
</file>