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55"/>
  </p:notesMasterIdLst>
  <p:sldIdLst>
    <p:sldId id="256" r:id="rId2"/>
    <p:sldId id="296" r:id="rId3"/>
    <p:sldId id="297" r:id="rId4"/>
    <p:sldId id="346" r:id="rId5"/>
    <p:sldId id="347" r:id="rId6"/>
    <p:sldId id="348" r:id="rId7"/>
    <p:sldId id="298" r:id="rId8"/>
    <p:sldId id="299" r:id="rId9"/>
    <p:sldId id="300" r:id="rId10"/>
    <p:sldId id="301" r:id="rId11"/>
    <p:sldId id="302" r:id="rId12"/>
    <p:sldId id="303" r:id="rId13"/>
    <p:sldId id="307" r:id="rId14"/>
    <p:sldId id="305" r:id="rId15"/>
    <p:sldId id="304" r:id="rId16"/>
    <p:sldId id="306" r:id="rId17"/>
    <p:sldId id="308" r:id="rId18"/>
    <p:sldId id="309" r:id="rId19"/>
    <p:sldId id="310" r:id="rId20"/>
    <p:sldId id="311" r:id="rId21"/>
    <p:sldId id="313" r:id="rId22"/>
    <p:sldId id="312" r:id="rId23"/>
    <p:sldId id="314" r:id="rId24"/>
    <p:sldId id="316" r:id="rId25"/>
    <p:sldId id="315" r:id="rId26"/>
    <p:sldId id="349" r:id="rId27"/>
    <p:sldId id="318" r:id="rId28"/>
    <p:sldId id="319" r:id="rId29"/>
    <p:sldId id="320" r:id="rId30"/>
    <p:sldId id="321" r:id="rId31"/>
    <p:sldId id="322" r:id="rId32"/>
    <p:sldId id="324" r:id="rId33"/>
    <p:sldId id="325" r:id="rId34"/>
    <p:sldId id="326" r:id="rId35"/>
    <p:sldId id="327" r:id="rId36"/>
    <p:sldId id="323" r:id="rId37"/>
    <p:sldId id="329" r:id="rId38"/>
    <p:sldId id="330" r:id="rId39"/>
    <p:sldId id="331" r:id="rId40"/>
    <p:sldId id="332" r:id="rId41"/>
    <p:sldId id="333" r:id="rId42"/>
    <p:sldId id="334" r:id="rId43"/>
    <p:sldId id="335" r:id="rId44"/>
    <p:sldId id="336" r:id="rId45"/>
    <p:sldId id="337" r:id="rId46"/>
    <p:sldId id="338" r:id="rId47"/>
    <p:sldId id="339" r:id="rId48"/>
    <p:sldId id="328" r:id="rId49"/>
    <p:sldId id="340" r:id="rId50"/>
    <p:sldId id="341" r:id="rId51"/>
    <p:sldId id="342" r:id="rId52"/>
    <p:sldId id="344" r:id="rId53"/>
    <p:sldId id="345" r:id="rId54"/>
  </p:sldIdLst>
  <p:sldSz cx="9144000" cy="5143500" type="screen16x9"/>
  <p:notesSz cx="6858000" cy="9144000"/>
  <p:embeddedFontLst>
    <p:embeddedFont>
      <p:font typeface="Impact" panose="020B0806030902050204" pitchFamily="34" charset="0"/>
      <p:regular r:id="rId56"/>
    </p:embeddedFont>
    <p:embeddedFont>
      <p:font typeface="Nunito Light" panose="020B0604020202020204" charset="0"/>
      <p:regular r:id="rId57"/>
      <p:italic r:id="rId58"/>
    </p:embeddedFont>
    <p:embeddedFont>
      <p:font typeface="Actor" panose="020B0604020202020204" charset="0"/>
      <p:regular r:id="rId59"/>
    </p:embeddedFont>
    <p:embeddedFont>
      <p:font typeface="Anaheim" panose="020B0604020202020204" charset="0"/>
      <p:regular r:id="rId60"/>
      <p:bold r:id="rId61"/>
    </p:embeddedFont>
    <p:embeddedFont>
      <p:font typeface="Calibri" panose="020F0502020204030204" pitchFamily="34" charset="0"/>
      <p:regular r:id="rId62"/>
      <p:bold r:id="rId63"/>
      <p:italic r:id="rId64"/>
      <p:boldItalic r:id="rId65"/>
    </p:embeddedFont>
    <p:embeddedFont>
      <p:font typeface="Raleway"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B4634CF2-72B4-418C-B047-A3DA8D1667EC}">
          <p14:sldIdLst>
            <p14:sldId id="256"/>
            <p14:sldId id="296"/>
            <p14:sldId id="297"/>
            <p14:sldId id="346"/>
            <p14:sldId id="347"/>
            <p14:sldId id="348"/>
            <p14:sldId id="298"/>
            <p14:sldId id="299"/>
            <p14:sldId id="300"/>
            <p14:sldId id="301"/>
            <p14:sldId id="302"/>
            <p14:sldId id="303"/>
            <p14:sldId id="307"/>
            <p14:sldId id="305"/>
            <p14:sldId id="304"/>
            <p14:sldId id="306"/>
            <p14:sldId id="308"/>
            <p14:sldId id="309"/>
            <p14:sldId id="310"/>
            <p14:sldId id="311"/>
            <p14:sldId id="313"/>
            <p14:sldId id="312"/>
            <p14:sldId id="314"/>
            <p14:sldId id="316"/>
            <p14:sldId id="315"/>
            <p14:sldId id="349"/>
            <p14:sldId id="318"/>
            <p14:sldId id="319"/>
            <p14:sldId id="320"/>
            <p14:sldId id="321"/>
            <p14:sldId id="322"/>
            <p14:sldId id="324"/>
            <p14:sldId id="325"/>
            <p14:sldId id="326"/>
            <p14:sldId id="327"/>
            <p14:sldId id="323"/>
            <p14:sldId id="329"/>
            <p14:sldId id="330"/>
            <p14:sldId id="331"/>
            <p14:sldId id="332"/>
            <p14:sldId id="333"/>
            <p14:sldId id="334"/>
            <p14:sldId id="335"/>
            <p14:sldId id="336"/>
            <p14:sldId id="337"/>
            <p14:sldId id="338"/>
            <p14:sldId id="339"/>
            <p14:sldId id="328"/>
            <p14:sldId id="340"/>
            <p14:sldId id="341"/>
            <p14:sldId id="342"/>
            <p14:sldId id="344"/>
            <p14:sldId id="3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9A3"/>
    <a:srgbClr val="DBFBA7"/>
    <a:srgbClr val="000000"/>
    <a:srgbClr val="FFE5B1"/>
    <a:srgbClr val="FFD7A3"/>
    <a:srgbClr val="D8BAEC"/>
    <a:srgbClr val="C2E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9B007C-9A44-4B66-AF41-9C8AD94052BF}">
  <a:tblStyle styleId="{8D9B007C-9A44-4B66-AF41-9C8AD94052B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6E4A840-9ECE-48D4-B004-0B262222EAF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9c79cf4c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29c79cf4c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A2A0A95C-F00C-9722-7529-78A18D8866F0}"/>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AAA23009-9E09-A216-4587-8FE3E32746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8588F53C-4BD2-7507-0201-33A5C8BC12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7737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6985C1A7-AD2B-934E-E946-34B0DACB2AC1}"/>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AF2E3583-CF22-A9A8-7F4A-EF05CFF23A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A753F645-2E32-932D-A245-BAB77441F3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237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AE26ACBC-AFFF-A38D-5BB8-99AB68249FB2}"/>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EA2370DA-670C-2404-17DA-B89C8CA941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F4461E6D-2008-C1C9-B10A-6DC02F63D4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136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C7092BAB-1ED9-FD59-4C71-9BDC7857B6A3}"/>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F6DEB142-E839-CA51-E946-AABF5600E0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03952D04-B232-6EC7-017E-26B0FEA47A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26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5AE143B8-B335-2B58-0AF8-72DD4C5C0191}"/>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7C0E2388-3E1B-65DE-8FFC-AAA268F1DA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4B631968-5625-4B8F-3838-B5372B7D05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8740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70275456-2CCA-F059-6FE5-1DA59A87BB31}"/>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BD282B38-A6F2-611B-4194-2C41BE9E4C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39BB83B7-F4EA-4A39-A7D6-9E2757BC8A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64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FB8D53AE-18D2-18CB-B982-EBEA585F0AD2}"/>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E360CDBA-4AE2-767D-0789-6E51923EEB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71C2E171-2BD7-A72C-FFE3-3F792A7B2ED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245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D8F50961-560E-758A-8200-F6799D90F2A3}"/>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79ECBC9B-5DCE-69F8-13F2-B15C522C40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F1131D77-D07E-0DB3-B653-41FB989291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6770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7E17F7E8-1CDF-EC4D-F995-679F38AB9D88}"/>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E252BFE8-7858-9CA5-482E-6534BA0269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7C78613B-59A8-7688-4F2F-D189AD19F3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4079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8AC3FF8F-91A9-026F-6A06-577F26300843}"/>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BF02D372-690D-8228-0BD7-4B161C27DE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5E5071A2-1EEB-30E8-5096-F0F9DE7F64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810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B1329035-8BFE-702F-65E0-CA4E669BDDD7}"/>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4BF6FD46-97E0-2517-C384-F399350ADC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C887BEBC-3E13-D6B4-D6D0-DCDF8C64A2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1033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6CFBAC8E-4D05-7AC3-E3FD-13C37BDB0574}"/>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32DD608E-79B1-4C3F-877F-1C92B554E4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6924A0FE-B4ED-F93D-2E8E-A0363E476B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3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1D1EA06F-E498-79BA-2BCC-2173F61EA07A}"/>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145C4501-F488-B933-3996-A4645D7EF5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950E5A81-C930-C33D-FA7A-C0570B6AD2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504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885CC4E0-D313-15CC-DB43-4B18692FF378}"/>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0F1FFF9D-A95D-5E64-C2A3-B74799E76E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970F970A-49BE-6497-EE84-F82CCAC5CE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2146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DF3ADEAE-8EA0-D47D-6344-4A8068F6FB00}"/>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93478D3E-3252-9C19-3042-11E563CF5C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4EF55B55-AD11-53C5-CC08-727A8C40D5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586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AD950564-985C-7AC5-722B-BF3481665FC9}"/>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BA8B3271-D24D-F433-D59A-88505099D4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77C38167-989A-3016-4ACF-23612F7A9A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5337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7D47CC1C-272C-E80B-15FD-92FFFC92636D}"/>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A8D1001E-E768-6CEC-F302-08990DA8BA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3D074B82-EAF5-3488-E0D0-5BE33EAC3B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681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a:extLst>
            <a:ext uri="{FF2B5EF4-FFF2-40B4-BE49-F238E27FC236}">
              <a16:creationId xmlns:a16="http://schemas.microsoft.com/office/drawing/2014/main" id="{CE00C4FF-233B-797E-41B0-81BD3E4F2DC7}"/>
            </a:ext>
          </a:extLst>
        </p:cNvPr>
        <p:cNvGrpSpPr/>
        <p:nvPr/>
      </p:nvGrpSpPr>
      <p:grpSpPr>
        <a:xfrm>
          <a:off x="0" y="0"/>
          <a:ext cx="0" cy="0"/>
          <a:chOff x="0" y="0"/>
          <a:chExt cx="0" cy="0"/>
        </a:xfrm>
      </p:grpSpPr>
      <p:sp>
        <p:nvSpPr>
          <p:cNvPr id="1272" name="Google Shape;1272;g29d198f1ee2_0_178:notes">
            <a:extLst>
              <a:ext uri="{FF2B5EF4-FFF2-40B4-BE49-F238E27FC236}">
                <a16:creationId xmlns:a16="http://schemas.microsoft.com/office/drawing/2014/main" id="{88692802-F610-1367-6D22-E1901B23E9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29d198f1ee2_0_178:notes">
            <a:extLst>
              <a:ext uri="{FF2B5EF4-FFF2-40B4-BE49-F238E27FC236}">
                <a16:creationId xmlns:a16="http://schemas.microsoft.com/office/drawing/2014/main" id="{E2C6DD1D-EE24-4C1F-BEF9-488F52D099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2775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3C2E649C-EF0B-2407-F176-387DF70BFFE8}"/>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F93D2D3D-3E01-0522-DAE6-DA224A5A08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AAEF2C62-EAED-F1B8-CA52-9966ABE132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8656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00BCCB3F-D16B-0751-EF4F-93D3C66BFD09}"/>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FDE1E140-03F4-A6DD-7FC4-F47039C258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7932351B-B42D-D48D-563D-1AA9D0FC33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08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A5CD44FE-B233-BBB8-0C53-0F2EA02AC066}"/>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AC7EF1E8-DE70-9CBC-4F73-FC8871C326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640AAF9F-08D8-013F-9264-4428E181BE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5251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4182D3B6-611C-1AC3-0B2C-D4E0FA511C5C}"/>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22834F04-96FB-CF5A-8AD0-DD1497BE6A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9993445E-FE5C-448F-C1AD-17B330CFB2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251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D3227EA6-FDDE-E551-58DA-394E256C6D57}"/>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C704DBDF-997E-A04B-FB51-048E009762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787111D6-9F45-94A9-49FE-E70EB27038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656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87B498CE-DF35-FE03-3AC0-46B88C58DFE0}"/>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BB94236C-4819-B4D6-F23D-5ADD307874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4DCB15CC-BC87-F221-6466-CBB296FF74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485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4DA5892A-8786-CEBE-44FA-C1B6152AA627}"/>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8FEC2B6A-B3BA-227A-742B-479569E0B3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B817A805-728C-2902-B7FE-A8BE6D26E0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942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D7D2568B-99DD-B6DE-6551-9130DDA3AD52}"/>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07B3D482-C764-9C47-0695-EEF876C2A0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FB4FFDD1-B3A4-A850-0BCA-C47D6A27C2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0765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121FC189-2112-64A3-2B98-703E69EC3815}"/>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1360F507-34DD-647B-5271-979CBCE27D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4A31CB65-A8E1-247F-3451-7A8BBE4819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99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D36968B0-080B-5B91-A4B7-51733CEEF55B}"/>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A48F010F-84B2-651A-EBB3-EB4B36537A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0DC1BFF1-A765-A56C-B7BA-C3A046CD08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24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05C164EB-1647-2992-8F97-F61CA858E396}"/>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DA86CECF-C02D-DAE4-1C87-B83B7B695E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AF6A5572-8E1D-5B07-08B6-AA0FDC43AC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238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41A085D3-13E9-9A22-2F73-6D3DA311C293}"/>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8B4AF2B1-554A-4D66-2019-D1E8CA548C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D347C9B7-68B9-0D9C-1C78-DC26E7C916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9541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F43F1D07-8A26-593E-C80E-934D0C26702B}"/>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F4CBE4B7-D7AC-DF6E-AA97-02AF88C6F2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17C33C53-D426-6501-7E53-DBE3C6D21F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9173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E6ECBF53-F519-72DC-E6E3-E226BB467371}"/>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D0157B7D-520E-2F5A-302D-23C2E802EF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B2FD4FD0-3447-15CC-3043-5D48E3D2EB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298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a:extLst>
            <a:ext uri="{FF2B5EF4-FFF2-40B4-BE49-F238E27FC236}">
              <a16:creationId xmlns:a16="http://schemas.microsoft.com/office/drawing/2014/main" id="{3EE52A39-7824-F8F4-D611-70055BABC07E}"/>
            </a:ext>
          </a:extLst>
        </p:cNvPr>
        <p:cNvGrpSpPr/>
        <p:nvPr/>
      </p:nvGrpSpPr>
      <p:grpSpPr>
        <a:xfrm>
          <a:off x="0" y="0"/>
          <a:ext cx="0" cy="0"/>
          <a:chOff x="0" y="0"/>
          <a:chExt cx="0" cy="0"/>
        </a:xfrm>
      </p:grpSpPr>
      <p:sp>
        <p:nvSpPr>
          <p:cNvPr id="1526" name="Google Shape;1526;g29d198f1ee2_0_336:notes">
            <a:extLst>
              <a:ext uri="{FF2B5EF4-FFF2-40B4-BE49-F238E27FC236}">
                <a16:creationId xmlns:a16="http://schemas.microsoft.com/office/drawing/2014/main" id="{C0879D4D-6D07-7DE2-5525-BD92CE1A3C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7" name="Google Shape;1527;g29d198f1ee2_0_336:notes">
            <a:extLst>
              <a:ext uri="{FF2B5EF4-FFF2-40B4-BE49-F238E27FC236}">
                <a16:creationId xmlns:a16="http://schemas.microsoft.com/office/drawing/2014/main" id="{79D728BF-0DFB-9B09-0CEE-6D6C89E9F5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5467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0EDA3D6A-D0A7-B42C-F311-6B91DE1EDF9E}"/>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C4210AA9-3224-C0B0-FD5F-F2A287E39F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90EB2B63-B126-FEF7-167B-9476266CAF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782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6734E376-62B3-1E3B-A303-7AB577446D1E}"/>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48FDFE38-F4E9-7CC4-94CF-79DCFEA2E2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D670926E-2CDE-8285-250D-EB98331CED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239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ADCFA7C7-6174-ECB0-76DD-F432518FAA61}"/>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BCD97693-C1C9-7840-CCD9-8473963166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E655A951-5AB6-C3A2-2586-DA7C39A87B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5169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B82C1754-45B0-34A6-E3CF-452EFFE84AFA}"/>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63A49B7B-4912-5516-B19E-FE615A9677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700B5B4F-970D-C752-B672-B89EA9105D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7086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2D6F5E3D-F688-D2B3-995C-F79E0A4EE3BE}"/>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F10D598B-4BE3-B750-A860-3EAF901548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C68CF512-1CB4-653B-084B-CFCB67B059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9177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366A3D2E-10D4-3C10-0C9D-7775C318C17D}"/>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56523F01-BB9F-027E-EE43-3E4ADB9224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FDDC21B5-5BDE-95C2-3DB0-9EA2133F09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314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D3CCCEF7-2B40-7DD1-51F7-2EB5217EC899}"/>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FB50E404-F2A6-71C7-B17D-67BD507521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EBFBB0E1-4B91-1F1F-C824-6497B98BF1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0271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40FFE09F-94A2-686F-10B3-6FEF0CA29E1D}"/>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BCE955A8-7A5A-8862-AD9D-E544519694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0CFC4237-8152-74CC-6908-E8FA7E379E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28706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51C65350-3667-49B0-5856-07177E7A4136}"/>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29115FAE-59F9-AB95-0C36-96F79A172F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905F351B-8297-BBEE-1417-FB168D2E37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1142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1790CF70-2980-FAD3-C0E4-F9C155C01FBF}"/>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73E93F72-E8C6-CE5A-0B8A-703216DFEC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C40B040F-3660-13BC-1594-23EF778973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555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a:extLst>
            <a:ext uri="{FF2B5EF4-FFF2-40B4-BE49-F238E27FC236}">
              <a16:creationId xmlns:a16="http://schemas.microsoft.com/office/drawing/2014/main" id="{562A256A-EC82-A906-63B8-F0E9A5A3926D}"/>
            </a:ext>
          </a:extLst>
        </p:cNvPr>
        <p:cNvGrpSpPr/>
        <p:nvPr/>
      </p:nvGrpSpPr>
      <p:grpSpPr>
        <a:xfrm>
          <a:off x="0" y="0"/>
          <a:ext cx="0" cy="0"/>
          <a:chOff x="0" y="0"/>
          <a:chExt cx="0" cy="0"/>
        </a:xfrm>
      </p:grpSpPr>
      <p:sp>
        <p:nvSpPr>
          <p:cNvPr id="1235" name="Google Shape;1235;g54dda1946d_6_322:notes">
            <a:extLst>
              <a:ext uri="{FF2B5EF4-FFF2-40B4-BE49-F238E27FC236}">
                <a16:creationId xmlns:a16="http://schemas.microsoft.com/office/drawing/2014/main" id="{2638A145-BA04-6D52-2814-DCF8722409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54dda1946d_6_322:notes">
            <a:extLst>
              <a:ext uri="{FF2B5EF4-FFF2-40B4-BE49-F238E27FC236}">
                <a16:creationId xmlns:a16="http://schemas.microsoft.com/office/drawing/2014/main" id="{9F042193-7AAF-05D3-8499-CD674BA7CC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8485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B7CE242D-2096-2D64-B4F3-E8DDE4C2B7A9}"/>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4D4A57ED-9E3A-C2D5-0DF6-81C26C285F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8393D1A8-90FE-2641-F795-10D8980B81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4223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2BF50718-8EC5-59A7-F348-17A54D24BAE0}"/>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D4A15F54-F2C1-6762-CB88-A574180850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90EE97B0-8605-8D7F-A403-A05F8F1AB9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9246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a:extLst>
            <a:ext uri="{FF2B5EF4-FFF2-40B4-BE49-F238E27FC236}">
              <a16:creationId xmlns:a16="http://schemas.microsoft.com/office/drawing/2014/main" id="{54491C84-66BC-3BEC-EB9B-0EA2BC2E5C82}"/>
            </a:ext>
          </a:extLst>
        </p:cNvPr>
        <p:cNvGrpSpPr/>
        <p:nvPr/>
      </p:nvGrpSpPr>
      <p:grpSpPr>
        <a:xfrm>
          <a:off x="0" y="0"/>
          <a:ext cx="0" cy="0"/>
          <a:chOff x="0" y="0"/>
          <a:chExt cx="0" cy="0"/>
        </a:xfrm>
      </p:grpSpPr>
      <p:sp>
        <p:nvSpPr>
          <p:cNvPr id="1158" name="Google Shape;1158;gd431007ba2_0_215:notes">
            <a:extLst>
              <a:ext uri="{FF2B5EF4-FFF2-40B4-BE49-F238E27FC236}">
                <a16:creationId xmlns:a16="http://schemas.microsoft.com/office/drawing/2014/main" id="{6AA63661-AE90-7834-5DF3-B458462912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d431007ba2_0_215:notes">
            <a:extLst>
              <a:ext uri="{FF2B5EF4-FFF2-40B4-BE49-F238E27FC236}">
                <a16:creationId xmlns:a16="http://schemas.microsoft.com/office/drawing/2014/main" id="{BA83FE58-85E1-459F-9417-9B228DE8F4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08534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a:extLst>
            <a:ext uri="{FF2B5EF4-FFF2-40B4-BE49-F238E27FC236}">
              <a16:creationId xmlns:a16="http://schemas.microsoft.com/office/drawing/2014/main" id="{EE650919-212E-6C8C-D44E-097CE32F65B4}"/>
            </a:ext>
          </a:extLst>
        </p:cNvPr>
        <p:cNvGrpSpPr/>
        <p:nvPr/>
      </p:nvGrpSpPr>
      <p:grpSpPr>
        <a:xfrm>
          <a:off x="0" y="0"/>
          <a:ext cx="0" cy="0"/>
          <a:chOff x="0" y="0"/>
          <a:chExt cx="0" cy="0"/>
        </a:xfrm>
      </p:grpSpPr>
      <p:sp>
        <p:nvSpPr>
          <p:cNvPr id="1526" name="Google Shape;1526;g29d198f1ee2_0_336:notes">
            <a:extLst>
              <a:ext uri="{FF2B5EF4-FFF2-40B4-BE49-F238E27FC236}">
                <a16:creationId xmlns:a16="http://schemas.microsoft.com/office/drawing/2014/main" id="{4B109355-732D-B8D9-DDEE-989AD53EF8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7" name="Google Shape;1527;g29d198f1ee2_0_336:notes">
            <a:extLst>
              <a:ext uri="{FF2B5EF4-FFF2-40B4-BE49-F238E27FC236}">
                <a16:creationId xmlns:a16="http://schemas.microsoft.com/office/drawing/2014/main" id="{7FC94370-FC33-1281-3D4C-0BF972268C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39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a:extLst>
            <a:ext uri="{FF2B5EF4-FFF2-40B4-BE49-F238E27FC236}">
              <a16:creationId xmlns:a16="http://schemas.microsoft.com/office/drawing/2014/main" id="{07429C8E-0BE4-4BCB-DFEB-DBB29091EF68}"/>
            </a:ext>
          </a:extLst>
        </p:cNvPr>
        <p:cNvGrpSpPr/>
        <p:nvPr/>
      </p:nvGrpSpPr>
      <p:grpSpPr>
        <a:xfrm>
          <a:off x="0" y="0"/>
          <a:ext cx="0" cy="0"/>
          <a:chOff x="0" y="0"/>
          <a:chExt cx="0" cy="0"/>
        </a:xfrm>
      </p:grpSpPr>
      <p:sp>
        <p:nvSpPr>
          <p:cNvPr id="1272" name="Google Shape;1272;g29d198f1ee2_0_178:notes">
            <a:extLst>
              <a:ext uri="{FF2B5EF4-FFF2-40B4-BE49-F238E27FC236}">
                <a16:creationId xmlns:a16="http://schemas.microsoft.com/office/drawing/2014/main" id="{1821E9DA-535D-1879-4238-541DC20B96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29d198f1ee2_0_178:notes">
            <a:extLst>
              <a:ext uri="{FF2B5EF4-FFF2-40B4-BE49-F238E27FC236}">
                <a16:creationId xmlns:a16="http://schemas.microsoft.com/office/drawing/2014/main" id="{D921FB8D-9652-90BB-B4F6-4FB465A7A9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76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F725EE4D-5222-D725-BDE5-A24D8C74479F}"/>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09CD4DEA-7C7A-8D12-BF72-3AA9E1A5DB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B3B392D7-C410-D924-53F4-DE538CD791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92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57C60441-149D-2FD7-D2B7-A15F0A9D62E4}"/>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39080485-A5A0-30AB-64DE-2378FA531F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663FC85D-2B99-C82C-CB9C-43F9286988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6519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a:extLst>
            <a:ext uri="{FF2B5EF4-FFF2-40B4-BE49-F238E27FC236}">
              <a16:creationId xmlns:a16="http://schemas.microsoft.com/office/drawing/2014/main" id="{5FC9DEBE-7133-B508-230F-17999041CDA5}"/>
            </a:ext>
          </a:extLst>
        </p:cNvPr>
        <p:cNvGrpSpPr/>
        <p:nvPr/>
      </p:nvGrpSpPr>
      <p:grpSpPr>
        <a:xfrm>
          <a:off x="0" y="0"/>
          <a:ext cx="0" cy="0"/>
          <a:chOff x="0" y="0"/>
          <a:chExt cx="0" cy="0"/>
        </a:xfrm>
      </p:grpSpPr>
      <p:sp>
        <p:nvSpPr>
          <p:cNvPr id="1487" name="Google Shape;1487;g29d198f1ee2_0_303:notes">
            <a:extLst>
              <a:ext uri="{FF2B5EF4-FFF2-40B4-BE49-F238E27FC236}">
                <a16:creationId xmlns:a16="http://schemas.microsoft.com/office/drawing/2014/main" id="{D59623AD-B80C-D421-CDBC-182F7DD9AA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9d198f1ee2_0_303:notes">
            <a:extLst>
              <a:ext uri="{FF2B5EF4-FFF2-40B4-BE49-F238E27FC236}">
                <a16:creationId xmlns:a16="http://schemas.microsoft.com/office/drawing/2014/main" id="{A574BDE4-5826-1F61-E059-6D1B1BD95B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5208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209088"/>
            <a:ext cx="4156200" cy="2249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3000"/>
              <a:buNone/>
              <a:defRPr sz="4500"/>
            </a:lvl1pPr>
            <a:lvl2pPr lvl="1">
              <a:spcBef>
                <a:spcPts val="0"/>
              </a:spcBef>
              <a:spcAft>
                <a:spcPts val="0"/>
              </a:spcAft>
              <a:buClr>
                <a:srgbClr val="191919"/>
              </a:buClr>
              <a:buSzPts val="5200"/>
              <a:buNone/>
              <a:defRPr sz="5200">
                <a:solidFill>
                  <a:srgbClr val="191919"/>
                </a:solidFill>
              </a:defRPr>
            </a:lvl2pPr>
            <a:lvl3pPr lvl="2">
              <a:spcBef>
                <a:spcPts val="0"/>
              </a:spcBef>
              <a:spcAft>
                <a:spcPts val="0"/>
              </a:spcAft>
              <a:buClr>
                <a:srgbClr val="191919"/>
              </a:buClr>
              <a:buSzPts val="5200"/>
              <a:buNone/>
              <a:defRPr sz="5200">
                <a:solidFill>
                  <a:srgbClr val="191919"/>
                </a:solidFill>
              </a:defRPr>
            </a:lvl3pPr>
            <a:lvl4pPr lvl="3">
              <a:spcBef>
                <a:spcPts val="0"/>
              </a:spcBef>
              <a:spcAft>
                <a:spcPts val="0"/>
              </a:spcAft>
              <a:buClr>
                <a:srgbClr val="191919"/>
              </a:buClr>
              <a:buSzPts val="5200"/>
              <a:buNone/>
              <a:defRPr sz="5200">
                <a:solidFill>
                  <a:srgbClr val="191919"/>
                </a:solidFill>
              </a:defRPr>
            </a:lvl4pPr>
            <a:lvl5pPr lvl="4">
              <a:spcBef>
                <a:spcPts val="0"/>
              </a:spcBef>
              <a:spcAft>
                <a:spcPts val="0"/>
              </a:spcAft>
              <a:buClr>
                <a:srgbClr val="191919"/>
              </a:buClr>
              <a:buSzPts val="5200"/>
              <a:buNone/>
              <a:defRPr sz="5200">
                <a:solidFill>
                  <a:srgbClr val="191919"/>
                </a:solidFill>
              </a:defRPr>
            </a:lvl5pPr>
            <a:lvl6pPr lvl="5">
              <a:spcBef>
                <a:spcPts val="0"/>
              </a:spcBef>
              <a:spcAft>
                <a:spcPts val="0"/>
              </a:spcAft>
              <a:buClr>
                <a:srgbClr val="191919"/>
              </a:buClr>
              <a:buSzPts val="5200"/>
              <a:buNone/>
              <a:defRPr sz="5200">
                <a:solidFill>
                  <a:srgbClr val="191919"/>
                </a:solidFill>
              </a:defRPr>
            </a:lvl6pPr>
            <a:lvl7pPr lvl="6">
              <a:spcBef>
                <a:spcPts val="0"/>
              </a:spcBef>
              <a:spcAft>
                <a:spcPts val="0"/>
              </a:spcAft>
              <a:buClr>
                <a:srgbClr val="191919"/>
              </a:buClr>
              <a:buSzPts val="5200"/>
              <a:buNone/>
              <a:defRPr sz="5200">
                <a:solidFill>
                  <a:srgbClr val="191919"/>
                </a:solidFill>
              </a:defRPr>
            </a:lvl7pPr>
            <a:lvl8pPr lvl="7">
              <a:spcBef>
                <a:spcPts val="0"/>
              </a:spcBef>
              <a:spcAft>
                <a:spcPts val="0"/>
              </a:spcAft>
              <a:buClr>
                <a:srgbClr val="191919"/>
              </a:buClr>
              <a:buSzPts val="5200"/>
              <a:buNone/>
              <a:defRPr sz="5200">
                <a:solidFill>
                  <a:srgbClr val="191919"/>
                </a:solidFill>
              </a:defRPr>
            </a:lvl8pPr>
            <a:lvl9pPr lvl="8">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341" y="3458513"/>
            <a:ext cx="41562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5183575" y="539500"/>
            <a:ext cx="3960300" cy="4064400"/>
          </a:xfrm>
          <a:prstGeom prst="snip2DiagRect">
            <a:avLst>
              <a:gd name="adj1" fmla="val 0"/>
              <a:gd name="adj2" fmla="val 16667"/>
            </a:avLst>
          </a:prstGeom>
          <a:noFill/>
          <a:ln>
            <a:noFill/>
          </a:ln>
        </p:spPr>
      </p:sp>
      <p:grpSp>
        <p:nvGrpSpPr>
          <p:cNvPr id="12" name="Google Shape;12;p2"/>
          <p:cNvGrpSpPr/>
          <p:nvPr/>
        </p:nvGrpSpPr>
        <p:grpSpPr>
          <a:xfrm>
            <a:off x="-320100" y="118"/>
            <a:ext cx="4891350" cy="5119819"/>
            <a:chOff x="-320100" y="118"/>
            <a:chExt cx="4891350" cy="5119819"/>
          </a:xfrm>
        </p:grpSpPr>
        <p:grpSp>
          <p:nvGrpSpPr>
            <p:cNvPr id="13" name="Google Shape;13;p2"/>
            <p:cNvGrpSpPr/>
            <p:nvPr/>
          </p:nvGrpSpPr>
          <p:grpSpPr>
            <a:xfrm>
              <a:off x="-320100" y="4088063"/>
              <a:ext cx="1033462" cy="1031875"/>
              <a:chOff x="422275" y="2508250"/>
              <a:chExt cx="1033462" cy="1031875"/>
            </a:xfrm>
          </p:grpSpPr>
          <p:sp>
            <p:nvSpPr>
              <p:cNvPr id="14" name="Google Shape;14;p2"/>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 name="Google Shape;43;p2"/>
            <p:cNvGrpSpPr/>
            <p:nvPr/>
          </p:nvGrpSpPr>
          <p:grpSpPr>
            <a:xfrm rot="10800000">
              <a:off x="168" y="118"/>
              <a:ext cx="1787985" cy="1790153"/>
              <a:chOff x="4087813" y="1714500"/>
              <a:chExt cx="1309688" cy="1311275"/>
            </a:xfrm>
          </p:grpSpPr>
          <p:sp>
            <p:nvSpPr>
              <p:cNvPr id="44" name="Google Shape;44;p2"/>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52" name="Google Shape;52;p2"/>
            <p:cNvCxnSpPr/>
            <p:nvPr/>
          </p:nvCxnSpPr>
          <p:spPr>
            <a:xfrm>
              <a:off x="1788150" y="4604000"/>
              <a:ext cx="2783100" cy="0"/>
            </a:xfrm>
            <a:prstGeom prst="straightConnector1">
              <a:avLst/>
            </a:prstGeom>
            <a:noFill/>
            <a:ln w="19050" cap="flat" cmpd="sng">
              <a:solidFill>
                <a:schemeClr val="lt2"/>
              </a:solidFill>
              <a:prstDash val="solid"/>
              <a:round/>
              <a:headEnd type="none" w="med" len="med"/>
              <a:tailEnd type="none" w="med" len="med"/>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916"/>
        <p:cNvGrpSpPr/>
        <p:nvPr/>
      </p:nvGrpSpPr>
      <p:grpSpPr>
        <a:xfrm>
          <a:off x="0" y="0"/>
          <a:ext cx="0" cy="0"/>
          <a:chOff x="0" y="0"/>
          <a:chExt cx="0" cy="0"/>
        </a:xfrm>
      </p:grpSpPr>
      <p:grpSp>
        <p:nvGrpSpPr>
          <p:cNvPr id="917" name="Google Shape;917;p21"/>
          <p:cNvGrpSpPr/>
          <p:nvPr/>
        </p:nvGrpSpPr>
        <p:grpSpPr>
          <a:xfrm>
            <a:off x="-7" y="-7"/>
            <a:ext cx="8943737" cy="4873707"/>
            <a:chOff x="-7" y="-7"/>
            <a:chExt cx="8943737" cy="4873707"/>
          </a:xfrm>
        </p:grpSpPr>
        <p:cxnSp>
          <p:nvCxnSpPr>
            <p:cNvPr id="918" name="Google Shape;918;p21"/>
            <p:cNvCxnSpPr/>
            <p:nvPr/>
          </p:nvCxnSpPr>
          <p:spPr>
            <a:xfrm>
              <a:off x="715175" y="4873700"/>
              <a:ext cx="2783100" cy="0"/>
            </a:xfrm>
            <a:prstGeom prst="straightConnector1">
              <a:avLst/>
            </a:prstGeom>
            <a:noFill/>
            <a:ln w="19050" cap="flat" cmpd="sng">
              <a:solidFill>
                <a:schemeClr val="lt2"/>
              </a:solidFill>
              <a:prstDash val="solid"/>
              <a:round/>
              <a:headEnd type="none" w="med" len="med"/>
              <a:tailEnd type="none" w="med" len="med"/>
            </a:ln>
          </p:spPr>
        </p:cxnSp>
        <p:grpSp>
          <p:nvGrpSpPr>
            <p:cNvPr id="919" name="Google Shape;919;p21"/>
            <p:cNvGrpSpPr/>
            <p:nvPr/>
          </p:nvGrpSpPr>
          <p:grpSpPr>
            <a:xfrm rot="10800000">
              <a:off x="-7" y="-7"/>
              <a:ext cx="1787985" cy="1790153"/>
              <a:chOff x="4087813" y="1714500"/>
              <a:chExt cx="1309688" cy="1311275"/>
            </a:xfrm>
          </p:grpSpPr>
          <p:sp>
            <p:nvSpPr>
              <p:cNvPr id="920" name="Google Shape;920;p21"/>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21"/>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21"/>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21"/>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21"/>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21"/>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21"/>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21"/>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28" name="Google Shape;928;p21"/>
            <p:cNvGrpSpPr/>
            <p:nvPr/>
          </p:nvGrpSpPr>
          <p:grpSpPr>
            <a:xfrm>
              <a:off x="7917802" y="145611"/>
              <a:ext cx="1025928" cy="248431"/>
              <a:chOff x="4287838" y="1025525"/>
              <a:chExt cx="708025" cy="171450"/>
            </a:xfrm>
          </p:grpSpPr>
          <p:sp>
            <p:nvSpPr>
              <p:cNvPr id="929" name="Google Shape;929;p21"/>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21"/>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21"/>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21"/>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21"/>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21"/>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21"/>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21"/>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21"/>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21"/>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39" name="Google Shape;939;p21"/>
          <p:cNvGrpSpPr/>
          <p:nvPr/>
        </p:nvGrpSpPr>
        <p:grpSpPr>
          <a:xfrm>
            <a:off x="8572185" y="4028118"/>
            <a:ext cx="1153423" cy="1152159"/>
            <a:chOff x="5502275" y="4098925"/>
            <a:chExt cx="1449389" cy="1447800"/>
          </a:xfrm>
        </p:grpSpPr>
        <p:sp>
          <p:nvSpPr>
            <p:cNvPr id="940" name="Google Shape;940;p21"/>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21"/>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21"/>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21"/>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21"/>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21"/>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21"/>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21"/>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48" name="Google Shape;94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963"/>
        <p:cNvGrpSpPr/>
        <p:nvPr/>
      </p:nvGrpSpPr>
      <p:grpSpPr>
        <a:xfrm>
          <a:off x="0" y="0"/>
          <a:ext cx="0" cy="0"/>
          <a:chOff x="0" y="0"/>
          <a:chExt cx="0" cy="0"/>
        </a:xfrm>
      </p:grpSpPr>
      <p:grpSp>
        <p:nvGrpSpPr>
          <p:cNvPr id="964" name="Google Shape;964;p23"/>
          <p:cNvGrpSpPr/>
          <p:nvPr/>
        </p:nvGrpSpPr>
        <p:grpSpPr>
          <a:xfrm>
            <a:off x="8689327" y="4154888"/>
            <a:ext cx="900146" cy="898301"/>
            <a:chOff x="1120775" y="368300"/>
            <a:chExt cx="744538" cy="742950"/>
          </a:xfrm>
        </p:grpSpPr>
        <p:sp>
          <p:nvSpPr>
            <p:cNvPr id="965" name="Google Shape;965;p23"/>
            <p:cNvSpPr/>
            <p:nvPr/>
          </p:nvSpPr>
          <p:spPr>
            <a:xfrm>
              <a:off x="1120775" y="739775"/>
              <a:ext cx="60325" cy="157163"/>
            </a:xfrm>
            <a:custGeom>
              <a:avLst/>
              <a:gdLst/>
              <a:ahLst/>
              <a:cxnLst/>
              <a:rect l="l" t="t" r="r" b="b"/>
              <a:pathLst>
                <a:path w="36" h="94" extrusionOk="0">
                  <a:moveTo>
                    <a:pt x="21" y="94"/>
                  </a:moveTo>
                  <a:cubicBezTo>
                    <a:pt x="7" y="64"/>
                    <a:pt x="0" y="33"/>
                    <a:pt x="0" y="0"/>
                  </a:cubicBezTo>
                  <a:cubicBezTo>
                    <a:pt x="17" y="0"/>
                    <a:pt x="17" y="0"/>
                    <a:pt x="17" y="0"/>
                  </a:cubicBezTo>
                  <a:cubicBezTo>
                    <a:pt x="17" y="30"/>
                    <a:pt x="23" y="59"/>
                    <a:pt x="36" y="87"/>
                  </a:cubicBezTo>
                  <a:lnTo>
                    <a:pt x="21" y="9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23"/>
            <p:cNvSpPr/>
            <p:nvPr/>
          </p:nvSpPr>
          <p:spPr>
            <a:xfrm>
              <a:off x="1184275" y="930275"/>
              <a:ext cx="127000" cy="125413"/>
            </a:xfrm>
            <a:custGeom>
              <a:avLst/>
              <a:gdLst/>
              <a:ahLst/>
              <a:cxnLst/>
              <a:rect l="l" t="t" r="r" b="b"/>
              <a:pathLst>
                <a:path w="76" h="75" extrusionOk="0">
                  <a:moveTo>
                    <a:pt x="67" y="75"/>
                  </a:moveTo>
                  <a:cubicBezTo>
                    <a:pt x="41" y="58"/>
                    <a:pt x="17" y="35"/>
                    <a:pt x="0" y="9"/>
                  </a:cubicBezTo>
                  <a:cubicBezTo>
                    <a:pt x="14" y="0"/>
                    <a:pt x="14" y="0"/>
                    <a:pt x="14" y="0"/>
                  </a:cubicBezTo>
                  <a:cubicBezTo>
                    <a:pt x="30" y="24"/>
                    <a:pt x="51" y="45"/>
                    <a:pt x="76" y="61"/>
                  </a:cubicBezTo>
                  <a:lnTo>
                    <a:pt x="67" y="7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23"/>
            <p:cNvSpPr/>
            <p:nvPr/>
          </p:nvSpPr>
          <p:spPr>
            <a:xfrm>
              <a:off x="1341438" y="1054100"/>
              <a:ext cx="69850" cy="46037"/>
            </a:xfrm>
            <a:custGeom>
              <a:avLst/>
              <a:gdLst/>
              <a:ahLst/>
              <a:cxnLst/>
              <a:rect l="l" t="t" r="r" b="b"/>
              <a:pathLst>
                <a:path w="41" h="27" extrusionOk="0">
                  <a:moveTo>
                    <a:pt x="37" y="27"/>
                  </a:moveTo>
                  <a:cubicBezTo>
                    <a:pt x="25" y="24"/>
                    <a:pt x="12" y="20"/>
                    <a:pt x="0" y="15"/>
                  </a:cubicBezTo>
                  <a:cubicBezTo>
                    <a:pt x="7" y="0"/>
                    <a:pt x="7" y="0"/>
                    <a:pt x="7" y="0"/>
                  </a:cubicBezTo>
                  <a:cubicBezTo>
                    <a:pt x="18" y="5"/>
                    <a:pt x="30" y="9"/>
                    <a:pt x="41" y="11"/>
                  </a:cubicBezTo>
                  <a:lnTo>
                    <a:pt x="37" y="2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23"/>
            <p:cNvSpPr/>
            <p:nvPr/>
          </p:nvSpPr>
          <p:spPr>
            <a:xfrm>
              <a:off x="1447800" y="1057275"/>
              <a:ext cx="187325" cy="53975"/>
            </a:xfrm>
            <a:custGeom>
              <a:avLst/>
              <a:gdLst/>
              <a:ahLst/>
              <a:cxnLst/>
              <a:rect l="l" t="t" r="r" b="b"/>
              <a:pathLst>
                <a:path w="111" h="32" extrusionOk="0">
                  <a:moveTo>
                    <a:pt x="27" y="32"/>
                  </a:moveTo>
                  <a:cubicBezTo>
                    <a:pt x="18" y="32"/>
                    <a:pt x="9" y="31"/>
                    <a:pt x="0" y="30"/>
                  </a:cubicBezTo>
                  <a:cubicBezTo>
                    <a:pt x="2" y="14"/>
                    <a:pt x="2" y="14"/>
                    <a:pt x="2" y="14"/>
                  </a:cubicBezTo>
                  <a:cubicBezTo>
                    <a:pt x="10" y="15"/>
                    <a:pt x="18" y="15"/>
                    <a:pt x="27" y="15"/>
                  </a:cubicBezTo>
                  <a:cubicBezTo>
                    <a:pt x="54" y="15"/>
                    <a:pt x="80" y="10"/>
                    <a:pt x="104" y="0"/>
                  </a:cubicBezTo>
                  <a:cubicBezTo>
                    <a:pt x="111" y="15"/>
                    <a:pt x="111" y="15"/>
                    <a:pt x="111" y="15"/>
                  </a:cubicBezTo>
                  <a:cubicBezTo>
                    <a:pt x="84" y="26"/>
                    <a:pt x="56" y="32"/>
                    <a:pt x="27"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23"/>
            <p:cNvSpPr/>
            <p:nvPr/>
          </p:nvSpPr>
          <p:spPr>
            <a:xfrm>
              <a:off x="1681163" y="923925"/>
              <a:ext cx="127000" cy="127000"/>
            </a:xfrm>
            <a:custGeom>
              <a:avLst/>
              <a:gdLst/>
              <a:ahLst/>
              <a:cxnLst/>
              <a:rect l="l" t="t" r="r" b="b"/>
              <a:pathLst>
                <a:path w="75" h="75" extrusionOk="0">
                  <a:moveTo>
                    <a:pt x="9" y="75"/>
                  </a:moveTo>
                  <a:cubicBezTo>
                    <a:pt x="0" y="61"/>
                    <a:pt x="0" y="61"/>
                    <a:pt x="0" y="61"/>
                  </a:cubicBezTo>
                  <a:cubicBezTo>
                    <a:pt x="24" y="46"/>
                    <a:pt x="45" y="24"/>
                    <a:pt x="61" y="0"/>
                  </a:cubicBezTo>
                  <a:cubicBezTo>
                    <a:pt x="75" y="9"/>
                    <a:pt x="75" y="9"/>
                    <a:pt x="75" y="9"/>
                  </a:cubicBezTo>
                  <a:cubicBezTo>
                    <a:pt x="58" y="35"/>
                    <a:pt x="35" y="58"/>
                    <a:pt x="9" y="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23"/>
            <p:cNvSpPr/>
            <p:nvPr/>
          </p:nvSpPr>
          <p:spPr>
            <a:xfrm>
              <a:off x="1830388" y="668338"/>
              <a:ext cx="34925" cy="142875"/>
            </a:xfrm>
            <a:custGeom>
              <a:avLst/>
              <a:gdLst/>
              <a:ahLst/>
              <a:cxnLst/>
              <a:rect l="l" t="t" r="r" b="b"/>
              <a:pathLst>
                <a:path w="20" h="85" extrusionOk="0">
                  <a:moveTo>
                    <a:pt x="16" y="85"/>
                  </a:moveTo>
                  <a:cubicBezTo>
                    <a:pt x="0" y="82"/>
                    <a:pt x="0" y="82"/>
                    <a:pt x="0" y="82"/>
                  </a:cubicBezTo>
                  <a:cubicBezTo>
                    <a:pt x="2" y="69"/>
                    <a:pt x="4" y="56"/>
                    <a:pt x="4" y="42"/>
                  </a:cubicBezTo>
                  <a:cubicBezTo>
                    <a:pt x="4" y="29"/>
                    <a:pt x="2" y="16"/>
                    <a:pt x="0" y="3"/>
                  </a:cubicBezTo>
                  <a:cubicBezTo>
                    <a:pt x="16" y="0"/>
                    <a:pt x="16" y="0"/>
                    <a:pt x="16" y="0"/>
                  </a:cubicBezTo>
                  <a:cubicBezTo>
                    <a:pt x="19" y="14"/>
                    <a:pt x="20" y="28"/>
                    <a:pt x="20" y="42"/>
                  </a:cubicBezTo>
                  <a:cubicBezTo>
                    <a:pt x="20" y="57"/>
                    <a:pt x="19" y="71"/>
                    <a:pt x="16" y="8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23"/>
            <p:cNvSpPr/>
            <p:nvPr/>
          </p:nvSpPr>
          <p:spPr>
            <a:xfrm>
              <a:off x="1695450" y="438150"/>
              <a:ext cx="144463" cy="174625"/>
            </a:xfrm>
            <a:custGeom>
              <a:avLst/>
              <a:gdLst/>
              <a:ahLst/>
              <a:cxnLst/>
              <a:rect l="l" t="t" r="r" b="b"/>
              <a:pathLst>
                <a:path w="85" h="103" extrusionOk="0">
                  <a:moveTo>
                    <a:pt x="70" y="103"/>
                  </a:moveTo>
                  <a:cubicBezTo>
                    <a:pt x="55" y="67"/>
                    <a:pt x="31" y="36"/>
                    <a:pt x="0" y="13"/>
                  </a:cubicBezTo>
                  <a:cubicBezTo>
                    <a:pt x="10" y="0"/>
                    <a:pt x="10" y="0"/>
                    <a:pt x="10" y="0"/>
                  </a:cubicBezTo>
                  <a:cubicBezTo>
                    <a:pt x="44" y="25"/>
                    <a:pt x="70" y="58"/>
                    <a:pt x="85" y="97"/>
                  </a:cubicBezTo>
                  <a:lnTo>
                    <a:pt x="70" y="10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23"/>
            <p:cNvSpPr/>
            <p:nvPr/>
          </p:nvSpPr>
          <p:spPr>
            <a:xfrm>
              <a:off x="1449388" y="368300"/>
              <a:ext cx="228600" cy="71438"/>
            </a:xfrm>
            <a:custGeom>
              <a:avLst/>
              <a:gdLst/>
              <a:ahLst/>
              <a:cxnLst/>
              <a:rect l="l" t="t" r="r" b="b"/>
              <a:pathLst>
                <a:path w="135" h="43" extrusionOk="0">
                  <a:moveTo>
                    <a:pt x="127" y="43"/>
                  </a:moveTo>
                  <a:cubicBezTo>
                    <a:pt x="96" y="26"/>
                    <a:pt x="61" y="16"/>
                    <a:pt x="26" y="16"/>
                  </a:cubicBezTo>
                  <a:cubicBezTo>
                    <a:pt x="18" y="16"/>
                    <a:pt x="10" y="17"/>
                    <a:pt x="2" y="18"/>
                  </a:cubicBezTo>
                  <a:cubicBezTo>
                    <a:pt x="0" y="1"/>
                    <a:pt x="0" y="1"/>
                    <a:pt x="0" y="1"/>
                  </a:cubicBezTo>
                  <a:cubicBezTo>
                    <a:pt x="9" y="0"/>
                    <a:pt x="17" y="0"/>
                    <a:pt x="26" y="0"/>
                  </a:cubicBezTo>
                  <a:cubicBezTo>
                    <a:pt x="64" y="0"/>
                    <a:pt x="102" y="10"/>
                    <a:pt x="135" y="29"/>
                  </a:cubicBezTo>
                  <a:lnTo>
                    <a:pt x="127" y="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23"/>
            <p:cNvSpPr/>
            <p:nvPr/>
          </p:nvSpPr>
          <p:spPr>
            <a:xfrm>
              <a:off x="1296988" y="377825"/>
              <a:ext cx="114300" cy="69850"/>
            </a:xfrm>
            <a:custGeom>
              <a:avLst/>
              <a:gdLst/>
              <a:ahLst/>
              <a:cxnLst/>
              <a:rect l="l" t="t" r="r" b="b"/>
              <a:pathLst>
                <a:path w="68" h="41" extrusionOk="0">
                  <a:moveTo>
                    <a:pt x="9" y="41"/>
                  </a:moveTo>
                  <a:cubicBezTo>
                    <a:pt x="0" y="27"/>
                    <a:pt x="0" y="27"/>
                    <a:pt x="0" y="27"/>
                  </a:cubicBezTo>
                  <a:cubicBezTo>
                    <a:pt x="20" y="15"/>
                    <a:pt x="42" y="6"/>
                    <a:pt x="64" y="0"/>
                  </a:cubicBezTo>
                  <a:cubicBezTo>
                    <a:pt x="68" y="16"/>
                    <a:pt x="68" y="16"/>
                    <a:pt x="68" y="16"/>
                  </a:cubicBezTo>
                  <a:cubicBezTo>
                    <a:pt x="47" y="21"/>
                    <a:pt x="28" y="30"/>
                    <a:pt x="9" y="4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23"/>
            <p:cNvSpPr/>
            <p:nvPr/>
          </p:nvSpPr>
          <p:spPr>
            <a:xfrm>
              <a:off x="1127125" y="468313"/>
              <a:ext cx="130175" cy="206375"/>
            </a:xfrm>
            <a:custGeom>
              <a:avLst/>
              <a:gdLst/>
              <a:ahLst/>
              <a:cxnLst/>
              <a:rect l="l" t="t" r="r" b="b"/>
              <a:pathLst>
                <a:path w="77" h="122" extrusionOk="0">
                  <a:moveTo>
                    <a:pt x="16" y="122"/>
                  </a:moveTo>
                  <a:cubicBezTo>
                    <a:pt x="0" y="119"/>
                    <a:pt x="0" y="119"/>
                    <a:pt x="0" y="119"/>
                  </a:cubicBezTo>
                  <a:cubicBezTo>
                    <a:pt x="9" y="73"/>
                    <a:pt x="31" y="32"/>
                    <a:pt x="65" y="0"/>
                  </a:cubicBezTo>
                  <a:cubicBezTo>
                    <a:pt x="77" y="12"/>
                    <a:pt x="77" y="12"/>
                    <a:pt x="77" y="12"/>
                  </a:cubicBezTo>
                  <a:cubicBezTo>
                    <a:pt x="45" y="42"/>
                    <a:pt x="24" y="80"/>
                    <a:pt x="16" y="12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23"/>
            <p:cNvSpPr/>
            <p:nvPr/>
          </p:nvSpPr>
          <p:spPr>
            <a:xfrm>
              <a:off x="1192213" y="847725"/>
              <a:ext cx="80963" cy="109538"/>
            </a:xfrm>
            <a:custGeom>
              <a:avLst/>
              <a:gdLst/>
              <a:ahLst/>
              <a:cxnLst/>
              <a:rect l="l" t="t" r="r" b="b"/>
              <a:pathLst>
                <a:path w="48" h="65" extrusionOk="0">
                  <a:moveTo>
                    <a:pt x="38" y="65"/>
                  </a:moveTo>
                  <a:cubicBezTo>
                    <a:pt x="21" y="47"/>
                    <a:pt x="9" y="27"/>
                    <a:pt x="0" y="5"/>
                  </a:cubicBezTo>
                  <a:cubicBezTo>
                    <a:pt x="13" y="0"/>
                    <a:pt x="13" y="0"/>
                    <a:pt x="13" y="0"/>
                  </a:cubicBezTo>
                  <a:cubicBezTo>
                    <a:pt x="21" y="21"/>
                    <a:pt x="33" y="39"/>
                    <a:pt x="48" y="56"/>
                  </a:cubicBezTo>
                  <a:lnTo>
                    <a:pt x="38" y="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23"/>
            <p:cNvSpPr/>
            <p:nvPr/>
          </p:nvSpPr>
          <p:spPr>
            <a:xfrm>
              <a:off x="1284288" y="966788"/>
              <a:ext cx="209550" cy="93663"/>
            </a:xfrm>
            <a:custGeom>
              <a:avLst/>
              <a:gdLst/>
              <a:ahLst/>
              <a:cxnLst/>
              <a:rect l="l" t="t" r="r" b="b"/>
              <a:pathLst>
                <a:path w="124" h="56" extrusionOk="0">
                  <a:moveTo>
                    <a:pt x="124" y="56"/>
                  </a:moveTo>
                  <a:cubicBezTo>
                    <a:pt x="78" y="56"/>
                    <a:pt x="34" y="40"/>
                    <a:pt x="0" y="11"/>
                  </a:cubicBezTo>
                  <a:cubicBezTo>
                    <a:pt x="9" y="0"/>
                    <a:pt x="9" y="0"/>
                    <a:pt x="9" y="0"/>
                  </a:cubicBezTo>
                  <a:cubicBezTo>
                    <a:pt x="41" y="28"/>
                    <a:pt x="82" y="43"/>
                    <a:pt x="124" y="43"/>
                  </a:cubicBezTo>
                  <a:lnTo>
                    <a:pt x="124" y="5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23"/>
            <p:cNvSpPr/>
            <p:nvPr/>
          </p:nvSpPr>
          <p:spPr>
            <a:xfrm>
              <a:off x="1555750" y="963613"/>
              <a:ext cx="150813" cy="90488"/>
            </a:xfrm>
            <a:custGeom>
              <a:avLst/>
              <a:gdLst/>
              <a:ahLst/>
              <a:cxnLst/>
              <a:rect l="l" t="t" r="r" b="b"/>
              <a:pathLst>
                <a:path w="89" h="54" extrusionOk="0">
                  <a:moveTo>
                    <a:pt x="3" y="54"/>
                  </a:moveTo>
                  <a:cubicBezTo>
                    <a:pt x="0" y="41"/>
                    <a:pt x="0" y="41"/>
                    <a:pt x="0" y="41"/>
                  </a:cubicBezTo>
                  <a:cubicBezTo>
                    <a:pt x="30" y="34"/>
                    <a:pt x="57" y="20"/>
                    <a:pt x="80" y="0"/>
                  </a:cubicBezTo>
                  <a:cubicBezTo>
                    <a:pt x="89" y="10"/>
                    <a:pt x="89" y="10"/>
                    <a:pt x="89" y="10"/>
                  </a:cubicBezTo>
                  <a:cubicBezTo>
                    <a:pt x="65" y="32"/>
                    <a:pt x="35" y="47"/>
                    <a:pt x="3"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23"/>
            <p:cNvSpPr/>
            <p:nvPr/>
          </p:nvSpPr>
          <p:spPr>
            <a:xfrm>
              <a:off x="1714500" y="839788"/>
              <a:ext cx="82550" cy="117475"/>
            </a:xfrm>
            <a:custGeom>
              <a:avLst/>
              <a:gdLst/>
              <a:ahLst/>
              <a:cxnLst/>
              <a:rect l="l" t="t" r="r" b="b"/>
              <a:pathLst>
                <a:path w="49" h="69" extrusionOk="0">
                  <a:moveTo>
                    <a:pt x="10" y="69"/>
                  </a:moveTo>
                  <a:cubicBezTo>
                    <a:pt x="0" y="60"/>
                    <a:pt x="0" y="60"/>
                    <a:pt x="0" y="60"/>
                  </a:cubicBezTo>
                  <a:cubicBezTo>
                    <a:pt x="16" y="42"/>
                    <a:pt x="28" y="22"/>
                    <a:pt x="36" y="0"/>
                  </a:cubicBezTo>
                  <a:cubicBezTo>
                    <a:pt x="49" y="5"/>
                    <a:pt x="49" y="5"/>
                    <a:pt x="49" y="5"/>
                  </a:cubicBezTo>
                  <a:cubicBezTo>
                    <a:pt x="40" y="29"/>
                    <a:pt x="27" y="50"/>
                    <a:pt x="10" y="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23"/>
            <p:cNvSpPr/>
            <p:nvPr/>
          </p:nvSpPr>
          <p:spPr>
            <a:xfrm>
              <a:off x="1784350" y="663575"/>
              <a:ext cx="31750" cy="133350"/>
            </a:xfrm>
            <a:custGeom>
              <a:avLst/>
              <a:gdLst/>
              <a:ahLst/>
              <a:cxnLst/>
              <a:rect l="l" t="t" r="r" b="b"/>
              <a:pathLst>
                <a:path w="19" h="79" extrusionOk="0">
                  <a:moveTo>
                    <a:pt x="16" y="79"/>
                  </a:moveTo>
                  <a:cubicBezTo>
                    <a:pt x="2" y="77"/>
                    <a:pt x="2" y="77"/>
                    <a:pt x="2" y="77"/>
                  </a:cubicBezTo>
                  <a:cubicBezTo>
                    <a:pt x="4" y="66"/>
                    <a:pt x="5" y="56"/>
                    <a:pt x="5" y="45"/>
                  </a:cubicBezTo>
                  <a:cubicBezTo>
                    <a:pt x="5" y="31"/>
                    <a:pt x="4" y="17"/>
                    <a:pt x="0" y="3"/>
                  </a:cubicBezTo>
                  <a:cubicBezTo>
                    <a:pt x="14" y="0"/>
                    <a:pt x="14" y="0"/>
                    <a:pt x="14" y="0"/>
                  </a:cubicBezTo>
                  <a:cubicBezTo>
                    <a:pt x="17" y="15"/>
                    <a:pt x="19" y="30"/>
                    <a:pt x="19" y="45"/>
                  </a:cubicBezTo>
                  <a:cubicBezTo>
                    <a:pt x="19" y="57"/>
                    <a:pt x="18" y="68"/>
                    <a:pt x="16"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23"/>
            <p:cNvSpPr/>
            <p:nvPr/>
          </p:nvSpPr>
          <p:spPr>
            <a:xfrm>
              <a:off x="1714500" y="520700"/>
              <a:ext cx="80963" cy="112712"/>
            </a:xfrm>
            <a:custGeom>
              <a:avLst/>
              <a:gdLst/>
              <a:ahLst/>
              <a:cxnLst/>
              <a:rect l="l" t="t" r="r" b="b"/>
              <a:pathLst>
                <a:path w="48" h="66" extrusionOk="0">
                  <a:moveTo>
                    <a:pt x="35" y="66"/>
                  </a:moveTo>
                  <a:cubicBezTo>
                    <a:pt x="27" y="45"/>
                    <a:pt x="15" y="26"/>
                    <a:pt x="0" y="9"/>
                  </a:cubicBezTo>
                  <a:cubicBezTo>
                    <a:pt x="10" y="0"/>
                    <a:pt x="10" y="0"/>
                    <a:pt x="10" y="0"/>
                  </a:cubicBezTo>
                  <a:cubicBezTo>
                    <a:pt x="26" y="18"/>
                    <a:pt x="39" y="39"/>
                    <a:pt x="48" y="61"/>
                  </a:cubicBezTo>
                  <a:lnTo>
                    <a:pt x="35" y="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23"/>
            <p:cNvSpPr/>
            <p:nvPr/>
          </p:nvSpPr>
          <p:spPr>
            <a:xfrm>
              <a:off x="1558925" y="425450"/>
              <a:ext cx="139700" cy="82550"/>
            </a:xfrm>
            <a:custGeom>
              <a:avLst/>
              <a:gdLst/>
              <a:ahLst/>
              <a:cxnLst/>
              <a:rect l="l" t="t" r="r" b="b"/>
              <a:pathLst>
                <a:path w="82" h="49" extrusionOk="0">
                  <a:moveTo>
                    <a:pt x="73" y="49"/>
                  </a:moveTo>
                  <a:cubicBezTo>
                    <a:pt x="52" y="32"/>
                    <a:pt x="27" y="19"/>
                    <a:pt x="0" y="13"/>
                  </a:cubicBezTo>
                  <a:cubicBezTo>
                    <a:pt x="3" y="0"/>
                    <a:pt x="3" y="0"/>
                    <a:pt x="3" y="0"/>
                  </a:cubicBezTo>
                  <a:cubicBezTo>
                    <a:pt x="32" y="6"/>
                    <a:pt x="59" y="20"/>
                    <a:pt x="82" y="38"/>
                  </a:cubicBezTo>
                  <a:lnTo>
                    <a:pt x="73" y="49"/>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23"/>
            <p:cNvSpPr/>
            <p:nvPr/>
          </p:nvSpPr>
          <p:spPr>
            <a:xfrm>
              <a:off x="1327150" y="417513"/>
              <a:ext cx="198437" cy="66675"/>
            </a:xfrm>
            <a:custGeom>
              <a:avLst/>
              <a:gdLst/>
              <a:ahLst/>
              <a:cxnLst/>
              <a:rect l="l" t="t" r="r" b="b"/>
              <a:pathLst>
                <a:path w="118" h="40" extrusionOk="0">
                  <a:moveTo>
                    <a:pt x="7" y="40"/>
                  </a:moveTo>
                  <a:cubicBezTo>
                    <a:pt x="0" y="28"/>
                    <a:pt x="0" y="28"/>
                    <a:pt x="0" y="28"/>
                  </a:cubicBezTo>
                  <a:cubicBezTo>
                    <a:pt x="30" y="10"/>
                    <a:pt x="64" y="0"/>
                    <a:pt x="99" y="0"/>
                  </a:cubicBezTo>
                  <a:cubicBezTo>
                    <a:pt x="105" y="0"/>
                    <a:pt x="111" y="0"/>
                    <a:pt x="118" y="1"/>
                  </a:cubicBezTo>
                  <a:cubicBezTo>
                    <a:pt x="116" y="15"/>
                    <a:pt x="116" y="15"/>
                    <a:pt x="116" y="15"/>
                  </a:cubicBezTo>
                  <a:cubicBezTo>
                    <a:pt x="111" y="14"/>
                    <a:pt x="105" y="14"/>
                    <a:pt x="99" y="14"/>
                  </a:cubicBezTo>
                  <a:cubicBezTo>
                    <a:pt x="66" y="14"/>
                    <a:pt x="35" y="23"/>
                    <a:pt x="7"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23"/>
            <p:cNvSpPr/>
            <p:nvPr/>
          </p:nvSpPr>
          <p:spPr>
            <a:xfrm>
              <a:off x="1195388" y="487363"/>
              <a:ext cx="111125" cy="138113"/>
            </a:xfrm>
            <a:custGeom>
              <a:avLst/>
              <a:gdLst/>
              <a:ahLst/>
              <a:cxnLst/>
              <a:rect l="l" t="t" r="r" b="b"/>
              <a:pathLst>
                <a:path w="66" h="82" extrusionOk="0">
                  <a:moveTo>
                    <a:pt x="12" y="82"/>
                  </a:moveTo>
                  <a:cubicBezTo>
                    <a:pt x="0" y="77"/>
                    <a:pt x="0" y="77"/>
                    <a:pt x="0" y="77"/>
                  </a:cubicBezTo>
                  <a:cubicBezTo>
                    <a:pt x="12" y="47"/>
                    <a:pt x="32" y="20"/>
                    <a:pt x="58" y="0"/>
                  </a:cubicBezTo>
                  <a:cubicBezTo>
                    <a:pt x="66" y="11"/>
                    <a:pt x="66" y="11"/>
                    <a:pt x="66" y="11"/>
                  </a:cubicBezTo>
                  <a:cubicBezTo>
                    <a:pt x="43" y="29"/>
                    <a:pt x="24" y="54"/>
                    <a:pt x="12" y="8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4" name="Google Shape;984;p23"/>
            <p:cNvSpPr/>
            <p:nvPr/>
          </p:nvSpPr>
          <p:spPr>
            <a:xfrm>
              <a:off x="1171575" y="661988"/>
              <a:ext cx="31750" cy="152400"/>
            </a:xfrm>
            <a:custGeom>
              <a:avLst/>
              <a:gdLst/>
              <a:ahLst/>
              <a:cxnLst/>
              <a:rect l="l" t="t" r="r" b="b"/>
              <a:pathLst>
                <a:path w="19" h="91" extrusionOk="0">
                  <a:moveTo>
                    <a:pt x="5" y="91"/>
                  </a:moveTo>
                  <a:cubicBezTo>
                    <a:pt x="1" y="76"/>
                    <a:pt x="0" y="61"/>
                    <a:pt x="0" y="46"/>
                  </a:cubicBezTo>
                  <a:cubicBezTo>
                    <a:pt x="0" y="31"/>
                    <a:pt x="2" y="15"/>
                    <a:pt x="5" y="0"/>
                  </a:cubicBezTo>
                  <a:cubicBezTo>
                    <a:pt x="19" y="4"/>
                    <a:pt x="19" y="4"/>
                    <a:pt x="19" y="4"/>
                  </a:cubicBezTo>
                  <a:cubicBezTo>
                    <a:pt x="15" y="17"/>
                    <a:pt x="13" y="32"/>
                    <a:pt x="13" y="46"/>
                  </a:cubicBezTo>
                  <a:cubicBezTo>
                    <a:pt x="13" y="60"/>
                    <a:pt x="15" y="74"/>
                    <a:pt x="18" y="87"/>
                  </a:cubicBezTo>
                  <a:lnTo>
                    <a:pt x="5" y="9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23"/>
            <p:cNvSpPr/>
            <p:nvPr/>
          </p:nvSpPr>
          <p:spPr>
            <a:xfrm>
              <a:off x="1493838" y="806450"/>
              <a:ext cx="265113" cy="207963"/>
            </a:xfrm>
            <a:custGeom>
              <a:avLst/>
              <a:gdLst/>
              <a:ahLst/>
              <a:cxnLst/>
              <a:rect l="l" t="t" r="r" b="b"/>
              <a:pathLst>
                <a:path w="157" h="123" extrusionOk="0">
                  <a:moveTo>
                    <a:pt x="0" y="123"/>
                  </a:moveTo>
                  <a:cubicBezTo>
                    <a:pt x="0" y="116"/>
                    <a:pt x="0" y="116"/>
                    <a:pt x="0" y="116"/>
                  </a:cubicBezTo>
                  <a:cubicBezTo>
                    <a:pt x="70" y="116"/>
                    <a:pt x="132" y="68"/>
                    <a:pt x="150" y="0"/>
                  </a:cubicBezTo>
                  <a:cubicBezTo>
                    <a:pt x="157" y="2"/>
                    <a:pt x="157" y="2"/>
                    <a:pt x="157" y="2"/>
                  </a:cubicBezTo>
                  <a:cubicBezTo>
                    <a:pt x="138" y="73"/>
                    <a:pt x="73" y="12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23"/>
            <p:cNvSpPr/>
            <p:nvPr/>
          </p:nvSpPr>
          <p:spPr>
            <a:xfrm>
              <a:off x="1752600" y="693738"/>
              <a:ext cx="14288" cy="46037"/>
            </a:xfrm>
            <a:custGeom>
              <a:avLst/>
              <a:gdLst/>
              <a:ahLst/>
              <a:cxnLst/>
              <a:rect l="l" t="t" r="r" b="b"/>
              <a:pathLst>
                <a:path w="9" h="27" extrusionOk="0">
                  <a:moveTo>
                    <a:pt x="9" y="27"/>
                  </a:moveTo>
                  <a:cubicBezTo>
                    <a:pt x="3" y="27"/>
                    <a:pt x="3" y="27"/>
                    <a:pt x="3" y="27"/>
                  </a:cubicBezTo>
                  <a:cubicBezTo>
                    <a:pt x="3" y="19"/>
                    <a:pt x="2" y="10"/>
                    <a:pt x="0" y="1"/>
                  </a:cubicBezTo>
                  <a:cubicBezTo>
                    <a:pt x="7" y="0"/>
                    <a:pt x="7" y="0"/>
                    <a:pt x="7" y="0"/>
                  </a:cubicBezTo>
                  <a:cubicBezTo>
                    <a:pt x="9" y="9"/>
                    <a:pt x="9" y="18"/>
                    <a:pt x="9"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23"/>
            <p:cNvSpPr/>
            <p:nvPr/>
          </p:nvSpPr>
          <p:spPr>
            <a:xfrm>
              <a:off x="1658938" y="527050"/>
              <a:ext cx="46037" cy="44450"/>
            </a:xfrm>
            <a:custGeom>
              <a:avLst/>
              <a:gdLst/>
              <a:ahLst/>
              <a:cxnLst/>
              <a:rect l="l" t="t" r="r" b="b"/>
              <a:pathLst>
                <a:path w="27" h="27" extrusionOk="0">
                  <a:moveTo>
                    <a:pt x="21" y="27"/>
                  </a:moveTo>
                  <a:cubicBezTo>
                    <a:pt x="15" y="19"/>
                    <a:pt x="8" y="12"/>
                    <a:pt x="0" y="6"/>
                  </a:cubicBezTo>
                  <a:cubicBezTo>
                    <a:pt x="5" y="0"/>
                    <a:pt x="5" y="0"/>
                    <a:pt x="5" y="0"/>
                  </a:cubicBezTo>
                  <a:cubicBezTo>
                    <a:pt x="13" y="7"/>
                    <a:pt x="20" y="14"/>
                    <a:pt x="27" y="22"/>
                  </a:cubicBezTo>
                  <a:lnTo>
                    <a:pt x="21" y="2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23"/>
            <p:cNvSpPr/>
            <p:nvPr/>
          </p:nvSpPr>
          <p:spPr>
            <a:xfrm>
              <a:off x="1524000" y="466725"/>
              <a:ext cx="123825" cy="55563"/>
            </a:xfrm>
            <a:custGeom>
              <a:avLst/>
              <a:gdLst/>
              <a:ahLst/>
              <a:cxnLst/>
              <a:rect l="l" t="t" r="r" b="b"/>
              <a:pathLst>
                <a:path w="73" h="33" extrusionOk="0">
                  <a:moveTo>
                    <a:pt x="70" y="33"/>
                  </a:moveTo>
                  <a:cubicBezTo>
                    <a:pt x="49" y="18"/>
                    <a:pt x="25" y="9"/>
                    <a:pt x="0" y="7"/>
                  </a:cubicBezTo>
                  <a:cubicBezTo>
                    <a:pt x="0" y="0"/>
                    <a:pt x="0" y="0"/>
                    <a:pt x="0" y="0"/>
                  </a:cubicBezTo>
                  <a:cubicBezTo>
                    <a:pt x="26" y="3"/>
                    <a:pt x="52" y="12"/>
                    <a:pt x="73" y="27"/>
                  </a:cubicBezTo>
                  <a:lnTo>
                    <a:pt x="70"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23"/>
            <p:cNvSpPr/>
            <p:nvPr/>
          </p:nvSpPr>
          <p:spPr>
            <a:xfrm>
              <a:off x="1436688" y="465138"/>
              <a:ext cx="57150" cy="17463"/>
            </a:xfrm>
            <a:custGeom>
              <a:avLst/>
              <a:gdLst/>
              <a:ahLst/>
              <a:cxnLst/>
              <a:rect l="l" t="t" r="r" b="b"/>
              <a:pathLst>
                <a:path w="34" h="10" extrusionOk="0">
                  <a:moveTo>
                    <a:pt x="1" y="10"/>
                  </a:moveTo>
                  <a:cubicBezTo>
                    <a:pt x="0" y="3"/>
                    <a:pt x="0" y="3"/>
                    <a:pt x="0" y="3"/>
                  </a:cubicBezTo>
                  <a:cubicBezTo>
                    <a:pt x="11" y="1"/>
                    <a:pt x="22" y="0"/>
                    <a:pt x="34" y="0"/>
                  </a:cubicBezTo>
                  <a:cubicBezTo>
                    <a:pt x="34" y="7"/>
                    <a:pt x="34" y="7"/>
                    <a:pt x="34" y="7"/>
                  </a:cubicBezTo>
                  <a:cubicBezTo>
                    <a:pt x="23" y="7"/>
                    <a:pt x="12" y="8"/>
                    <a:pt x="1"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23"/>
            <p:cNvSpPr/>
            <p:nvPr/>
          </p:nvSpPr>
          <p:spPr>
            <a:xfrm>
              <a:off x="1231900" y="487363"/>
              <a:ext cx="158750" cy="173037"/>
            </a:xfrm>
            <a:custGeom>
              <a:avLst/>
              <a:gdLst/>
              <a:ahLst/>
              <a:cxnLst/>
              <a:rect l="l" t="t" r="r" b="b"/>
              <a:pathLst>
                <a:path w="94" h="102" extrusionOk="0">
                  <a:moveTo>
                    <a:pt x="6" y="102"/>
                  </a:moveTo>
                  <a:cubicBezTo>
                    <a:pt x="0" y="100"/>
                    <a:pt x="0" y="100"/>
                    <a:pt x="0" y="100"/>
                  </a:cubicBezTo>
                  <a:cubicBezTo>
                    <a:pt x="14" y="55"/>
                    <a:pt x="47" y="18"/>
                    <a:pt x="91" y="0"/>
                  </a:cubicBezTo>
                  <a:cubicBezTo>
                    <a:pt x="94" y="6"/>
                    <a:pt x="94" y="6"/>
                    <a:pt x="94" y="6"/>
                  </a:cubicBezTo>
                  <a:cubicBezTo>
                    <a:pt x="52" y="24"/>
                    <a:pt x="20" y="59"/>
                    <a:pt x="6" y="10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1" name="Google Shape;991;p23"/>
            <p:cNvSpPr/>
            <p:nvPr/>
          </p:nvSpPr>
          <p:spPr>
            <a:xfrm>
              <a:off x="1219200" y="685800"/>
              <a:ext cx="15875" cy="53975"/>
            </a:xfrm>
            <a:custGeom>
              <a:avLst/>
              <a:gdLst/>
              <a:ahLst/>
              <a:cxnLst/>
              <a:rect l="l" t="t" r="r" b="b"/>
              <a:pathLst>
                <a:path w="10" h="32" extrusionOk="0">
                  <a:moveTo>
                    <a:pt x="7" y="32"/>
                  </a:moveTo>
                  <a:cubicBezTo>
                    <a:pt x="0" y="32"/>
                    <a:pt x="0" y="32"/>
                    <a:pt x="0" y="32"/>
                  </a:cubicBezTo>
                  <a:cubicBezTo>
                    <a:pt x="0" y="21"/>
                    <a:pt x="1" y="10"/>
                    <a:pt x="4" y="0"/>
                  </a:cubicBezTo>
                  <a:cubicBezTo>
                    <a:pt x="10" y="1"/>
                    <a:pt x="10" y="1"/>
                    <a:pt x="10" y="1"/>
                  </a:cubicBezTo>
                  <a:cubicBezTo>
                    <a:pt x="8" y="11"/>
                    <a:pt x="7" y="22"/>
                    <a:pt x="7"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23"/>
            <p:cNvSpPr/>
            <p:nvPr/>
          </p:nvSpPr>
          <p:spPr>
            <a:xfrm>
              <a:off x="1231900" y="820738"/>
              <a:ext cx="111125" cy="144463"/>
            </a:xfrm>
            <a:custGeom>
              <a:avLst/>
              <a:gdLst/>
              <a:ahLst/>
              <a:cxnLst/>
              <a:rect l="l" t="t" r="r" b="b"/>
              <a:pathLst>
                <a:path w="66" h="86" extrusionOk="0">
                  <a:moveTo>
                    <a:pt x="62" y="86"/>
                  </a:moveTo>
                  <a:cubicBezTo>
                    <a:pt x="33" y="66"/>
                    <a:pt x="11" y="36"/>
                    <a:pt x="0" y="2"/>
                  </a:cubicBezTo>
                  <a:cubicBezTo>
                    <a:pt x="6" y="0"/>
                    <a:pt x="6" y="0"/>
                    <a:pt x="6" y="0"/>
                  </a:cubicBezTo>
                  <a:cubicBezTo>
                    <a:pt x="17" y="32"/>
                    <a:pt x="38" y="61"/>
                    <a:pt x="66" y="80"/>
                  </a:cubicBezTo>
                  <a:lnTo>
                    <a:pt x="62" y="8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23"/>
            <p:cNvSpPr/>
            <p:nvPr/>
          </p:nvSpPr>
          <p:spPr>
            <a:xfrm>
              <a:off x="1377950" y="976313"/>
              <a:ext cx="38100" cy="25400"/>
            </a:xfrm>
            <a:custGeom>
              <a:avLst/>
              <a:gdLst/>
              <a:ahLst/>
              <a:cxnLst/>
              <a:rect l="l" t="t" r="r" b="b"/>
              <a:pathLst>
                <a:path w="23" h="15" extrusionOk="0">
                  <a:moveTo>
                    <a:pt x="21" y="15"/>
                  </a:moveTo>
                  <a:cubicBezTo>
                    <a:pt x="14" y="12"/>
                    <a:pt x="7" y="10"/>
                    <a:pt x="0" y="7"/>
                  </a:cubicBezTo>
                  <a:cubicBezTo>
                    <a:pt x="3" y="0"/>
                    <a:pt x="3" y="0"/>
                    <a:pt x="3" y="0"/>
                  </a:cubicBezTo>
                  <a:cubicBezTo>
                    <a:pt x="9" y="3"/>
                    <a:pt x="16" y="6"/>
                    <a:pt x="23" y="8"/>
                  </a:cubicBezTo>
                  <a:lnTo>
                    <a:pt x="2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4" name="Google Shape;994;p23"/>
            <p:cNvSpPr/>
            <p:nvPr/>
          </p:nvSpPr>
          <p:spPr>
            <a:xfrm>
              <a:off x="1325563" y="739775"/>
              <a:ext cx="26988" cy="69850"/>
            </a:xfrm>
            <a:custGeom>
              <a:avLst/>
              <a:gdLst/>
              <a:ahLst/>
              <a:cxnLst/>
              <a:rect l="l" t="t" r="r" b="b"/>
              <a:pathLst>
                <a:path w="16" h="42" extrusionOk="0">
                  <a:moveTo>
                    <a:pt x="9" y="42"/>
                  </a:moveTo>
                  <a:cubicBezTo>
                    <a:pt x="3" y="29"/>
                    <a:pt x="0" y="15"/>
                    <a:pt x="0" y="0"/>
                  </a:cubicBezTo>
                  <a:cubicBezTo>
                    <a:pt x="8" y="0"/>
                    <a:pt x="8" y="0"/>
                    <a:pt x="8" y="0"/>
                  </a:cubicBezTo>
                  <a:cubicBezTo>
                    <a:pt x="8" y="14"/>
                    <a:pt x="11" y="27"/>
                    <a:pt x="16" y="39"/>
                  </a:cubicBezTo>
                  <a:lnTo>
                    <a:pt x="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5" name="Google Shape;995;p23"/>
            <p:cNvSpPr/>
            <p:nvPr/>
          </p:nvSpPr>
          <p:spPr>
            <a:xfrm>
              <a:off x="1354138" y="825500"/>
              <a:ext cx="57150" cy="57150"/>
            </a:xfrm>
            <a:custGeom>
              <a:avLst/>
              <a:gdLst/>
              <a:ahLst/>
              <a:cxnLst/>
              <a:rect l="l" t="t" r="r" b="b"/>
              <a:pathLst>
                <a:path w="34" h="34" extrusionOk="0">
                  <a:moveTo>
                    <a:pt x="30" y="34"/>
                  </a:moveTo>
                  <a:cubicBezTo>
                    <a:pt x="18" y="26"/>
                    <a:pt x="8" y="16"/>
                    <a:pt x="0" y="4"/>
                  </a:cubicBezTo>
                  <a:cubicBezTo>
                    <a:pt x="6" y="0"/>
                    <a:pt x="6" y="0"/>
                    <a:pt x="6" y="0"/>
                  </a:cubicBezTo>
                  <a:cubicBezTo>
                    <a:pt x="13" y="11"/>
                    <a:pt x="23" y="21"/>
                    <a:pt x="34" y="28"/>
                  </a:cubicBezTo>
                  <a:lnTo>
                    <a:pt x="30" y="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23"/>
            <p:cNvSpPr/>
            <p:nvPr/>
          </p:nvSpPr>
          <p:spPr>
            <a:xfrm>
              <a:off x="1423988" y="882650"/>
              <a:ext cx="33337" cy="20638"/>
            </a:xfrm>
            <a:custGeom>
              <a:avLst/>
              <a:gdLst/>
              <a:ahLst/>
              <a:cxnLst/>
              <a:rect l="l" t="t" r="r" b="b"/>
              <a:pathLst>
                <a:path w="19" h="12" extrusionOk="0">
                  <a:moveTo>
                    <a:pt x="17" y="12"/>
                  </a:moveTo>
                  <a:cubicBezTo>
                    <a:pt x="11" y="11"/>
                    <a:pt x="6" y="9"/>
                    <a:pt x="0" y="6"/>
                  </a:cubicBezTo>
                  <a:cubicBezTo>
                    <a:pt x="3" y="0"/>
                    <a:pt x="3" y="0"/>
                    <a:pt x="3" y="0"/>
                  </a:cubicBezTo>
                  <a:cubicBezTo>
                    <a:pt x="8" y="2"/>
                    <a:pt x="14" y="4"/>
                    <a:pt x="19" y="5"/>
                  </a:cubicBezTo>
                  <a:lnTo>
                    <a:pt x="17" y="1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7" name="Google Shape;997;p23"/>
            <p:cNvSpPr/>
            <p:nvPr/>
          </p:nvSpPr>
          <p:spPr>
            <a:xfrm>
              <a:off x="1473200" y="884238"/>
              <a:ext cx="84138" cy="23812"/>
            </a:xfrm>
            <a:custGeom>
              <a:avLst/>
              <a:gdLst/>
              <a:ahLst/>
              <a:cxnLst/>
              <a:rect l="l" t="t" r="r" b="b"/>
              <a:pathLst>
                <a:path w="50" h="14" extrusionOk="0">
                  <a:moveTo>
                    <a:pt x="12" y="14"/>
                  </a:moveTo>
                  <a:cubicBezTo>
                    <a:pt x="8" y="14"/>
                    <a:pt x="4" y="14"/>
                    <a:pt x="0" y="13"/>
                  </a:cubicBezTo>
                  <a:cubicBezTo>
                    <a:pt x="1" y="6"/>
                    <a:pt x="1" y="6"/>
                    <a:pt x="1" y="6"/>
                  </a:cubicBezTo>
                  <a:cubicBezTo>
                    <a:pt x="4" y="6"/>
                    <a:pt x="8" y="6"/>
                    <a:pt x="12" y="6"/>
                  </a:cubicBezTo>
                  <a:cubicBezTo>
                    <a:pt x="24" y="6"/>
                    <a:pt x="36" y="4"/>
                    <a:pt x="47" y="0"/>
                  </a:cubicBezTo>
                  <a:cubicBezTo>
                    <a:pt x="50" y="7"/>
                    <a:pt x="50" y="7"/>
                    <a:pt x="50" y="7"/>
                  </a:cubicBezTo>
                  <a:cubicBezTo>
                    <a:pt x="38" y="11"/>
                    <a:pt x="25" y="14"/>
                    <a:pt x="1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23"/>
            <p:cNvSpPr/>
            <p:nvPr/>
          </p:nvSpPr>
          <p:spPr>
            <a:xfrm>
              <a:off x="1577975" y="823913"/>
              <a:ext cx="57150" cy="57150"/>
            </a:xfrm>
            <a:custGeom>
              <a:avLst/>
              <a:gdLst/>
              <a:ahLst/>
              <a:cxnLst/>
              <a:rect l="l" t="t" r="r" b="b"/>
              <a:pathLst>
                <a:path w="34" h="34" extrusionOk="0">
                  <a:moveTo>
                    <a:pt x="4" y="34"/>
                  </a:moveTo>
                  <a:cubicBezTo>
                    <a:pt x="0" y="28"/>
                    <a:pt x="0" y="28"/>
                    <a:pt x="0" y="28"/>
                  </a:cubicBezTo>
                  <a:cubicBezTo>
                    <a:pt x="11" y="21"/>
                    <a:pt x="20" y="11"/>
                    <a:pt x="28" y="0"/>
                  </a:cubicBezTo>
                  <a:cubicBezTo>
                    <a:pt x="34" y="4"/>
                    <a:pt x="34" y="4"/>
                    <a:pt x="34" y="4"/>
                  </a:cubicBezTo>
                  <a:cubicBezTo>
                    <a:pt x="26" y="16"/>
                    <a:pt x="16" y="26"/>
                    <a:pt x="4" y="3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9" name="Google Shape;999;p23"/>
            <p:cNvSpPr/>
            <p:nvPr/>
          </p:nvSpPr>
          <p:spPr>
            <a:xfrm>
              <a:off x="1646238" y="706438"/>
              <a:ext cx="14288" cy="65088"/>
            </a:xfrm>
            <a:custGeom>
              <a:avLst/>
              <a:gdLst/>
              <a:ahLst/>
              <a:cxnLst/>
              <a:rect l="l" t="t" r="r" b="b"/>
              <a:pathLst>
                <a:path w="9" h="38" extrusionOk="0">
                  <a:moveTo>
                    <a:pt x="8" y="38"/>
                  </a:moveTo>
                  <a:cubicBezTo>
                    <a:pt x="0" y="37"/>
                    <a:pt x="0" y="37"/>
                    <a:pt x="0" y="37"/>
                  </a:cubicBezTo>
                  <a:cubicBezTo>
                    <a:pt x="1" y="31"/>
                    <a:pt x="2" y="25"/>
                    <a:pt x="2" y="19"/>
                  </a:cubicBezTo>
                  <a:cubicBezTo>
                    <a:pt x="2" y="13"/>
                    <a:pt x="1" y="7"/>
                    <a:pt x="0" y="2"/>
                  </a:cubicBezTo>
                  <a:cubicBezTo>
                    <a:pt x="8" y="0"/>
                    <a:pt x="8" y="0"/>
                    <a:pt x="8" y="0"/>
                  </a:cubicBezTo>
                  <a:cubicBezTo>
                    <a:pt x="9" y="6"/>
                    <a:pt x="9" y="13"/>
                    <a:pt x="9" y="19"/>
                  </a:cubicBezTo>
                  <a:cubicBezTo>
                    <a:pt x="9" y="26"/>
                    <a:pt x="9" y="32"/>
                    <a:pt x="8"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0" name="Google Shape;1000;p23"/>
            <p:cNvSpPr/>
            <p:nvPr/>
          </p:nvSpPr>
          <p:spPr>
            <a:xfrm>
              <a:off x="1584325" y="603250"/>
              <a:ext cx="66675" cy="77787"/>
            </a:xfrm>
            <a:custGeom>
              <a:avLst/>
              <a:gdLst/>
              <a:ahLst/>
              <a:cxnLst/>
              <a:rect l="l" t="t" r="r" b="b"/>
              <a:pathLst>
                <a:path w="39" h="46" extrusionOk="0">
                  <a:moveTo>
                    <a:pt x="32" y="46"/>
                  </a:moveTo>
                  <a:cubicBezTo>
                    <a:pt x="25" y="30"/>
                    <a:pt x="14" y="16"/>
                    <a:pt x="0" y="6"/>
                  </a:cubicBezTo>
                  <a:cubicBezTo>
                    <a:pt x="5" y="0"/>
                    <a:pt x="5" y="0"/>
                    <a:pt x="5" y="0"/>
                  </a:cubicBezTo>
                  <a:cubicBezTo>
                    <a:pt x="20" y="11"/>
                    <a:pt x="32" y="26"/>
                    <a:pt x="39" y="44"/>
                  </a:cubicBezTo>
                  <a:lnTo>
                    <a:pt x="32" y="4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23"/>
            <p:cNvSpPr/>
            <p:nvPr/>
          </p:nvSpPr>
          <p:spPr>
            <a:xfrm>
              <a:off x="1473200" y="571500"/>
              <a:ext cx="103187" cy="31750"/>
            </a:xfrm>
            <a:custGeom>
              <a:avLst/>
              <a:gdLst/>
              <a:ahLst/>
              <a:cxnLst/>
              <a:rect l="l" t="t" r="r" b="b"/>
              <a:pathLst>
                <a:path w="61" h="19" extrusionOk="0">
                  <a:moveTo>
                    <a:pt x="58" y="19"/>
                  </a:moveTo>
                  <a:cubicBezTo>
                    <a:pt x="44" y="11"/>
                    <a:pt x="28" y="7"/>
                    <a:pt x="12" y="7"/>
                  </a:cubicBezTo>
                  <a:cubicBezTo>
                    <a:pt x="8" y="7"/>
                    <a:pt x="5" y="7"/>
                    <a:pt x="1" y="8"/>
                  </a:cubicBezTo>
                  <a:cubicBezTo>
                    <a:pt x="0" y="0"/>
                    <a:pt x="0" y="0"/>
                    <a:pt x="0" y="0"/>
                  </a:cubicBezTo>
                  <a:cubicBezTo>
                    <a:pt x="4" y="0"/>
                    <a:pt x="8" y="0"/>
                    <a:pt x="12" y="0"/>
                  </a:cubicBezTo>
                  <a:cubicBezTo>
                    <a:pt x="29" y="0"/>
                    <a:pt x="46" y="4"/>
                    <a:pt x="61" y="13"/>
                  </a:cubicBezTo>
                  <a:lnTo>
                    <a:pt x="58"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23"/>
            <p:cNvSpPr/>
            <p:nvPr/>
          </p:nvSpPr>
          <p:spPr>
            <a:xfrm>
              <a:off x="1404938" y="574675"/>
              <a:ext cx="52388" cy="33337"/>
            </a:xfrm>
            <a:custGeom>
              <a:avLst/>
              <a:gdLst/>
              <a:ahLst/>
              <a:cxnLst/>
              <a:rect l="l" t="t" r="r" b="b"/>
              <a:pathLst>
                <a:path w="31" h="19" extrusionOk="0">
                  <a:moveTo>
                    <a:pt x="4" y="19"/>
                  </a:moveTo>
                  <a:cubicBezTo>
                    <a:pt x="0" y="13"/>
                    <a:pt x="0" y="13"/>
                    <a:pt x="0" y="13"/>
                  </a:cubicBezTo>
                  <a:cubicBezTo>
                    <a:pt x="9" y="7"/>
                    <a:pt x="19" y="3"/>
                    <a:pt x="29" y="0"/>
                  </a:cubicBezTo>
                  <a:cubicBezTo>
                    <a:pt x="31" y="8"/>
                    <a:pt x="31" y="8"/>
                    <a:pt x="31" y="8"/>
                  </a:cubicBezTo>
                  <a:cubicBezTo>
                    <a:pt x="21" y="10"/>
                    <a:pt x="12" y="14"/>
                    <a:pt x="4" y="1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23"/>
            <p:cNvSpPr/>
            <p:nvPr/>
          </p:nvSpPr>
          <p:spPr>
            <a:xfrm>
              <a:off x="1328738" y="617538"/>
              <a:ext cx="57150" cy="92075"/>
            </a:xfrm>
            <a:custGeom>
              <a:avLst/>
              <a:gdLst/>
              <a:ahLst/>
              <a:cxnLst/>
              <a:rect l="l" t="t" r="r" b="b"/>
              <a:pathLst>
                <a:path w="34" h="55" extrusionOk="0">
                  <a:moveTo>
                    <a:pt x="7" y="55"/>
                  </a:moveTo>
                  <a:cubicBezTo>
                    <a:pt x="0" y="54"/>
                    <a:pt x="0" y="54"/>
                    <a:pt x="0" y="54"/>
                  </a:cubicBezTo>
                  <a:cubicBezTo>
                    <a:pt x="4" y="33"/>
                    <a:pt x="14" y="14"/>
                    <a:pt x="29" y="0"/>
                  </a:cubicBezTo>
                  <a:cubicBezTo>
                    <a:pt x="34" y="5"/>
                    <a:pt x="34" y="5"/>
                    <a:pt x="34" y="5"/>
                  </a:cubicBezTo>
                  <a:cubicBezTo>
                    <a:pt x="20" y="19"/>
                    <a:pt x="11" y="36"/>
                    <a:pt x="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23"/>
            <p:cNvSpPr/>
            <p:nvPr/>
          </p:nvSpPr>
          <p:spPr>
            <a:xfrm>
              <a:off x="1357313" y="787400"/>
              <a:ext cx="36513" cy="50800"/>
            </a:xfrm>
            <a:custGeom>
              <a:avLst/>
              <a:gdLst/>
              <a:ahLst/>
              <a:cxnLst/>
              <a:rect l="l" t="t" r="r" b="b"/>
              <a:pathLst>
                <a:path w="22" h="30" extrusionOk="0">
                  <a:moveTo>
                    <a:pt x="17" y="30"/>
                  </a:moveTo>
                  <a:cubicBezTo>
                    <a:pt x="10" y="21"/>
                    <a:pt x="4" y="12"/>
                    <a:pt x="0" y="2"/>
                  </a:cubicBezTo>
                  <a:cubicBezTo>
                    <a:pt x="6" y="0"/>
                    <a:pt x="6" y="0"/>
                    <a:pt x="6" y="0"/>
                  </a:cubicBezTo>
                  <a:cubicBezTo>
                    <a:pt x="10" y="9"/>
                    <a:pt x="15" y="18"/>
                    <a:pt x="22" y="25"/>
                  </a:cubicBezTo>
                  <a:lnTo>
                    <a:pt x="17"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23"/>
            <p:cNvSpPr/>
            <p:nvPr/>
          </p:nvSpPr>
          <p:spPr>
            <a:xfrm>
              <a:off x="1400175" y="841375"/>
              <a:ext cx="93663" cy="44450"/>
            </a:xfrm>
            <a:custGeom>
              <a:avLst/>
              <a:gdLst/>
              <a:ahLst/>
              <a:cxnLst/>
              <a:rect l="l" t="t" r="r" b="b"/>
              <a:pathLst>
                <a:path w="56" h="26" extrusionOk="0">
                  <a:moveTo>
                    <a:pt x="56" y="26"/>
                  </a:moveTo>
                  <a:cubicBezTo>
                    <a:pt x="35" y="26"/>
                    <a:pt x="15" y="18"/>
                    <a:pt x="0" y="5"/>
                  </a:cubicBezTo>
                  <a:cubicBezTo>
                    <a:pt x="4" y="0"/>
                    <a:pt x="4" y="0"/>
                    <a:pt x="4" y="0"/>
                  </a:cubicBezTo>
                  <a:cubicBezTo>
                    <a:pt x="18" y="13"/>
                    <a:pt x="37" y="19"/>
                    <a:pt x="56" y="19"/>
                  </a:cubicBezTo>
                  <a:lnTo>
                    <a:pt x="56" y="2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23"/>
            <p:cNvSpPr/>
            <p:nvPr/>
          </p:nvSpPr>
          <p:spPr>
            <a:xfrm>
              <a:off x="1522413" y="839788"/>
              <a:ext cx="68263" cy="42863"/>
            </a:xfrm>
            <a:custGeom>
              <a:avLst/>
              <a:gdLst/>
              <a:ahLst/>
              <a:cxnLst/>
              <a:rect l="l" t="t" r="r" b="b"/>
              <a:pathLst>
                <a:path w="40" h="25" extrusionOk="0">
                  <a:moveTo>
                    <a:pt x="1" y="25"/>
                  </a:moveTo>
                  <a:cubicBezTo>
                    <a:pt x="0" y="19"/>
                    <a:pt x="0" y="19"/>
                    <a:pt x="0" y="19"/>
                  </a:cubicBezTo>
                  <a:cubicBezTo>
                    <a:pt x="13" y="16"/>
                    <a:pt x="26" y="10"/>
                    <a:pt x="36" y="0"/>
                  </a:cubicBezTo>
                  <a:cubicBezTo>
                    <a:pt x="40" y="5"/>
                    <a:pt x="40" y="5"/>
                    <a:pt x="40" y="5"/>
                  </a:cubicBezTo>
                  <a:cubicBezTo>
                    <a:pt x="29" y="15"/>
                    <a:pt x="15" y="22"/>
                    <a:pt x="1" y="2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23"/>
            <p:cNvSpPr/>
            <p:nvPr/>
          </p:nvSpPr>
          <p:spPr>
            <a:xfrm>
              <a:off x="1593850" y="784225"/>
              <a:ext cx="36513" cy="53975"/>
            </a:xfrm>
            <a:custGeom>
              <a:avLst/>
              <a:gdLst/>
              <a:ahLst/>
              <a:cxnLst/>
              <a:rect l="l" t="t" r="r" b="b"/>
              <a:pathLst>
                <a:path w="22" h="32" extrusionOk="0">
                  <a:moveTo>
                    <a:pt x="5" y="32"/>
                  </a:moveTo>
                  <a:cubicBezTo>
                    <a:pt x="0" y="27"/>
                    <a:pt x="0" y="27"/>
                    <a:pt x="0" y="27"/>
                  </a:cubicBezTo>
                  <a:cubicBezTo>
                    <a:pt x="7" y="19"/>
                    <a:pt x="13" y="10"/>
                    <a:pt x="16" y="0"/>
                  </a:cubicBezTo>
                  <a:cubicBezTo>
                    <a:pt x="22" y="3"/>
                    <a:pt x="22" y="3"/>
                    <a:pt x="22" y="3"/>
                  </a:cubicBezTo>
                  <a:cubicBezTo>
                    <a:pt x="18" y="13"/>
                    <a:pt x="12" y="23"/>
                    <a:pt x="5"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23"/>
            <p:cNvSpPr/>
            <p:nvPr/>
          </p:nvSpPr>
          <p:spPr>
            <a:xfrm>
              <a:off x="1625600" y="704850"/>
              <a:ext cx="12700" cy="61913"/>
            </a:xfrm>
            <a:custGeom>
              <a:avLst/>
              <a:gdLst/>
              <a:ahLst/>
              <a:cxnLst/>
              <a:rect l="l" t="t" r="r" b="b"/>
              <a:pathLst>
                <a:path w="8" h="36" extrusionOk="0">
                  <a:moveTo>
                    <a:pt x="7" y="36"/>
                  </a:moveTo>
                  <a:cubicBezTo>
                    <a:pt x="1" y="34"/>
                    <a:pt x="1" y="34"/>
                    <a:pt x="1" y="34"/>
                  </a:cubicBezTo>
                  <a:cubicBezTo>
                    <a:pt x="2" y="30"/>
                    <a:pt x="2" y="25"/>
                    <a:pt x="2" y="20"/>
                  </a:cubicBezTo>
                  <a:cubicBezTo>
                    <a:pt x="2" y="14"/>
                    <a:pt x="1" y="7"/>
                    <a:pt x="0" y="1"/>
                  </a:cubicBezTo>
                  <a:cubicBezTo>
                    <a:pt x="6" y="0"/>
                    <a:pt x="6" y="0"/>
                    <a:pt x="6" y="0"/>
                  </a:cubicBezTo>
                  <a:cubicBezTo>
                    <a:pt x="7" y="6"/>
                    <a:pt x="8" y="13"/>
                    <a:pt x="8" y="20"/>
                  </a:cubicBezTo>
                  <a:cubicBezTo>
                    <a:pt x="8" y="25"/>
                    <a:pt x="8" y="31"/>
                    <a:pt x="7"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23"/>
            <p:cNvSpPr/>
            <p:nvPr/>
          </p:nvSpPr>
          <p:spPr>
            <a:xfrm>
              <a:off x="1593850" y="641350"/>
              <a:ext cx="36513" cy="50800"/>
            </a:xfrm>
            <a:custGeom>
              <a:avLst/>
              <a:gdLst/>
              <a:ahLst/>
              <a:cxnLst/>
              <a:rect l="l" t="t" r="r" b="b"/>
              <a:pathLst>
                <a:path w="22" h="30" extrusionOk="0">
                  <a:moveTo>
                    <a:pt x="16" y="30"/>
                  </a:moveTo>
                  <a:cubicBezTo>
                    <a:pt x="12" y="20"/>
                    <a:pt x="7" y="12"/>
                    <a:pt x="0" y="4"/>
                  </a:cubicBezTo>
                  <a:cubicBezTo>
                    <a:pt x="5" y="0"/>
                    <a:pt x="5" y="0"/>
                    <a:pt x="5" y="0"/>
                  </a:cubicBezTo>
                  <a:cubicBezTo>
                    <a:pt x="12" y="8"/>
                    <a:pt x="18" y="17"/>
                    <a:pt x="22" y="28"/>
                  </a:cubicBezTo>
                  <a:lnTo>
                    <a:pt x="16"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23"/>
            <p:cNvSpPr/>
            <p:nvPr/>
          </p:nvSpPr>
          <p:spPr>
            <a:xfrm>
              <a:off x="1524000" y="596900"/>
              <a:ext cx="61912" cy="38100"/>
            </a:xfrm>
            <a:custGeom>
              <a:avLst/>
              <a:gdLst/>
              <a:ahLst/>
              <a:cxnLst/>
              <a:rect l="l" t="t" r="r" b="b"/>
              <a:pathLst>
                <a:path w="37" h="22" extrusionOk="0">
                  <a:moveTo>
                    <a:pt x="33" y="22"/>
                  </a:moveTo>
                  <a:cubicBezTo>
                    <a:pt x="23" y="14"/>
                    <a:pt x="12" y="9"/>
                    <a:pt x="0" y="6"/>
                  </a:cubicBezTo>
                  <a:cubicBezTo>
                    <a:pt x="1" y="0"/>
                    <a:pt x="1" y="0"/>
                    <a:pt x="1" y="0"/>
                  </a:cubicBezTo>
                  <a:cubicBezTo>
                    <a:pt x="14" y="3"/>
                    <a:pt x="26" y="9"/>
                    <a:pt x="37" y="17"/>
                  </a:cubicBezTo>
                  <a:lnTo>
                    <a:pt x="33" y="2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23"/>
            <p:cNvSpPr/>
            <p:nvPr/>
          </p:nvSpPr>
          <p:spPr>
            <a:xfrm>
              <a:off x="1417638" y="593725"/>
              <a:ext cx="90488" cy="30163"/>
            </a:xfrm>
            <a:custGeom>
              <a:avLst/>
              <a:gdLst/>
              <a:ahLst/>
              <a:cxnLst/>
              <a:rect l="l" t="t" r="r" b="b"/>
              <a:pathLst>
                <a:path w="53" h="18" extrusionOk="0">
                  <a:moveTo>
                    <a:pt x="3" y="18"/>
                  </a:moveTo>
                  <a:cubicBezTo>
                    <a:pt x="0" y="12"/>
                    <a:pt x="0" y="12"/>
                    <a:pt x="0" y="12"/>
                  </a:cubicBezTo>
                  <a:cubicBezTo>
                    <a:pt x="14" y="4"/>
                    <a:pt x="29" y="0"/>
                    <a:pt x="45" y="0"/>
                  </a:cubicBezTo>
                  <a:cubicBezTo>
                    <a:pt x="48" y="0"/>
                    <a:pt x="51" y="0"/>
                    <a:pt x="53" y="0"/>
                  </a:cubicBezTo>
                  <a:cubicBezTo>
                    <a:pt x="53" y="6"/>
                    <a:pt x="53" y="6"/>
                    <a:pt x="53" y="6"/>
                  </a:cubicBezTo>
                  <a:cubicBezTo>
                    <a:pt x="50" y="6"/>
                    <a:pt x="47" y="6"/>
                    <a:pt x="45" y="6"/>
                  </a:cubicBezTo>
                  <a:cubicBezTo>
                    <a:pt x="30" y="6"/>
                    <a:pt x="16" y="10"/>
                    <a:pt x="3"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23"/>
            <p:cNvSpPr/>
            <p:nvPr/>
          </p:nvSpPr>
          <p:spPr>
            <a:xfrm>
              <a:off x="1358900" y="625475"/>
              <a:ext cx="50800" cy="63500"/>
            </a:xfrm>
            <a:custGeom>
              <a:avLst/>
              <a:gdLst/>
              <a:ahLst/>
              <a:cxnLst/>
              <a:rect l="l" t="t" r="r" b="b"/>
              <a:pathLst>
                <a:path w="30" h="37" extrusionOk="0">
                  <a:moveTo>
                    <a:pt x="6" y="37"/>
                  </a:moveTo>
                  <a:cubicBezTo>
                    <a:pt x="0" y="35"/>
                    <a:pt x="0" y="35"/>
                    <a:pt x="0" y="35"/>
                  </a:cubicBezTo>
                  <a:cubicBezTo>
                    <a:pt x="5" y="21"/>
                    <a:pt x="14" y="9"/>
                    <a:pt x="26" y="0"/>
                  </a:cubicBezTo>
                  <a:cubicBezTo>
                    <a:pt x="30" y="5"/>
                    <a:pt x="30" y="5"/>
                    <a:pt x="30" y="5"/>
                  </a:cubicBezTo>
                  <a:cubicBezTo>
                    <a:pt x="19" y="13"/>
                    <a:pt x="11" y="24"/>
                    <a:pt x="6"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23"/>
            <p:cNvSpPr/>
            <p:nvPr/>
          </p:nvSpPr>
          <p:spPr>
            <a:xfrm>
              <a:off x="1347788" y="703263"/>
              <a:ext cx="14288" cy="69850"/>
            </a:xfrm>
            <a:custGeom>
              <a:avLst/>
              <a:gdLst/>
              <a:ahLst/>
              <a:cxnLst/>
              <a:rect l="l" t="t" r="r" b="b"/>
              <a:pathLst>
                <a:path w="9" h="41" extrusionOk="0">
                  <a:moveTo>
                    <a:pt x="3" y="41"/>
                  </a:moveTo>
                  <a:cubicBezTo>
                    <a:pt x="1" y="35"/>
                    <a:pt x="0" y="28"/>
                    <a:pt x="0" y="21"/>
                  </a:cubicBezTo>
                  <a:cubicBezTo>
                    <a:pt x="0" y="14"/>
                    <a:pt x="1" y="7"/>
                    <a:pt x="3" y="0"/>
                  </a:cubicBezTo>
                  <a:cubicBezTo>
                    <a:pt x="9" y="2"/>
                    <a:pt x="9" y="2"/>
                    <a:pt x="9" y="2"/>
                  </a:cubicBezTo>
                  <a:cubicBezTo>
                    <a:pt x="7" y="8"/>
                    <a:pt x="7" y="15"/>
                    <a:pt x="7" y="21"/>
                  </a:cubicBezTo>
                  <a:cubicBezTo>
                    <a:pt x="7" y="28"/>
                    <a:pt x="7" y="34"/>
                    <a:pt x="9" y="40"/>
                  </a:cubicBezTo>
                  <a:lnTo>
                    <a:pt x="3" y="4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23"/>
            <p:cNvSpPr/>
            <p:nvPr/>
          </p:nvSpPr>
          <p:spPr>
            <a:xfrm>
              <a:off x="1493838" y="769938"/>
              <a:ext cx="119063" cy="93663"/>
            </a:xfrm>
            <a:custGeom>
              <a:avLst/>
              <a:gdLst/>
              <a:ahLst/>
              <a:cxnLst/>
              <a:rect l="l" t="t" r="r" b="b"/>
              <a:pathLst>
                <a:path w="71" h="56" extrusionOk="0">
                  <a:moveTo>
                    <a:pt x="0" y="56"/>
                  </a:moveTo>
                  <a:cubicBezTo>
                    <a:pt x="0" y="53"/>
                    <a:pt x="0" y="53"/>
                    <a:pt x="0" y="53"/>
                  </a:cubicBezTo>
                  <a:cubicBezTo>
                    <a:pt x="32" y="53"/>
                    <a:pt x="60" y="31"/>
                    <a:pt x="68" y="0"/>
                  </a:cubicBezTo>
                  <a:cubicBezTo>
                    <a:pt x="71" y="1"/>
                    <a:pt x="71" y="1"/>
                    <a:pt x="71" y="1"/>
                  </a:cubicBezTo>
                  <a:cubicBezTo>
                    <a:pt x="62" y="33"/>
                    <a:pt x="33" y="56"/>
                    <a:pt x="0" y="5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23"/>
            <p:cNvSpPr/>
            <p:nvPr/>
          </p:nvSpPr>
          <p:spPr>
            <a:xfrm>
              <a:off x="1609725" y="719138"/>
              <a:ext cx="7938" cy="20638"/>
            </a:xfrm>
            <a:custGeom>
              <a:avLst/>
              <a:gdLst/>
              <a:ahLst/>
              <a:cxnLst/>
              <a:rect l="l" t="t" r="r" b="b"/>
              <a:pathLst>
                <a:path w="4" h="12" extrusionOk="0">
                  <a:moveTo>
                    <a:pt x="4" y="12"/>
                  </a:moveTo>
                  <a:cubicBezTo>
                    <a:pt x="1" y="12"/>
                    <a:pt x="1" y="12"/>
                    <a:pt x="1" y="12"/>
                  </a:cubicBezTo>
                  <a:cubicBezTo>
                    <a:pt x="1" y="8"/>
                    <a:pt x="1" y="4"/>
                    <a:pt x="0" y="1"/>
                  </a:cubicBezTo>
                  <a:cubicBezTo>
                    <a:pt x="3" y="0"/>
                    <a:pt x="3" y="0"/>
                    <a:pt x="3" y="0"/>
                  </a:cubicBezTo>
                  <a:cubicBezTo>
                    <a:pt x="4" y="4"/>
                    <a:pt x="4" y="8"/>
                    <a:pt x="4" y="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23"/>
            <p:cNvSpPr/>
            <p:nvPr/>
          </p:nvSpPr>
          <p:spPr>
            <a:xfrm>
              <a:off x="1568450" y="642938"/>
              <a:ext cx="20638" cy="20638"/>
            </a:xfrm>
            <a:custGeom>
              <a:avLst/>
              <a:gdLst/>
              <a:ahLst/>
              <a:cxnLst/>
              <a:rect l="l" t="t" r="r" b="b"/>
              <a:pathLst>
                <a:path w="12" h="12" extrusionOk="0">
                  <a:moveTo>
                    <a:pt x="10" y="12"/>
                  </a:moveTo>
                  <a:cubicBezTo>
                    <a:pt x="7" y="9"/>
                    <a:pt x="4" y="6"/>
                    <a:pt x="0" y="3"/>
                  </a:cubicBezTo>
                  <a:cubicBezTo>
                    <a:pt x="2" y="0"/>
                    <a:pt x="2" y="0"/>
                    <a:pt x="2" y="0"/>
                  </a:cubicBezTo>
                  <a:cubicBezTo>
                    <a:pt x="6" y="3"/>
                    <a:pt x="9" y="7"/>
                    <a:pt x="12" y="10"/>
                  </a:cubicBezTo>
                  <a:lnTo>
                    <a:pt x="10" y="1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7" name="Google Shape;1017;p23"/>
            <p:cNvSpPr/>
            <p:nvPr/>
          </p:nvSpPr>
          <p:spPr>
            <a:xfrm>
              <a:off x="1508125" y="615950"/>
              <a:ext cx="55563" cy="25400"/>
            </a:xfrm>
            <a:custGeom>
              <a:avLst/>
              <a:gdLst/>
              <a:ahLst/>
              <a:cxnLst/>
              <a:rect l="l" t="t" r="r" b="b"/>
              <a:pathLst>
                <a:path w="33" h="15" extrusionOk="0">
                  <a:moveTo>
                    <a:pt x="31" y="15"/>
                  </a:moveTo>
                  <a:cubicBezTo>
                    <a:pt x="22" y="9"/>
                    <a:pt x="11" y="5"/>
                    <a:pt x="0" y="3"/>
                  </a:cubicBezTo>
                  <a:cubicBezTo>
                    <a:pt x="0" y="0"/>
                    <a:pt x="0" y="0"/>
                    <a:pt x="0" y="0"/>
                  </a:cubicBezTo>
                  <a:cubicBezTo>
                    <a:pt x="12" y="2"/>
                    <a:pt x="23" y="6"/>
                    <a:pt x="33" y="13"/>
                  </a:cubicBezTo>
                  <a:lnTo>
                    <a:pt x="3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23"/>
            <p:cNvSpPr/>
            <p:nvPr/>
          </p:nvSpPr>
          <p:spPr>
            <a:xfrm>
              <a:off x="1466850" y="615950"/>
              <a:ext cx="26988" cy="6350"/>
            </a:xfrm>
            <a:custGeom>
              <a:avLst/>
              <a:gdLst/>
              <a:ahLst/>
              <a:cxnLst/>
              <a:rect l="l" t="t" r="r" b="b"/>
              <a:pathLst>
                <a:path w="16" h="4" extrusionOk="0">
                  <a:moveTo>
                    <a:pt x="1" y="4"/>
                  </a:moveTo>
                  <a:cubicBezTo>
                    <a:pt x="0" y="1"/>
                    <a:pt x="0" y="1"/>
                    <a:pt x="0" y="1"/>
                  </a:cubicBezTo>
                  <a:cubicBezTo>
                    <a:pt x="5" y="0"/>
                    <a:pt x="11" y="0"/>
                    <a:pt x="16" y="0"/>
                  </a:cubicBezTo>
                  <a:cubicBezTo>
                    <a:pt x="16" y="3"/>
                    <a:pt x="16" y="3"/>
                    <a:pt x="16" y="3"/>
                  </a:cubicBezTo>
                  <a:cubicBezTo>
                    <a:pt x="11" y="3"/>
                    <a:pt x="6" y="3"/>
                    <a:pt x="1"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23"/>
            <p:cNvSpPr/>
            <p:nvPr/>
          </p:nvSpPr>
          <p:spPr>
            <a:xfrm>
              <a:off x="1376363" y="625475"/>
              <a:ext cx="69850" cy="77787"/>
            </a:xfrm>
            <a:custGeom>
              <a:avLst/>
              <a:gdLst/>
              <a:ahLst/>
              <a:cxnLst/>
              <a:rect l="l" t="t" r="r" b="b"/>
              <a:pathLst>
                <a:path w="42" h="46" extrusionOk="0">
                  <a:moveTo>
                    <a:pt x="3" y="46"/>
                  </a:moveTo>
                  <a:cubicBezTo>
                    <a:pt x="0" y="45"/>
                    <a:pt x="0" y="45"/>
                    <a:pt x="0" y="45"/>
                  </a:cubicBezTo>
                  <a:cubicBezTo>
                    <a:pt x="6" y="25"/>
                    <a:pt x="21" y="8"/>
                    <a:pt x="41" y="0"/>
                  </a:cubicBezTo>
                  <a:cubicBezTo>
                    <a:pt x="42" y="3"/>
                    <a:pt x="42" y="3"/>
                    <a:pt x="42" y="3"/>
                  </a:cubicBezTo>
                  <a:cubicBezTo>
                    <a:pt x="23" y="11"/>
                    <a:pt x="9" y="26"/>
                    <a:pt x="3" y="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23"/>
            <p:cNvSpPr/>
            <p:nvPr/>
          </p:nvSpPr>
          <p:spPr>
            <a:xfrm>
              <a:off x="1368425" y="714375"/>
              <a:ext cx="9525" cy="25400"/>
            </a:xfrm>
            <a:custGeom>
              <a:avLst/>
              <a:gdLst/>
              <a:ahLst/>
              <a:cxnLst/>
              <a:rect l="l" t="t" r="r" b="b"/>
              <a:pathLst>
                <a:path w="5" h="15" extrusionOk="0">
                  <a:moveTo>
                    <a:pt x="3" y="15"/>
                  </a:moveTo>
                  <a:cubicBezTo>
                    <a:pt x="0" y="15"/>
                    <a:pt x="0" y="15"/>
                    <a:pt x="0" y="15"/>
                  </a:cubicBezTo>
                  <a:cubicBezTo>
                    <a:pt x="0" y="10"/>
                    <a:pt x="1" y="5"/>
                    <a:pt x="2" y="0"/>
                  </a:cubicBezTo>
                  <a:cubicBezTo>
                    <a:pt x="5" y="1"/>
                    <a:pt x="5" y="1"/>
                    <a:pt x="5" y="1"/>
                  </a:cubicBezTo>
                  <a:cubicBezTo>
                    <a:pt x="4" y="6"/>
                    <a:pt x="3" y="11"/>
                    <a:pt x="3" y="1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23"/>
            <p:cNvSpPr/>
            <p:nvPr/>
          </p:nvSpPr>
          <p:spPr>
            <a:xfrm>
              <a:off x="1376363" y="776288"/>
              <a:ext cx="50800" cy="65087"/>
            </a:xfrm>
            <a:custGeom>
              <a:avLst/>
              <a:gdLst/>
              <a:ahLst/>
              <a:cxnLst/>
              <a:rect l="l" t="t" r="r" b="b"/>
              <a:pathLst>
                <a:path w="30" h="39" extrusionOk="0">
                  <a:moveTo>
                    <a:pt x="28" y="39"/>
                  </a:moveTo>
                  <a:cubicBezTo>
                    <a:pt x="15" y="30"/>
                    <a:pt x="5" y="16"/>
                    <a:pt x="0" y="1"/>
                  </a:cubicBezTo>
                  <a:cubicBezTo>
                    <a:pt x="3" y="0"/>
                    <a:pt x="3" y="0"/>
                    <a:pt x="3" y="0"/>
                  </a:cubicBezTo>
                  <a:cubicBezTo>
                    <a:pt x="7" y="14"/>
                    <a:pt x="17" y="27"/>
                    <a:pt x="30" y="36"/>
                  </a:cubicBezTo>
                  <a:lnTo>
                    <a:pt x="28"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23"/>
            <p:cNvSpPr/>
            <p:nvPr/>
          </p:nvSpPr>
          <p:spPr>
            <a:xfrm>
              <a:off x="1441450" y="847725"/>
              <a:ext cx="17463" cy="11113"/>
            </a:xfrm>
            <a:custGeom>
              <a:avLst/>
              <a:gdLst/>
              <a:ahLst/>
              <a:cxnLst/>
              <a:rect l="l" t="t" r="r" b="b"/>
              <a:pathLst>
                <a:path w="10" h="7" extrusionOk="0">
                  <a:moveTo>
                    <a:pt x="9" y="7"/>
                  </a:moveTo>
                  <a:cubicBezTo>
                    <a:pt x="6" y="6"/>
                    <a:pt x="3" y="4"/>
                    <a:pt x="0" y="3"/>
                  </a:cubicBezTo>
                  <a:cubicBezTo>
                    <a:pt x="1" y="0"/>
                    <a:pt x="1" y="0"/>
                    <a:pt x="1" y="0"/>
                  </a:cubicBezTo>
                  <a:cubicBezTo>
                    <a:pt x="4" y="1"/>
                    <a:pt x="7" y="3"/>
                    <a:pt x="10" y="4"/>
                  </a:cubicBezTo>
                  <a:lnTo>
                    <a:pt x="9"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23" name="Google Shape;1023;p23"/>
          <p:cNvGrpSpPr/>
          <p:nvPr/>
        </p:nvGrpSpPr>
        <p:grpSpPr>
          <a:xfrm>
            <a:off x="200268" y="-7"/>
            <a:ext cx="8943737" cy="4873707"/>
            <a:chOff x="200268" y="-7"/>
            <a:chExt cx="8943737" cy="4873707"/>
          </a:xfrm>
        </p:grpSpPr>
        <p:cxnSp>
          <p:nvCxnSpPr>
            <p:cNvPr id="1024" name="Google Shape;1024;p23"/>
            <p:cNvCxnSpPr/>
            <p:nvPr/>
          </p:nvCxnSpPr>
          <p:spPr>
            <a:xfrm>
              <a:off x="713221" y="4873700"/>
              <a:ext cx="2783100" cy="0"/>
            </a:xfrm>
            <a:prstGeom prst="straightConnector1">
              <a:avLst/>
            </a:prstGeom>
            <a:noFill/>
            <a:ln w="19050" cap="flat" cmpd="sng">
              <a:solidFill>
                <a:schemeClr val="lt2"/>
              </a:solidFill>
              <a:prstDash val="solid"/>
              <a:round/>
              <a:headEnd type="none" w="med" len="med"/>
              <a:tailEnd type="none" w="med" len="med"/>
            </a:ln>
          </p:spPr>
        </p:cxnSp>
        <p:grpSp>
          <p:nvGrpSpPr>
            <p:cNvPr id="1025" name="Google Shape;1025;p23"/>
            <p:cNvGrpSpPr/>
            <p:nvPr/>
          </p:nvGrpSpPr>
          <p:grpSpPr>
            <a:xfrm rot="10800000" flipH="1">
              <a:off x="7356019" y="-7"/>
              <a:ext cx="1787985" cy="1790153"/>
              <a:chOff x="4087813" y="1714500"/>
              <a:chExt cx="1309688" cy="1311275"/>
            </a:xfrm>
          </p:grpSpPr>
          <p:sp>
            <p:nvSpPr>
              <p:cNvPr id="1026" name="Google Shape;1026;p23"/>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1027;p23"/>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1028;p23"/>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1029;p23"/>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1030;p23"/>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1031;p23"/>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2" name="Google Shape;1032;p23"/>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23"/>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34" name="Google Shape;1034;p23"/>
            <p:cNvGrpSpPr/>
            <p:nvPr/>
          </p:nvGrpSpPr>
          <p:grpSpPr>
            <a:xfrm flipH="1">
              <a:off x="200268" y="145611"/>
              <a:ext cx="1025928" cy="248431"/>
              <a:chOff x="4287838" y="1025525"/>
              <a:chExt cx="708025" cy="171450"/>
            </a:xfrm>
          </p:grpSpPr>
          <p:sp>
            <p:nvSpPr>
              <p:cNvPr id="1035" name="Google Shape;1035;p23"/>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23"/>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23"/>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23"/>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23"/>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23"/>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23"/>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23"/>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23"/>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23"/>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45"/>
        <p:cNvGrpSpPr/>
        <p:nvPr/>
      </p:nvGrpSpPr>
      <p:grpSpPr>
        <a:xfrm>
          <a:off x="0" y="0"/>
          <a:ext cx="0" cy="0"/>
          <a:chOff x="0" y="0"/>
          <a:chExt cx="0" cy="0"/>
        </a:xfrm>
      </p:grpSpPr>
      <p:grpSp>
        <p:nvGrpSpPr>
          <p:cNvPr id="1046" name="Google Shape;1046;p24"/>
          <p:cNvGrpSpPr/>
          <p:nvPr/>
        </p:nvGrpSpPr>
        <p:grpSpPr>
          <a:xfrm>
            <a:off x="-413392" y="90338"/>
            <a:ext cx="9744318" cy="5076432"/>
            <a:chOff x="-413392" y="90338"/>
            <a:chExt cx="9744318" cy="5076432"/>
          </a:xfrm>
        </p:grpSpPr>
        <p:grpSp>
          <p:nvGrpSpPr>
            <p:cNvPr id="1047" name="Google Shape;1047;p24"/>
            <p:cNvGrpSpPr/>
            <p:nvPr/>
          </p:nvGrpSpPr>
          <p:grpSpPr>
            <a:xfrm>
              <a:off x="8430781" y="90338"/>
              <a:ext cx="900146" cy="898301"/>
              <a:chOff x="1120775" y="368300"/>
              <a:chExt cx="744538" cy="742950"/>
            </a:xfrm>
          </p:grpSpPr>
          <p:sp>
            <p:nvSpPr>
              <p:cNvPr id="1048" name="Google Shape;1048;p24"/>
              <p:cNvSpPr/>
              <p:nvPr/>
            </p:nvSpPr>
            <p:spPr>
              <a:xfrm>
                <a:off x="1120775" y="739775"/>
                <a:ext cx="60325" cy="157163"/>
              </a:xfrm>
              <a:custGeom>
                <a:avLst/>
                <a:gdLst/>
                <a:ahLst/>
                <a:cxnLst/>
                <a:rect l="l" t="t" r="r" b="b"/>
                <a:pathLst>
                  <a:path w="36" h="94" extrusionOk="0">
                    <a:moveTo>
                      <a:pt x="21" y="94"/>
                    </a:moveTo>
                    <a:cubicBezTo>
                      <a:pt x="7" y="64"/>
                      <a:pt x="0" y="33"/>
                      <a:pt x="0" y="0"/>
                    </a:cubicBezTo>
                    <a:cubicBezTo>
                      <a:pt x="17" y="0"/>
                      <a:pt x="17" y="0"/>
                      <a:pt x="17" y="0"/>
                    </a:cubicBezTo>
                    <a:cubicBezTo>
                      <a:pt x="17" y="30"/>
                      <a:pt x="23" y="59"/>
                      <a:pt x="36" y="87"/>
                    </a:cubicBezTo>
                    <a:lnTo>
                      <a:pt x="21" y="9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24"/>
              <p:cNvSpPr/>
              <p:nvPr/>
            </p:nvSpPr>
            <p:spPr>
              <a:xfrm>
                <a:off x="1184275" y="930275"/>
                <a:ext cx="127000" cy="125413"/>
              </a:xfrm>
              <a:custGeom>
                <a:avLst/>
                <a:gdLst/>
                <a:ahLst/>
                <a:cxnLst/>
                <a:rect l="l" t="t" r="r" b="b"/>
                <a:pathLst>
                  <a:path w="76" h="75" extrusionOk="0">
                    <a:moveTo>
                      <a:pt x="67" y="75"/>
                    </a:moveTo>
                    <a:cubicBezTo>
                      <a:pt x="41" y="58"/>
                      <a:pt x="17" y="35"/>
                      <a:pt x="0" y="9"/>
                    </a:cubicBezTo>
                    <a:cubicBezTo>
                      <a:pt x="14" y="0"/>
                      <a:pt x="14" y="0"/>
                      <a:pt x="14" y="0"/>
                    </a:cubicBezTo>
                    <a:cubicBezTo>
                      <a:pt x="30" y="24"/>
                      <a:pt x="51" y="45"/>
                      <a:pt x="76" y="61"/>
                    </a:cubicBezTo>
                    <a:lnTo>
                      <a:pt x="67" y="7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24"/>
              <p:cNvSpPr/>
              <p:nvPr/>
            </p:nvSpPr>
            <p:spPr>
              <a:xfrm>
                <a:off x="1341438" y="1054100"/>
                <a:ext cx="69850" cy="46037"/>
              </a:xfrm>
              <a:custGeom>
                <a:avLst/>
                <a:gdLst/>
                <a:ahLst/>
                <a:cxnLst/>
                <a:rect l="l" t="t" r="r" b="b"/>
                <a:pathLst>
                  <a:path w="41" h="27" extrusionOk="0">
                    <a:moveTo>
                      <a:pt x="37" y="27"/>
                    </a:moveTo>
                    <a:cubicBezTo>
                      <a:pt x="25" y="24"/>
                      <a:pt x="12" y="20"/>
                      <a:pt x="0" y="15"/>
                    </a:cubicBezTo>
                    <a:cubicBezTo>
                      <a:pt x="7" y="0"/>
                      <a:pt x="7" y="0"/>
                      <a:pt x="7" y="0"/>
                    </a:cubicBezTo>
                    <a:cubicBezTo>
                      <a:pt x="18" y="5"/>
                      <a:pt x="30" y="9"/>
                      <a:pt x="41" y="11"/>
                    </a:cubicBezTo>
                    <a:lnTo>
                      <a:pt x="37" y="2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24"/>
              <p:cNvSpPr/>
              <p:nvPr/>
            </p:nvSpPr>
            <p:spPr>
              <a:xfrm>
                <a:off x="1447800" y="1057275"/>
                <a:ext cx="187325" cy="53975"/>
              </a:xfrm>
              <a:custGeom>
                <a:avLst/>
                <a:gdLst/>
                <a:ahLst/>
                <a:cxnLst/>
                <a:rect l="l" t="t" r="r" b="b"/>
                <a:pathLst>
                  <a:path w="111" h="32" extrusionOk="0">
                    <a:moveTo>
                      <a:pt x="27" y="32"/>
                    </a:moveTo>
                    <a:cubicBezTo>
                      <a:pt x="18" y="32"/>
                      <a:pt x="9" y="31"/>
                      <a:pt x="0" y="30"/>
                    </a:cubicBezTo>
                    <a:cubicBezTo>
                      <a:pt x="2" y="14"/>
                      <a:pt x="2" y="14"/>
                      <a:pt x="2" y="14"/>
                    </a:cubicBezTo>
                    <a:cubicBezTo>
                      <a:pt x="10" y="15"/>
                      <a:pt x="18" y="15"/>
                      <a:pt x="27" y="15"/>
                    </a:cubicBezTo>
                    <a:cubicBezTo>
                      <a:pt x="54" y="15"/>
                      <a:pt x="80" y="10"/>
                      <a:pt x="104" y="0"/>
                    </a:cubicBezTo>
                    <a:cubicBezTo>
                      <a:pt x="111" y="15"/>
                      <a:pt x="111" y="15"/>
                      <a:pt x="111" y="15"/>
                    </a:cubicBezTo>
                    <a:cubicBezTo>
                      <a:pt x="84" y="26"/>
                      <a:pt x="56" y="32"/>
                      <a:pt x="27"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24"/>
              <p:cNvSpPr/>
              <p:nvPr/>
            </p:nvSpPr>
            <p:spPr>
              <a:xfrm>
                <a:off x="1681163" y="923925"/>
                <a:ext cx="127000" cy="127000"/>
              </a:xfrm>
              <a:custGeom>
                <a:avLst/>
                <a:gdLst/>
                <a:ahLst/>
                <a:cxnLst/>
                <a:rect l="l" t="t" r="r" b="b"/>
                <a:pathLst>
                  <a:path w="75" h="75" extrusionOk="0">
                    <a:moveTo>
                      <a:pt x="9" y="75"/>
                    </a:moveTo>
                    <a:cubicBezTo>
                      <a:pt x="0" y="61"/>
                      <a:pt x="0" y="61"/>
                      <a:pt x="0" y="61"/>
                    </a:cubicBezTo>
                    <a:cubicBezTo>
                      <a:pt x="24" y="46"/>
                      <a:pt x="45" y="24"/>
                      <a:pt x="61" y="0"/>
                    </a:cubicBezTo>
                    <a:cubicBezTo>
                      <a:pt x="75" y="9"/>
                      <a:pt x="75" y="9"/>
                      <a:pt x="75" y="9"/>
                    </a:cubicBezTo>
                    <a:cubicBezTo>
                      <a:pt x="58" y="35"/>
                      <a:pt x="35" y="58"/>
                      <a:pt x="9" y="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24"/>
              <p:cNvSpPr/>
              <p:nvPr/>
            </p:nvSpPr>
            <p:spPr>
              <a:xfrm>
                <a:off x="1830388" y="668338"/>
                <a:ext cx="34925" cy="142875"/>
              </a:xfrm>
              <a:custGeom>
                <a:avLst/>
                <a:gdLst/>
                <a:ahLst/>
                <a:cxnLst/>
                <a:rect l="l" t="t" r="r" b="b"/>
                <a:pathLst>
                  <a:path w="20" h="85" extrusionOk="0">
                    <a:moveTo>
                      <a:pt x="16" y="85"/>
                    </a:moveTo>
                    <a:cubicBezTo>
                      <a:pt x="0" y="82"/>
                      <a:pt x="0" y="82"/>
                      <a:pt x="0" y="82"/>
                    </a:cubicBezTo>
                    <a:cubicBezTo>
                      <a:pt x="2" y="69"/>
                      <a:pt x="4" y="56"/>
                      <a:pt x="4" y="42"/>
                    </a:cubicBezTo>
                    <a:cubicBezTo>
                      <a:pt x="4" y="29"/>
                      <a:pt x="2" y="16"/>
                      <a:pt x="0" y="3"/>
                    </a:cubicBezTo>
                    <a:cubicBezTo>
                      <a:pt x="16" y="0"/>
                      <a:pt x="16" y="0"/>
                      <a:pt x="16" y="0"/>
                    </a:cubicBezTo>
                    <a:cubicBezTo>
                      <a:pt x="19" y="14"/>
                      <a:pt x="20" y="28"/>
                      <a:pt x="20" y="42"/>
                    </a:cubicBezTo>
                    <a:cubicBezTo>
                      <a:pt x="20" y="57"/>
                      <a:pt x="19" y="71"/>
                      <a:pt x="16" y="8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24"/>
              <p:cNvSpPr/>
              <p:nvPr/>
            </p:nvSpPr>
            <p:spPr>
              <a:xfrm>
                <a:off x="1695450" y="438150"/>
                <a:ext cx="144463" cy="174625"/>
              </a:xfrm>
              <a:custGeom>
                <a:avLst/>
                <a:gdLst/>
                <a:ahLst/>
                <a:cxnLst/>
                <a:rect l="l" t="t" r="r" b="b"/>
                <a:pathLst>
                  <a:path w="85" h="103" extrusionOk="0">
                    <a:moveTo>
                      <a:pt x="70" y="103"/>
                    </a:moveTo>
                    <a:cubicBezTo>
                      <a:pt x="55" y="67"/>
                      <a:pt x="31" y="36"/>
                      <a:pt x="0" y="13"/>
                    </a:cubicBezTo>
                    <a:cubicBezTo>
                      <a:pt x="10" y="0"/>
                      <a:pt x="10" y="0"/>
                      <a:pt x="10" y="0"/>
                    </a:cubicBezTo>
                    <a:cubicBezTo>
                      <a:pt x="44" y="25"/>
                      <a:pt x="70" y="58"/>
                      <a:pt x="85" y="97"/>
                    </a:cubicBezTo>
                    <a:lnTo>
                      <a:pt x="70" y="10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24"/>
              <p:cNvSpPr/>
              <p:nvPr/>
            </p:nvSpPr>
            <p:spPr>
              <a:xfrm>
                <a:off x="1449388" y="368300"/>
                <a:ext cx="228600" cy="71438"/>
              </a:xfrm>
              <a:custGeom>
                <a:avLst/>
                <a:gdLst/>
                <a:ahLst/>
                <a:cxnLst/>
                <a:rect l="l" t="t" r="r" b="b"/>
                <a:pathLst>
                  <a:path w="135" h="43" extrusionOk="0">
                    <a:moveTo>
                      <a:pt x="127" y="43"/>
                    </a:moveTo>
                    <a:cubicBezTo>
                      <a:pt x="96" y="26"/>
                      <a:pt x="61" y="16"/>
                      <a:pt x="26" y="16"/>
                    </a:cubicBezTo>
                    <a:cubicBezTo>
                      <a:pt x="18" y="16"/>
                      <a:pt x="10" y="17"/>
                      <a:pt x="2" y="18"/>
                    </a:cubicBezTo>
                    <a:cubicBezTo>
                      <a:pt x="0" y="1"/>
                      <a:pt x="0" y="1"/>
                      <a:pt x="0" y="1"/>
                    </a:cubicBezTo>
                    <a:cubicBezTo>
                      <a:pt x="9" y="0"/>
                      <a:pt x="17" y="0"/>
                      <a:pt x="26" y="0"/>
                    </a:cubicBezTo>
                    <a:cubicBezTo>
                      <a:pt x="64" y="0"/>
                      <a:pt x="102" y="10"/>
                      <a:pt x="135" y="29"/>
                    </a:cubicBezTo>
                    <a:lnTo>
                      <a:pt x="127" y="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24"/>
              <p:cNvSpPr/>
              <p:nvPr/>
            </p:nvSpPr>
            <p:spPr>
              <a:xfrm>
                <a:off x="1296988" y="377825"/>
                <a:ext cx="114300" cy="69850"/>
              </a:xfrm>
              <a:custGeom>
                <a:avLst/>
                <a:gdLst/>
                <a:ahLst/>
                <a:cxnLst/>
                <a:rect l="l" t="t" r="r" b="b"/>
                <a:pathLst>
                  <a:path w="68" h="41" extrusionOk="0">
                    <a:moveTo>
                      <a:pt x="9" y="41"/>
                    </a:moveTo>
                    <a:cubicBezTo>
                      <a:pt x="0" y="27"/>
                      <a:pt x="0" y="27"/>
                      <a:pt x="0" y="27"/>
                    </a:cubicBezTo>
                    <a:cubicBezTo>
                      <a:pt x="20" y="15"/>
                      <a:pt x="42" y="6"/>
                      <a:pt x="64" y="0"/>
                    </a:cubicBezTo>
                    <a:cubicBezTo>
                      <a:pt x="68" y="16"/>
                      <a:pt x="68" y="16"/>
                      <a:pt x="68" y="16"/>
                    </a:cubicBezTo>
                    <a:cubicBezTo>
                      <a:pt x="47" y="21"/>
                      <a:pt x="28" y="30"/>
                      <a:pt x="9" y="4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24"/>
              <p:cNvSpPr/>
              <p:nvPr/>
            </p:nvSpPr>
            <p:spPr>
              <a:xfrm>
                <a:off x="1127125" y="468313"/>
                <a:ext cx="130175" cy="206375"/>
              </a:xfrm>
              <a:custGeom>
                <a:avLst/>
                <a:gdLst/>
                <a:ahLst/>
                <a:cxnLst/>
                <a:rect l="l" t="t" r="r" b="b"/>
                <a:pathLst>
                  <a:path w="77" h="122" extrusionOk="0">
                    <a:moveTo>
                      <a:pt x="16" y="122"/>
                    </a:moveTo>
                    <a:cubicBezTo>
                      <a:pt x="0" y="119"/>
                      <a:pt x="0" y="119"/>
                      <a:pt x="0" y="119"/>
                    </a:cubicBezTo>
                    <a:cubicBezTo>
                      <a:pt x="9" y="73"/>
                      <a:pt x="31" y="32"/>
                      <a:pt x="65" y="0"/>
                    </a:cubicBezTo>
                    <a:cubicBezTo>
                      <a:pt x="77" y="12"/>
                      <a:pt x="77" y="12"/>
                      <a:pt x="77" y="12"/>
                    </a:cubicBezTo>
                    <a:cubicBezTo>
                      <a:pt x="45" y="42"/>
                      <a:pt x="24" y="80"/>
                      <a:pt x="16" y="12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24"/>
              <p:cNvSpPr/>
              <p:nvPr/>
            </p:nvSpPr>
            <p:spPr>
              <a:xfrm>
                <a:off x="1192213" y="847725"/>
                <a:ext cx="80963" cy="109538"/>
              </a:xfrm>
              <a:custGeom>
                <a:avLst/>
                <a:gdLst/>
                <a:ahLst/>
                <a:cxnLst/>
                <a:rect l="l" t="t" r="r" b="b"/>
                <a:pathLst>
                  <a:path w="48" h="65" extrusionOk="0">
                    <a:moveTo>
                      <a:pt x="38" y="65"/>
                    </a:moveTo>
                    <a:cubicBezTo>
                      <a:pt x="21" y="47"/>
                      <a:pt x="9" y="27"/>
                      <a:pt x="0" y="5"/>
                    </a:cubicBezTo>
                    <a:cubicBezTo>
                      <a:pt x="13" y="0"/>
                      <a:pt x="13" y="0"/>
                      <a:pt x="13" y="0"/>
                    </a:cubicBezTo>
                    <a:cubicBezTo>
                      <a:pt x="21" y="21"/>
                      <a:pt x="33" y="39"/>
                      <a:pt x="48" y="56"/>
                    </a:cubicBezTo>
                    <a:lnTo>
                      <a:pt x="38" y="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24"/>
              <p:cNvSpPr/>
              <p:nvPr/>
            </p:nvSpPr>
            <p:spPr>
              <a:xfrm>
                <a:off x="1284288" y="966788"/>
                <a:ext cx="209550" cy="93663"/>
              </a:xfrm>
              <a:custGeom>
                <a:avLst/>
                <a:gdLst/>
                <a:ahLst/>
                <a:cxnLst/>
                <a:rect l="l" t="t" r="r" b="b"/>
                <a:pathLst>
                  <a:path w="124" h="56" extrusionOk="0">
                    <a:moveTo>
                      <a:pt x="124" y="56"/>
                    </a:moveTo>
                    <a:cubicBezTo>
                      <a:pt x="78" y="56"/>
                      <a:pt x="34" y="40"/>
                      <a:pt x="0" y="11"/>
                    </a:cubicBezTo>
                    <a:cubicBezTo>
                      <a:pt x="9" y="0"/>
                      <a:pt x="9" y="0"/>
                      <a:pt x="9" y="0"/>
                    </a:cubicBezTo>
                    <a:cubicBezTo>
                      <a:pt x="41" y="28"/>
                      <a:pt x="82" y="43"/>
                      <a:pt x="124" y="43"/>
                    </a:cubicBezTo>
                    <a:lnTo>
                      <a:pt x="124" y="5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24"/>
              <p:cNvSpPr/>
              <p:nvPr/>
            </p:nvSpPr>
            <p:spPr>
              <a:xfrm>
                <a:off x="1555750" y="963613"/>
                <a:ext cx="150813" cy="90488"/>
              </a:xfrm>
              <a:custGeom>
                <a:avLst/>
                <a:gdLst/>
                <a:ahLst/>
                <a:cxnLst/>
                <a:rect l="l" t="t" r="r" b="b"/>
                <a:pathLst>
                  <a:path w="89" h="54" extrusionOk="0">
                    <a:moveTo>
                      <a:pt x="3" y="54"/>
                    </a:moveTo>
                    <a:cubicBezTo>
                      <a:pt x="0" y="41"/>
                      <a:pt x="0" y="41"/>
                      <a:pt x="0" y="41"/>
                    </a:cubicBezTo>
                    <a:cubicBezTo>
                      <a:pt x="30" y="34"/>
                      <a:pt x="57" y="20"/>
                      <a:pt x="80" y="0"/>
                    </a:cubicBezTo>
                    <a:cubicBezTo>
                      <a:pt x="89" y="10"/>
                      <a:pt x="89" y="10"/>
                      <a:pt x="89" y="10"/>
                    </a:cubicBezTo>
                    <a:cubicBezTo>
                      <a:pt x="65" y="32"/>
                      <a:pt x="35" y="47"/>
                      <a:pt x="3"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24"/>
              <p:cNvSpPr/>
              <p:nvPr/>
            </p:nvSpPr>
            <p:spPr>
              <a:xfrm>
                <a:off x="1714500" y="839788"/>
                <a:ext cx="82550" cy="117475"/>
              </a:xfrm>
              <a:custGeom>
                <a:avLst/>
                <a:gdLst/>
                <a:ahLst/>
                <a:cxnLst/>
                <a:rect l="l" t="t" r="r" b="b"/>
                <a:pathLst>
                  <a:path w="49" h="69" extrusionOk="0">
                    <a:moveTo>
                      <a:pt x="10" y="69"/>
                    </a:moveTo>
                    <a:cubicBezTo>
                      <a:pt x="0" y="60"/>
                      <a:pt x="0" y="60"/>
                      <a:pt x="0" y="60"/>
                    </a:cubicBezTo>
                    <a:cubicBezTo>
                      <a:pt x="16" y="42"/>
                      <a:pt x="28" y="22"/>
                      <a:pt x="36" y="0"/>
                    </a:cubicBezTo>
                    <a:cubicBezTo>
                      <a:pt x="49" y="5"/>
                      <a:pt x="49" y="5"/>
                      <a:pt x="49" y="5"/>
                    </a:cubicBezTo>
                    <a:cubicBezTo>
                      <a:pt x="40" y="29"/>
                      <a:pt x="27" y="50"/>
                      <a:pt x="10" y="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24"/>
              <p:cNvSpPr/>
              <p:nvPr/>
            </p:nvSpPr>
            <p:spPr>
              <a:xfrm>
                <a:off x="1784350" y="663575"/>
                <a:ext cx="31750" cy="133350"/>
              </a:xfrm>
              <a:custGeom>
                <a:avLst/>
                <a:gdLst/>
                <a:ahLst/>
                <a:cxnLst/>
                <a:rect l="l" t="t" r="r" b="b"/>
                <a:pathLst>
                  <a:path w="19" h="79" extrusionOk="0">
                    <a:moveTo>
                      <a:pt x="16" y="79"/>
                    </a:moveTo>
                    <a:cubicBezTo>
                      <a:pt x="2" y="77"/>
                      <a:pt x="2" y="77"/>
                      <a:pt x="2" y="77"/>
                    </a:cubicBezTo>
                    <a:cubicBezTo>
                      <a:pt x="4" y="66"/>
                      <a:pt x="5" y="56"/>
                      <a:pt x="5" y="45"/>
                    </a:cubicBezTo>
                    <a:cubicBezTo>
                      <a:pt x="5" y="31"/>
                      <a:pt x="4" y="17"/>
                      <a:pt x="0" y="3"/>
                    </a:cubicBezTo>
                    <a:cubicBezTo>
                      <a:pt x="14" y="0"/>
                      <a:pt x="14" y="0"/>
                      <a:pt x="14" y="0"/>
                    </a:cubicBezTo>
                    <a:cubicBezTo>
                      <a:pt x="17" y="15"/>
                      <a:pt x="19" y="30"/>
                      <a:pt x="19" y="45"/>
                    </a:cubicBezTo>
                    <a:cubicBezTo>
                      <a:pt x="19" y="57"/>
                      <a:pt x="18" y="68"/>
                      <a:pt x="16"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24"/>
              <p:cNvSpPr/>
              <p:nvPr/>
            </p:nvSpPr>
            <p:spPr>
              <a:xfrm>
                <a:off x="1714500" y="520700"/>
                <a:ext cx="80963" cy="112712"/>
              </a:xfrm>
              <a:custGeom>
                <a:avLst/>
                <a:gdLst/>
                <a:ahLst/>
                <a:cxnLst/>
                <a:rect l="l" t="t" r="r" b="b"/>
                <a:pathLst>
                  <a:path w="48" h="66" extrusionOk="0">
                    <a:moveTo>
                      <a:pt x="35" y="66"/>
                    </a:moveTo>
                    <a:cubicBezTo>
                      <a:pt x="27" y="45"/>
                      <a:pt x="15" y="26"/>
                      <a:pt x="0" y="9"/>
                    </a:cubicBezTo>
                    <a:cubicBezTo>
                      <a:pt x="10" y="0"/>
                      <a:pt x="10" y="0"/>
                      <a:pt x="10" y="0"/>
                    </a:cubicBezTo>
                    <a:cubicBezTo>
                      <a:pt x="26" y="18"/>
                      <a:pt x="39" y="39"/>
                      <a:pt x="48" y="61"/>
                    </a:cubicBezTo>
                    <a:lnTo>
                      <a:pt x="35" y="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24"/>
              <p:cNvSpPr/>
              <p:nvPr/>
            </p:nvSpPr>
            <p:spPr>
              <a:xfrm>
                <a:off x="1558925" y="425450"/>
                <a:ext cx="139700" cy="82550"/>
              </a:xfrm>
              <a:custGeom>
                <a:avLst/>
                <a:gdLst/>
                <a:ahLst/>
                <a:cxnLst/>
                <a:rect l="l" t="t" r="r" b="b"/>
                <a:pathLst>
                  <a:path w="82" h="49" extrusionOk="0">
                    <a:moveTo>
                      <a:pt x="73" y="49"/>
                    </a:moveTo>
                    <a:cubicBezTo>
                      <a:pt x="52" y="32"/>
                      <a:pt x="27" y="19"/>
                      <a:pt x="0" y="13"/>
                    </a:cubicBezTo>
                    <a:cubicBezTo>
                      <a:pt x="3" y="0"/>
                      <a:pt x="3" y="0"/>
                      <a:pt x="3" y="0"/>
                    </a:cubicBezTo>
                    <a:cubicBezTo>
                      <a:pt x="32" y="6"/>
                      <a:pt x="59" y="20"/>
                      <a:pt x="82" y="38"/>
                    </a:cubicBezTo>
                    <a:lnTo>
                      <a:pt x="73" y="49"/>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24"/>
              <p:cNvSpPr/>
              <p:nvPr/>
            </p:nvSpPr>
            <p:spPr>
              <a:xfrm>
                <a:off x="1327150" y="417513"/>
                <a:ext cx="198437" cy="66675"/>
              </a:xfrm>
              <a:custGeom>
                <a:avLst/>
                <a:gdLst/>
                <a:ahLst/>
                <a:cxnLst/>
                <a:rect l="l" t="t" r="r" b="b"/>
                <a:pathLst>
                  <a:path w="118" h="40" extrusionOk="0">
                    <a:moveTo>
                      <a:pt x="7" y="40"/>
                    </a:moveTo>
                    <a:cubicBezTo>
                      <a:pt x="0" y="28"/>
                      <a:pt x="0" y="28"/>
                      <a:pt x="0" y="28"/>
                    </a:cubicBezTo>
                    <a:cubicBezTo>
                      <a:pt x="30" y="10"/>
                      <a:pt x="64" y="0"/>
                      <a:pt x="99" y="0"/>
                    </a:cubicBezTo>
                    <a:cubicBezTo>
                      <a:pt x="105" y="0"/>
                      <a:pt x="111" y="0"/>
                      <a:pt x="118" y="1"/>
                    </a:cubicBezTo>
                    <a:cubicBezTo>
                      <a:pt x="116" y="15"/>
                      <a:pt x="116" y="15"/>
                      <a:pt x="116" y="15"/>
                    </a:cubicBezTo>
                    <a:cubicBezTo>
                      <a:pt x="111" y="14"/>
                      <a:pt x="105" y="14"/>
                      <a:pt x="99" y="14"/>
                    </a:cubicBezTo>
                    <a:cubicBezTo>
                      <a:pt x="66" y="14"/>
                      <a:pt x="35" y="23"/>
                      <a:pt x="7"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24"/>
              <p:cNvSpPr/>
              <p:nvPr/>
            </p:nvSpPr>
            <p:spPr>
              <a:xfrm>
                <a:off x="1195388" y="487363"/>
                <a:ext cx="111125" cy="138113"/>
              </a:xfrm>
              <a:custGeom>
                <a:avLst/>
                <a:gdLst/>
                <a:ahLst/>
                <a:cxnLst/>
                <a:rect l="l" t="t" r="r" b="b"/>
                <a:pathLst>
                  <a:path w="66" h="82" extrusionOk="0">
                    <a:moveTo>
                      <a:pt x="12" y="82"/>
                    </a:moveTo>
                    <a:cubicBezTo>
                      <a:pt x="0" y="77"/>
                      <a:pt x="0" y="77"/>
                      <a:pt x="0" y="77"/>
                    </a:cubicBezTo>
                    <a:cubicBezTo>
                      <a:pt x="12" y="47"/>
                      <a:pt x="32" y="20"/>
                      <a:pt x="58" y="0"/>
                    </a:cubicBezTo>
                    <a:cubicBezTo>
                      <a:pt x="66" y="11"/>
                      <a:pt x="66" y="11"/>
                      <a:pt x="66" y="11"/>
                    </a:cubicBezTo>
                    <a:cubicBezTo>
                      <a:pt x="43" y="29"/>
                      <a:pt x="24" y="54"/>
                      <a:pt x="12" y="8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24"/>
              <p:cNvSpPr/>
              <p:nvPr/>
            </p:nvSpPr>
            <p:spPr>
              <a:xfrm>
                <a:off x="1171575" y="661988"/>
                <a:ext cx="31750" cy="152400"/>
              </a:xfrm>
              <a:custGeom>
                <a:avLst/>
                <a:gdLst/>
                <a:ahLst/>
                <a:cxnLst/>
                <a:rect l="l" t="t" r="r" b="b"/>
                <a:pathLst>
                  <a:path w="19" h="91" extrusionOk="0">
                    <a:moveTo>
                      <a:pt x="5" y="91"/>
                    </a:moveTo>
                    <a:cubicBezTo>
                      <a:pt x="1" y="76"/>
                      <a:pt x="0" y="61"/>
                      <a:pt x="0" y="46"/>
                    </a:cubicBezTo>
                    <a:cubicBezTo>
                      <a:pt x="0" y="31"/>
                      <a:pt x="2" y="15"/>
                      <a:pt x="5" y="0"/>
                    </a:cubicBezTo>
                    <a:cubicBezTo>
                      <a:pt x="19" y="4"/>
                      <a:pt x="19" y="4"/>
                      <a:pt x="19" y="4"/>
                    </a:cubicBezTo>
                    <a:cubicBezTo>
                      <a:pt x="15" y="17"/>
                      <a:pt x="13" y="32"/>
                      <a:pt x="13" y="46"/>
                    </a:cubicBezTo>
                    <a:cubicBezTo>
                      <a:pt x="13" y="60"/>
                      <a:pt x="15" y="74"/>
                      <a:pt x="18" y="87"/>
                    </a:cubicBezTo>
                    <a:lnTo>
                      <a:pt x="5" y="9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24"/>
              <p:cNvSpPr/>
              <p:nvPr/>
            </p:nvSpPr>
            <p:spPr>
              <a:xfrm>
                <a:off x="1493838" y="806450"/>
                <a:ext cx="265113" cy="207963"/>
              </a:xfrm>
              <a:custGeom>
                <a:avLst/>
                <a:gdLst/>
                <a:ahLst/>
                <a:cxnLst/>
                <a:rect l="l" t="t" r="r" b="b"/>
                <a:pathLst>
                  <a:path w="157" h="123" extrusionOk="0">
                    <a:moveTo>
                      <a:pt x="0" y="123"/>
                    </a:moveTo>
                    <a:cubicBezTo>
                      <a:pt x="0" y="116"/>
                      <a:pt x="0" y="116"/>
                      <a:pt x="0" y="116"/>
                    </a:cubicBezTo>
                    <a:cubicBezTo>
                      <a:pt x="70" y="116"/>
                      <a:pt x="132" y="68"/>
                      <a:pt x="150" y="0"/>
                    </a:cubicBezTo>
                    <a:cubicBezTo>
                      <a:pt x="157" y="2"/>
                      <a:pt x="157" y="2"/>
                      <a:pt x="157" y="2"/>
                    </a:cubicBezTo>
                    <a:cubicBezTo>
                      <a:pt x="138" y="73"/>
                      <a:pt x="73" y="12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24"/>
              <p:cNvSpPr/>
              <p:nvPr/>
            </p:nvSpPr>
            <p:spPr>
              <a:xfrm>
                <a:off x="1752600" y="693738"/>
                <a:ext cx="14288" cy="46037"/>
              </a:xfrm>
              <a:custGeom>
                <a:avLst/>
                <a:gdLst/>
                <a:ahLst/>
                <a:cxnLst/>
                <a:rect l="l" t="t" r="r" b="b"/>
                <a:pathLst>
                  <a:path w="9" h="27" extrusionOk="0">
                    <a:moveTo>
                      <a:pt x="9" y="27"/>
                    </a:moveTo>
                    <a:cubicBezTo>
                      <a:pt x="3" y="27"/>
                      <a:pt x="3" y="27"/>
                      <a:pt x="3" y="27"/>
                    </a:cubicBezTo>
                    <a:cubicBezTo>
                      <a:pt x="3" y="19"/>
                      <a:pt x="2" y="10"/>
                      <a:pt x="0" y="1"/>
                    </a:cubicBezTo>
                    <a:cubicBezTo>
                      <a:pt x="7" y="0"/>
                      <a:pt x="7" y="0"/>
                      <a:pt x="7" y="0"/>
                    </a:cubicBezTo>
                    <a:cubicBezTo>
                      <a:pt x="9" y="9"/>
                      <a:pt x="9" y="18"/>
                      <a:pt x="9"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24"/>
              <p:cNvSpPr/>
              <p:nvPr/>
            </p:nvSpPr>
            <p:spPr>
              <a:xfrm>
                <a:off x="1658938" y="527050"/>
                <a:ext cx="46037" cy="44450"/>
              </a:xfrm>
              <a:custGeom>
                <a:avLst/>
                <a:gdLst/>
                <a:ahLst/>
                <a:cxnLst/>
                <a:rect l="l" t="t" r="r" b="b"/>
                <a:pathLst>
                  <a:path w="27" h="27" extrusionOk="0">
                    <a:moveTo>
                      <a:pt x="21" y="27"/>
                    </a:moveTo>
                    <a:cubicBezTo>
                      <a:pt x="15" y="19"/>
                      <a:pt x="8" y="12"/>
                      <a:pt x="0" y="6"/>
                    </a:cubicBezTo>
                    <a:cubicBezTo>
                      <a:pt x="5" y="0"/>
                      <a:pt x="5" y="0"/>
                      <a:pt x="5" y="0"/>
                    </a:cubicBezTo>
                    <a:cubicBezTo>
                      <a:pt x="13" y="7"/>
                      <a:pt x="20" y="14"/>
                      <a:pt x="27" y="22"/>
                    </a:cubicBezTo>
                    <a:lnTo>
                      <a:pt x="21" y="2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24"/>
              <p:cNvSpPr/>
              <p:nvPr/>
            </p:nvSpPr>
            <p:spPr>
              <a:xfrm>
                <a:off x="1524000" y="466725"/>
                <a:ext cx="123825" cy="55563"/>
              </a:xfrm>
              <a:custGeom>
                <a:avLst/>
                <a:gdLst/>
                <a:ahLst/>
                <a:cxnLst/>
                <a:rect l="l" t="t" r="r" b="b"/>
                <a:pathLst>
                  <a:path w="73" h="33" extrusionOk="0">
                    <a:moveTo>
                      <a:pt x="70" y="33"/>
                    </a:moveTo>
                    <a:cubicBezTo>
                      <a:pt x="49" y="18"/>
                      <a:pt x="25" y="9"/>
                      <a:pt x="0" y="7"/>
                    </a:cubicBezTo>
                    <a:cubicBezTo>
                      <a:pt x="0" y="0"/>
                      <a:pt x="0" y="0"/>
                      <a:pt x="0" y="0"/>
                    </a:cubicBezTo>
                    <a:cubicBezTo>
                      <a:pt x="26" y="3"/>
                      <a:pt x="52" y="12"/>
                      <a:pt x="73" y="27"/>
                    </a:cubicBezTo>
                    <a:lnTo>
                      <a:pt x="70"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24"/>
              <p:cNvSpPr/>
              <p:nvPr/>
            </p:nvSpPr>
            <p:spPr>
              <a:xfrm>
                <a:off x="1436688" y="465138"/>
                <a:ext cx="57150" cy="17463"/>
              </a:xfrm>
              <a:custGeom>
                <a:avLst/>
                <a:gdLst/>
                <a:ahLst/>
                <a:cxnLst/>
                <a:rect l="l" t="t" r="r" b="b"/>
                <a:pathLst>
                  <a:path w="34" h="10" extrusionOk="0">
                    <a:moveTo>
                      <a:pt x="1" y="10"/>
                    </a:moveTo>
                    <a:cubicBezTo>
                      <a:pt x="0" y="3"/>
                      <a:pt x="0" y="3"/>
                      <a:pt x="0" y="3"/>
                    </a:cubicBezTo>
                    <a:cubicBezTo>
                      <a:pt x="11" y="1"/>
                      <a:pt x="22" y="0"/>
                      <a:pt x="34" y="0"/>
                    </a:cubicBezTo>
                    <a:cubicBezTo>
                      <a:pt x="34" y="7"/>
                      <a:pt x="34" y="7"/>
                      <a:pt x="34" y="7"/>
                    </a:cubicBezTo>
                    <a:cubicBezTo>
                      <a:pt x="23" y="7"/>
                      <a:pt x="12" y="8"/>
                      <a:pt x="1"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24"/>
              <p:cNvSpPr/>
              <p:nvPr/>
            </p:nvSpPr>
            <p:spPr>
              <a:xfrm>
                <a:off x="1231900" y="487363"/>
                <a:ext cx="158750" cy="173037"/>
              </a:xfrm>
              <a:custGeom>
                <a:avLst/>
                <a:gdLst/>
                <a:ahLst/>
                <a:cxnLst/>
                <a:rect l="l" t="t" r="r" b="b"/>
                <a:pathLst>
                  <a:path w="94" h="102" extrusionOk="0">
                    <a:moveTo>
                      <a:pt x="6" y="102"/>
                    </a:moveTo>
                    <a:cubicBezTo>
                      <a:pt x="0" y="100"/>
                      <a:pt x="0" y="100"/>
                      <a:pt x="0" y="100"/>
                    </a:cubicBezTo>
                    <a:cubicBezTo>
                      <a:pt x="14" y="55"/>
                      <a:pt x="47" y="18"/>
                      <a:pt x="91" y="0"/>
                    </a:cubicBezTo>
                    <a:cubicBezTo>
                      <a:pt x="94" y="6"/>
                      <a:pt x="94" y="6"/>
                      <a:pt x="94" y="6"/>
                    </a:cubicBezTo>
                    <a:cubicBezTo>
                      <a:pt x="52" y="24"/>
                      <a:pt x="20" y="59"/>
                      <a:pt x="6" y="10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4" name="Google Shape;1074;p24"/>
              <p:cNvSpPr/>
              <p:nvPr/>
            </p:nvSpPr>
            <p:spPr>
              <a:xfrm>
                <a:off x="1219200" y="685800"/>
                <a:ext cx="15875" cy="53975"/>
              </a:xfrm>
              <a:custGeom>
                <a:avLst/>
                <a:gdLst/>
                <a:ahLst/>
                <a:cxnLst/>
                <a:rect l="l" t="t" r="r" b="b"/>
                <a:pathLst>
                  <a:path w="10" h="32" extrusionOk="0">
                    <a:moveTo>
                      <a:pt x="7" y="32"/>
                    </a:moveTo>
                    <a:cubicBezTo>
                      <a:pt x="0" y="32"/>
                      <a:pt x="0" y="32"/>
                      <a:pt x="0" y="32"/>
                    </a:cubicBezTo>
                    <a:cubicBezTo>
                      <a:pt x="0" y="21"/>
                      <a:pt x="1" y="10"/>
                      <a:pt x="4" y="0"/>
                    </a:cubicBezTo>
                    <a:cubicBezTo>
                      <a:pt x="10" y="1"/>
                      <a:pt x="10" y="1"/>
                      <a:pt x="10" y="1"/>
                    </a:cubicBezTo>
                    <a:cubicBezTo>
                      <a:pt x="8" y="11"/>
                      <a:pt x="7" y="22"/>
                      <a:pt x="7"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5" name="Google Shape;1075;p24"/>
              <p:cNvSpPr/>
              <p:nvPr/>
            </p:nvSpPr>
            <p:spPr>
              <a:xfrm>
                <a:off x="1231900" y="820738"/>
                <a:ext cx="111125" cy="144463"/>
              </a:xfrm>
              <a:custGeom>
                <a:avLst/>
                <a:gdLst/>
                <a:ahLst/>
                <a:cxnLst/>
                <a:rect l="l" t="t" r="r" b="b"/>
                <a:pathLst>
                  <a:path w="66" h="86" extrusionOk="0">
                    <a:moveTo>
                      <a:pt x="62" y="86"/>
                    </a:moveTo>
                    <a:cubicBezTo>
                      <a:pt x="33" y="66"/>
                      <a:pt x="11" y="36"/>
                      <a:pt x="0" y="2"/>
                    </a:cubicBezTo>
                    <a:cubicBezTo>
                      <a:pt x="6" y="0"/>
                      <a:pt x="6" y="0"/>
                      <a:pt x="6" y="0"/>
                    </a:cubicBezTo>
                    <a:cubicBezTo>
                      <a:pt x="17" y="32"/>
                      <a:pt x="38" y="61"/>
                      <a:pt x="66" y="80"/>
                    </a:cubicBezTo>
                    <a:lnTo>
                      <a:pt x="62" y="8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24"/>
              <p:cNvSpPr/>
              <p:nvPr/>
            </p:nvSpPr>
            <p:spPr>
              <a:xfrm>
                <a:off x="1377950" y="976313"/>
                <a:ext cx="38100" cy="25400"/>
              </a:xfrm>
              <a:custGeom>
                <a:avLst/>
                <a:gdLst/>
                <a:ahLst/>
                <a:cxnLst/>
                <a:rect l="l" t="t" r="r" b="b"/>
                <a:pathLst>
                  <a:path w="23" h="15" extrusionOk="0">
                    <a:moveTo>
                      <a:pt x="21" y="15"/>
                    </a:moveTo>
                    <a:cubicBezTo>
                      <a:pt x="14" y="12"/>
                      <a:pt x="7" y="10"/>
                      <a:pt x="0" y="7"/>
                    </a:cubicBezTo>
                    <a:cubicBezTo>
                      <a:pt x="3" y="0"/>
                      <a:pt x="3" y="0"/>
                      <a:pt x="3" y="0"/>
                    </a:cubicBezTo>
                    <a:cubicBezTo>
                      <a:pt x="9" y="3"/>
                      <a:pt x="16" y="6"/>
                      <a:pt x="23" y="8"/>
                    </a:cubicBezTo>
                    <a:lnTo>
                      <a:pt x="2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24"/>
              <p:cNvSpPr/>
              <p:nvPr/>
            </p:nvSpPr>
            <p:spPr>
              <a:xfrm>
                <a:off x="1325563" y="739775"/>
                <a:ext cx="26988" cy="69850"/>
              </a:xfrm>
              <a:custGeom>
                <a:avLst/>
                <a:gdLst/>
                <a:ahLst/>
                <a:cxnLst/>
                <a:rect l="l" t="t" r="r" b="b"/>
                <a:pathLst>
                  <a:path w="16" h="42" extrusionOk="0">
                    <a:moveTo>
                      <a:pt x="9" y="42"/>
                    </a:moveTo>
                    <a:cubicBezTo>
                      <a:pt x="3" y="29"/>
                      <a:pt x="0" y="15"/>
                      <a:pt x="0" y="0"/>
                    </a:cubicBezTo>
                    <a:cubicBezTo>
                      <a:pt x="8" y="0"/>
                      <a:pt x="8" y="0"/>
                      <a:pt x="8" y="0"/>
                    </a:cubicBezTo>
                    <a:cubicBezTo>
                      <a:pt x="8" y="14"/>
                      <a:pt x="11" y="27"/>
                      <a:pt x="16" y="39"/>
                    </a:cubicBezTo>
                    <a:lnTo>
                      <a:pt x="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24"/>
              <p:cNvSpPr/>
              <p:nvPr/>
            </p:nvSpPr>
            <p:spPr>
              <a:xfrm>
                <a:off x="1354138" y="825500"/>
                <a:ext cx="57150" cy="57150"/>
              </a:xfrm>
              <a:custGeom>
                <a:avLst/>
                <a:gdLst/>
                <a:ahLst/>
                <a:cxnLst/>
                <a:rect l="l" t="t" r="r" b="b"/>
                <a:pathLst>
                  <a:path w="34" h="34" extrusionOk="0">
                    <a:moveTo>
                      <a:pt x="30" y="34"/>
                    </a:moveTo>
                    <a:cubicBezTo>
                      <a:pt x="18" y="26"/>
                      <a:pt x="8" y="16"/>
                      <a:pt x="0" y="4"/>
                    </a:cubicBezTo>
                    <a:cubicBezTo>
                      <a:pt x="6" y="0"/>
                      <a:pt x="6" y="0"/>
                      <a:pt x="6" y="0"/>
                    </a:cubicBezTo>
                    <a:cubicBezTo>
                      <a:pt x="13" y="11"/>
                      <a:pt x="23" y="21"/>
                      <a:pt x="34" y="28"/>
                    </a:cubicBezTo>
                    <a:lnTo>
                      <a:pt x="30" y="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24"/>
              <p:cNvSpPr/>
              <p:nvPr/>
            </p:nvSpPr>
            <p:spPr>
              <a:xfrm>
                <a:off x="1423988" y="882650"/>
                <a:ext cx="33337" cy="20638"/>
              </a:xfrm>
              <a:custGeom>
                <a:avLst/>
                <a:gdLst/>
                <a:ahLst/>
                <a:cxnLst/>
                <a:rect l="l" t="t" r="r" b="b"/>
                <a:pathLst>
                  <a:path w="19" h="12" extrusionOk="0">
                    <a:moveTo>
                      <a:pt x="17" y="12"/>
                    </a:moveTo>
                    <a:cubicBezTo>
                      <a:pt x="11" y="11"/>
                      <a:pt x="6" y="9"/>
                      <a:pt x="0" y="6"/>
                    </a:cubicBezTo>
                    <a:cubicBezTo>
                      <a:pt x="3" y="0"/>
                      <a:pt x="3" y="0"/>
                      <a:pt x="3" y="0"/>
                    </a:cubicBezTo>
                    <a:cubicBezTo>
                      <a:pt x="8" y="2"/>
                      <a:pt x="14" y="4"/>
                      <a:pt x="19" y="5"/>
                    </a:cubicBezTo>
                    <a:lnTo>
                      <a:pt x="17" y="1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24"/>
              <p:cNvSpPr/>
              <p:nvPr/>
            </p:nvSpPr>
            <p:spPr>
              <a:xfrm>
                <a:off x="1473200" y="884238"/>
                <a:ext cx="84138" cy="23812"/>
              </a:xfrm>
              <a:custGeom>
                <a:avLst/>
                <a:gdLst/>
                <a:ahLst/>
                <a:cxnLst/>
                <a:rect l="l" t="t" r="r" b="b"/>
                <a:pathLst>
                  <a:path w="50" h="14" extrusionOk="0">
                    <a:moveTo>
                      <a:pt x="12" y="14"/>
                    </a:moveTo>
                    <a:cubicBezTo>
                      <a:pt x="8" y="14"/>
                      <a:pt x="4" y="14"/>
                      <a:pt x="0" y="13"/>
                    </a:cubicBezTo>
                    <a:cubicBezTo>
                      <a:pt x="1" y="6"/>
                      <a:pt x="1" y="6"/>
                      <a:pt x="1" y="6"/>
                    </a:cubicBezTo>
                    <a:cubicBezTo>
                      <a:pt x="4" y="6"/>
                      <a:pt x="8" y="6"/>
                      <a:pt x="12" y="6"/>
                    </a:cubicBezTo>
                    <a:cubicBezTo>
                      <a:pt x="24" y="6"/>
                      <a:pt x="36" y="4"/>
                      <a:pt x="47" y="0"/>
                    </a:cubicBezTo>
                    <a:cubicBezTo>
                      <a:pt x="50" y="7"/>
                      <a:pt x="50" y="7"/>
                      <a:pt x="50" y="7"/>
                    </a:cubicBezTo>
                    <a:cubicBezTo>
                      <a:pt x="38" y="11"/>
                      <a:pt x="25" y="14"/>
                      <a:pt x="1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24"/>
              <p:cNvSpPr/>
              <p:nvPr/>
            </p:nvSpPr>
            <p:spPr>
              <a:xfrm>
                <a:off x="1577975" y="823913"/>
                <a:ext cx="57150" cy="57150"/>
              </a:xfrm>
              <a:custGeom>
                <a:avLst/>
                <a:gdLst/>
                <a:ahLst/>
                <a:cxnLst/>
                <a:rect l="l" t="t" r="r" b="b"/>
                <a:pathLst>
                  <a:path w="34" h="34" extrusionOk="0">
                    <a:moveTo>
                      <a:pt x="4" y="34"/>
                    </a:moveTo>
                    <a:cubicBezTo>
                      <a:pt x="0" y="28"/>
                      <a:pt x="0" y="28"/>
                      <a:pt x="0" y="28"/>
                    </a:cubicBezTo>
                    <a:cubicBezTo>
                      <a:pt x="11" y="21"/>
                      <a:pt x="20" y="11"/>
                      <a:pt x="28" y="0"/>
                    </a:cubicBezTo>
                    <a:cubicBezTo>
                      <a:pt x="34" y="4"/>
                      <a:pt x="34" y="4"/>
                      <a:pt x="34" y="4"/>
                    </a:cubicBezTo>
                    <a:cubicBezTo>
                      <a:pt x="26" y="16"/>
                      <a:pt x="16" y="26"/>
                      <a:pt x="4" y="3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24"/>
              <p:cNvSpPr/>
              <p:nvPr/>
            </p:nvSpPr>
            <p:spPr>
              <a:xfrm>
                <a:off x="1646238" y="706438"/>
                <a:ext cx="14288" cy="65088"/>
              </a:xfrm>
              <a:custGeom>
                <a:avLst/>
                <a:gdLst/>
                <a:ahLst/>
                <a:cxnLst/>
                <a:rect l="l" t="t" r="r" b="b"/>
                <a:pathLst>
                  <a:path w="9" h="38" extrusionOk="0">
                    <a:moveTo>
                      <a:pt x="8" y="38"/>
                    </a:moveTo>
                    <a:cubicBezTo>
                      <a:pt x="0" y="37"/>
                      <a:pt x="0" y="37"/>
                      <a:pt x="0" y="37"/>
                    </a:cubicBezTo>
                    <a:cubicBezTo>
                      <a:pt x="1" y="31"/>
                      <a:pt x="2" y="25"/>
                      <a:pt x="2" y="19"/>
                    </a:cubicBezTo>
                    <a:cubicBezTo>
                      <a:pt x="2" y="13"/>
                      <a:pt x="1" y="7"/>
                      <a:pt x="0" y="2"/>
                    </a:cubicBezTo>
                    <a:cubicBezTo>
                      <a:pt x="8" y="0"/>
                      <a:pt x="8" y="0"/>
                      <a:pt x="8" y="0"/>
                    </a:cubicBezTo>
                    <a:cubicBezTo>
                      <a:pt x="9" y="6"/>
                      <a:pt x="9" y="13"/>
                      <a:pt x="9" y="19"/>
                    </a:cubicBezTo>
                    <a:cubicBezTo>
                      <a:pt x="9" y="26"/>
                      <a:pt x="9" y="32"/>
                      <a:pt x="8"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24"/>
              <p:cNvSpPr/>
              <p:nvPr/>
            </p:nvSpPr>
            <p:spPr>
              <a:xfrm>
                <a:off x="1584325" y="603250"/>
                <a:ext cx="66675" cy="77787"/>
              </a:xfrm>
              <a:custGeom>
                <a:avLst/>
                <a:gdLst/>
                <a:ahLst/>
                <a:cxnLst/>
                <a:rect l="l" t="t" r="r" b="b"/>
                <a:pathLst>
                  <a:path w="39" h="46" extrusionOk="0">
                    <a:moveTo>
                      <a:pt x="32" y="46"/>
                    </a:moveTo>
                    <a:cubicBezTo>
                      <a:pt x="25" y="30"/>
                      <a:pt x="14" y="16"/>
                      <a:pt x="0" y="6"/>
                    </a:cubicBezTo>
                    <a:cubicBezTo>
                      <a:pt x="5" y="0"/>
                      <a:pt x="5" y="0"/>
                      <a:pt x="5" y="0"/>
                    </a:cubicBezTo>
                    <a:cubicBezTo>
                      <a:pt x="20" y="11"/>
                      <a:pt x="32" y="26"/>
                      <a:pt x="39" y="44"/>
                    </a:cubicBezTo>
                    <a:lnTo>
                      <a:pt x="32" y="4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24"/>
              <p:cNvSpPr/>
              <p:nvPr/>
            </p:nvSpPr>
            <p:spPr>
              <a:xfrm>
                <a:off x="1473200" y="571500"/>
                <a:ext cx="103187" cy="31750"/>
              </a:xfrm>
              <a:custGeom>
                <a:avLst/>
                <a:gdLst/>
                <a:ahLst/>
                <a:cxnLst/>
                <a:rect l="l" t="t" r="r" b="b"/>
                <a:pathLst>
                  <a:path w="61" h="19" extrusionOk="0">
                    <a:moveTo>
                      <a:pt x="58" y="19"/>
                    </a:moveTo>
                    <a:cubicBezTo>
                      <a:pt x="44" y="11"/>
                      <a:pt x="28" y="7"/>
                      <a:pt x="12" y="7"/>
                    </a:cubicBezTo>
                    <a:cubicBezTo>
                      <a:pt x="8" y="7"/>
                      <a:pt x="5" y="7"/>
                      <a:pt x="1" y="8"/>
                    </a:cubicBezTo>
                    <a:cubicBezTo>
                      <a:pt x="0" y="0"/>
                      <a:pt x="0" y="0"/>
                      <a:pt x="0" y="0"/>
                    </a:cubicBezTo>
                    <a:cubicBezTo>
                      <a:pt x="4" y="0"/>
                      <a:pt x="8" y="0"/>
                      <a:pt x="12" y="0"/>
                    </a:cubicBezTo>
                    <a:cubicBezTo>
                      <a:pt x="29" y="0"/>
                      <a:pt x="46" y="4"/>
                      <a:pt x="61" y="13"/>
                    </a:cubicBezTo>
                    <a:lnTo>
                      <a:pt x="58"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24"/>
              <p:cNvSpPr/>
              <p:nvPr/>
            </p:nvSpPr>
            <p:spPr>
              <a:xfrm>
                <a:off x="1404938" y="574675"/>
                <a:ext cx="52388" cy="33337"/>
              </a:xfrm>
              <a:custGeom>
                <a:avLst/>
                <a:gdLst/>
                <a:ahLst/>
                <a:cxnLst/>
                <a:rect l="l" t="t" r="r" b="b"/>
                <a:pathLst>
                  <a:path w="31" h="19" extrusionOk="0">
                    <a:moveTo>
                      <a:pt x="4" y="19"/>
                    </a:moveTo>
                    <a:cubicBezTo>
                      <a:pt x="0" y="13"/>
                      <a:pt x="0" y="13"/>
                      <a:pt x="0" y="13"/>
                    </a:cubicBezTo>
                    <a:cubicBezTo>
                      <a:pt x="9" y="7"/>
                      <a:pt x="19" y="3"/>
                      <a:pt x="29" y="0"/>
                    </a:cubicBezTo>
                    <a:cubicBezTo>
                      <a:pt x="31" y="8"/>
                      <a:pt x="31" y="8"/>
                      <a:pt x="31" y="8"/>
                    </a:cubicBezTo>
                    <a:cubicBezTo>
                      <a:pt x="21" y="10"/>
                      <a:pt x="12" y="14"/>
                      <a:pt x="4" y="1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24"/>
              <p:cNvSpPr/>
              <p:nvPr/>
            </p:nvSpPr>
            <p:spPr>
              <a:xfrm>
                <a:off x="1328738" y="617538"/>
                <a:ext cx="57150" cy="92075"/>
              </a:xfrm>
              <a:custGeom>
                <a:avLst/>
                <a:gdLst/>
                <a:ahLst/>
                <a:cxnLst/>
                <a:rect l="l" t="t" r="r" b="b"/>
                <a:pathLst>
                  <a:path w="34" h="55" extrusionOk="0">
                    <a:moveTo>
                      <a:pt x="7" y="55"/>
                    </a:moveTo>
                    <a:cubicBezTo>
                      <a:pt x="0" y="54"/>
                      <a:pt x="0" y="54"/>
                      <a:pt x="0" y="54"/>
                    </a:cubicBezTo>
                    <a:cubicBezTo>
                      <a:pt x="4" y="33"/>
                      <a:pt x="14" y="14"/>
                      <a:pt x="29" y="0"/>
                    </a:cubicBezTo>
                    <a:cubicBezTo>
                      <a:pt x="34" y="5"/>
                      <a:pt x="34" y="5"/>
                      <a:pt x="34" y="5"/>
                    </a:cubicBezTo>
                    <a:cubicBezTo>
                      <a:pt x="20" y="19"/>
                      <a:pt x="11" y="36"/>
                      <a:pt x="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24"/>
              <p:cNvSpPr/>
              <p:nvPr/>
            </p:nvSpPr>
            <p:spPr>
              <a:xfrm>
                <a:off x="1357313" y="787400"/>
                <a:ext cx="36513" cy="50800"/>
              </a:xfrm>
              <a:custGeom>
                <a:avLst/>
                <a:gdLst/>
                <a:ahLst/>
                <a:cxnLst/>
                <a:rect l="l" t="t" r="r" b="b"/>
                <a:pathLst>
                  <a:path w="22" h="30" extrusionOk="0">
                    <a:moveTo>
                      <a:pt x="17" y="30"/>
                    </a:moveTo>
                    <a:cubicBezTo>
                      <a:pt x="10" y="21"/>
                      <a:pt x="4" y="12"/>
                      <a:pt x="0" y="2"/>
                    </a:cubicBezTo>
                    <a:cubicBezTo>
                      <a:pt x="6" y="0"/>
                      <a:pt x="6" y="0"/>
                      <a:pt x="6" y="0"/>
                    </a:cubicBezTo>
                    <a:cubicBezTo>
                      <a:pt x="10" y="9"/>
                      <a:pt x="15" y="18"/>
                      <a:pt x="22" y="25"/>
                    </a:cubicBezTo>
                    <a:lnTo>
                      <a:pt x="17"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24"/>
              <p:cNvSpPr/>
              <p:nvPr/>
            </p:nvSpPr>
            <p:spPr>
              <a:xfrm>
                <a:off x="1400175" y="841375"/>
                <a:ext cx="93663" cy="44450"/>
              </a:xfrm>
              <a:custGeom>
                <a:avLst/>
                <a:gdLst/>
                <a:ahLst/>
                <a:cxnLst/>
                <a:rect l="l" t="t" r="r" b="b"/>
                <a:pathLst>
                  <a:path w="56" h="26" extrusionOk="0">
                    <a:moveTo>
                      <a:pt x="56" y="26"/>
                    </a:moveTo>
                    <a:cubicBezTo>
                      <a:pt x="35" y="26"/>
                      <a:pt x="15" y="18"/>
                      <a:pt x="0" y="5"/>
                    </a:cubicBezTo>
                    <a:cubicBezTo>
                      <a:pt x="4" y="0"/>
                      <a:pt x="4" y="0"/>
                      <a:pt x="4" y="0"/>
                    </a:cubicBezTo>
                    <a:cubicBezTo>
                      <a:pt x="18" y="13"/>
                      <a:pt x="37" y="19"/>
                      <a:pt x="56" y="19"/>
                    </a:cubicBezTo>
                    <a:lnTo>
                      <a:pt x="56" y="2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24"/>
              <p:cNvSpPr/>
              <p:nvPr/>
            </p:nvSpPr>
            <p:spPr>
              <a:xfrm>
                <a:off x="1522413" y="839788"/>
                <a:ext cx="68263" cy="42863"/>
              </a:xfrm>
              <a:custGeom>
                <a:avLst/>
                <a:gdLst/>
                <a:ahLst/>
                <a:cxnLst/>
                <a:rect l="l" t="t" r="r" b="b"/>
                <a:pathLst>
                  <a:path w="40" h="25" extrusionOk="0">
                    <a:moveTo>
                      <a:pt x="1" y="25"/>
                    </a:moveTo>
                    <a:cubicBezTo>
                      <a:pt x="0" y="19"/>
                      <a:pt x="0" y="19"/>
                      <a:pt x="0" y="19"/>
                    </a:cubicBezTo>
                    <a:cubicBezTo>
                      <a:pt x="13" y="16"/>
                      <a:pt x="26" y="10"/>
                      <a:pt x="36" y="0"/>
                    </a:cubicBezTo>
                    <a:cubicBezTo>
                      <a:pt x="40" y="5"/>
                      <a:pt x="40" y="5"/>
                      <a:pt x="40" y="5"/>
                    </a:cubicBezTo>
                    <a:cubicBezTo>
                      <a:pt x="29" y="15"/>
                      <a:pt x="15" y="22"/>
                      <a:pt x="1" y="2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24"/>
              <p:cNvSpPr/>
              <p:nvPr/>
            </p:nvSpPr>
            <p:spPr>
              <a:xfrm>
                <a:off x="1593850" y="784225"/>
                <a:ext cx="36513" cy="53975"/>
              </a:xfrm>
              <a:custGeom>
                <a:avLst/>
                <a:gdLst/>
                <a:ahLst/>
                <a:cxnLst/>
                <a:rect l="l" t="t" r="r" b="b"/>
                <a:pathLst>
                  <a:path w="22" h="32" extrusionOk="0">
                    <a:moveTo>
                      <a:pt x="5" y="32"/>
                    </a:moveTo>
                    <a:cubicBezTo>
                      <a:pt x="0" y="27"/>
                      <a:pt x="0" y="27"/>
                      <a:pt x="0" y="27"/>
                    </a:cubicBezTo>
                    <a:cubicBezTo>
                      <a:pt x="7" y="19"/>
                      <a:pt x="13" y="10"/>
                      <a:pt x="16" y="0"/>
                    </a:cubicBezTo>
                    <a:cubicBezTo>
                      <a:pt x="22" y="3"/>
                      <a:pt x="22" y="3"/>
                      <a:pt x="22" y="3"/>
                    </a:cubicBezTo>
                    <a:cubicBezTo>
                      <a:pt x="18" y="13"/>
                      <a:pt x="12" y="23"/>
                      <a:pt x="5"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24"/>
              <p:cNvSpPr/>
              <p:nvPr/>
            </p:nvSpPr>
            <p:spPr>
              <a:xfrm>
                <a:off x="1625600" y="704850"/>
                <a:ext cx="12700" cy="61913"/>
              </a:xfrm>
              <a:custGeom>
                <a:avLst/>
                <a:gdLst/>
                <a:ahLst/>
                <a:cxnLst/>
                <a:rect l="l" t="t" r="r" b="b"/>
                <a:pathLst>
                  <a:path w="8" h="36" extrusionOk="0">
                    <a:moveTo>
                      <a:pt x="7" y="36"/>
                    </a:moveTo>
                    <a:cubicBezTo>
                      <a:pt x="1" y="34"/>
                      <a:pt x="1" y="34"/>
                      <a:pt x="1" y="34"/>
                    </a:cubicBezTo>
                    <a:cubicBezTo>
                      <a:pt x="2" y="30"/>
                      <a:pt x="2" y="25"/>
                      <a:pt x="2" y="20"/>
                    </a:cubicBezTo>
                    <a:cubicBezTo>
                      <a:pt x="2" y="14"/>
                      <a:pt x="1" y="7"/>
                      <a:pt x="0" y="1"/>
                    </a:cubicBezTo>
                    <a:cubicBezTo>
                      <a:pt x="6" y="0"/>
                      <a:pt x="6" y="0"/>
                      <a:pt x="6" y="0"/>
                    </a:cubicBezTo>
                    <a:cubicBezTo>
                      <a:pt x="7" y="6"/>
                      <a:pt x="8" y="13"/>
                      <a:pt x="8" y="20"/>
                    </a:cubicBezTo>
                    <a:cubicBezTo>
                      <a:pt x="8" y="25"/>
                      <a:pt x="8" y="31"/>
                      <a:pt x="7"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24"/>
              <p:cNvSpPr/>
              <p:nvPr/>
            </p:nvSpPr>
            <p:spPr>
              <a:xfrm>
                <a:off x="1593850" y="641350"/>
                <a:ext cx="36513" cy="50800"/>
              </a:xfrm>
              <a:custGeom>
                <a:avLst/>
                <a:gdLst/>
                <a:ahLst/>
                <a:cxnLst/>
                <a:rect l="l" t="t" r="r" b="b"/>
                <a:pathLst>
                  <a:path w="22" h="30" extrusionOk="0">
                    <a:moveTo>
                      <a:pt x="16" y="30"/>
                    </a:moveTo>
                    <a:cubicBezTo>
                      <a:pt x="12" y="20"/>
                      <a:pt x="7" y="12"/>
                      <a:pt x="0" y="4"/>
                    </a:cubicBezTo>
                    <a:cubicBezTo>
                      <a:pt x="5" y="0"/>
                      <a:pt x="5" y="0"/>
                      <a:pt x="5" y="0"/>
                    </a:cubicBezTo>
                    <a:cubicBezTo>
                      <a:pt x="12" y="8"/>
                      <a:pt x="18" y="17"/>
                      <a:pt x="22" y="28"/>
                    </a:cubicBezTo>
                    <a:lnTo>
                      <a:pt x="16"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24"/>
              <p:cNvSpPr/>
              <p:nvPr/>
            </p:nvSpPr>
            <p:spPr>
              <a:xfrm>
                <a:off x="1524000" y="596900"/>
                <a:ext cx="61912" cy="38100"/>
              </a:xfrm>
              <a:custGeom>
                <a:avLst/>
                <a:gdLst/>
                <a:ahLst/>
                <a:cxnLst/>
                <a:rect l="l" t="t" r="r" b="b"/>
                <a:pathLst>
                  <a:path w="37" h="22" extrusionOk="0">
                    <a:moveTo>
                      <a:pt x="33" y="22"/>
                    </a:moveTo>
                    <a:cubicBezTo>
                      <a:pt x="23" y="14"/>
                      <a:pt x="12" y="9"/>
                      <a:pt x="0" y="6"/>
                    </a:cubicBezTo>
                    <a:cubicBezTo>
                      <a:pt x="1" y="0"/>
                      <a:pt x="1" y="0"/>
                      <a:pt x="1" y="0"/>
                    </a:cubicBezTo>
                    <a:cubicBezTo>
                      <a:pt x="14" y="3"/>
                      <a:pt x="26" y="9"/>
                      <a:pt x="37" y="17"/>
                    </a:cubicBezTo>
                    <a:lnTo>
                      <a:pt x="33" y="2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24"/>
              <p:cNvSpPr/>
              <p:nvPr/>
            </p:nvSpPr>
            <p:spPr>
              <a:xfrm>
                <a:off x="1417638" y="593725"/>
                <a:ext cx="90488" cy="30163"/>
              </a:xfrm>
              <a:custGeom>
                <a:avLst/>
                <a:gdLst/>
                <a:ahLst/>
                <a:cxnLst/>
                <a:rect l="l" t="t" r="r" b="b"/>
                <a:pathLst>
                  <a:path w="53" h="18" extrusionOk="0">
                    <a:moveTo>
                      <a:pt x="3" y="18"/>
                    </a:moveTo>
                    <a:cubicBezTo>
                      <a:pt x="0" y="12"/>
                      <a:pt x="0" y="12"/>
                      <a:pt x="0" y="12"/>
                    </a:cubicBezTo>
                    <a:cubicBezTo>
                      <a:pt x="14" y="4"/>
                      <a:pt x="29" y="0"/>
                      <a:pt x="45" y="0"/>
                    </a:cubicBezTo>
                    <a:cubicBezTo>
                      <a:pt x="48" y="0"/>
                      <a:pt x="51" y="0"/>
                      <a:pt x="53" y="0"/>
                    </a:cubicBezTo>
                    <a:cubicBezTo>
                      <a:pt x="53" y="6"/>
                      <a:pt x="53" y="6"/>
                      <a:pt x="53" y="6"/>
                    </a:cubicBezTo>
                    <a:cubicBezTo>
                      <a:pt x="50" y="6"/>
                      <a:pt x="47" y="6"/>
                      <a:pt x="45" y="6"/>
                    </a:cubicBezTo>
                    <a:cubicBezTo>
                      <a:pt x="30" y="6"/>
                      <a:pt x="16" y="10"/>
                      <a:pt x="3"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24"/>
              <p:cNvSpPr/>
              <p:nvPr/>
            </p:nvSpPr>
            <p:spPr>
              <a:xfrm>
                <a:off x="1358900" y="625475"/>
                <a:ext cx="50800" cy="63500"/>
              </a:xfrm>
              <a:custGeom>
                <a:avLst/>
                <a:gdLst/>
                <a:ahLst/>
                <a:cxnLst/>
                <a:rect l="l" t="t" r="r" b="b"/>
                <a:pathLst>
                  <a:path w="30" h="37" extrusionOk="0">
                    <a:moveTo>
                      <a:pt x="6" y="37"/>
                    </a:moveTo>
                    <a:cubicBezTo>
                      <a:pt x="0" y="35"/>
                      <a:pt x="0" y="35"/>
                      <a:pt x="0" y="35"/>
                    </a:cubicBezTo>
                    <a:cubicBezTo>
                      <a:pt x="5" y="21"/>
                      <a:pt x="14" y="9"/>
                      <a:pt x="26" y="0"/>
                    </a:cubicBezTo>
                    <a:cubicBezTo>
                      <a:pt x="30" y="5"/>
                      <a:pt x="30" y="5"/>
                      <a:pt x="30" y="5"/>
                    </a:cubicBezTo>
                    <a:cubicBezTo>
                      <a:pt x="19" y="13"/>
                      <a:pt x="11" y="24"/>
                      <a:pt x="6"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24"/>
              <p:cNvSpPr/>
              <p:nvPr/>
            </p:nvSpPr>
            <p:spPr>
              <a:xfrm>
                <a:off x="1347788" y="703263"/>
                <a:ext cx="14288" cy="69850"/>
              </a:xfrm>
              <a:custGeom>
                <a:avLst/>
                <a:gdLst/>
                <a:ahLst/>
                <a:cxnLst/>
                <a:rect l="l" t="t" r="r" b="b"/>
                <a:pathLst>
                  <a:path w="9" h="41" extrusionOk="0">
                    <a:moveTo>
                      <a:pt x="3" y="41"/>
                    </a:moveTo>
                    <a:cubicBezTo>
                      <a:pt x="1" y="35"/>
                      <a:pt x="0" y="28"/>
                      <a:pt x="0" y="21"/>
                    </a:cubicBezTo>
                    <a:cubicBezTo>
                      <a:pt x="0" y="14"/>
                      <a:pt x="1" y="7"/>
                      <a:pt x="3" y="0"/>
                    </a:cubicBezTo>
                    <a:cubicBezTo>
                      <a:pt x="9" y="2"/>
                      <a:pt x="9" y="2"/>
                      <a:pt x="9" y="2"/>
                    </a:cubicBezTo>
                    <a:cubicBezTo>
                      <a:pt x="7" y="8"/>
                      <a:pt x="7" y="15"/>
                      <a:pt x="7" y="21"/>
                    </a:cubicBezTo>
                    <a:cubicBezTo>
                      <a:pt x="7" y="28"/>
                      <a:pt x="7" y="34"/>
                      <a:pt x="9" y="40"/>
                    </a:cubicBezTo>
                    <a:lnTo>
                      <a:pt x="3" y="4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24"/>
              <p:cNvSpPr/>
              <p:nvPr/>
            </p:nvSpPr>
            <p:spPr>
              <a:xfrm>
                <a:off x="1493838" y="769938"/>
                <a:ext cx="119063" cy="93663"/>
              </a:xfrm>
              <a:custGeom>
                <a:avLst/>
                <a:gdLst/>
                <a:ahLst/>
                <a:cxnLst/>
                <a:rect l="l" t="t" r="r" b="b"/>
                <a:pathLst>
                  <a:path w="71" h="56" extrusionOk="0">
                    <a:moveTo>
                      <a:pt x="0" y="56"/>
                    </a:moveTo>
                    <a:cubicBezTo>
                      <a:pt x="0" y="53"/>
                      <a:pt x="0" y="53"/>
                      <a:pt x="0" y="53"/>
                    </a:cubicBezTo>
                    <a:cubicBezTo>
                      <a:pt x="32" y="53"/>
                      <a:pt x="60" y="31"/>
                      <a:pt x="68" y="0"/>
                    </a:cubicBezTo>
                    <a:cubicBezTo>
                      <a:pt x="71" y="1"/>
                      <a:pt x="71" y="1"/>
                      <a:pt x="71" y="1"/>
                    </a:cubicBezTo>
                    <a:cubicBezTo>
                      <a:pt x="62" y="33"/>
                      <a:pt x="33" y="56"/>
                      <a:pt x="0" y="5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24"/>
              <p:cNvSpPr/>
              <p:nvPr/>
            </p:nvSpPr>
            <p:spPr>
              <a:xfrm>
                <a:off x="1609725" y="719138"/>
                <a:ext cx="7938" cy="20638"/>
              </a:xfrm>
              <a:custGeom>
                <a:avLst/>
                <a:gdLst/>
                <a:ahLst/>
                <a:cxnLst/>
                <a:rect l="l" t="t" r="r" b="b"/>
                <a:pathLst>
                  <a:path w="4" h="12" extrusionOk="0">
                    <a:moveTo>
                      <a:pt x="4" y="12"/>
                    </a:moveTo>
                    <a:cubicBezTo>
                      <a:pt x="1" y="12"/>
                      <a:pt x="1" y="12"/>
                      <a:pt x="1" y="12"/>
                    </a:cubicBezTo>
                    <a:cubicBezTo>
                      <a:pt x="1" y="8"/>
                      <a:pt x="1" y="4"/>
                      <a:pt x="0" y="1"/>
                    </a:cubicBezTo>
                    <a:cubicBezTo>
                      <a:pt x="3" y="0"/>
                      <a:pt x="3" y="0"/>
                      <a:pt x="3" y="0"/>
                    </a:cubicBezTo>
                    <a:cubicBezTo>
                      <a:pt x="4" y="4"/>
                      <a:pt x="4" y="8"/>
                      <a:pt x="4" y="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24"/>
              <p:cNvSpPr/>
              <p:nvPr/>
            </p:nvSpPr>
            <p:spPr>
              <a:xfrm>
                <a:off x="1568450" y="642938"/>
                <a:ext cx="20638" cy="20638"/>
              </a:xfrm>
              <a:custGeom>
                <a:avLst/>
                <a:gdLst/>
                <a:ahLst/>
                <a:cxnLst/>
                <a:rect l="l" t="t" r="r" b="b"/>
                <a:pathLst>
                  <a:path w="12" h="12" extrusionOk="0">
                    <a:moveTo>
                      <a:pt x="10" y="12"/>
                    </a:moveTo>
                    <a:cubicBezTo>
                      <a:pt x="7" y="9"/>
                      <a:pt x="4" y="6"/>
                      <a:pt x="0" y="3"/>
                    </a:cubicBezTo>
                    <a:cubicBezTo>
                      <a:pt x="2" y="0"/>
                      <a:pt x="2" y="0"/>
                      <a:pt x="2" y="0"/>
                    </a:cubicBezTo>
                    <a:cubicBezTo>
                      <a:pt x="6" y="3"/>
                      <a:pt x="9" y="7"/>
                      <a:pt x="12" y="10"/>
                    </a:cubicBezTo>
                    <a:lnTo>
                      <a:pt x="10" y="1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24"/>
              <p:cNvSpPr/>
              <p:nvPr/>
            </p:nvSpPr>
            <p:spPr>
              <a:xfrm>
                <a:off x="1508125" y="615950"/>
                <a:ext cx="55563" cy="25400"/>
              </a:xfrm>
              <a:custGeom>
                <a:avLst/>
                <a:gdLst/>
                <a:ahLst/>
                <a:cxnLst/>
                <a:rect l="l" t="t" r="r" b="b"/>
                <a:pathLst>
                  <a:path w="33" h="15" extrusionOk="0">
                    <a:moveTo>
                      <a:pt x="31" y="15"/>
                    </a:moveTo>
                    <a:cubicBezTo>
                      <a:pt x="22" y="9"/>
                      <a:pt x="11" y="5"/>
                      <a:pt x="0" y="3"/>
                    </a:cubicBezTo>
                    <a:cubicBezTo>
                      <a:pt x="0" y="0"/>
                      <a:pt x="0" y="0"/>
                      <a:pt x="0" y="0"/>
                    </a:cubicBezTo>
                    <a:cubicBezTo>
                      <a:pt x="12" y="2"/>
                      <a:pt x="23" y="6"/>
                      <a:pt x="33" y="13"/>
                    </a:cubicBezTo>
                    <a:lnTo>
                      <a:pt x="3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24"/>
              <p:cNvSpPr/>
              <p:nvPr/>
            </p:nvSpPr>
            <p:spPr>
              <a:xfrm>
                <a:off x="1466850" y="615950"/>
                <a:ext cx="26988" cy="6350"/>
              </a:xfrm>
              <a:custGeom>
                <a:avLst/>
                <a:gdLst/>
                <a:ahLst/>
                <a:cxnLst/>
                <a:rect l="l" t="t" r="r" b="b"/>
                <a:pathLst>
                  <a:path w="16" h="4" extrusionOk="0">
                    <a:moveTo>
                      <a:pt x="1" y="4"/>
                    </a:moveTo>
                    <a:cubicBezTo>
                      <a:pt x="0" y="1"/>
                      <a:pt x="0" y="1"/>
                      <a:pt x="0" y="1"/>
                    </a:cubicBezTo>
                    <a:cubicBezTo>
                      <a:pt x="5" y="0"/>
                      <a:pt x="11" y="0"/>
                      <a:pt x="16" y="0"/>
                    </a:cubicBezTo>
                    <a:cubicBezTo>
                      <a:pt x="16" y="3"/>
                      <a:pt x="16" y="3"/>
                      <a:pt x="16" y="3"/>
                    </a:cubicBezTo>
                    <a:cubicBezTo>
                      <a:pt x="11" y="3"/>
                      <a:pt x="6" y="3"/>
                      <a:pt x="1"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24"/>
              <p:cNvSpPr/>
              <p:nvPr/>
            </p:nvSpPr>
            <p:spPr>
              <a:xfrm>
                <a:off x="1376363" y="625475"/>
                <a:ext cx="69850" cy="77787"/>
              </a:xfrm>
              <a:custGeom>
                <a:avLst/>
                <a:gdLst/>
                <a:ahLst/>
                <a:cxnLst/>
                <a:rect l="l" t="t" r="r" b="b"/>
                <a:pathLst>
                  <a:path w="42" h="46" extrusionOk="0">
                    <a:moveTo>
                      <a:pt x="3" y="46"/>
                    </a:moveTo>
                    <a:cubicBezTo>
                      <a:pt x="0" y="45"/>
                      <a:pt x="0" y="45"/>
                      <a:pt x="0" y="45"/>
                    </a:cubicBezTo>
                    <a:cubicBezTo>
                      <a:pt x="6" y="25"/>
                      <a:pt x="21" y="8"/>
                      <a:pt x="41" y="0"/>
                    </a:cubicBezTo>
                    <a:cubicBezTo>
                      <a:pt x="42" y="3"/>
                      <a:pt x="42" y="3"/>
                      <a:pt x="42" y="3"/>
                    </a:cubicBezTo>
                    <a:cubicBezTo>
                      <a:pt x="23" y="11"/>
                      <a:pt x="9" y="26"/>
                      <a:pt x="3" y="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24"/>
              <p:cNvSpPr/>
              <p:nvPr/>
            </p:nvSpPr>
            <p:spPr>
              <a:xfrm>
                <a:off x="1368425" y="714375"/>
                <a:ext cx="9525" cy="25400"/>
              </a:xfrm>
              <a:custGeom>
                <a:avLst/>
                <a:gdLst/>
                <a:ahLst/>
                <a:cxnLst/>
                <a:rect l="l" t="t" r="r" b="b"/>
                <a:pathLst>
                  <a:path w="5" h="15" extrusionOk="0">
                    <a:moveTo>
                      <a:pt x="3" y="15"/>
                    </a:moveTo>
                    <a:cubicBezTo>
                      <a:pt x="0" y="15"/>
                      <a:pt x="0" y="15"/>
                      <a:pt x="0" y="15"/>
                    </a:cubicBezTo>
                    <a:cubicBezTo>
                      <a:pt x="0" y="10"/>
                      <a:pt x="1" y="5"/>
                      <a:pt x="2" y="0"/>
                    </a:cubicBezTo>
                    <a:cubicBezTo>
                      <a:pt x="5" y="1"/>
                      <a:pt x="5" y="1"/>
                      <a:pt x="5" y="1"/>
                    </a:cubicBezTo>
                    <a:cubicBezTo>
                      <a:pt x="4" y="6"/>
                      <a:pt x="3" y="11"/>
                      <a:pt x="3" y="1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24"/>
              <p:cNvSpPr/>
              <p:nvPr/>
            </p:nvSpPr>
            <p:spPr>
              <a:xfrm>
                <a:off x="1376363" y="776288"/>
                <a:ext cx="50800" cy="65087"/>
              </a:xfrm>
              <a:custGeom>
                <a:avLst/>
                <a:gdLst/>
                <a:ahLst/>
                <a:cxnLst/>
                <a:rect l="l" t="t" r="r" b="b"/>
                <a:pathLst>
                  <a:path w="30" h="39" extrusionOk="0">
                    <a:moveTo>
                      <a:pt x="28" y="39"/>
                    </a:moveTo>
                    <a:cubicBezTo>
                      <a:pt x="15" y="30"/>
                      <a:pt x="5" y="16"/>
                      <a:pt x="0" y="1"/>
                    </a:cubicBezTo>
                    <a:cubicBezTo>
                      <a:pt x="3" y="0"/>
                      <a:pt x="3" y="0"/>
                      <a:pt x="3" y="0"/>
                    </a:cubicBezTo>
                    <a:cubicBezTo>
                      <a:pt x="7" y="14"/>
                      <a:pt x="17" y="27"/>
                      <a:pt x="30" y="36"/>
                    </a:cubicBezTo>
                    <a:lnTo>
                      <a:pt x="28"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24"/>
              <p:cNvSpPr/>
              <p:nvPr/>
            </p:nvSpPr>
            <p:spPr>
              <a:xfrm>
                <a:off x="1441450" y="847725"/>
                <a:ext cx="17463" cy="11113"/>
              </a:xfrm>
              <a:custGeom>
                <a:avLst/>
                <a:gdLst/>
                <a:ahLst/>
                <a:cxnLst/>
                <a:rect l="l" t="t" r="r" b="b"/>
                <a:pathLst>
                  <a:path w="10" h="7" extrusionOk="0">
                    <a:moveTo>
                      <a:pt x="9" y="7"/>
                    </a:moveTo>
                    <a:cubicBezTo>
                      <a:pt x="6" y="6"/>
                      <a:pt x="3" y="4"/>
                      <a:pt x="0" y="3"/>
                    </a:cubicBezTo>
                    <a:cubicBezTo>
                      <a:pt x="1" y="0"/>
                      <a:pt x="1" y="0"/>
                      <a:pt x="1" y="0"/>
                    </a:cubicBezTo>
                    <a:cubicBezTo>
                      <a:pt x="4" y="1"/>
                      <a:pt x="7" y="3"/>
                      <a:pt x="10" y="4"/>
                    </a:cubicBezTo>
                    <a:lnTo>
                      <a:pt x="9"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06" name="Google Shape;1106;p24"/>
            <p:cNvGrpSpPr/>
            <p:nvPr/>
          </p:nvGrpSpPr>
          <p:grpSpPr>
            <a:xfrm>
              <a:off x="-413392" y="4041395"/>
              <a:ext cx="1126610" cy="1125375"/>
              <a:chOff x="5502275" y="4098925"/>
              <a:chExt cx="1449389" cy="1447800"/>
            </a:xfrm>
          </p:grpSpPr>
          <p:sp>
            <p:nvSpPr>
              <p:cNvPr id="1107" name="Google Shape;1107;p24"/>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24"/>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24"/>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24"/>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24"/>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24"/>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24"/>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24"/>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3"/>
          <p:cNvSpPr txBox="1">
            <a:spLocks noGrp="1"/>
          </p:cNvSpPr>
          <p:nvPr>
            <p:ph type="title"/>
          </p:nvPr>
        </p:nvSpPr>
        <p:spPr>
          <a:xfrm>
            <a:off x="4722775" y="2192750"/>
            <a:ext cx="3708000" cy="1626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2"/>
              </a:buClr>
              <a:buSzPts val="3600"/>
              <a:buNone/>
              <a:defRPr sz="48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5" name="Google Shape;55;p3"/>
          <p:cNvSpPr txBox="1">
            <a:spLocks noGrp="1"/>
          </p:cNvSpPr>
          <p:nvPr>
            <p:ph type="title" idx="2" hasCustomPrompt="1"/>
          </p:nvPr>
        </p:nvSpPr>
        <p:spPr>
          <a:xfrm>
            <a:off x="4722775" y="1324063"/>
            <a:ext cx="14745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6" name="Google Shape;56;p3"/>
          <p:cNvSpPr>
            <a:spLocks noGrp="1"/>
          </p:cNvSpPr>
          <p:nvPr>
            <p:ph type="pic" idx="3"/>
          </p:nvPr>
        </p:nvSpPr>
        <p:spPr>
          <a:xfrm>
            <a:off x="0" y="539500"/>
            <a:ext cx="3473700" cy="4064400"/>
          </a:xfrm>
          <a:prstGeom prst="snip2DiagRect">
            <a:avLst>
              <a:gd name="adj1" fmla="val 0"/>
              <a:gd name="adj2" fmla="val 16667"/>
            </a:avLst>
          </a:prstGeom>
          <a:noFill/>
          <a:ln>
            <a:noFill/>
          </a:ln>
        </p:spPr>
      </p:sp>
      <p:grpSp>
        <p:nvGrpSpPr>
          <p:cNvPr id="57" name="Google Shape;57;p3"/>
          <p:cNvGrpSpPr/>
          <p:nvPr/>
        </p:nvGrpSpPr>
        <p:grpSpPr>
          <a:xfrm>
            <a:off x="7356018" y="145611"/>
            <a:ext cx="1787985" cy="4997885"/>
            <a:chOff x="7356018" y="145611"/>
            <a:chExt cx="1787985" cy="4997885"/>
          </a:xfrm>
        </p:grpSpPr>
        <p:grpSp>
          <p:nvGrpSpPr>
            <p:cNvPr id="58" name="Google Shape;58;p3"/>
            <p:cNvGrpSpPr/>
            <p:nvPr/>
          </p:nvGrpSpPr>
          <p:grpSpPr>
            <a:xfrm>
              <a:off x="7356018" y="3353343"/>
              <a:ext cx="1787985" cy="1790153"/>
              <a:chOff x="4087813" y="1714500"/>
              <a:chExt cx="1309688" cy="1311275"/>
            </a:xfrm>
          </p:grpSpPr>
          <p:sp>
            <p:nvSpPr>
              <p:cNvPr id="59" name="Google Shape;59;p3"/>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3"/>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3"/>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3"/>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3"/>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3"/>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3"/>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3"/>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 name="Google Shape;67;p3"/>
            <p:cNvGrpSpPr/>
            <p:nvPr/>
          </p:nvGrpSpPr>
          <p:grpSpPr>
            <a:xfrm>
              <a:off x="7917802" y="145611"/>
              <a:ext cx="1025928" cy="248431"/>
              <a:chOff x="4287838" y="1025525"/>
              <a:chExt cx="708025" cy="171450"/>
            </a:xfrm>
          </p:grpSpPr>
          <p:sp>
            <p:nvSpPr>
              <p:cNvPr id="68" name="Google Shape;68;p3"/>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3"/>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3"/>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3"/>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3"/>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3"/>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3"/>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3"/>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3"/>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3"/>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1"/>
        <p:cNvGrpSpPr/>
        <p:nvPr/>
      </p:nvGrpSpPr>
      <p:grpSpPr>
        <a:xfrm>
          <a:off x="0" y="0"/>
          <a:ext cx="0" cy="0"/>
          <a:chOff x="0" y="0"/>
          <a:chExt cx="0" cy="0"/>
        </a:xfrm>
      </p:grpSpPr>
      <p:grpSp>
        <p:nvGrpSpPr>
          <p:cNvPr id="282" name="Google Shape;282;p7"/>
          <p:cNvGrpSpPr/>
          <p:nvPr/>
        </p:nvGrpSpPr>
        <p:grpSpPr>
          <a:xfrm>
            <a:off x="8430775" y="-184363"/>
            <a:ext cx="1449389" cy="1447800"/>
            <a:chOff x="5502275" y="4098925"/>
            <a:chExt cx="1449389" cy="1447800"/>
          </a:xfrm>
        </p:grpSpPr>
        <p:sp>
          <p:nvSpPr>
            <p:cNvPr id="283" name="Google Shape;283;p7"/>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7"/>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7"/>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7"/>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7"/>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7"/>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7"/>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7"/>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1" name="Google Shape;291;p7"/>
          <p:cNvGrpSpPr/>
          <p:nvPr/>
        </p:nvGrpSpPr>
        <p:grpSpPr>
          <a:xfrm>
            <a:off x="715175" y="3353343"/>
            <a:ext cx="8428828" cy="1790153"/>
            <a:chOff x="715175" y="3353343"/>
            <a:chExt cx="8428828" cy="1790153"/>
          </a:xfrm>
        </p:grpSpPr>
        <p:grpSp>
          <p:nvGrpSpPr>
            <p:cNvPr id="292" name="Google Shape;292;p7"/>
            <p:cNvGrpSpPr/>
            <p:nvPr/>
          </p:nvGrpSpPr>
          <p:grpSpPr>
            <a:xfrm>
              <a:off x="7356018" y="3353343"/>
              <a:ext cx="1787985" cy="1790153"/>
              <a:chOff x="4087813" y="1714500"/>
              <a:chExt cx="1309688" cy="1311275"/>
            </a:xfrm>
          </p:grpSpPr>
          <p:sp>
            <p:nvSpPr>
              <p:cNvPr id="293" name="Google Shape;293;p7"/>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7"/>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7"/>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7"/>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7"/>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7"/>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7"/>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7"/>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301" name="Google Shape;301;p7"/>
            <p:cNvCxnSpPr/>
            <p:nvPr/>
          </p:nvCxnSpPr>
          <p:spPr>
            <a:xfrm>
              <a:off x="715175" y="4873700"/>
              <a:ext cx="2783100" cy="0"/>
            </a:xfrm>
            <a:prstGeom prst="straightConnector1">
              <a:avLst/>
            </a:prstGeom>
            <a:noFill/>
            <a:ln w="19050" cap="flat" cmpd="sng">
              <a:solidFill>
                <a:schemeClr val="lt2"/>
              </a:solidFill>
              <a:prstDash val="solid"/>
              <a:round/>
              <a:headEnd type="none" w="med" len="med"/>
              <a:tailEnd type="none" w="med" len="med"/>
            </a:ln>
          </p:spPr>
        </p:cxnSp>
      </p:grpSp>
      <p:sp>
        <p:nvSpPr>
          <p:cNvPr id="302" name="Google Shape;302;p7"/>
          <p:cNvSpPr txBox="1">
            <a:spLocks noGrp="1"/>
          </p:cNvSpPr>
          <p:nvPr>
            <p:ph type="title"/>
          </p:nvPr>
        </p:nvSpPr>
        <p:spPr>
          <a:xfrm>
            <a:off x="4135975" y="878850"/>
            <a:ext cx="3703500" cy="102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3" name="Google Shape;303;p7"/>
          <p:cNvSpPr txBox="1">
            <a:spLocks noGrp="1"/>
          </p:cNvSpPr>
          <p:nvPr>
            <p:ph type="subTitle" idx="1"/>
          </p:nvPr>
        </p:nvSpPr>
        <p:spPr>
          <a:xfrm>
            <a:off x="4135975" y="19663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a:lvl1pPr>
            <a:lvl2pPr lvl="1" algn="ctr" rtl="0">
              <a:lnSpc>
                <a:spcPct val="100000"/>
              </a:lnSpc>
              <a:spcBef>
                <a:spcPts val="1000"/>
              </a:spcBef>
              <a:spcAft>
                <a:spcPts val="0"/>
              </a:spcAft>
              <a:buClr>
                <a:srgbClr val="E76A28"/>
              </a:buClr>
              <a:buSzPts val="1200"/>
              <a:buFont typeface="Nunito Light"/>
              <a:buAutoNum type="alphaLcPeriod"/>
              <a:defRPr/>
            </a:lvl2pPr>
            <a:lvl3pPr lvl="2" algn="ctr" rtl="0">
              <a:lnSpc>
                <a:spcPct val="100000"/>
              </a:lnSpc>
              <a:spcBef>
                <a:spcPts val="0"/>
              </a:spcBef>
              <a:spcAft>
                <a:spcPts val="0"/>
              </a:spcAft>
              <a:buClr>
                <a:srgbClr val="E76A28"/>
              </a:buClr>
              <a:buSzPts val="1200"/>
              <a:buFont typeface="Nunito Light"/>
              <a:buAutoNum type="romanLcPeriod"/>
              <a:defRPr/>
            </a:lvl3pPr>
            <a:lvl4pPr lvl="3" algn="ctr" rtl="0">
              <a:lnSpc>
                <a:spcPct val="100000"/>
              </a:lnSpc>
              <a:spcBef>
                <a:spcPts val="0"/>
              </a:spcBef>
              <a:spcAft>
                <a:spcPts val="0"/>
              </a:spcAft>
              <a:buClr>
                <a:srgbClr val="E76A28"/>
              </a:buClr>
              <a:buSzPts val="1200"/>
              <a:buFont typeface="Nunito Light"/>
              <a:buAutoNum type="arabicPeriod"/>
              <a:defRPr/>
            </a:lvl4pPr>
            <a:lvl5pPr lvl="4" algn="ctr" rtl="0">
              <a:lnSpc>
                <a:spcPct val="100000"/>
              </a:lnSpc>
              <a:spcBef>
                <a:spcPts val="0"/>
              </a:spcBef>
              <a:spcAft>
                <a:spcPts val="0"/>
              </a:spcAft>
              <a:buClr>
                <a:srgbClr val="E76A28"/>
              </a:buClr>
              <a:buSzPts val="1200"/>
              <a:buFont typeface="Nunito Light"/>
              <a:buAutoNum type="alphaLcPeriod"/>
              <a:defRPr/>
            </a:lvl5pPr>
            <a:lvl6pPr lvl="5" algn="ctr" rtl="0">
              <a:lnSpc>
                <a:spcPct val="100000"/>
              </a:lnSpc>
              <a:spcBef>
                <a:spcPts val="0"/>
              </a:spcBef>
              <a:spcAft>
                <a:spcPts val="0"/>
              </a:spcAft>
              <a:buClr>
                <a:srgbClr val="999999"/>
              </a:buClr>
              <a:buSzPts val="1200"/>
              <a:buFont typeface="Nunito Light"/>
              <a:buAutoNum type="romanLcPeriod"/>
              <a:defRPr/>
            </a:lvl6pPr>
            <a:lvl7pPr lvl="6" algn="ctr" rtl="0">
              <a:lnSpc>
                <a:spcPct val="100000"/>
              </a:lnSpc>
              <a:spcBef>
                <a:spcPts val="0"/>
              </a:spcBef>
              <a:spcAft>
                <a:spcPts val="0"/>
              </a:spcAft>
              <a:buClr>
                <a:srgbClr val="999999"/>
              </a:buClr>
              <a:buSzPts val="1200"/>
              <a:buFont typeface="Nunito Light"/>
              <a:buAutoNum type="arabicPeriod"/>
              <a:defRPr/>
            </a:lvl7pPr>
            <a:lvl8pPr lvl="7" algn="ctr" rtl="0">
              <a:lnSpc>
                <a:spcPct val="100000"/>
              </a:lnSpc>
              <a:spcBef>
                <a:spcPts val="0"/>
              </a:spcBef>
              <a:spcAft>
                <a:spcPts val="0"/>
              </a:spcAft>
              <a:buClr>
                <a:srgbClr val="999999"/>
              </a:buClr>
              <a:buSzPts val="1200"/>
              <a:buFont typeface="Nunito Light"/>
              <a:buAutoNum type="alphaLcPeriod"/>
              <a:defRPr/>
            </a:lvl8pPr>
            <a:lvl9pPr lvl="8" algn="ctr" rtl="0">
              <a:lnSpc>
                <a:spcPct val="100000"/>
              </a:lnSpc>
              <a:spcBef>
                <a:spcPts val="0"/>
              </a:spcBef>
              <a:spcAft>
                <a:spcPts val="0"/>
              </a:spcAft>
              <a:buClr>
                <a:srgbClr val="999999"/>
              </a:buClr>
              <a:buSzPts val="1200"/>
              <a:buFont typeface="Nunito Light"/>
              <a:buAutoNum type="romanLcPeriod"/>
              <a:defRPr/>
            </a:lvl9pPr>
          </a:lstStyle>
          <a:p>
            <a:endParaRPr/>
          </a:p>
        </p:txBody>
      </p:sp>
      <p:sp>
        <p:nvSpPr>
          <p:cNvPr id="304" name="Google Shape;304;p7"/>
          <p:cNvSpPr>
            <a:spLocks noGrp="1"/>
          </p:cNvSpPr>
          <p:nvPr>
            <p:ph type="pic" idx="2"/>
          </p:nvPr>
        </p:nvSpPr>
        <p:spPr>
          <a:xfrm>
            <a:off x="713225" y="539500"/>
            <a:ext cx="2787000" cy="4064400"/>
          </a:xfrm>
          <a:prstGeom prst="snip2DiagRect">
            <a:avLst>
              <a:gd name="adj1" fmla="val 0"/>
              <a:gd name="adj2" fmla="val 16667"/>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5"/>
        <p:cNvGrpSpPr/>
        <p:nvPr/>
      </p:nvGrpSpPr>
      <p:grpSpPr>
        <a:xfrm>
          <a:off x="0" y="0"/>
          <a:ext cx="0" cy="0"/>
          <a:chOff x="0" y="0"/>
          <a:chExt cx="0" cy="0"/>
        </a:xfrm>
      </p:grpSpPr>
      <p:sp>
        <p:nvSpPr>
          <p:cNvPr id="306" name="Google Shape;306;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07" name="Google Shape;307;p8"/>
          <p:cNvGrpSpPr/>
          <p:nvPr/>
        </p:nvGrpSpPr>
        <p:grpSpPr>
          <a:xfrm flipH="1">
            <a:off x="6" y="118"/>
            <a:ext cx="8943739" cy="4997799"/>
            <a:chOff x="200264" y="118"/>
            <a:chExt cx="8943739" cy="4997799"/>
          </a:xfrm>
        </p:grpSpPr>
        <p:grpSp>
          <p:nvGrpSpPr>
            <p:cNvPr id="308" name="Google Shape;308;p8"/>
            <p:cNvGrpSpPr/>
            <p:nvPr/>
          </p:nvGrpSpPr>
          <p:grpSpPr>
            <a:xfrm rot="10800000" flipH="1">
              <a:off x="7356018" y="118"/>
              <a:ext cx="1787985" cy="1790153"/>
              <a:chOff x="4087813" y="1714500"/>
              <a:chExt cx="1309688" cy="1311275"/>
            </a:xfrm>
          </p:grpSpPr>
          <p:sp>
            <p:nvSpPr>
              <p:cNvPr id="309" name="Google Shape;309;p8"/>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8"/>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8"/>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8"/>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8"/>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8"/>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8"/>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8"/>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7" name="Google Shape;317;p8"/>
            <p:cNvGrpSpPr/>
            <p:nvPr/>
          </p:nvGrpSpPr>
          <p:grpSpPr>
            <a:xfrm>
              <a:off x="200264" y="4749486"/>
              <a:ext cx="1025928" cy="248431"/>
              <a:chOff x="4287838" y="1025525"/>
              <a:chExt cx="708025" cy="171450"/>
            </a:xfrm>
          </p:grpSpPr>
          <p:sp>
            <p:nvSpPr>
              <p:cNvPr id="318" name="Google Shape;318;p8"/>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8"/>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8"/>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8"/>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8"/>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8"/>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8"/>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8"/>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8"/>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8"/>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28" name="Google Shape;328;p8"/>
          <p:cNvGrpSpPr/>
          <p:nvPr/>
        </p:nvGrpSpPr>
        <p:grpSpPr>
          <a:xfrm flipH="1">
            <a:off x="8577875" y="170821"/>
            <a:ext cx="738953" cy="737378"/>
            <a:chOff x="1120775" y="368300"/>
            <a:chExt cx="744538" cy="742950"/>
          </a:xfrm>
        </p:grpSpPr>
        <p:sp>
          <p:nvSpPr>
            <p:cNvPr id="329" name="Google Shape;329;p8"/>
            <p:cNvSpPr/>
            <p:nvPr/>
          </p:nvSpPr>
          <p:spPr>
            <a:xfrm>
              <a:off x="1120775" y="739775"/>
              <a:ext cx="60325" cy="157163"/>
            </a:xfrm>
            <a:custGeom>
              <a:avLst/>
              <a:gdLst/>
              <a:ahLst/>
              <a:cxnLst/>
              <a:rect l="l" t="t" r="r" b="b"/>
              <a:pathLst>
                <a:path w="36" h="94" extrusionOk="0">
                  <a:moveTo>
                    <a:pt x="21" y="94"/>
                  </a:moveTo>
                  <a:cubicBezTo>
                    <a:pt x="7" y="64"/>
                    <a:pt x="0" y="33"/>
                    <a:pt x="0" y="0"/>
                  </a:cubicBezTo>
                  <a:cubicBezTo>
                    <a:pt x="17" y="0"/>
                    <a:pt x="17" y="0"/>
                    <a:pt x="17" y="0"/>
                  </a:cubicBezTo>
                  <a:cubicBezTo>
                    <a:pt x="17" y="30"/>
                    <a:pt x="23" y="59"/>
                    <a:pt x="36" y="87"/>
                  </a:cubicBezTo>
                  <a:lnTo>
                    <a:pt x="21" y="9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8"/>
            <p:cNvSpPr/>
            <p:nvPr/>
          </p:nvSpPr>
          <p:spPr>
            <a:xfrm>
              <a:off x="1184275" y="930275"/>
              <a:ext cx="127000" cy="125413"/>
            </a:xfrm>
            <a:custGeom>
              <a:avLst/>
              <a:gdLst/>
              <a:ahLst/>
              <a:cxnLst/>
              <a:rect l="l" t="t" r="r" b="b"/>
              <a:pathLst>
                <a:path w="76" h="75" extrusionOk="0">
                  <a:moveTo>
                    <a:pt x="67" y="75"/>
                  </a:moveTo>
                  <a:cubicBezTo>
                    <a:pt x="41" y="58"/>
                    <a:pt x="17" y="35"/>
                    <a:pt x="0" y="9"/>
                  </a:cubicBezTo>
                  <a:cubicBezTo>
                    <a:pt x="14" y="0"/>
                    <a:pt x="14" y="0"/>
                    <a:pt x="14" y="0"/>
                  </a:cubicBezTo>
                  <a:cubicBezTo>
                    <a:pt x="30" y="24"/>
                    <a:pt x="51" y="45"/>
                    <a:pt x="76" y="61"/>
                  </a:cubicBezTo>
                  <a:lnTo>
                    <a:pt x="67" y="7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8"/>
            <p:cNvSpPr/>
            <p:nvPr/>
          </p:nvSpPr>
          <p:spPr>
            <a:xfrm>
              <a:off x="1341438" y="1054100"/>
              <a:ext cx="69850" cy="46037"/>
            </a:xfrm>
            <a:custGeom>
              <a:avLst/>
              <a:gdLst/>
              <a:ahLst/>
              <a:cxnLst/>
              <a:rect l="l" t="t" r="r" b="b"/>
              <a:pathLst>
                <a:path w="41" h="27" extrusionOk="0">
                  <a:moveTo>
                    <a:pt x="37" y="27"/>
                  </a:moveTo>
                  <a:cubicBezTo>
                    <a:pt x="25" y="24"/>
                    <a:pt x="12" y="20"/>
                    <a:pt x="0" y="15"/>
                  </a:cubicBezTo>
                  <a:cubicBezTo>
                    <a:pt x="7" y="0"/>
                    <a:pt x="7" y="0"/>
                    <a:pt x="7" y="0"/>
                  </a:cubicBezTo>
                  <a:cubicBezTo>
                    <a:pt x="18" y="5"/>
                    <a:pt x="30" y="9"/>
                    <a:pt x="41" y="11"/>
                  </a:cubicBezTo>
                  <a:lnTo>
                    <a:pt x="37" y="2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8"/>
            <p:cNvSpPr/>
            <p:nvPr/>
          </p:nvSpPr>
          <p:spPr>
            <a:xfrm>
              <a:off x="1447800" y="1057275"/>
              <a:ext cx="187325" cy="53975"/>
            </a:xfrm>
            <a:custGeom>
              <a:avLst/>
              <a:gdLst/>
              <a:ahLst/>
              <a:cxnLst/>
              <a:rect l="l" t="t" r="r" b="b"/>
              <a:pathLst>
                <a:path w="111" h="32" extrusionOk="0">
                  <a:moveTo>
                    <a:pt x="27" y="32"/>
                  </a:moveTo>
                  <a:cubicBezTo>
                    <a:pt x="18" y="32"/>
                    <a:pt x="9" y="31"/>
                    <a:pt x="0" y="30"/>
                  </a:cubicBezTo>
                  <a:cubicBezTo>
                    <a:pt x="2" y="14"/>
                    <a:pt x="2" y="14"/>
                    <a:pt x="2" y="14"/>
                  </a:cubicBezTo>
                  <a:cubicBezTo>
                    <a:pt x="10" y="15"/>
                    <a:pt x="18" y="15"/>
                    <a:pt x="27" y="15"/>
                  </a:cubicBezTo>
                  <a:cubicBezTo>
                    <a:pt x="54" y="15"/>
                    <a:pt x="80" y="10"/>
                    <a:pt x="104" y="0"/>
                  </a:cubicBezTo>
                  <a:cubicBezTo>
                    <a:pt x="111" y="15"/>
                    <a:pt x="111" y="15"/>
                    <a:pt x="111" y="15"/>
                  </a:cubicBezTo>
                  <a:cubicBezTo>
                    <a:pt x="84" y="26"/>
                    <a:pt x="56" y="32"/>
                    <a:pt x="27"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8"/>
            <p:cNvSpPr/>
            <p:nvPr/>
          </p:nvSpPr>
          <p:spPr>
            <a:xfrm>
              <a:off x="1681163" y="923925"/>
              <a:ext cx="127000" cy="127000"/>
            </a:xfrm>
            <a:custGeom>
              <a:avLst/>
              <a:gdLst/>
              <a:ahLst/>
              <a:cxnLst/>
              <a:rect l="l" t="t" r="r" b="b"/>
              <a:pathLst>
                <a:path w="75" h="75" extrusionOk="0">
                  <a:moveTo>
                    <a:pt x="9" y="75"/>
                  </a:moveTo>
                  <a:cubicBezTo>
                    <a:pt x="0" y="61"/>
                    <a:pt x="0" y="61"/>
                    <a:pt x="0" y="61"/>
                  </a:cubicBezTo>
                  <a:cubicBezTo>
                    <a:pt x="24" y="46"/>
                    <a:pt x="45" y="24"/>
                    <a:pt x="61" y="0"/>
                  </a:cubicBezTo>
                  <a:cubicBezTo>
                    <a:pt x="75" y="9"/>
                    <a:pt x="75" y="9"/>
                    <a:pt x="75" y="9"/>
                  </a:cubicBezTo>
                  <a:cubicBezTo>
                    <a:pt x="58" y="35"/>
                    <a:pt x="35" y="58"/>
                    <a:pt x="9" y="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8"/>
            <p:cNvSpPr/>
            <p:nvPr/>
          </p:nvSpPr>
          <p:spPr>
            <a:xfrm>
              <a:off x="1830388" y="668338"/>
              <a:ext cx="34925" cy="142875"/>
            </a:xfrm>
            <a:custGeom>
              <a:avLst/>
              <a:gdLst/>
              <a:ahLst/>
              <a:cxnLst/>
              <a:rect l="l" t="t" r="r" b="b"/>
              <a:pathLst>
                <a:path w="20" h="85" extrusionOk="0">
                  <a:moveTo>
                    <a:pt x="16" y="85"/>
                  </a:moveTo>
                  <a:cubicBezTo>
                    <a:pt x="0" y="82"/>
                    <a:pt x="0" y="82"/>
                    <a:pt x="0" y="82"/>
                  </a:cubicBezTo>
                  <a:cubicBezTo>
                    <a:pt x="2" y="69"/>
                    <a:pt x="4" y="56"/>
                    <a:pt x="4" y="42"/>
                  </a:cubicBezTo>
                  <a:cubicBezTo>
                    <a:pt x="4" y="29"/>
                    <a:pt x="2" y="16"/>
                    <a:pt x="0" y="3"/>
                  </a:cubicBezTo>
                  <a:cubicBezTo>
                    <a:pt x="16" y="0"/>
                    <a:pt x="16" y="0"/>
                    <a:pt x="16" y="0"/>
                  </a:cubicBezTo>
                  <a:cubicBezTo>
                    <a:pt x="19" y="14"/>
                    <a:pt x="20" y="28"/>
                    <a:pt x="20" y="42"/>
                  </a:cubicBezTo>
                  <a:cubicBezTo>
                    <a:pt x="20" y="57"/>
                    <a:pt x="19" y="71"/>
                    <a:pt x="16" y="8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8"/>
            <p:cNvSpPr/>
            <p:nvPr/>
          </p:nvSpPr>
          <p:spPr>
            <a:xfrm>
              <a:off x="1695450" y="438150"/>
              <a:ext cx="144463" cy="174625"/>
            </a:xfrm>
            <a:custGeom>
              <a:avLst/>
              <a:gdLst/>
              <a:ahLst/>
              <a:cxnLst/>
              <a:rect l="l" t="t" r="r" b="b"/>
              <a:pathLst>
                <a:path w="85" h="103" extrusionOk="0">
                  <a:moveTo>
                    <a:pt x="70" y="103"/>
                  </a:moveTo>
                  <a:cubicBezTo>
                    <a:pt x="55" y="67"/>
                    <a:pt x="31" y="36"/>
                    <a:pt x="0" y="13"/>
                  </a:cubicBezTo>
                  <a:cubicBezTo>
                    <a:pt x="10" y="0"/>
                    <a:pt x="10" y="0"/>
                    <a:pt x="10" y="0"/>
                  </a:cubicBezTo>
                  <a:cubicBezTo>
                    <a:pt x="44" y="25"/>
                    <a:pt x="70" y="58"/>
                    <a:pt x="85" y="97"/>
                  </a:cubicBezTo>
                  <a:lnTo>
                    <a:pt x="70" y="10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8"/>
            <p:cNvSpPr/>
            <p:nvPr/>
          </p:nvSpPr>
          <p:spPr>
            <a:xfrm>
              <a:off x="1449388" y="368300"/>
              <a:ext cx="228600" cy="71438"/>
            </a:xfrm>
            <a:custGeom>
              <a:avLst/>
              <a:gdLst/>
              <a:ahLst/>
              <a:cxnLst/>
              <a:rect l="l" t="t" r="r" b="b"/>
              <a:pathLst>
                <a:path w="135" h="43" extrusionOk="0">
                  <a:moveTo>
                    <a:pt x="127" y="43"/>
                  </a:moveTo>
                  <a:cubicBezTo>
                    <a:pt x="96" y="26"/>
                    <a:pt x="61" y="16"/>
                    <a:pt x="26" y="16"/>
                  </a:cubicBezTo>
                  <a:cubicBezTo>
                    <a:pt x="18" y="16"/>
                    <a:pt x="10" y="17"/>
                    <a:pt x="2" y="18"/>
                  </a:cubicBezTo>
                  <a:cubicBezTo>
                    <a:pt x="0" y="1"/>
                    <a:pt x="0" y="1"/>
                    <a:pt x="0" y="1"/>
                  </a:cubicBezTo>
                  <a:cubicBezTo>
                    <a:pt x="9" y="0"/>
                    <a:pt x="17" y="0"/>
                    <a:pt x="26" y="0"/>
                  </a:cubicBezTo>
                  <a:cubicBezTo>
                    <a:pt x="64" y="0"/>
                    <a:pt x="102" y="10"/>
                    <a:pt x="135" y="29"/>
                  </a:cubicBezTo>
                  <a:lnTo>
                    <a:pt x="127" y="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8"/>
            <p:cNvSpPr/>
            <p:nvPr/>
          </p:nvSpPr>
          <p:spPr>
            <a:xfrm>
              <a:off x="1296988" y="377825"/>
              <a:ext cx="114300" cy="69850"/>
            </a:xfrm>
            <a:custGeom>
              <a:avLst/>
              <a:gdLst/>
              <a:ahLst/>
              <a:cxnLst/>
              <a:rect l="l" t="t" r="r" b="b"/>
              <a:pathLst>
                <a:path w="68" h="41" extrusionOk="0">
                  <a:moveTo>
                    <a:pt x="9" y="41"/>
                  </a:moveTo>
                  <a:cubicBezTo>
                    <a:pt x="0" y="27"/>
                    <a:pt x="0" y="27"/>
                    <a:pt x="0" y="27"/>
                  </a:cubicBezTo>
                  <a:cubicBezTo>
                    <a:pt x="20" y="15"/>
                    <a:pt x="42" y="6"/>
                    <a:pt x="64" y="0"/>
                  </a:cubicBezTo>
                  <a:cubicBezTo>
                    <a:pt x="68" y="16"/>
                    <a:pt x="68" y="16"/>
                    <a:pt x="68" y="16"/>
                  </a:cubicBezTo>
                  <a:cubicBezTo>
                    <a:pt x="47" y="21"/>
                    <a:pt x="28" y="30"/>
                    <a:pt x="9" y="4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8"/>
            <p:cNvSpPr/>
            <p:nvPr/>
          </p:nvSpPr>
          <p:spPr>
            <a:xfrm>
              <a:off x="1127125" y="468313"/>
              <a:ext cx="130175" cy="206375"/>
            </a:xfrm>
            <a:custGeom>
              <a:avLst/>
              <a:gdLst/>
              <a:ahLst/>
              <a:cxnLst/>
              <a:rect l="l" t="t" r="r" b="b"/>
              <a:pathLst>
                <a:path w="77" h="122" extrusionOk="0">
                  <a:moveTo>
                    <a:pt x="16" y="122"/>
                  </a:moveTo>
                  <a:cubicBezTo>
                    <a:pt x="0" y="119"/>
                    <a:pt x="0" y="119"/>
                    <a:pt x="0" y="119"/>
                  </a:cubicBezTo>
                  <a:cubicBezTo>
                    <a:pt x="9" y="73"/>
                    <a:pt x="31" y="32"/>
                    <a:pt x="65" y="0"/>
                  </a:cubicBezTo>
                  <a:cubicBezTo>
                    <a:pt x="77" y="12"/>
                    <a:pt x="77" y="12"/>
                    <a:pt x="77" y="12"/>
                  </a:cubicBezTo>
                  <a:cubicBezTo>
                    <a:pt x="45" y="42"/>
                    <a:pt x="24" y="80"/>
                    <a:pt x="16" y="12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8"/>
            <p:cNvSpPr/>
            <p:nvPr/>
          </p:nvSpPr>
          <p:spPr>
            <a:xfrm>
              <a:off x="1192213" y="847725"/>
              <a:ext cx="80963" cy="109538"/>
            </a:xfrm>
            <a:custGeom>
              <a:avLst/>
              <a:gdLst/>
              <a:ahLst/>
              <a:cxnLst/>
              <a:rect l="l" t="t" r="r" b="b"/>
              <a:pathLst>
                <a:path w="48" h="65" extrusionOk="0">
                  <a:moveTo>
                    <a:pt x="38" y="65"/>
                  </a:moveTo>
                  <a:cubicBezTo>
                    <a:pt x="21" y="47"/>
                    <a:pt x="9" y="27"/>
                    <a:pt x="0" y="5"/>
                  </a:cubicBezTo>
                  <a:cubicBezTo>
                    <a:pt x="13" y="0"/>
                    <a:pt x="13" y="0"/>
                    <a:pt x="13" y="0"/>
                  </a:cubicBezTo>
                  <a:cubicBezTo>
                    <a:pt x="21" y="21"/>
                    <a:pt x="33" y="39"/>
                    <a:pt x="48" y="56"/>
                  </a:cubicBezTo>
                  <a:lnTo>
                    <a:pt x="38" y="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8"/>
            <p:cNvSpPr/>
            <p:nvPr/>
          </p:nvSpPr>
          <p:spPr>
            <a:xfrm>
              <a:off x="1284288" y="966788"/>
              <a:ext cx="209550" cy="93663"/>
            </a:xfrm>
            <a:custGeom>
              <a:avLst/>
              <a:gdLst/>
              <a:ahLst/>
              <a:cxnLst/>
              <a:rect l="l" t="t" r="r" b="b"/>
              <a:pathLst>
                <a:path w="124" h="56" extrusionOk="0">
                  <a:moveTo>
                    <a:pt x="124" y="56"/>
                  </a:moveTo>
                  <a:cubicBezTo>
                    <a:pt x="78" y="56"/>
                    <a:pt x="34" y="40"/>
                    <a:pt x="0" y="11"/>
                  </a:cubicBezTo>
                  <a:cubicBezTo>
                    <a:pt x="9" y="0"/>
                    <a:pt x="9" y="0"/>
                    <a:pt x="9" y="0"/>
                  </a:cubicBezTo>
                  <a:cubicBezTo>
                    <a:pt x="41" y="28"/>
                    <a:pt x="82" y="43"/>
                    <a:pt x="124" y="43"/>
                  </a:cubicBezTo>
                  <a:lnTo>
                    <a:pt x="124" y="5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8"/>
            <p:cNvSpPr/>
            <p:nvPr/>
          </p:nvSpPr>
          <p:spPr>
            <a:xfrm>
              <a:off x="1555750" y="963613"/>
              <a:ext cx="150813" cy="90488"/>
            </a:xfrm>
            <a:custGeom>
              <a:avLst/>
              <a:gdLst/>
              <a:ahLst/>
              <a:cxnLst/>
              <a:rect l="l" t="t" r="r" b="b"/>
              <a:pathLst>
                <a:path w="89" h="54" extrusionOk="0">
                  <a:moveTo>
                    <a:pt x="3" y="54"/>
                  </a:moveTo>
                  <a:cubicBezTo>
                    <a:pt x="0" y="41"/>
                    <a:pt x="0" y="41"/>
                    <a:pt x="0" y="41"/>
                  </a:cubicBezTo>
                  <a:cubicBezTo>
                    <a:pt x="30" y="34"/>
                    <a:pt x="57" y="20"/>
                    <a:pt x="80" y="0"/>
                  </a:cubicBezTo>
                  <a:cubicBezTo>
                    <a:pt x="89" y="10"/>
                    <a:pt x="89" y="10"/>
                    <a:pt x="89" y="10"/>
                  </a:cubicBezTo>
                  <a:cubicBezTo>
                    <a:pt x="65" y="32"/>
                    <a:pt x="35" y="47"/>
                    <a:pt x="3"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8"/>
            <p:cNvSpPr/>
            <p:nvPr/>
          </p:nvSpPr>
          <p:spPr>
            <a:xfrm>
              <a:off x="1714500" y="839788"/>
              <a:ext cx="82550" cy="117475"/>
            </a:xfrm>
            <a:custGeom>
              <a:avLst/>
              <a:gdLst/>
              <a:ahLst/>
              <a:cxnLst/>
              <a:rect l="l" t="t" r="r" b="b"/>
              <a:pathLst>
                <a:path w="49" h="69" extrusionOk="0">
                  <a:moveTo>
                    <a:pt x="10" y="69"/>
                  </a:moveTo>
                  <a:cubicBezTo>
                    <a:pt x="0" y="60"/>
                    <a:pt x="0" y="60"/>
                    <a:pt x="0" y="60"/>
                  </a:cubicBezTo>
                  <a:cubicBezTo>
                    <a:pt x="16" y="42"/>
                    <a:pt x="28" y="22"/>
                    <a:pt x="36" y="0"/>
                  </a:cubicBezTo>
                  <a:cubicBezTo>
                    <a:pt x="49" y="5"/>
                    <a:pt x="49" y="5"/>
                    <a:pt x="49" y="5"/>
                  </a:cubicBezTo>
                  <a:cubicBezTo>
                    <a:pt x="40" y="29"/>
                    <a:pt x="27" y="50"/>
                    <a:pt x="10" y="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8"/>
            <p:cNvSpPr/>
            <p:nvPr/>
          </p:nvSpPr>
          <p:spPr>
            <a:xfrm>
              <a:off x="1784350" y="663575"/>
              <a:ext cx="31750" cy="133350"/>
            </a:xfrm>
            <a:custGeom>
              <a:avLst/>
              <a:gdLst/>
              <a:ahLst/>
              <a:cxnLst/>
              <a:rect l="l" t="t" r="r" b="b"/>
              <a:pathLst>
                <a:path w="19" h="79" extrusionOk="0">
                  <a:moveTo>
                    <a:pt x="16" y="79"/>
                  </a:moveTo>
                  <a:cubicBezTo>
                    <a:pt x="2" y="77"/>
                    <a:pt x="2" y="77"/>
                    <a:pt x="2" y="77"/>
                  </a:cubicBezTo>
                  <a:cubicBezTo>
                    <a:pt x="4" y="66"/>
                    <a:pt x="5" y="56"/>
                    <a:pt x="5" y="45"/>
                  </a:cubicBezTo>
                  <a:cubicBezTo>
                    <a:pt x="5" y="31"/>
                    <a:pt x="4" y="17"/>
                    <a:pt x="0" y="3"/>
                  </a:cubicBezTo>
                  <a:cubicBezTo>
                    <a:pt x="14" y="0"/>
                    <a:pt x="14" y="0"/>
                    <a:pt x="14" y="0"/>
                  </a:cubicBezTo>
                  <a:cubicBezTo>
                    <a:pt x="17" y="15"/>
                    <a:pt x="19" y="30"/>
                    <a:pt x="19" y="45"/>
                  </a:cubicBezTo>
                  <a:cubicBezTo>
                    <a:pt x="19" y="57"/>
                    <a:pt x="18" y="68"/>
                    <a:pt x="16"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8"/>
            <p:cNvSpPr/>
            <p:nvPr/>
          </p:nvSpPr>
          <p:spPr>
            <a:xfrm>
              <a:off x="1714500" y="520700"/>
              <a:ext cx="80963" cy="112712"/>
            </a:xfrm>
            <a:custGeom>
              <a:avLst/>
              <a:gdLst/>
              <a:ahLst/>
              <a:cxnLst/>
              <a:rect l="l" t="t" r="r" b="b"/>
              <a:pathLst>
                <a:path w="48" h="66" extrusionOk="0">
                  <a:moveTo>
                    <a:pt x="35" y="66"/>
                  </a:moveTo>
                  <a:cubicBezTo>
                    <a:pt x="27" y="45"/>
                    <a:pt x="15" y="26"/>
                    <a:pt x="0" y="9"/>
                  </a:cubicBezTo>
                  <a:cubicBezTo>
                    <a:pt x="10" y="0"/>
                    <a:pt x="10" y="0"/>
                    <a:pt x="10" y="0"/>
                  </a:cubicBezTo>
                  <a:cubicBezTo>
                    <a:pt x="26" y="18"/>
                    <a:pt x="39" y="39"/>
                    <a:pt x="48" y="61"/>
                  </a:cubicBezTo>
                  <a:lnTo>
                    <a:pt x="35" y="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8"/>
            <p:cNvSpPr/>
            <p:nvPr/>
          </p:nvSpPr>
          <p:spPr>
            <a:xfrm>
              <a:off x="1558925" y="425450"/>
              <a:ext cx="139700" cy="82550"/>
            </a:xfrm>
            <a:custGeom>
              <a:avLst/>
              <a:gdLst/>
              <a:ahLst/>
              <a:cxnLst/>
              <a:rect l="l" t="t" r="r" b="b"/>
              <a:pathLst>
                <a:path w="82" h="49" extrusionOk="0">
                  <a:moveTo>
                    <a:pt x="73" y="49"/>
                  </a:moveTo>
                  <a:cubicBezTo>
                    <a:pt x="52" y="32"/>
                    <a:pt x="27" y="19"/>
                    <a:pt x="0" y="13"/>
                  </a:cubicBezTo>
                  <a:cubicBezTo>
                    <a:pt x="3" y="0"/>
                    <a:pt x="3" y="0"/>
                    <a:pt x="3" y="0"/>
                  </a:cubicBezTo>
                  <a:cubicBezTo>
                    <a:pt x="32" y="6"/>
                    <a:pt x="59" y="20"/>
                    <a:pt x="82" y="38"/>
                  </a:cubicBezTo>
                  <a:lnTo>
                    <a:pt x="73" y="49"/>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8"/>
            <p:cNvSpPr/>
            <p:nvPr/>
          </p:nvSpPr>
          <p:spPr>
            <a:xfrm>
              <a:off x="1327150" y="417513"/>
              <a:ext cx="198437" cy="66675"/>
            </a:xfrm>
            <a:custGeom>
              <a:avLst/>
              <a:gdLst/>
              <a:ahLst/>
              <a:cxnLst/>
              <a:rect l="l" t="t" r="r" b="b"/>
              <a:pathLst>
                <a:path w="118" h="40" extrusionOk="0">
                  <a:moveTo>
                    <a:pt x="7" y="40"/>
                  </a:moveTo>
                  <a:cubicBezTo>
                    <a:pt x="0" y="28"/>
                    <a:pt x="0" y="28"/>
                    <a:pt x="0" y="28"/>
                  </a:cubicBezTo>
                  <a:cubicBezTo>
                    <a:pt x="30" y="10"/>
                    <a:pt x="64" y="0"/>
                    <a:pt x="99" y="0"/>
                  </a:cubicBezTo>
                  <a:cubicBezTo>
                    <a:pt x="105" y="0"/>
                    <a:pt x="111" y="0"/>
                    <a:pt x="118" y="1"/>
                  </a:cubicBezTo>
                  <a:cubicBezTo>
                    <a:pt x="116" y="15"/>
                    <a:pt x="116" y="15"/>
                    <a:pt x="116" y="15"/>
                  </a:cubicBezTo>
                  <a:cubicBezTo>
                    <a:pt x="111" y="14"/>
                    <a:pt x="105" y="14"/>
                    <a:pt x="99" y="14"/>
                  </a:cubicBezTo>
                  <a:cubicBezTo>
                    <a:pt x="66" y="14"/>
                    <a:pt x="35" y="23"/>
                    <a:pt x="7"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8"/>
            <p:cNvSpPr/>
            <p:nvPr/>
          </p:nvSpPr>
          <p:spPr>
            <a:xfrm>
              <a:off x="1195388" y="487363"/>
              <a:ext cx="111125" cy="138113"/>
            </a:xfrm>
            <a:custGeom>
              <a:avLst/>
              <a:gdLst/>
              <a:ahLst/>
              <a:cxnLst/>
              <a:rect l="l" t="t" r="r" b="b"/>
              <a:pathLst>
                <a:path w="66" h="82" extrusionOk="0">
                  <a:moveTo>
                    <a:pt x="12" y="82"/>
                  </a:moveTo>
                  <a:cubicBezTo>
                    <a:pt x="0" y="77"/>
                    <a:pt x="0" y="77"/>
                    <a:pt x="0" y="77"/>
                  </a:cubicBezTo>
                  <a:cubicBezTo>
                    <a:pt x="12" y="47"/>
                    <a:pt x="32" y="20"/>
                    <a:pt x="58" y="0"/>
                  </a:cubicBezTo>
                  <a:cubicBezTo>
                    <a:pt x="66" y="11"/>
                    <a:pt x="66" y="11"/>
                    <a:pt x="66" y="11"/>
                  </a:cubicBezTo>
                  <a:cubicBezTo>
                    <a:pt x="43" y="29"/>
                    <a:pt x="24" y="54"/>
                    <a:pt x="12" y="8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8"/>
            <p:cNvSpPr/>
            <p:nvPr/>
          </p:nvSpPr>
          <p:spPr>
            <a:xfrm>
              <a:off x="1171575" y="661988"/>
              <a:ext cx="31750" cy="152400"/>
            </a:xfrm>
            <a:custGeom>
              <a:avLst/>
              <a:gdLst/>
              <a:ahLst/>
              <a:cxnLst/>
              <a:rect l="l" t="t" r="r" b="b"/>
              <a:pathLst>
                <a:path w="19" h="91" extrusionOk="0">
                  <a:moveTo>
                    <a:pt x="5" y="91"/>
                  </a:moveTo>
                  <a:cubicBezTo>
                    <a:pt x="1" y="76"/>
                    <a:pt x="0" y="61"/>
                    <a:pt x="0" y="46"/>
                  </a:cubicBezTo>
                  <a:cubicBezTo>
                    <a:pt x="0" y="31"/>
                    <a:pt x="2" y="15"/>
                    <a:pt x="5" y="0"/>
                  </a:cubicBezTo>
                  <a:cubicBezTo>
                    <a:pt x="19" y="4"/>
                    <a:pt x="19" y="4"/>
                    <a:pt x="19" y="4"/>
                  </a:cubicBezTo>
                  <a:cubicBezTo>
                    <a:pt x="15" y="17"/>
                    <a:pt x="13" y="32"/>
                    <a:pt x="13" y="46"/>
                  </a:cubicBezTo>
                  <a:cubicBezTo>
                    <a:pt x="13" y="60"/>
                    <a:pt x="15" y="74"/>
                    <a:pt x="18" y="87"/>
                  </a:cubicBezTo>
                  <a:lnTo>
                    <a:pt x="5" y="9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8"/>
            <p:cNvSpPr/>
            <p:nvPr/>
          </p:nvSpPr>
          <p:spPr>
            <a:xfrm>
              <a:off x="1493838" y="806450"/>
              <a:ext cx="265113" cy="207963"/>
            </a:xfrm>
            <a:custGeom>
              <a:avLst/>
              <a:gdLst/>
              <a:ahLst/>
              <a:cxnLst/>
              <a:rect l="l" t="t" r="r" b="b"/>
              <a:pathLst>
                <a:path w="157" h="123" extrusionOk="0">
                  <a:moveTo>
                    <a:pt x="0" y="123"/>
                  </a:moveTo>
                  <a:cubicBezTo>
                    <a:pt x="0" y="116"/>
                    <a:pt x="0" y="116"/>
                    <a:pt x="0" y="116"/>
                  </a:cubicBezTo>
                  <a:cubicBezTo>
                    <a:pt x="70" y="116"/>
                    <a:pt x="132" y="68"/>
                    <a:pt x="150" y="0"/>
                  </a:cubicBezTo>
                  <a:cubicBezTo>
                    <a:pt x="157" y="2"/>
                    <a:pt x="157" y="2"/>
                    <a:pt x="157" y="2"/>
                  </a:cubicBezTo>
                  <a:cubicBezTo>
                    <a:pt x="138" y="73"/>
                    <a:pt x="73" y="12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8"/>
            <p:cNvSpPr/>
            <p:nvPr/>
          </p:nvSpPr>
          <p:spPr>
            <a:xfrm>
              <a:off x="1752600" y="693738"/>
              <a:ext cx="14288" cy="46037"/>
            </a:xfrm>
            <a:custGeom>
              <a:avLst/>
              <a:gdLst/>
              <a:ahLst/>
              <a:cxnLst/>
              <a:rect l="l" t="t" r="r" b="b"/>
              <a:pathLst>
                <a:path w="9" h="27" extrusionOk="0">
                  <a:moveTo>
                    <a:pt x="9" y="27"/>
                  </a:moveTo>
                  <a:cubicBezTo>
                    <a:pt x="3" y="27"/>
                    <a:pt x="3" y="27"/>
                    <a:pt x="3" y="27"/>
                  </a:cubicBezTo>
                  <a:cubicBezTo>
                    <a:pt x="3" y="19"/>
                    <a:pt x="2" y="10"/>
                    <a:pt x="0" y="1"/>
                  </a:cubicBezTo>
                  <a:cubicBezTo>
                    <a:pt x="7" y="0"/>
                    <a:pt x="7" y="0"/>
                    <a:pt x="7" y="0"/>
                  </a:cubicBezTo>
                  <a:cubicBezTo>
                    <a:pt x="9" y="9"/>
                    <a:pt x="9" y="18"/>
                    <a:pt x="9"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8"/>
            <p:cNvSpPr/>
            <p:nvPr/>
          </p:nvSpPr>
          <p:spPr>
            <a:xfrm>
              <a:off x="1658938" y="527050"/>
              <a:ext cx="46037" cy="44450"/>
            </a:xfrm>
            <a:custGeom>
              <a:avLst/>
              <a:gdLst/>
              <a:ahLst/>
              <a:cxnLst/>
              <a:rect l="l" t="t" r="r" b="b"/>
              <a:pathLst>
                <a:path w="27" h="27" extrusionOk="0">
                  <a:moveTo>
                    <a:pt x="21" y="27"/>
                  </a:moveTo>
                  <a:cubicBezTo>
                    <a:pt x="15" y="19"/>
                    <a:pt x="8" y="12"/>
                    <a:pt x="0" y="6"/>
                  </a:cubicBezTo>
                  <a:cubicBezTo>
                    <a:pt x="5" y="0"/>
                    <a:pt x="5" y="0"/>
                    <a:pt x="5" y="0"/>
                  </a:cubicBezTo>
                  <a:cubicBezTo>
                    <a:pt x="13" y="7"/>
                    <a:pt x="20" y="14"/>
                    <a:pt x="27" y="22"/>
                  </a:cubicBezTo>
                  <a:lnTo>
                    <a:pt x="21" y="2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8"/>
            <p:cNvSpPr/>
            <p:nvPr/>
          </p:nvSpPr>
          <p:spPr>
            <a:xfrm>
              <a:off x="1524000" y="466725"/>
              <a:ext cx="123825" cy="55563"/>
            </a:xfrm>
            <a:custGeom>
              <a:avLst/>
              <a:gdLst/>
              <a:ahLst/>
              <a:cxnLst/>
              <a:rect l="l" t="t" r="r" b="b"/>
              <a:pathLst>
                <a:path w="73" h="33" extrusionOk="0">
                  <a:moveTo>
                    <a:pt x="70" y="33"/>
                  </a:moveTo>
                  <a:cubicBezTo>
                    <a:pt x="49" y="18"/>
                    <a:pt x="25" y="9"/>
                    <a:pt x="0" y="7"/>
                  </a:cubicBezTo>
                  <a:cubicBezTo>
                    <a:pt x="0" y="0"/>
                    <a:pt x="0" y="0"/>
                    <a:pt x="0" y="0"/>
                  </a:cubicBezTo>
                  <a:cubicBezTo>
                    <a:pt x="26" y="3"/>
                    <a:pt x="52" y="12"/>
                    <a:pt x="73" y="27"/>
                  </a:cubicBezTo>
                  <a:lnTo>
                    <a:pt x="70"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8"/>
            <p:cNvSpPr/>
            <p:nvPr/>
          </p:nvSpPr>
          <p:spPr>
            <a:xfrm>
              <a:off x="1436688" y="465138"/>
              <a:ext cx="57150" cy="17463"/>
            </a:xfrm>
            <a:custGeom>
              <a:avLst/>
              <a:gdLst/>
              <a:ahLst/>
              <a:cxnLst/>
              <a:rect l="l" t="t" r="r" b="b"/>
              <a:pathLst>
                <a:path w="34" h="10" extrusionOk="0">
                  <a:moveTo>
                    <a:pt x="1" y="10"/>
                  </a:moveTo>
                  <a:cubicBezTo>
                    <a:pt x="0" y="3"/>
                    <a:pt x="0" y="3"/>
                    <a:pt x="0" y="3"/>
                  </a:cubicBezTo>
                  <a:cubicBezTo>
                    <a:pt x="11" y="1"/>
                    <a:pt x="22" y="0"/>
                    <a:pt x="34" y="0"/>
                  </a:cubicBezTo>
                  <a:cubicBezTo>
                    <a:pt x="34" y="7"/>
                    <a:pt x="34" y="7"/>
                    <a:pt x="34" y="7"/>
                  </a:cubicBezTo>
                  <a:cubicBezTo>
                    <a:pt x="23" y="7"/>
                    <a:pt x="12" y="8"/>
                    <a:pt x="1"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8"/>
            <p:cNvSpPr/>
            <p:nvPr/>
          </p:nvSpPr>
          <p:spPr>
            <a:xfrm>
              <a:off x="1231900" y="487363"/>
              <a:ext cx="158750" cy="173037"/>
            </a:xfrm>
            <a:custGeom>
              <a:avLst/>
              <a:gdLst/>
              <a:ahLst/>
              <a:cxnLst/>
              <a:rect l="l" t="t" r="r" b="b"/>
              <a:pathLst>
                <a:path w="94" h="102" extrusionOk="0">
                  <a:moveTo>
                    <a:pt x="6" y="102"/>
                  </a:moveTo>
                  <a:cubicBezTo>
                    <a:pt x="0" y="100"/>
                    <a:pt x="0" y="100"/>
                    <a:pt x="0" y="100"/>
                  </a:cubicBezTo>
                  <a:cubicBezTo>
                    <a:pt x="14" y="55"/>
                    <a:pt x="47" y="18"/>
                    <a:pt x="91" y="0"/>
                  </a:cubicBezTo>
                  <a:cubicBezTo>
                    <a:pt x="94" y="6"/>
                    <a:pt x="94" y="6"/>
                    <a:pt x="94" y="6"/>
                  </a:cubicBezTo>
                  <a:cubicBezTo>
                    <a:pt x="52" y="24"/>
                    <a:pt x="20" y="59"/>
                    <a:pt x="6" y="10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8"/>
            <p:cNvSpPr/>
            <p:nvPr/>
          </p:nvSpPr>
          <p:spPr>
            <a:xfrm>
              <a:off x="1219200" y="685800"/>
              <a:ext cx="15875" cy="53975"/>
            </a:xfrm>
            <a:custGeom>
              <a:avLst/>
              <a:gdLst/>
              <a:ahLst/>
              <a:cxnLst/>
              <a:rect l="l" t="t" r="r" b="b"/>
              <a:pathLst>
                <a:path w="10" h="32" extrusionOk="0">
                  <a:moveTo>
                    <a:pt x="7" y="32"/>
                  </a:moveTo>
                  <a:cubicBezTo>
                    <a:pt x="0" y="32"/>
                    <a:pt x="0" y="32"/>
                    <a:pt x="0" y="32"/>
                  </a:cubicBezTo>
                  <a:cubicBezTo>
                    <a:pt x="0" y="21"/>
                    <a:pt x="1" y="10"/>
                    <a:pt x="4" y="0"/>
                  </a:cubicBezTo>
                  <a:cubicBezTo>
                    <a:pt x="10" y="1"/>
                    <a:pt x="10" y="1"/>
                    <a:pt x="10" y="1"/>
                  </a:cubicBezTo>
                  <a:cubicBezTo>
                    <a:pt x="8" y="11"/>
                    <a:pt x="7" y="22"/>
                    <a:pt x="7"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8"/>
            <p:cNvSpPr/>
            <p:nvPr/>
          </p:nvSpPr>
          <p:spPr>
            <a:xfrm>
              <a:off x="1231900" y="820738"/>
              <a:ext cx="111125" cy="144463"/>
            </a:xfrm>
            <a:custGeom>
              <a:avLst/>
              <a:gdLst/>
              <a:ahLst/>
              <a:cxnLst/>
              <a:rect l="l" t="t" r="r" b="b"/>
              <a:pathLst>
                <a:path w="66" h="86" extrusionOk="0">
                  <a:moveTo>
                    <a:pt x="62" y="86"/>
                  </a:moveTo>
                  <a:cubicBezTo>
                    <a:pt x="33" y="66"/>
                    <a:pt x="11" y="36"/>
                    <a:pt x="0" y="2"/>
                  </a:cubicBezTo>
                  <a:cubicBezTo>
                    <a:pt x="6" y="0"/>
                    <a:pt x="6" y="0"/>
                    <a:pt x="6" y="0"/>
                  </a:cubicBezTo>
                  <a:cubicBezTo>
                    <a:pt x="17" y="32"/>
                    <a:pt x="38" y="61"/>
                    <a:pt x="66" y="80"/>
                  </a:cubicBezTo>
                  <a:lnTo>
                    <a:pt x="62" y="8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8"/>
            <p:cNvSpPr/>
            <p:nvPr/>
          </p:nvSpPr>
          <p:spPr>
            <a:xfrm>
              <a:off x="1377950" y="976313"/>
              <a:ext cx="38100" cy="25400"/>
            </a:xfrm>
            <a:custGeom>
              <a:avLst/>
              <a:gdLst/>
              <a:ahLst/>
              <a:cxnLst/>
              <a:rect l="l" t="t" r="r" b="b"/>
              <a:pathLst>
                <a:path w="23" h="15" extrusionOk="0">
                  <a:moveTo>
                    <a:pt x="21" y="15"/>
                  </a:moveTo>
                  <a:cubicBezTo>
                    <a:pt x="14" y="12"/>
                    <a:pt x="7" y="10"/>
                    <a:pt x="0" y="7"/>
                  </a:cubicBezTo>
                  <a:cubicBezTo>
                    <a:pt x="3" y="0"/>
                    <a:pt x="3" y="0"/>
                    <a:pt x="3" y="0"/>
                  </a:cubicBezTo>
                  <a:cubicBezTo>
                    <a:pt x="9" y="3"/>
                    <a:pt x="16" y="6"/>
                    <a:pt x="23" y="8"/>
                  </a:cubicBezTo>
                  <a:lnTo>
                    <a:pt x="2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8"/>
            <p:cNvSpPr/>
            <p:nvPr/>
          </p:nvSpPr>
          <p:spPr>
            <a:xfrm>
              <a:off x="1325563" y="739775"/>
              <a:ext cx="26988" cy="69850"/>
            </a:xfrm>
            <a:custGeom>
              <a:avLst/>
              <a:gdLst/>
              <a:ahLst/>
              <a:cxnLst/>
              <a:rect l="l" t="t" r="r" b="b"/>
              <a:pathLst>
                <a:path w="16" h="42" extrusionOk="0">
                  <a:moveTo>
                    <a:pt x="9" y="42"/>
                  </a:moveTo>
                  <a:cubicBezTo>
                    <a:pt x="3" y="29"/>
                    <a:pt x="0" y="15"/>
                    <a:pt x="0" y="0"/>
                  </a:cubicBezTo>
                  <a:cubicBezTo>
                    <a:pt x="8" y="0"/>
                    <a:pt x="8" y="0"/>
                    <a:pt x="8" y="0"/>
                  </a:cubicBezTo>
                  <a:cubicBezTo>
                    <a:pt x="8" y="14"/>
                    <a:pt x="11" y="27"/>
                    <a:pt x="16" y="39"/>
                  </a:cubicBezTo>
                  <a:lnTo>
                    <a:pt x="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8"/>
            <p:cNvSpPr/>
            <p:nvPr/>
          </p:nvSpPr>
          <p:spPr>
            <a:xfrm>
              <a:off x="1354138" y="825500"/>
              <a:ext cx="57150" cy="57150"/>
            </a:xfrm>
            <a:custGeom>
              <a:avLst/>
              <a:gdLst/>
              <a:ahLst/>
              <a:cxnLst/>
              <a:rect l="l" t="t" r="r" b="b"/>
              <a:pathLst>
                <a:path w="34" h="34" extrusionOk="0">
                  <a:moveTo>
                    <a:pt x="30" y="34"/>
                  </a:moveTo>
                  <a:cubicBezTo>
                    <a:pt x="18" y="26"/>
                    <a:pt x="8" y="16"/>
                    <a:pt x="0" y="4"/>
                  </a:cubicBezTo>
                  <a:cubicBezTo>
                    <a:pt x="6" y="0"/>
                    <a:pt x="6" y="0"/>
                    <a:pt x="6" y="0"/>
                  </a:cubicBezTo>
                  <a:cubicBezTo>
                    <a:pt x="13" y="11"/>
                    <a:pt x="23" y="21"/>
                    <a:pt x="34" y="28"/>
                  </a:cubicBezTo>
                  <a:lnTo>
                    <a:pt x="30" y="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8"/>
            <p:cNvSpPr/>
            <p:nvPr/>
          </p:nvSpPr>
          <p:spPr>
            <a:xfrm>
              <a:off x="1423988" y="882650"/>
              <a:ext cx="33337" cy="20638"/>
            </a:xfrm>
            <a:custGeom>
              <a:avLst/>
              <a:gdLst/>
              <a:ahLst/>
              <a:cxnLst/>
              <a:rect l="l" t="t" r="r" b="b"/>
              <a:pathLst>
                <a:path w="19" h="12" extrusionOk="0">
                  <a:moveTo>
                    <a:pt x="17" y="12"/>
                  </a:moveTo>
                  <a:cubicBezTo>
                    <a:pt x="11" y="11"/>
                    <a:pt x="6" y="9"/>
                    <a:pt x="0" y="6"/>
                  </a:cubicBezTo>
                  <a:cubicBezTo>
                    <a:pt x="3" y="0"/>
                    <a:pt x="3" y="0"/>
                    <a:pt x="3" y="0"/>
                  </a:cubicBezTo>
                  <a:cubicBezTo>
                    <a:pt x="8" y="2"/>
                    <a:pt x="14" y="4"/>
                    <a:pt x="19" y="5"/>
                  </a:cubicBezTo>
                  <a:lnTo>
                    <a:pt x="17" y="1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8"/>
            <p:cNvSpPr/>
            <p:nvPr/>
          </p:nvSpPr>
          <p:spPr>
            <a:xfrm>
              <a:off x="1473200" y="884238"/>
              <a:ext cx="84138" cy="23812"/>
            </a:xfrm>
            <a:custGeom>
              <a:avLst/>
              <a:gdLst/>
              <a:ahLst/>
              <a:cxnLst/>
              <a:rect l="l" t="t" r="r" b="b"/>
              <a:pathLst>
                <a:path w="50" h="14" extrusionOk="0">
                  <a:moveTo>
                    <a:pt x="12" y="14"/>
                  </a:moveTo>
                  <a:cubicBezTo>
                    <a:pt x="8" y="14"/>
                    <a:pt x="4" y="14"/>
                    <a:pt x="0" y="13"/>
                  </a:cubicBezTo>
                  <a:cubicBezTo>
                    <a:pt x="1" y="6"/>
                    <a:pt x="1" y="6"/>
                    <a:pt x="1" y="6"/>
                  </a:cubicBezTo>
                  <a:cubicBezTo>
                    <a:pt x="4" y="6"/>
                    <a:pt x="8" y="6"/>
                    <a:pt x="12" y="6"/>
                  </a:cubicBezTo>
                  <a:cubicBezTo>
                    <a:pt x="24" y="6"/>
                    <a:pt x="36" y="4"/>
                    <a:pt x="47" y="0"/>
                  </a:cubicBezTo>
                  <a:cubicBezTo>
                    <a:pt x="50" y="7"/>
                    <a:pt x="50" y="7"/>
                    <a:pt x="50" y="7"/>
                  </a:cubicBezTo>
                  <a:cubicBezTo>
                    <a:pt x="38" y="11"/>
                    <a:pt x="25" y="14"/>
                    <a:pt x="1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8"/>
            <p:cNvSpPr/>
            <p:nvPr/>
          </p:nvSpPr>
          <p:spPr>
            <a:xfrm>
              <a:off x="1577975" y="823913"/>
              <a:ext cx="57150" cy="57150"/>
            </a:xfrm>
            <a:custGeom>
              <a:avLst/>
              <a:gdLst/>
              <a:ahLst/>
              <a:cxnLst/>
              <a:rect l="l" t="t" r="r" b="b"/>
              <a:pathLst>
                <a:path w="34" h="34" extrusionOk="0">
                  <a:moveTo>
                    <a:pt x="4" y="34"/>
                  </a:moveTo>
                  <a:cubicBezTo>
                    <a:pt x="0" y="28"/>
                    <a:pt x="0" y="28"/>
                    <a:pt x="0" y="28"/>
                  </a:cubicBezTo>
                  <a:cubicBezTo>
                    <a:pt x="11" y="21"/>
                    <a:pt x="20" y="11"/>
                    <a:pt x="28" y="0"/>
                  </a:cubicBezTo>
                  <a:cubicBezTo>
                    <a:pt x="34" y="4"/>
                    <a:pt x="34" y="4"/>
                    <a:pt x="34" y="4"/>
                  </a:cubicBezTo>
                  <a:cubicBezTo>
                    <a:pt x="26" y="16"/>
                    <a:pt x="16" y="26"/>
                    <a:pt x="4" y="3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8"/>
            <p:cNvSpPr/>
            <p:nvPr/>
          </p:nvSpPr>
          <p:spPr>
            <a:xfrm>
              <a:off x="1646238" y="706438"/>
              <a:ext cx="14288" cy="65088"/>
            </a:xfrm>
            <a:custGeom>
              <a:avLst/>
              <a:gdLst/>
              <a:ahLst/>
              <a:cxnLst/>
              <a:rect l="l" t="t" r="r" b="b"/>
              <a:pathLst>
                <a:path w="9" h="38" extrusionOk="0">
                  <a:moveTo>
                    <a:pt x="8" y="38"/>
                  </a:moveTo>
                  <a:cubicBezTo>
                    <a:pt x="0" y="37"/>
                    <a:pt x="0" y="37"/>
                    <a:pt x="0" y="37"/>
                  </a:cubicBezTo>
                  <a:cubicBezTo>
                    <a:pt x="1" y="31"/>
                    <a:pt x="2" y="25"/>
                    <a:pt x="2" y="19"/>
                  </a:cubicBezTo>
                  <a:cubicBezTo>
                    <a:pt x="2" y="13"/>
                    <a:pt x="1" y="7"/>
                    <a:pt x="0" y="2"/>
                  </a:cubicBezTo>
                  <a:cubicBezTo>
                    <a:pt x="8" y="0"/>
                    <a:pt x="8" y="0"/>
                    <a:pt x="8" y="0"/>
                  </a:cubicBezTo>
                  <a:cubicBezTo>
                    <a:pt x="9" y="6"/>
                    <a:pt x="9" y="13"/>
                    <a:pt x="9" y="19"/>
                  </a:cubicBezTo>
                  <a:cubicBezTo>
                    <a:pt x="9" y="26"/>
                    <a:pt x="9" y="32"/>
                    <a:pt x="8"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8"/>
            <p:cNvSpPr/>
            <p:nvPr/>
          </p:nvSpPr>
          <p:spPr>
            <a:xfrm>
              <a:off x="1584325" y="603250"/>
              <a:ext cx="66675" cy="77787"/>
            </a:xfrm>
            <a:custGeom>
              <a:avLst/>
              <a:gdLst/>
              <a:ahLst/>
              <a:cxnLst/>
              <a:rect l="l" t="t" r="r" b="b"/>
              <a:pathLst>
                <a:path w="39" h="46" extrusionOk="0">
                  <a:moveTo>
                    <a:pt x="32" y="46"/>
                  </a:moveTo>
                  <a:cubicBezTo>
                    <a:pt x="25" y="30"/>
                    <a:pt x="14" y="16"/>
                    <a:pt x="0" y="6"/>
                  </a:cubicBezTo>
                  <a:cubicBezTo>
                    <a:pt x="5" y="0"/>
                    <a:pt x="5" y="0"/>
                    <a:pt x="5" y="0"/>
                  </a:cubicBezTo>
                  <a:cubicBezTo>
                    <a:pt x="20" y="11"/>
                    <a:pt x="32" y="26"/>
                    <a:pt x="39" y="44"/>
                  </a:cubicBezTo>
                  <a:lnTo>
                    <a:pt x="32" y="4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8"/>
            <p:cNvSpPr/>
            <p:nvPr/>
          </p:nvSpPr>
          <p:spPr>
            <a:xfrm>
              <a:off x="1473200" y="571500"/>
              <a:ext cx="103187" cy="31750"/>
            </a:xfrm>
            <a:custGeom>
              <a:avLst/>
              <a:gdLst/>
              <a:ahLst/>
              <a:cxnLst/>
              <a:rect l="l" t="t" r="r" b="b"/>
              <a:pathLst>
                <a:path w="61" h="19" extrusionOk="0">
                  <a:moveTo>
                    <a:pt x="58" y="19"/>
                  </a:moveTo>
                  <a:cubicBezTo>
                    <a:pt x="44" y="11"/>
                    <a:pt x="28" y="7"/>
                    <a:pt x="12" y="7"/>
                  </a:cubicBezTo>
                  <a:cubicBezTo>
                    <a:pt x="8" y="7"/>
                    <a:pt x="5" y="7"/>
                    <a:pt x="1" y="8"/>
                  </a:cubicBezTo>
                  <a:cubicBezTo>
                    <a:pt x="0" y="0"/>
                    <a:pt x="0" y="0"/>
                    <a:pt x="0" y="0"/>
                  </a:cubicBezTo>
                  <a:cubicBezTo>
                    <a:pt x="4" y="0"/>
                    <a:pt x="8" y="0"/>
                    <a:pt x="12" y="0"/>
                  </a:cubicBezTo>
                  <a:cubicBezTo>
                    <a:pt x="29" y="0"/>
                    <a:pt x="46" y="4"/>
                    <a:pt x="61" y="13"/>
                  </a:cubicBezTo>
                  <a:lnTo>
                    <a:pt x="58"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8"/>
            <p:cNvSpPr/>
            <p:nvPr/>
          </p:nvSpPr>
          <p:spPr>
            <a:xfrm>
              <a:off x="1404938" y="574675"/>
              <a:ext cx="52388" cy="33337"/>
            </a:xfrm>
            <a:custGeom>
              <a:avLst/>
              <a:gdLst/>
              <a:ahLst/>
              <a:cxnLst/>
              <a:rect l="l" t="t" r="r" b="b"/>
              <a:pathLst>
                <a:path w="31" h="19" extrusionOk="0">
                  <a:moveTo>
                    <a:pt x="4" y="19"/>
                  </a:moveTo>
                  <a:cubicBezTo>
                    <a:pt x="0" y="13"/>
                    <a:pt x="0" y="13"/>
                    <a:pt x="0" y="13"/>
                  </a:cubicBezTo>
                  <a:cubicBezTo>
                    <a:pt x="9" y="7"/>
                    <a:pt x="19" y="3"/>
                    <a:pt x="29" y="0"/>
                  </a:cubicBezTo>
                  <a:cubicBezTo>
                    <a:pt x="31" y="8"/>
                    <a:pt x="31" y="8"/>
                    <a:pt x="31" y="8"/>
                  </a:cubicBezTo>
                  <a:cubicBezTo>
                    <a:pt x="21" y="10"/>
                    <a:pt x="12" y="14"/>
                    <a:pt x="4" y="1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8"/>
            <p:cNvSpPr/>
            <p:nvPr/>
          </p:nvSpPr>
          <p:spPr>
            <a:xfrm>
              <a:off x="1328738" y="617538"/>
              <a:ext cx="57150" cy="92075"/>
            </a:xfrm>
            <a:custGeom>
              <a:avLst/>
              <a:gdLst/>
              <a:ahLst/>
              <a:cxnLst/>
              <a:rect l="l" t="t" r="r" b="b"/>
              <a:pathLst>
                <a:path w="34" h="55" extrusionOk="0">
                  <a:moveTo>
                    <a:pt x="7" y="55"/>
                  </a:moveTo>
                  <a:cubicBezTo>
                    <a:pt x="0" y="54"/>
                    <a:pt x="0" y="54"/>
                    <a:pt x="0" y="54"/>
                  </a:cubicBezTo>
                  <a:cubicBezTo>
                    <a:pt x="4" y="33"/>
                    <a:pt x="14" y="14"/>
                    <a:pt x="29" y="0"/>
                  </a:cubicBezTo>
                  <a:cubicBezTo>
                    <a:pt x="34" y="5"/>
                    <a:pt x="34" y="5"/>
                    <a:pt x="34" y="5"/>
                  </a:cubicBezTo>
                  <a:cubicBezTo>
                    <a:pt x="20" y="19"/>
                    <a:pt x="11" y="36"/>
                    <a:pt x="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8"/>
            <p:cNvSpPr/>
            <p:nvPr/>
          </p:nvSpPr>
          <p:spPr>
            <a:xfrm>
              <a:off x="1357313" y="787400"/>
              <a:ext cx="36513" cy="50800"/>
            </a:xfrm>
            <a:custGeom>
              <a:avLst/>
              <a:gdLst/>
              <a:ahLst/>
              <a:cxnLst/>
              <a:rect l="l" t="t" r="r" b="b"/>
              <a:pathLst>
                <a:path w="22" h="30" extrusionOk="0">
                  <a:moveTo>
                    <a:pt x="17" y="30"/>
                  </a:moveTo>
                  <a:cubicBezTo>
                    <a:pt x="10" y="21"/>
                    <a:pt x="4" y="12"/>
                    <a:pt x="0" y="2"/>
                  </a:cubicBezTo>
                  <a:cubicBezTo>
                    <a:pt x="6" y="0"/>
                    <a:pt x="6" y="0"/>
                    <a:pt x="6" y="0"/>
                  </a:cubicBezTo>
                  <a:cubicBezTo>
                    <a:pt x="10" y="9"/>
                    <a:pt x="15" y="18"/>
                    <a:pt x="22" y="25"/>
                  </a:cubicBezTo>
                  <a:lnTo>
                    <a:pt x="17"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8"/>
            <p:cNvSpPr/>
            <p:nvPr/>
          </p:nvSpPr>
          <p:spPr>
            <a:xfrm>
              <a:off x="1400175" y="841375"/>
              <a:ext cx="93663" cy="44450"/>
            </a:xfrm>
            <a:custGeom>
              <a:avLst/>
              <a:gdLst/>
              <a:ahLst/>
              <a:cxnLst/>
              <a:rect l="l" t="t" r="r" b="b"/>
              <a:pathLst>
                <a:path w="56" h="26" extrusionOk="0">
                  <a:moveTo>
                    <a:pt x="56" y="26"/>
                  </a:moveTo>
                  <a:cubicBezTo>
                    <a:pt x="35" y="26"/>
                    <a:pt x="15" y="18"/>
                    <a:pt x="0" y="5"/>
                  </a:cubicBezTo>
                  <a:cubicBezTo>
                    <a:pt x="4" y="0"/>
                    <a:pt x="4" y="0"/>
                    <a:pt x="4" y="0"/>
                  </a:cubicBezTo>
                  <a:cubicBezTo>
                    <a:pt x="18" y="13"/>
                    <a:pt x="37" y="19"/>
                    <a:pt x="56" y="19"/>
                  </a:cubicBezTo>
                  <a:lnTo>
                    <a:pt x="56" y="2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8"/>
            <p:cNvSpPr/>
            <p:nvPr/>
          </p:nvSpPr>
          <p:spPr>
            <a:xfrm>
              <a:off x="1522413" y="839788"/>
              <a:ext cx="68263" cy="42863"/>
            </a:xfrm>
            <a:custGeom>
              <a:avLst/>
              <a:gdLst/>
              <a:ahLst/>
              <a:cxnLst/>
              <a:rect l="l" t="t" r="r" b="b"/>
              <a:pathLst>
                <a:path w="40" h="25" extrusionOk="0">
                  <a:moveTo>
                    <a:pt x="1" y="25"/>
                  </a:moveTo>
                  <a:cubicBezTo>
                    <a:pt x="0" y="19"/>
                    <a:pt x="0" y="19"/>
                    <a:pt x="0" y="19"/>
                  </a:cubicBezTo>
                  <a:cubicBezTo>
                    <a:pt x="13" y="16"/>
                    <a:pt x="26" y="10"/>
                    <a:pt x="36" y="0"/>
                  </a:cubicBezTo>
                  <a:cubicBezTo>
                    <a:pt x="40" y="5"/>
                    <a:pt x="40" y="5"/>
                    <a:pt x="40" y="5"/>
                  </a:cubicBezTo>
                  <a:cubicBezTo>
                    <a:pt x="29" y="15"/>
                    <a:pt x="15" y="22"/>
                    <a:pt x="1" y="2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8"/>
            <p:cNvSpPr/>
            <p:nvPr/>
          </p:nvSpPr>
          <p:spPr>
            <a:xfrm>
              <a:off x="1593850" y="784225"/>
              <a:ext cx="36513" cy="53975"/>
            </a:xfrm>
            <a:custGeom>
              <a:avLst/>
              <a:gdLst/>
              <a:ahLst/>
              <a:cxnLst/>
              <a:rect l="l" t="t" r="r" b="b"/>
              <a:pathLst>
                <a:path w="22" h="32" extrusionOk="0">
                  <a:moveTo>
                    <a:pt x="5" y="32"/>
                  </a:moveTo>
                  <a:cubicBezTo>
                    <a:pt x="0" y="27"/>
                    <a:pt x="0" y="27"/>
                    <a:pt x="0" y="27"/>
                  </a:cubicBezTo>
                  <a:cubicBezTo>
                    <a:pt x="7" y="19"/>
                    <a:pt x="13" y="10"/>
                    <a:pt x="16" y="0"/>
                  </a:cubicBezTo>
                  <a:cubicBezTo>
                    <a:pt x="22" y="3"/>
                    <a:pt x="22" y="3"/>
                    <a:pt x="22" y="3"/>
                  </a:cubicBezTo>
                  <a:cubicBezTo>
                    <a:pt x="18" y="13"/>
                    <a:pt x="12" y="23"/>
                    <a:pt x="5"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8"/>
            <p:cNvSpPr/>
            <p:nvPr/>
          </p:nvSpPr>
          <p:spPr>
            <a:xfrm>
              <a:off x="1625600" y="704850"/>
              <a:ext cx="12700" cy="61913"/>
            </a:xfrm>
            <a:custGeom>
              <a:avLst/>
              <a:gdLst/>
              <a:ahLst/>
              <a:cxnLst/>
              <a:rect l="l" t="t" r="r" b="b"/>
              <a:pathLst>
                <a:path w="8" h="36" extrusionOk="0">
                  <a:moveTo>
                    <a:pt x="7" y="36"/>
                  </a:moveTo>
                  <a:cubicBezTo>
                    <a:pt x="1" y="34"/>
                    <a:pt x="1" y="34"/>
                    <a:pt x="1" y="34"/>
                  </a:cubicBezTo>
                  <a:cubicBezTo>
                    <a:pt x="2" y="30"/>
                    <a:pt x="2" y="25"/>
                    <a:pt x="2" y="20"/>
                  </a:cubicBezTo>
                  <a:cubicBezTo>
                    <a:pt x="2" y="14"/>
                    <a:pt x="1" y="7"/>
                    <a:pt x="0" y="1"/>
                  </a:cubicBezTo>
                  <a:cubicBezTo>
                    <a:pt x="6" y="0"/>
                    <a:pt x="6" y="0"/>
                    <a:pt x="6" y="0"/>
                  </a:cubicBezTo>
                  <a:cubicBezTo>
                    <a:pt x="7" y="6"/>
                    <a:pt x="8" y="13"/>
                    <a:pt x="8" y="20"/>
                  </a:cubicBezTo>
                  <a:cubicBezTo>
                    <a:pt x="8" y="25"/>
                    <a:pt x="8" y="31"/>
                    <a:pt x="7"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8"/>
            <p:cNvSpPr/>
            <p:nvPr/>
          </p:nvSpPr>
          <p:spPr>
            <a:xfrm>
              <a:off x="1593850" y="641350"/>
              <a:ext cx="36513" cy="50800"/>
            </a:xfrm>
            <a:custGeom>
              <a:avLst/>
              <a:gdLst/>
              <a:ahLst/>
              <a:cxnLst/>
              <a:rect l="l" t="t" r="r" b="b"/>
              <a:pathLst>
                <a:path w="22" h="30" extrusionOk="0">
                  <a:moveTo>
                    <a:pt x="16" y="30"/>
                  </a:moveTo>
                  <a:cubicBezTo>
                    <a:pt x="12" y="20"/>
                    <a:pt x="7" y="12"/>
                    <a:pt x="0" y="4"/>
                  </a:cubicBezTo>
                  <a:cubicBezTo>
                    <a:pt x="5" y="0"/>
                    <a:pt x="5" y="0"/>
                    <a:pt x="5" y="0"/>
                  </a:cubicBezTo>
                  <a:cubicBezTo>
                    <a:pt x="12" y="8"/>
                    <a:pt x="18" y="17"/>
                    <a:pt x="22" y="28"/>
                  </a:cubicBezTo>
                  <a:lnTo>
                    <a:pt x="16"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8"/>
            <p:cNvSpPr/>
            <p:nvPr/>
          </p:nvSpPr>
          <p:spPr>
            <a:xfrm>
              <a:off x="1524000" y="596900"/>
              <a:ext cx="61912" cy="38100"/>
            </a:xfrm>
            <a:custGeom>
              <a:avLst/>
              <a:gdLst/>
              <a:ahLst/>
              <a:cxnLst/>
              <a:rect l="l" t="t" r="r" b="b"/>
              <a:pathLst>
                <a:path w="37" h="22" extrusionOk="0">
                  <a:moveTo>
                    <a:pt x="33" y="22"/>
                  </a:moveTo>
                  <a:cubicBezTo>
                    <a:pt x="23" y="14"/>
                    <a:pt x="12" y="9"/>
                    <a:pt x="0" y="6"/>
                  </a:cubicBezTo>
                  <a:cubicBezTo>
                    <a:pt x="1" y="0"/>
                    <a:pt x="1" y="0"/>
                    <a:pt x="1" y="0"/>
                  </a:cubicBezTo>
                  <a:cubicBezTo>
                    <a:pt x="14" y="3"/>
                    <a:pt x="26" y="9"/>
                    <a:pt x="37" y="17"/>
                  </a:cubicBezTo>
                  <a:lnTo>
                    <a:pt x="33" y="2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8"/>
            <p:cNvSpPr/>
            <p:nvPr/>
          </p:nvSpPr>
          <p:spPr>
            <a:xfrm>
              <a:off x="1417638" y="593725"/>
              <a:ext cx="90488" cy="30163"/>
            </a:xfrm>
            <a:custGeom>
              <a:avLst/>
              <a:gdLst/>
              <a:ahLst/>
              <a:cxnLst/>
              <a:rect l="l" t="t" r="r" b="b"/>
              <a:pathLst>
                <a:path w="53" h="18" extrusionOk="0">
                  <a:moveTo>
                    <a:pt x="3" y="18"/>
                  </a:moveTo>
                  <a:cubicBezTo>
                    <a:pt x="0" y="12"/>
                    <a:pt x="0" y="12"/>
                    <a:pt x="0" y="12"/>
                  </a:cubicBezTo>
                  <a:cubicBezTo>
                    <a:pt x="14" y="4"/>
                    <a:pt x="29" y="0"/>
                    <a:pt x="45" y="0"/>
                  </a:cubicBezTo>
                  <a:cubicBezTo>
                    <a:pt x="48" y="0"/>
                    <a:pt x="51" y="0"/>
                    <a:pt x="53" y="0"/>
                  </a:cubicBezTo>
                  <a:cubicBezTo>
                    <a:pt x="53" y="6"/>
                    <a:pt x="53" y="6"/>
                    <a:pt x="53" y="6"/>
                  </a:cubicBezTo>
                  <a:cubicBezTo>
                    <a:pt x="50" y="6"/>
                    <a:pt x="47" y="6"/>
                    <a:pt x="45" y="6"/>
                  </a:cubicBezTo>
                  <a:cubicBezTo>
                    <a:pt x="30" y="6"/>
                    <a:pt x="16" y="10"/>
                    <a:pt x="3"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8"/>
            <p:cNvSpPr/>
            <p:nvPr/>
          </p:nvSpPr>
          <p:spPr>
            <a:xfrm>
              <a:off x="1358900" y="625475"/>
              <a:ext cx="50800" cy="63500"/>
            </a:xfrm>
            <a:custGeom>
              <a:avLst/>
              <a:gdLst/>
              <a:ahLst/>
              <a:cxnLst/>
              <a:rect l="l" t="t" r="r" b="b"/>
              <a:pathLst>
                <a:path w="30" h="37" extrusionOk="0">
                  <a:moveTo>
                    <a:pt x="6" y="37"/>
                  </a:moveTo>
                  <a:cubicBezTo>
                    <a:pt x="0" y="35"/>
                    <a:pt x="0" y="35"/>
                    <a:pt x="0" y="35"/>
                  </a:cubicBezTo>
                  <a:cubicBezTo>
                    <a:pt x="5" y="21"/>
                    <a:pt x="14" y="9"/>
                    <a:pt x="26" y="0"/>
                  </a:cubicBezTo>
                  <a:cubicBezTo>
                    <a:pt x="30" y="5"/>
                    <a:pt x="30" y="5"/>
                    <a:pt x="30" y="5"/>
                  </a:cubicBezTo>
                  <a:cubicBezTo>
                    <a:pt x="19" y="13"/>
                    <a:pt x="11" y="24"/>
                    <a:pt x="6"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8"/>
            <p:cNvSpPr/>
            <p:nvPr/>
          </p:nvSpPr>
          <p:spPr>
            <a:xfrm>
              <a:off x="1347788" y="703263"/>
              <a:ext cx="14288" cy="69850"/>
            </a:xfrm>
            <a:custGeom>
              <a:avLst/>
              <a:gdLst/>
              <a:ahLst/>
              <a:cxnLst/>
              <a:rect l="l" t="t" r="r" b="b"/>
              <a:pathLst>
                <a:path w="9" h="41" extrusionOk="0">
                  <a:moveTo>
                    <a:pt x="3" y="41"/>
                  </a:moveTo>
                  <a:cubicBezTo>
                    <a:pt x="1" y="35"/>
                    <a:pt x="0" y="28"/>
                    <a:pt x="0" y="21"/>
                  </a:cubicBezTo>
                  <a:cubicBezTo>
                    <a:pt x="0" y="14"/>
                    <a:pt x="1" y="7"/>
                    <a:pt x="3" y="0"/>
                  </a:cubicBezTo>
                  <a:cubicBezTo>
                    <a:pt x="9" y="2"/>
                    <a:pt x="9" y="2"/>
                    <a:pt x="9" y="2"/>
                  </a:cubicBezTo>
                  <a:cubicBezTo>
                    <a:pt x="7" y="8"/>
                    <a:pt x="7" y="15"/>
                    <a:pt x="7" y="21"/>
                  </a:cubicBezTo>
                  <a:cubicBezTo>
                    <a:pt x="7" y="28"/>
                    <a:pt x="7" y="34"/>
                    <a:pt x="9" y="40"/>
                  </a:cubicBezTo>
                  <a:lnTo>
                    <a:pt x="3" y="4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8"/>
            <p:cNvSpPr/>
            <p:nvPr/>
          </p:nvSpPr>
          <p:spPr>
            <a:xfrm>
              <a:off x="1493838" y="769938"/>
              <a:ext cx="119063" cy="93663"/>
            </a:xfrm>
            <a:custGeom>
              <a:avLst/>
              <a:gdLst/>
              <a:ahLst/>
              <a:cxnLst/>
              <a:rect l="l" t="t" r="r" b="b"/>
              <a:pathLst>
                <a:path w="71" h="56" extrusionOk="0">
                  <a:moveTo>
                    <a:pt x="0" y="56"/>
                  </a:moveTo>
                  <a:cubicBezTo>
                    <a:pt x="0" y="53"/>
                    <a:pt x="0" y="53"/>
                    <a:pt x="0" y="53"/>
                  </a:cubicBezTo>
                  <a:cubicBezTo>
                    <a:pt x="32" y="53"/>
                    <a:pt x="60" y="31"/>
                    <a:pt x="68" y="0"/>
                  </a:cubicBezTo>
                  <a:cubicBezTo>
                    <a:pt x="71" y="1"/>
                    <a:pt x="71" y="1"/>
                    <a:pt x="71" y="1"/>
                  </a:cubicBezTo>
                  <a:cubicBezTo>
                    <a:pt x="62" y="33"/>
                    <a:pt x="33" y="56"/>
                    <a:pt x="0" y="5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8"/>
            <p:cNvSpPr/>
            <p:nvPr/>
          </p:nvSpPr>
          <p:spPr>
            <a:xfrm>
              <a:off x="1609725" y="719138"/>
              <a:ext cx="7938" cy="20638"/>
            </a:xfrm>
            <a:custGeom>
              <a:avLst/>
              <a:gdLst/>
              <a:ahLst/>
              <a:cxnLst/>
              <a:rect l="l" t="t" r="r" b="b"/>
              <a:pathLst>
                <a:path w="4" h="12" extrusionOk="0">
                  <a:moveTo>
                    <a:pt x="4" y="12"/>
                  </a:moveTo>
                  <a:cubicBezTo>
                    <a:pt x="1" y="12"/>
                    <a:pt x="1" y="12"/>
                    <a:pt x="1" y="12"/>
                  </a:cubicBezTo>
                  <a:cubicBezTo>
                    <a:pt x="1" y="8"/>
                    <a:pt x="1" y="4"/>
                    <a:pt x="0" y="1"/>
                  </a:cubicBezTo>
                  <a:cubicBezTo>
                    <a:pt x="3" y="0"/>
                    <a:pt x="3" y="0"/>
                    <a:pt x="3" y="0"/>
                  </a:cubicBezTo>
                  <a:cubicBezTo>
                    <a:pt x="4" y="4"/>
                    <a:pt x="4" y="8"/>
                    <a:pt x="4" y="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8"/>
            <p:cNvSpPr/>
            <p:nvPr/>
          </p:nvSpPr>
          <p:spPr>
            <a:xfrm>
              <a:off x="1568450" y="642938"/>
              <a:ext cx="20638" cy="20638"/>
            </a:xfrm>
            <a:custGeom>
              <a:avLst/>
              <a:gdLst/>
              <a:ahLst/>
              <a:cxnLst/>
              <a:rect l="l" t="t" r="r" b="b"/>
              <a:pathLst>
                <a:path w="12" h="12" extrusionOk="0">
                  <a:moveTo>
                    <a:pt x="10" y="12"/>
                  </a:moveTo>
                  <a:cubicBezTo>
                    <a:pt x="7" y="9"/>
                    <a:pt x="4" y="6"/>
                    <a:pt x="0" y="3"/>
                  </a:cubicBezTo>
                  <a:cubicBezTo>
                    <a:pt x="2" y="0"/>
                    <a:pt x="2" y="0"/>
                    <a:pt x="2" y="0"/>
                  </a:cubicBezTo>
                  <a:cubicBezTo>
                    <a:pt x="6" y="3"/>
                    <a:pt x="9" y="7"/>
                    <a:pt x="12" y="10"/>
                  </a:cubicBezTo>
                  <a:lnTo>
                    <a:pt x="10" y="1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8"/>
            <p:cNvSpPr/>
            <p:nvPr/>
          </p:nvSpPr>
          <p:spPr>
            <a:xfrm>
              <a:off x="1508125" y="615950"/>
              <a:ext cx="55563" cy="25400"/>
            </a:xfrm>
            <a:custGeom>
              <a:avLst/>
              <a:gdLst/>
              <a:ahLst/>
              <a:cxnLst/>
              <a:rect l="l" t="t" r="r" b="b"/>
              <a:pathLst>
                <a:path w="33" h="15" extrusionOk="0">
                  <a:moveTo>
                    <a:pt x="31" y="15"/>
                  </a:moveTo>
                  <a:cubicBezTo>
                    <a:pt x="22" y="9"/>
                    <a:pt x="11" y="5"/>
                    <a:pt x="0" y="3"/>
                  </a:cubicBezTo>
                  <a:cubicBezTo>
                    <a:pt x="0" y="0"/>
                    <a:pt x="0" y="0"/>
                    <a:pt x="0" y="0"/>
                  </a:cubicBezTo>
                  <a:cubicBezTo>
                    <a:pt x="12" y="2"/>
                    <a:pt x="23" y="6"/>
                    <a:pt x="33" y="13"/>
                  </a:cubicBezTo>
                  <a:lnTo>
                    <a:pt x="3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8"/>
            <p:cNvSpPr/>
            <p:nvPr/>
          </p:nvSpPr>
          <p:spPr>
            <a:xfrm>
              <a:off x="1466850" y="615950"/>
              <a:ext cx="26988" cy="6350"/>
            </a:xfrm>
            <a:custGeom>
              <a:avLst/>
              <a:gdLst/>
              <a:ahLst/>
              <a:cxnLst/>
              <a:rect l="l" t="t" r="r" b="b"/>
              <a:pathLst>
                <a:path w="16" h="4" extrusionOk="0">
                  <a:moveTo>
                    <a:pt x="1" y="4"/>
                  </a:moveTo>
                  <a:cubicBezTo>
                    <a:pt x="0" y="1"/>
                    <a:pt x="0" y="1"/>
                    <a:pt x="0" y="1"/>
                  </a:cubicBezTo>
                  <a:cubicBezTo>
                    <a:pt x="5" y="0"/>
                    <a:pt x="11" y="0"/>
                    <a:pt x="16" y="0"/>
                  </a:cubicBezTo>
                  <a:cubicBezTo>
                    <a:pt x="16" y="3"/>
                    <a:pt x="16" y="3"/>
                    <a:pt x="16" y="3"/>
                  </a:cubicBezTo>
                  <a:cubicBezTo>
                    <a:pt x="11" y="3"/>
                    <a:pt x="6" y="3"/>
                    <a:pt x="1"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8"/>
            <p:cNvSpPr/>
            <p:nvPr/>
          </p:nvSpPr>
          <p:spPr>
            <a:xfrm>
              <a:off x="1376363" y="625475"/>
              <a:ext cx="69850" cy="77787"/>
            </a:xfrm>
            <a:custGeom>
              <a:avLst/>
              <a:gdLst/>
              <a:ahLst/>
              <a:cxnLst/>
              <a:rect l="l" t="t" r="r" b="b"/>
              <a:pathLst>
                <a:path w="42" h="46" extrusionOk="0">
                  <a:moveTo>
                    <a:pt x="3" y="46"/>
                  </a:moveTo>
                  <a:cubicBezTo>
                    <a:pt x="0" y="45"/>
                    <a:pt x="0" y="45"/>
                    <a:pt x="0" y="45"/>
                  </a:cubicBezTo>
                  <a:cubicBezTo>
                    <a:pt x="6" y="25"/>
                    <a:pt x="21" y="8"/>
                    <a:pt x="41" y="0"/>
                  </a:cubicBezTo>
                  <a:cubicBezTo>
                    <a:pt x="42" y="3"/>
                    <a:pt x="42" y="3"/>
                    <a:pt x="42" y="3"/>
                  </a:cubicBezTo>
                  <a:cubicBezTo>
                    <a:pt x="23" y="11"/>
                    <a:pt x="9" y="26"/>
                    <a:pt x="3" y="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8"/>
            <p:cNvSpPr/>
            <p:nvPr/>
          </p:nvSpPr>
          <p:spPr>
            <a:xfrm>
              <a:off x="1368425" y="714375"/>
              <a:ext cx="9525" cy="25400"/>
            </a:xfrm>
            <a:custGeom>
              <a:avLst/>
              <a:gdLst/>
              <a:ahLst/>
              <a:cxnLst/>
              <a:rect l="l" t="t" r="r" b="b"/>
              <a:pathLst>
                <a:path w="5" h="15" extrusionOk="0">
                  <a:moveTo>
                    <a:pt x="3" y="15"/>
                  </a:moveTo>
                  <a:cubicBezTo>
                    <a:pt x="0" y="15"/>
                    <a:pt x="0" y="15"/>
                    <a:pt x="0" y="15"/>
                  </a:cubicBezTo>
                  <a:cubicBezTo>
                    <a:pt x="0" y="10"/>
                    <a:pt x="1" y="5"/>
                    <a:pt x="2" y="0"/>
                  </a:cubicBezTo>
                  <a:cubicBezTo>
                    <a:pt x="5" y="1"/>
                    <a:pt x="5" y="1"/>
                    <a:pt x="5" y="1"/>
                  </a:cubicBezTo>
                  <a:cubicBezTo>
                    <a:pt x="4" y="6"/>
                    <a:pt x="3" y="11"/>
                    <a:pt x="3" y="1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8"/>
            <p:cNvSpPr/>
            <p:nvPr/>
          </p:nvSpPr>
          <p:spPr>
            <a:xfrm>
              <a:off x="1376363" y="776288"/>
              <a:ext cx="50800" cy="65087"/>
            </a:xfrm>
            <a:custGeom>
              <a:avLst/>
              <a:gdLst/>
              <a:ahLst/>
              <a:cxnLst/>
              <a:rect l="l" t="t" r="r" b="b"/>
              <a:pathLst>
                <a:path w="30" h="39" extrusionOk="0">
                  <a:moveTo>
                    <a:pt x="28" y="39"/>
                  </a:moveTo>
                  <a:cubicBezTo>
                    <a:pt x="15" y="30"/>
                    <a:pt x="5" y="16"/>
                    <a:pt x="0" y="1"/>
                  </a:cubicBezTo>
                  <a:cubicBezTo>
                    <a:pt x="3" y="0"/>
                    <a:pt x="3" y="0"/>
                    <a:pt x="3" y="0"/>
                  </a:cubicBezTo>
                  <a:cubicBezTo>
                    <a:pt x="7" y="14"/>
                    <a:pt x="17" y="27"/>
                    <a:pt x="30" y="36"/>
                  </a:cubicBezTo>
                  <a:lnTo>
                    <a:pt x="28"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8"/>
            <p:cNvSpPr/>
            <p:nvPr/>
          </p:nvSpPr>
          <p:spPr>
            <a:xfrm>
              <a:off x="1441450" y="847725"/>
              <a:ext cx="17463" cy="11113"/>
            </a:xfrm>
            <a:custGeom>
              <a:avLst/>
              <a:gdLst/>
              <a:ahLst/>
              <a:cxnLst/>
              <a:rect l="l" t="t" r="r" b="b"/>
              <a:pathLst>
                <a:path w="10" h="7" extrusionOk="0">
                  <a:moveTo>
                    <a:pt x="9" y="7"/>
                  </a:moveTo>
                  <a:cubicBezTo>
                    <a:pt x="6" y="6"/>
                    <a:pt x="3" y="4"/>
                    <a:pt x="0" y="3"/>
                  </a:cubicBezTo>
                  <a:cubicBezTo>
                    <a:pt x="1" y="0"/>
                    <a:pt x="1" y="0"/>
                    <a:pt x="1" y="0"/>
                  </a:cubicBezTo>
                  <a:cubicBezTo>
                    <a:pt x="4" y="1"/>
                    <a:pt x="7" y="3"/>
                    <a:pt x="10" y="4"/>
                  </a:cubicBezTo>
                  <a:lnTo>
                    <a:pt x="9"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7"/>
        <p:cNvGrpSpPr/>
        <p:nvPr/>
      </p:nvGrpSpPr>
      <p:grpSpPr>
        <a:xfrm>
          <a:off x="0" y="0"/>
          <a:ext cx="0" cy="0"/>
          <a:chOff x="0" y="0"/>
          <a:chExt cx="0" cy="0"/>
        </a:xfrm>
      </p:grpSpPr>
      <p:sp>
        <p:nvSpPr>
          <p:cNvPr id="388" name="Google Shape;388;p9"/>
          <p:cNvSpPr txBox="1">
            <a:spLocks noGrp="1"/>
          </p:cNvSpPr>
          <p:nvPr>
            <p:ph type="title"/>
          </p:nvPr>
        </p:nvSpPr>
        <p:spPr>
          <a:xfrm>
            <a:off x="2135550" y="11891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89" name="Google Shape;389;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390" name="Google Shape;390;p9"/>
          <p:cNvGrpSpPr/>
          <p:nvPr/>
        </p:nvGrpSpPr>
        <p:grpSpPr>
          <a:xfrm flipH="1">
            <a:off x="-11473" y="-184400"/>
            <a:ext cx="1449389" cy="1447800"/>
            <a:chOff x="5502275" y="4098925"/>
            <a:chExt cx="1449389" cy="1447800"/>
          </a:xfrm>
        </p:grpSpPr>
        <p:sp>
          <p:nvSpPr>
            <p:cNvPr id="391" name="Google Shape;391;p9"/>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9"/>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9"/>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9"/>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9"/>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9"/>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9"/>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9"/>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9" name="Google Shape;399;p9"/>
          <p:cNvGrpSpPr/>
          <p:nvPr/>
        </p:nvGrpSpPr>
        <p:grpSpPr>
          <a:xfrm flipH="1">
            <a:off x="713228" y="145611"/>
            <a:ext cx="8230511" cy="4728089"/>
            <a:chOff x="200264" y="145611"/>
            <a:chExt cx="8230511" cy="4728089"/>
          </a:xfrm>
        </p:grpSpPr>
        <p:grpSp>
          <p:nvGrpSpPr>
            <p:cNvPr id="400" name="Google Shape;400;p9"/>
            <p:cNvGrpSpPr/>
            <p:nvPr/>
          </p:nvGrpSpPr>
          <p:grpSpPr>
            <a:xfrm>
              <a:off x="200264" y="145611"/>
              <a:ext cx="1025928" cy="248431"/>
              <a:chOff x="4287838" y="1025525"/>
              <a:chExt cx="708025" cy="171450"/>
            </a:xfrm>
          </p:grpSpPr>
          <p:sp>
            <p:nvSpPr>
              <p:cNvPr id="401" name="Google Shape;401;p9"/>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9"/>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9"/>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9"/>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9"/>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9"/>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9"/>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9"/>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9"/>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9"/>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411" name="Google Shape;411;p9"/>
            <p:cNvCxnSpPr/>
            <p:nvPr/>
          </p:nvCxnSpPr>
          <p:spPr>
            <a:xfrm>
              <a:off x="5647675" y="4873700"/>
              <a:ext cx="2783100" cy="0"/>
            </a:xfrm>
            <a:prstGeom prst="straightConnector1">
              <a:avLst/>
            </a:prstGeom>
            <a:noFill/>
            <a:ln w="19050" cap="flat" cmpd="sng">
              <a:solidFill>
                <a:schemeClr val="lt2"/>
              </a:solidFill>
              <a:prstDash val="solid"/>
              <a:round/>
              <a:headEnd type="none" w="med" len="med"/>
              <a:tailEnd type="none" w="med" len="med"/>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2"/>
        <p:cNvGrpSpPr/>
        <p:nvPr/>
      </p:nvGrpSpPr>
      <p:grpSpPr>
        <a:xfrm>
          <a:off x="0" y="0"/>
          <a:ext cx="0" cy="0"/>
          <a:chOff x="0" y="0"/>
          <a:chExt cx="0" cy="0"/>
        </a:xfrm>
      </p:grpSpPr>
      <p:sp>
        <p:nvSpPr>
          <p:cNvPr id="413" name="Google Shape;413;p10"/>
          <p:cNvSpPr>
            <a:spLocks noGrp="1"/>
          </p:cNvSpPr>
          <p:nvPr>
            <p:ph type="pic" idx="2"/>
          </p:nvPr>
        </p:nvSpPr>
        <p:spPr>
          <a:xfrm>
            <a:off x="0" y="0"/>
            <a:ext cx="9144000" cy="5143500"/>
          </a:xfrm>
          <a:prstGeom prst="rect">
            <a:avLst/>
          </a:prstGeom>
          <a:noFill/>
          <a:ln>
            <a:noFill/>
          </a:ln>
        </p:spPr>
      </p:sp>
      <p:sp>
        <p:nvSpPr>
          <p:cNvPr id="414" name="Google Shape;414;p10"/>
          <p:cNvSpPr txBox="1">
            <a:spLocks noGrp="1"/>
          </p:cNvSpPr>
          <p:nvPr>
            <p:ph type="title"/>
          </p:nvPr>
        </p:nvSpPr>
        <p:spPr>
          <a:xfrm>
            <a:off x="1948800" y="4014450"/>
            <a:ext cx="5246400" cy="4416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42"/>
        <p:cNvGrpSpPr/>
        <p:nvPr/>
      </p:nvGrpSpPr>
      <p:grpSpPr>
        <a:xfrm>
          <a:off x="0" y="0"/>
          <a:ext cx="0" cy="0"/>
          <a:chOff x="0" y="0"/>
          <a:chExt cx="0" cy="0"/>
        </a:xfrm>
      </p:grpSpPr>
      <p:grpSp>
        <p:nvGrpSpPr>
          <p:cNvPr id="443" name="Google Shape;443;p13"/>
          <p:cNvGrpSpPr/>
          <p:nvPr/>
        </p:nvGrpSpPr>
        <p:grpSpPr>
          <a:xfrm>
            <a:off x="168" y="118"/>
            <a:ext cx="8943562" cy="4997799"/>
            <a:chOff x="168" y="118"/>
            <a:chExt cx="8943562" cy="4997799"/>
          </a:xfrm>
        </p:grpSpPr>
        <p:grpSp>
          <p:nvGrpSpPr>
            <p:cNvPr id="444" name="Google Shape;444;p13"/>
            <p:cNvGrpSpPr/>
            <p:nvPr/>
          </p:nvGrpSpPr>
          <p:grpSpPr>
            <a:xfrm>
              <a:off x="200264" y="4749486"/>
              <a:ext cx="1025928" cy="248431"/>
              <a:chOff x="4287838" y="1025525"/>
              <a:chExt cx="708025" cy="171450"/>
            </a:xfrm>
          </p:grpSpPr>
          <p:sp>
            <p:nvSpPr>
              <p:cNvPr id="445" name="Google Shape;445;p13"/>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13"/>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13"/>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13"/>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13"/>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13"/>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13"/>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13"/>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13"/>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13"/>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5" name="Google Shape;455;p13"/>
            <p:cNvGrpSpPr/>
            <p:nvPr/>
          </p:nvGrpSpPr>
          <p:grpSpPr>
            <a:xfrm rot="10800000">
              <a:off x="168" y="118"/>
              <a:ext cx="1787985" cy="1790153"/>
              <a:chOff x="4087813" y="1714500"/>
              <a:chExt cx="1309688" cy="1311275"/>
            </a:xfrm>
          </p:grpSpPr>
          <p:sp>
            <p:nvSpPr>
              <p:cNvPr id="456" name="Google Shape;456;p13"/>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13"/>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13"/>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13"/>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13"/>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13"/>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13"/>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13"/>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4" name="Google Shape;464;p13"/>
            <p:cNvGrpSpPr/>
            <p:nvPr/>
          </p:nvGrpSpPr>
          <p:grpSpPr>
            <a:xfrm>
              <a:off x="7917802" y="145611"/>
              <a:ext cx="1025928" cy="248431"/>
              <a:chOff x="4287838" y="1025525"/>
              <a:chExt cx="708025" cy="171450"/>
            </a:xfrm>
          </p:grpSpPr>
          <p:sp>
            <p:nvSpPr>
              <p:cNvPr id="465" name="Google Shape;465;p13"/>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13"/>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13"/>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13"/>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13"/>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3"/>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13"/>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13"/>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13"/>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13"/>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75" name="Google Shape;475;p13"/>
          <p:cNvSpPr>
            <a:spLocks noGrp="1"/>
          </p:cNvSpPr>
          <p:nvPr>
            <p:ph type="pic" idx="2"/>
          </p:nvPr>
        </p:nvSpPr>
        <p:spPr>
          <a:xfrm>
            <a:off x="5643775" y="539550"/>
            <a:ext cx="2787000" cy="4064400"/>
          </a:xfrm>
          <a:prstGeom prst="snip2DiagRect">
            <a:avLst>
              <a:gd name="adj1" fmla="val 0"/>
              <a:gd name="adj2" fmla="val 16667"/>
            </a:avLst>
          </a:prstGeom>
          <a:noFill/>
          <a:ln>
            <a:noFill/>
          </a:ln>
        </p:spPr>
      </p:sp>
      <p:sp>
        <p:nvSpPr>
          <p:cNvPr id="476" name="Google Shape;47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7" name="Google Shape;477;p13"/>
          <p:cNvSpPr txBox="1">
            <a:spLocks noGrp="1"/>
          </p:cNvSpPr>
          <p:nvPr>
            <p:ph type="title" idx="3" hasCustomPrompt="1"/>
          </p:nvPr>
        </p:nvSpPr>
        <p:spPr>
          <a:xfrm>
            <a:off x="720000" y="120240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8" name="Google Shape;478;p13"/>
          <p:cNvSpPr txBox="1">
            <a:spLocks noGrp="1"/>
          </p:cNvSpPr>
          <p:nvPr>
            <p:ph type="title" idx="4" hasCustomPrompt="1"/>
          </p:nvPr>
        </p:nvSpPr>
        <p:spPr>
          <a:xfrm>
            <a:off x="3306000" y="23110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9" name="Google Shape;479;p13"/>
          <p:cNvSpPr txBox="1">
            <a:spLocks noGrp="1"/>
          </p:cNvSpPr>
          <p:nvPr>
            <p:ph type="title" idx="5" hasCustomPrompt="1"/>
          </p:nvPr>
        </p:nvSpPr>
        <p:spPr>
          <a:xfrm>
            <a:off x="3306000" y="120240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0" name="Google Shape;480;p13"/>
          <p:cNvSpPr txBox="1">
            <a:spLocks noGrp="1"/>
          </p:cNvSpPr>
          <p:nvPr>
            <p:ph type="title" idx="6" hasCustomPrompt="1"/>
          </p:nvPr>
        </p:nvSpPr>
        <p:spPr>
          <a:xfrm>
            <a:off x="720000" y="3601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1" name="Google Shape;481;p13"/>
          <p:cNvSpPr txBox="1">
            <a:spLocks noGrp="1"/>
          </p:cNvSpPr>
          <p:nvPr>
            <p:ph type="title" idx="7" hasCustomPrompt="1"/>
          </p:nvPr>
        </p:nvSpPr>
        <p:spPr>
          <a:xfrm>
            <a:off x="720000" y="231110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2" name="Google Shape;482;p13"/>
          <p:cNvSpPr txBox="1">
            <a:spLocks noGrp="1"/>
          </p:cNvSpPr>
          <p:nvPr>
            <p:ph type="title" idx="8" hasCustomPrompt="1"/>
          </p:nvPr>
        </p:nvSpPr>
        <p:spPr>
          <a:xfrm>
            <a:off x="3306000" y="3601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3" name="Google Shape;483;p13"/>
          <p:cNvSpPr txBox="1">
            <a:spLocks noGrp="1"/>
          </p:cNvSpPr>
          <p:nvPr>
            <p:ph type="subTitle" idx="1"/>
          </p:nvPr>
        </p:nvSpPr>
        <p:spPr>
          <a:xfrm>
            <a:off x="720000" y="175675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Impact"/>
                <a:ea typeface="Impact"/>
                <a:cs typeface="Impact"/>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84" name="Google Shape;484;p13"/>
          <p:cNvSpPr txBox="1">
            <a:spLocks noGrp="1"/>
          </p:cNvSpPr>
          <p:nvPr>
            <p:ph type="subTitle" idx="9"/>
          </p:nvPr>
        </p:nvSpPr>
        <p:spPr>
          <a:xfrm>
            <a:off x="3306000" y="175675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Impact"/>
                <a:ea typeface="Impact"/>
                <a:cs typeface="Impact"/>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85" name="Google Shape;485;p13"/>
          <p:cNvSpPr txBox="1">
            <a:spLocks noGrp="1"/>
          </p:cNvSpPr>
          <p:nvPr>
            <p:ph type="subTitle" idx="13"/>
          </p:nvPr>
        </p:nvSpPr>
        <p:spPr>
          <a:xfrm>
            <a:off x="720000" y="286545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Impact"/>
                <a:ea typeface="Impact"/>
                <a:cs typeface="Impact"/>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86" name="Google Shape;486;p13"/>
          <p:cNvSpPr txBox="1">
            <a:spLocks noGrp="1"/>
          </p:cNvSpPr>
          <p:nvPr>
            <p:ph type="subTitle" idx="14"/>
          </p:nvPr>
        </p:nvSpPr>
        <p:spPr>
          <a:xfrm>
            <a:off x="3306000" y="286550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Impact"/>
                <a:ea typeface="Impact"/>
                <a:cs typeface="Impact"/>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87" name="Google Shape;487;p13"/>
          <p:cNvSpPr txBox="1">
            <a:spLocks noGrp="1"/>
          </p:cNvSpPr>
          <p:nvPr>
            <p:ph type="subTitle" idx="15"/>
          </p:nvPr>
        </p:nvSpPr>
        <p:spPr>
          <a:xfrm>
            <a:off x="720000" y="415640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Impact"/>
                <a:ea typeface="Impact"/>
                <a:cs typeface="Impact"/>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88" name="Google Shape;488;p13"/>
          <p:cNvSpPr txBox="1">
            <a:spLocks noGrp="1"/>
          </p:cNvSpPr>
          <p:nvPr>
            <p:ph type="subTitle" idx="16"/>
          </p:nvPr>
        </p:nvSpPr>
        <p:spPr>
          <a:xfrm>
            <a:off x="3306000" y="415640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Impact"/>
                <a:ea typeface="Impact"/>
                <a:cs typeface="Impact"/>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33"/>
        <p:cNvGrpSpPr/>
        <p:nvPr/>
      </p:nvGrpSpPr>
      <p:grpSpPr>
        <a:xfrm>
          <a:off x="0" y="0"/>
          <a:ext cx="0" cy="0"/>
          <a:chOff x="0" y="0"/>
          <a:chExt cx="0" cy="0"/>
        </a:xfrm>
      </p:grpSpPr>
      <p:grpSp>
        <p:nvGrpSpPr>
          <p:cNvPr id="834" name="Google Shape;834;p20"/>
          <p:cNvGrpSpPr/>
          <p:nvPr/>
        </p:nvGrpSpPr>
        <p:grpSpPr>
          <a:xfrm>
            <a:off x="8689327" y="4154888"/>
            <a:ext cx="900146" cy="898301"/>
            <a:chOff x="1120775" y="368300"/>
            <a:chExt cx="744538" cy="742950"/>
          </a:xfrm>
        </p:grpSpPr>
        <p:sp>
          <p:nvSpPr>
            <p:cNvPr id="835" name="Google Shape;835;p20"/>
            <p:cNvSpPr/>
            <p:nvPr/>
          </p:nvSpPr>
          <p:spPr>
            <a:xfrm>
              <a:off x="1120775" y="739775"/>
              <a:ext cx="60325" cy="157163"/>
            </a:xfrm>
            <a:custGeom>
              <a:avLst/>
              <a:gdLst/>
              <a:ahLst/>
              <a:cxnLst/>
              <a:rect l="l" t="t" r="r" b="b"/>
              <a:pathLst>
                <a:path w="36" h="94" extrusionOk="0">
                  <a:moveTo>
                    <a:pt x="21" y="94"/>
                  </a:moveTo>
                  <a:cubicBezTo>
                    <a:pt x="7" y="64"/>
                    <a:pt x="0" y="33"/>
                    <a:pt x="0" y="0"/>
                  </a:cubicBezTo>
                  <a:cubicBezTo>
                    <a:pt x="17" y="0"/>
                    <a:pt x="17" y="0"/>
                    <a:pt x="17" y="0"/>
                  </a:cubicBezTo>
                  <a:cubicBezTo>
                    <a:pt x="17" y="30"/>
                    <a:pt x="23" y="59"/>
                    <a:pt x="36" y="87"/>
                  </a:cubicBezTo>
                  <a:lnTo>
                    <a:pt x="21" y="9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20"/>
            <p:cNvSpPr/>
            <p:nvPr/>
          </p:nvSpPr>
          <p:spPr>
            <a:xfrm>
              <a:off x="1184275" y="930275"/>
              <a:ext cx="127000" cy="125413"/>
            </a:xfrm>
            <a:custGeom>
              <a:avLst/>
              <a:gdLst/>
              <a:ahLst/>
              <a:cxnLst/>
              <a:rect l="l" t="t" r="r" b="b"/>
              <a:pathLst>
                <a:path w="76" h="75" extrusionOk="0">
                  <a:moveTo>
                    <a:pt x="67" y="75"/>
                  </a:moveTo>
                  <a:cubicBezTo>
                    <a:pt x="41" y="58"/>
                    <a:pt x="17" y="35"/>
                    <a:pt x="0" y="9"/>
                  </a:cubicBezTo>
                  <a:cubicBezTo>
                    <a:pt x="14" y="0"/>
                    <a:pt x="14" y="0"/>
                    <a:pt x="14" y="0"/>
                  </a:cubicBezTo>
                  <a:cubicBezTo>
                    <a:pt x="30" y="24"/>
                    <a:pt x="51" y="45"/>
                    <a:pt x="76" y="61"/>
                  </a:cubicBezTo>
                  <a:lnTo>
                    <a:pt x="67" y="7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20"/>
            <p:cNvSpPr/>
            <p:nvPr/>
          </p:nvSpPr>
          <p:spPr>
            <a:xfrm>
              <a:off x="1341438" y="1054100"/>
              <a:ext cx="69850" cy="46037"/>
            </a:xfrm>
            <a:custGeom>
              <a:avLst/>
              <a:gdLst/>
              <a:ahLst/>
              <a:cxnLst/>
              <a:rect l="l" t="t" r="r" b="b"/>
              <a:pathLst>
                <a:path w="41" h="27" extrusionOk="0">
                  <a:moveTo>
                    <a:pt x="37" y="27"/>
                  </a:moveTo>
                  <a:cubicBezTo>
                    <a:pt x="25" y="24"/>
                    <a:pt x="12" y="20"/>
                    <a:pt x="0" y="15"/>
                  </a:cubicBezTo>
                  <a:cubicBezTo>
                    <a:pt x="7" y="0"/>
                    <a:pt x="7" y="0"/>
                    <a:pt x="7" y="0"/>
                  </a:cubicBezTo>
                  <a:cubicBezTo>
                    <a:pt x="18" y="5"/>
                    <a:pt x="30" y="9"/>
                    <a:pt x="41" y="11"/>
                  </a:cubicBezTo>
                  <a:lnTo>
                    <a:pt x="37" y="2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20"/>
            <p:cNvSpPr/>
            <p:nvPr/>
          </p:nvSpPr>
          <p:spPr>
            <a:xfrm>
              <a:off x="1447800" y="1057275"/>
              <a:ext cx="187325" cy="53975"/>
            </a:xfrm>
            <a:custGeom>
              <a:avLst/>
              <a:gdLst/>
              <a:ahLst/>
              <a:cxnLst/>
              <a:rect l="l" t="t" r="r" b="b"/>
              <a:pathLst>
                <a:path w="111" h="32" extrusionOk="0">
                  <a:moveTo>
                    <a:pt x="27" y="32"/>
                  </a:moveTo>
                  <a:cubicBezTo>
                    <a:pt x="18" y="32"/>
                    <a:pt x="9" y="31"/>
                    <a:pt x="0" y="30"/>
                  </a:cubicBezTo>
                  <a:cubicBezTo>
                    <a:pt x="2" y="14"/>
                    <a:pt x="2" y="14"/>
                    <a:pt x="2" y="14"/>
                  </a:cubicBezTo>
                  <a:cubicBezTo>
                    <a:pt x="10" y="15"/>
                    <a:pt x="18" y="15"/>
                    <a:pt x="27" y="15"/>
                  </a:cubicBezTo>
                  <a:cubicBezTo>
                    <a:pt x="54" y="15"/>
                    <a:pt x="80" y="10"/>
                    <a:pt x="104" y="0"/>
                  </a:cubicBezTo>
                  <a:cubicBezTo>
                    <a:pt x="111" y="15"/>
                    <a:pt x="111" y="15"/>
                    <a:pt x="111" y="15"/>
                  </a:cubicBezTo>
                  <a:cubicBezTo>
                    <a:pt x="84" y="26"/>
                    <a:pt x="56" y="32"/>
                    <a:pt x="27"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20"/>
            <p:cNvSpPr/>
            <p:nvPr/>
          </p:nvSpPr>
          <p:spPr>
            <a:xfrm>
              <a:off x="1681163" y="923925"/>
              <a:ext cx="127000" cy="127000"/>
            </a:xfrm>
            <a:custGeom>
              <a:avLst/>
              <a:gdLst/>
              <a:ahLst/>
              <a:cxnLst/>
              <a:rect l="l" t="t" r="r" b="b"/>
              <a:pathLst>
                <a:path w="75" h="75" extrusionOk="0">
                  <a:moveTo>
                    <a:pt x="9" y="75"/>
                  </a:moveTo>
                  <a:cubicBezTo>
                    <a:pt x="0" y="61"/>
                    <a:pt x="0" y="61"/>
                    <a:pt x="0" y="61"/>
                  </a:cubicBezTo>
                  <a:cubicBezTo>
                    <a:pt x="24" y="46"/>
                    <a:pt x="45" y="24"/>
                    <a:pt x="61" y="0"/>
                  </a:cubicBezTo>
                  <a:cubicBezTo>
                    <a:pt x="75" y="9"/>
                    <a:pt x="75" y="9"/>
                    <a:pt x="75" y="9"/>
                  </a:cubicBezTo>
                  <a:cubicBezTo>
                    <a:pt x="58" y="35"/>
                    <a:pt x="35" y="58"/>
                    <a:pt x="9" y="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20"/>
            <p:cNvSpPr/>
            <p:nvPr/>
          </p:nvSpPr>
          <p:spPr>
            <a:xfrm>
              <a:off x="1830388" y="668338"/>
              <a:ext cx="34925" cy="142875"/>
            </a:xfrm>
            <a:custGeom>
              <a:avLst/>
              <a:gdLst/>
              <a:ahLst/>
              <a:cxnLst/>
              <a:rect l="l" t="t" r="r" b="b"/>
              <a:pathLst>
                <a:path w="20" h="85" extrusionOk="0">
                  <a:moveTo>
                    <a:pt x="16" y="85"/>
                  </a:moveTo>
                  <a:cubicBezTo>
                    <a:pt x="0" y="82"/>
                    <a:pt x="0" y="82"/>
                    <a:pt x="0" y="82"/>
                  </a:cubicBezTo>
                  <a:cubicBezTo>
                    <a:pt x="2" y="69"/>
                    <a:pt x="4" y="56"/>
                    <a:pt x="4" y="42"/>
                  </a:cubicBezTo>
                  <a:cubicBezTo>
                    <a:pt x="4" y="29"/>
                    <a:pt x="2" y="16"/>
                    <a:pt x="0" y="3"/>
                  </a:cubicBezTo>
                  <a:cubicBezTo>
                    <a:pt x="16" y="0"/>
                    <a:pt x="16" y="0"/>
                    <a:pt x="16" y="0"/>
                  </a:cubicBezTo>
                  <a:cubicBezTo>
                    <a:pt x="19" y="14"/>
                    <a:pt x="20" y="28"/>
                    <a:pt x="20" y="42"/>
                  </a:cubicBezTo>
                  <a:cubicBezTo>
                    <a:pt x="20" y="57"/>
                    <a:pt x="19" y="71"/>
                    <a:pt x="16" y="8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20"/>
            <p:cNvSpPr/>
            <p:nvPr/>
          </p:nvSpPr>
          <p:spPr>
            <a:xfrm>
              <a:off x="1695450" y="438150"/>
              <a:ext cx="144463" cy="174625"/>
            </a:xfrm>
            <a:custGeom>
              <a:avLst/>
              <a:gdLst/>
              <a:ahLst/>
              <a:cxnLst/>
              <a:rect l="l" t="t" r="r" b="b"/>
              <a:pathLst>
                <a:path w="85" h="103" extrusionOk="0">
                  <a:moveTo>
                    <a:pt x="70" y="103"/>
                  </a:moveTo>
                  <a:cubicBezTo>
                    <a:pt x="55" y="67"/>
                    <a:pt x="31" y="36"/>
                    <a:pt x="0" y="13"/>
                  </a:cubicBezTo>
                  <a:cubicBezTo>
                    <a:pt x="10" y="0"/>
                    <a:pt x="10" y="0"/>
                    <a:pt x="10" y="0"/>
                  </a:cubicBezTo>
                  <a:cubicBezTo>
                    <a:pt x="44" y="25"/>
                    <a:pt x="70" y="58"/>
                    <a:pt x="85" y="97"/>
                  </a:cubicBezTo>
                  <a:lnTo>
                    <a:pt x="70" y="10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20"/>
            <p:cNvSpPr/>
            <p:nvPr/>
          </p:nvSpPr>
          <p:spPr>
            <a:xfrm>
              <a:off x="1449388" y="368300"/>
              <a:ext cx="228600" cy="71438"/>
            </a:xfrm>
            <a:custGeom>
              <a:avLst/>
              <a:gdLst/>
              <a:ahLst/>
              <a:cxnLst/>
              <a:rect l="l" t="t" r="r" b="b"/>
              <a:pathLst>
                <a:path w="135" h="43" extrusionOk="0">
                  <a:moveTo>
                    <a:pt x="127" y="43"/>
                  </a:moveTo>
                  <a:cubicBezTo>
                    <a:pt x="96" y="26"/>
                    <a:pt x="61" y="16"/>
                    <a:pt x="26" y="16"/>
                  </a:cubicBezTo>
                  <a:cubicBezTo>
                    <a:pt x="18" y="16"/>
                    <a:pt x="10" y="17"/>
                    <a:pt x="2" y="18"/>
                  </a:cubicBezTo>
                  <a:cubicBezTo>
                    <a:pt x="0" y="1"/>
                    <a:pt x="0" y="1"/>
                    <a:pt x="0" y="1"/>
                  </a:cubicBezTo>
                  <a:cubicBezTo>
                    <a:pt x="9" y="0"/>
                    <a:pt x="17" y="0"/>
                    <a:pt x="26" y="0"/>
                  </a:cubicBezTo>
                  <a:cubicBezTo>
                    <a:pt x="64" y="0"/>
                    <a:pt x="102" y="10"/>
                    <a:pt x="135" y="29"/>
                  </a:cubicBezTo>
                  <a:lnTo>
                    <a:pt x="127" y="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20"/>
            <p:cNvSpPr/>
            <p:nvPr/>
          </p:nvSpPr>
          <p:spPr>
            <a:xfrm>
              <a:off x="1296988" y="377825"/>
              <a:ext cx="114300" cy="69850"/>
            </a:xfrm>
            <a:custGeom>
              <a:avLst/>
              <a:gdLst/>
              <a:ahLst/>
              <a:cxnLst/>
              <a:rect l="l" t="t" r="r" b="b"/>
              <a:pathLst>
                <a:path w="68" h="41" extrusionOk="0">
                  <a:moveTo>
                    <a:pt x="9" y="41"/>
                  </a:moveTo>
                  <a:cubicBezTo>
                    <a:pt x="0" y="27"/>
                    <a:pt x="0" y="27"/>
                    <a:pt x="0" y="27"/>
                  </a:cubicBezTo>
                  <a:cubicBezTo>
                    <a:pt x="20" y="15"/>
                    <a:pt x="42" y="6"/>
                    <a:pt x="64" y="0"/>
                  </a:cubicBezTo>
                  <a:cubicBezTo>
                    <a:pt x="68" y="16"/>
                    <a:pt x="68" y="16"/>
                    <a:pt x="68" y="16"/>
                  </a:cubicBezTo>
                  <a:cubicBezTo>
                    <a:pt x="47" y="21"/>
                    <a:pt x="28" y="30"/>
                    <a:pt x="9" y="4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20"/>
            <p:cNvSpPr/>
            <p:nvPr/>
          </p:nvSpPr>
          <p:spPr>
            <a:xfrm>
              <a:off x="1127125" y="468313"/>
              <a:ext cx="130175" cy="206375"/>
            </a:xfrm>
            <a:custGeom>
              <a:avLst/>
              <a:gdLst/>
              <a:ahLst/>
              <a:cxnLst/>
              <a:rect l="l" t="t" r="r" b="b"/>
              <a:pathLst>
                <a:path w="77" h="122" extrusionOk="0">
                  <a:moveTo>
                    <a:pt x="16" y="122"/>
                  </a:moveTo>
                  <a:cubicBezTo>
                    <a:pt x="0" y="119"/>
                    <a:pt x="0" y="119"/>
                    <a:pt x="0" y="119"/>
                  </a:cubicBezTo>
                  <a:cubicBezTo>
                    <a:pt x="9" y="73"/>
                    <a:pt x="31" y="32"/>
                    <a:pt x="65" y="0"/>
                  </a:cubicBezTo>
                  <a:cubicBezTo>
                    <a:pt x="77" y="12"/>
                    <a:pt x="77" y="12"/>
                    <a:pt x="77" y="12"/>
                  </a:cubicBezTo>
                  <a:cubicBezTo>
                    <a:pt x="45" y="42"/>
                    <a:pt x="24" y="80"/>
                    <a:pt x="16" y="12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20"/>
            <p:cNvSpPr/>
            <p:nvPr/>
          </p:nvSpPr>
          <p:spPr>
            <a:xfrm>
              <a:off x="1192213" y="847725"/>
              <a:ext cx="80963" cy="109538"/>
            </a:xfrm>
            <a:custGeom>
              <a:avLst/>
              <a:gdLst/>
              <a:ahLst/>
              <a:cxnLst/>
              <a:rect l="l" t="t" r="r" b="b"/>
              <a:pathLst>
                <a:path w="48" h="65" extrusionOk="0">
                  <a:moveTo>
                    <a:pt x="38" y="65"/>
                  </a:moveTo>
                  <a:cubicBezTo>
                    <a:pt x="21" y="47"/>
                    <a:pt x="9" y="27"/>
                    <a:pt x="0" y="5"/>
                  </a:cubicBezTo>
                  <a:cubicBezTo>
                    <a:pt x="13" y="0"/>
                    <a:pt x="13" y="0"/>
                    <a:pt x="13" y="0"/>
                  </a:cubicBezTo>
                  <a:cubicBezTo>
                    <a:pt x="21" y="21"/>
                    <a:pt x="33" y="39"/>
                    <a:pt x="48" y="56"/>
                  </a:cubicBezTo>
                  <a:lnTo>
                    <a:pt x="38" y="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20"/>
            <p:cNvSpPr/>
            <p:nvPr/>
          </p:nvSpPr>
          <p:spPr>
            <a:xfrm>
              <a:off x="1284288" y="966788"/>
              <a:ext cx="209550" cy="93663"/>
            </a:xfrm>
            <a:custGeom>
              <a:avLst/>
              <a:gdLst/>
              <a:ahLst/>
              <a:cxnLst/>
              <a:rect l="l" t="t" r="r" b="b"/>
              <a:pathLst>
                <a:path w="124" h="56" extrusionOk="0">
                  <a:moveTo>
                    <a:pt x="124" y="56"/>
                  </a:moveTo>
                  <a:cubicBezTo>
                    <a:pt x="78" y="56"/>
                    <a:pt x="34" y="40"/>
                    <a:pt x="0" y="11"/>
                  </a:cubicBezTo>
                  <a:cubicBezTo>
                    <a:pt x="9" y="0"/>
                    <a:pt x="9" y="0"/>
                    <a:pt x="9" y="0"/>
                  </a:cubicBezTo>
                  <a:cubicBezTo>
                    <a:pt x="41" y="28"/>
                    <a:pt x="82" y="43"/>
                    <a:pt x="124" y="43"/>
                  </a:cubicBezTo>
                  <a:lnTo>
                    <a:pt x="124" y="5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20"/>
            <p:cNvSpPr/>
            <p:nvPr/>
          </p:nvSpPr>
          <p:spPr>
            <a:xfrm>
              <a:off x="1555750" y="963613"/>
              <a:ext cx="150813" cy="90488"/>
            </a:xfrm>
            <a:custGeom>
              <a:avLst/>
              <a:gdLst/>
              <a:ahLst/>
              <a:cxnLst/>
              <a:rect l="l" t="t" r="r" b="b"/>
              <a:pathLst>
                <a:path w="89" h="54" extrusionOk="0">
                  <a:moveTo>
                    <a:pt x="3" y="54"/>
                  </a:moveTo>
                  <a:cubicBezTo>
                    <a:pt x="0" y="41"/>
                    <a:pt x="0" y="41"/>
                    <a:pt x="0" y="41"/>
                  </a:cubicBezTo>
                  <a:cubicBezTo>
                    <a:pt x="30" y="34"/>
                    <a:pt x="57" y="20"/>
                    <a:pt x="80" y="0"/>
                  </a:cubicBezTo>
                  <a:cubicBezTo>
                    <a:pt x="89" y="10"/>
                    <a:pt x="89" y="10"/>
                    <a:pt x="89" y="10"/>
                  </a:cubicBezTo>
                  <a:cubicBezTo>
                    <a:pt x="65" y="32"/>
                    <a:pt x="35" y="47"/>
                    <a:pt x="3"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20"/>
            <p:cNvSpPr/>
            <p:nvPr/>
          </p:nvSpPr>
          <p:spPr>
            <a:xfrm>
              <a:off x="1714500" y="839788"/>
              <a:ext cx="82550" cy="117475"/>
            </a:xfrm>
            <a:custGeom>
              <a:avLst/>
              <a:gdLst/>
              <a:ahLst/>
              <a:cxnLst/>
              <a:rect l="l" t="t" r="r" b="b"/>
              <a:pathLst>
                <a:path w="49" h="69" extrusionOk="0">
                  <a:moveTo>
                    <a:pt x="10" y="69"/>
                  </a:moveTo>
                  <a:cubicBezTo>
                    <a:pt x="0" y="60"/>
                    <a:pt x="0" y="60"/>
                    <a:pt x="0" y="60"/>
                  </a:cubicBezTo>
                  <a:cubicBezTo>
                    <a:pt x="16" y="42"/>
                    <a:pt x="28" y="22"/>
                    <a:pt x="36" y="0"/>
                  </a:cubicBezTo>
                  <a:cubicBezTo>
                    <a:pt x="49" y="5"/>
                    <a:pt x="49" y="5"/>
                    <a:pt x="49" y="5"/>
                  </a:cubicBezTo>
                  <a:cubicBezTo>
                    <a:pt x="40" y="29"/>
                    <a:pt x="27" y="50"/>
                    <a:pt x="10" y="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20"/>
            <p:cNvSpPr/>
            <p:nvPr/>
          </p:nvSpPr>
          <p:spPr>
            <a:xfrm>
              <a:off x="1784350" y="663575"/>
              <a:ext cx="31750" cy="133350"/>
            </a:xfrm>
            <a:custGeom>
              <a:avLst/>
              <a:gdLst/>
              <a:ahLst/>
              <a:cxnLst/>
              <a:rect l="l" t="t" r="r" b="b"/>
              <a:pathLst>
                <a:path w="19" h="79" extrusionOk="0">
                  <a:moveTo>
                    <a:pt x="16" y="79"/>
                  </a:moveTo>
                  <a:cubicBezTo>
                    <a:pt x="2" y="77"/>
                    <a:pt x="2" y="77"/>
                    <a:pt x="2" y="77"/>
                  </a:cubicBezTo>
                  <a:cubicBezTo>
                    <a:pt x="4" y="66"/>
                    <a:pt x="5" y="56"/>
                    <a:pt x="5" y="45"/>
                  </a:cubicBezTo>
                  <a:cubicBezTo>
                    <a:pt x="5" y="31"/>
                    <a:pt x="4" y="17"/>
                    <a:pt x="0" y="3"/>
                  </a:cubicBezTo>
                  <a:cubicBezTo>
                    <a:pt x="14" y="0"/>
                    <a:pt x="14" y="0"/>
                    <a:pt x="14" y="0"/>
                  </a:cubicBezTo>
                  <a:cubicBezTo>
                    <a:pt x="17" y="15"/>
                    <a:pt x="19" y="30"/>
                    <a:pt x="19" y="45"/>
                  </a:cubicBezTo>
                  <a:cubicBezTo>
                    <a:pt x="19" y="57"/>
                    <a:pt x="18" y="68"/>
                    <a:pt x="16"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20"/>
            <p:cNvSpPr/>
            <p:nvPr/>
          </p:nvSpPr>
          <p:spPr>
            <a:xfrm>
              <a:off x="1714500" y="520700"/>
              <a:ext cx="80963" cy="112712"/>
            </a:xfrm>
            <a:custGeom>
              <a:avLst/>
              <a:gdLst/>
              <a:ahLst/>
              <a:cxnLst/>
              <a:rect l="l" t="t" r="r" b="b"/>
              <a:pathLst>
                <a:path w="48" h="66" extrusionOk="0">
                  <a:moveTo>
                    <a:pt x="35" y="66"/>
                  </a:moveTo>
                  <a:cubicBezTo>
                    <a:pt x="27" y="45"/>
                    <a:pt x="15" y="26"/>
                    <a:pt x="0" y="9"/>
                  </a:cubicBezTo>
                  <a:cubicBezTo>
                    <a:pt x="10" y="0"/>
                    <a:pt x="10" y="0"/>
                    <a:pt x="10" y="0"/>
                  </a:cubicBezTo>
                  <a:cubicBezTo>
                    <a:pt x="26" y="18"/>
                    <a:pt x="39" y="39"/>
                    <a:pt x="48" y="61"/>
                  </a:cubicBezTo>
                  <a:lnTo>
                    <a:pt x="35" y="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20"/>
            <p:cNvSpPr/>
            <p:nvPr/>
          </p:nvSpPr>
          <p:spPr>
            <a:xfrm>
              <a:off x="1558925" y="425450"/>
              <a:ext cx="139700" cy="82550"/>
            </a:xfrm>
            <a:custGeom>
              <a:avLst/>
              <a:gdLst/>
              <a:ahLst/>
              <a:cxnLst/>
              <a:rect l="l" t="t" r="r" b="b"/>
              <a:pathLst>
                <a:path w="82" h="49" extrusionOk="0">
                  <a:moveTo>
                    <a:pt x="73" y="49"/>
                  </a:moveTo>
                  <a:cubicBezTo>
                    <a:pt x="52" y="32"/>
                    <a:pt x="27" y="19"/>
                    <a:pt x="0" y="13"/>
                  </a:cubicBezTo>
                  <a:cubicBezTo>
                    <a:pt x="3" y="0"/>
                    <a:pt x="3" y="0"/>
                    <a:pt x="3" y="0"/>
                  </a:cubicBezTo>
                  <a:cubicBezTo>
                    <a:pt x="32" y="6"/>
                    <a:pt x="59" y="20"/>
                    <a:pt x="82" y="38"/>
                  </a:cubicBezTo>
                  <a:lnTo>
                    <a:pt x="73" y="49"/>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20"/>
            <p:cNvSpPr/>
            <p:nvPr/>
          </p:nvSpPr>
          <p:spPr>
            <a:xfrm>
              <a:off x="1327150" y="417513"/>
              <a:ext cx="198437" cy="66675"/>
            </a:xfrm>
            <a:custGeom>
              <a:avLst/>
              <a:gdLst/>
              <a:ahLst/>
              <a:cxnLst/>
              <a:rect l="l" t="t" r="r" b="b"/>
              <a:pathLst>
                <a:path w="118" h="40" extrusionOk="0">
                  <a:moveTo>
                    <a:pt x="7" y="40"/>
                  </a:moveTo>
                  <a:cubicBezTo>
                    <a:pt x="0" y="28"/>
                    <a:pt x="0" y="28"/>
                    <a:pt x="0" y="28"/>
                  </a:cubicBezTo>
                  <a:cubicBezTo>
                    <a:pt x="30" y="10"/>
                    <a:pt x="64" y="0"/>
                    <a:pt x="99" y="0"/>
                  </a:cubicBezTo>
                  <a:cubicBezTo>
                    <a:pt x="105" y="0"/>
                    <a:pt x="111" y="0"/>
                    <a:pt x="118" y="1"/>
                  </a:cubicBezTo>
                  <a:cubicBezTo>
                    <a:pt x="116" y="15"/>
                    <a:pt x="116" y="15"/>
                    <a:pt x="116" y="15"/>
                  </a:cubicBezTo>
                  <a:cubicBezTo>
                    <a:pt x="111" y="14"/>
                    <a:pt x="105" y="14"/>
                    <a:pt x="99" y="14"/>
                  </a:cubicBezTo>
                  <a:cubicBezTo>
                    <a:pt x="66" y="14"/>
                    <a:pt x="35" y="23"/>
                    <a:pt x="7"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20"/>
            <p:cNvSpPr/>
            <p:nvPr/>
          </p:nvSpPr>
          <p:spPr>
            <a:xfrm>
              <a:off x="1195388" y="487363"/>
              <a:ext cx="111125" cy="138113"/>
            </a:xfrm>
            <a:custGeom>
              <a:avLst/>
              <a:gdLst/>
              <a:ahLst/>
              <a:cxnLst/>
              <a:rect l="l" t="t" r="r" b="b"/>
              <a:pathLst>
                <a:path w="66" h="82" extrusionOk="0">
                  <a:moveTo>
                    <a:pt x="12" y="82"/>
                  </a:moveTo>
                  <a:cubicBezTo>
                    <a:pt x="0" y="77"/>
                    <a:pt x="0" y="77"/>
                    <a:pt x="0" y="77"/>
                  </a:cubicBezTo>
                  <a:cubicBezTo>
                    <a:pt x="12" y="47"/>
                    <a:pt x="32" y="20"/>
                    <a:pt x="58" y="0"/>
                  </a:cubicBezTo>
                  <a:cubicBezTo>
                    <a:pt x="66" y="11"/>
                    <a:pt x="66" y="11"/>
                    <a:pt x="66" y="11"/>
                  </a:cubicBezTo>
                  <a:cubicBezTo>
                    <a:pt x="43" y="29"/>
                    <a:pt x="24" y="54"/>
                    <a:pt x="12" y="8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20"/>
            <p:cNvSpPr/>
            <p:nvPr/>
          </p:nvSpPr>
          <p:spPr>
            <a:xfrm>
              <a:off x="1171575" y="661988"/>
              <a:ext cx="31750" cy="152400"/>
            </a:xfrm>
            <a:custGeom>
              <a:avLst/>
              <a:gdLst/>
              <a:ahLst/>
              <a:cxnLst/>
              <a:rect l="l" t="t" r="r" b="b"/>
              <a:pathLst>
                <a:path w="19" h="91" extrusionOk="0">
                  <a:moveTo>
                    <a:pt x="5" y="91"/>
                  </a:moveTo>
                  <a:cubicBezTo>
                    <a:pt x="1" y="76"/>
                    <a:pt x="0" y="61"/>
                    <a:pt x="0" y="46"/>
                  </a:cubicBezTo>
                  <a:cubicBezTo>
                    <a:pt x="0" y="31"/>
                    <a:pt x="2" y="15"/>
                    <a:pt x="5" y="0"/>
                  </a:cubicBezTo>
                  <a:cubicBezTo>
                    <a:pt x="19" y="4"/>
                    <a:pt x="19" y="4"/>
                    <a:pt x="19" y="4"/>
                  </a:cubicBezTo>
                  <a:cubicBezTo>
                    <a:pt x="15" y="17"/>
                    <a:pt x="13" y="32"/>
                    <a:pt x="13" y="46"/>
                  </a:cubicBezTo>
                  <a:cubicBezTo>
                    <a:pt x="13" y="60"/>
                    <a:pt x="15" y="74"/>
                    <a:pt x="18" y="87"/>
                  </a:cubicBezTo>
                  <a:lnTo>
                    <a:pt x="5" y="9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20"/>
            <p:cNvSpPr/>
            <p:nvPr/>
          </p:nvSpPr>
          <p:spPr>
            <a:xfrm>
              <a:off x="1493838" y="806450"/>
              <a:ext cx="265113" cy="207963"/>
            </a:xfrm>
            <a:custGeom>
              <a:avLst/>
              <a:gdLst/>
              <a:ahLst/>
              <a:cxnLst/>
              <a:rect l="l" t="t" r="r" b="b"/>
              <a:pathLst>
                <a:path w="157" h="123" extrusionOk="0">
                  <a:moveTo>
                    <a:pt x="0" y="123"/>
                  </a:moveTo>
                  <a:cubicBezTo>
                    <a:pt x="0" y="116"/>
                    <a:pt x="0" y="116"/>
                    <a:pt x="0" y="116"/>
                  </a:cubicBezTo>
                  <a:cubicBezTo>
                    <a:pt x="70" y="116"/>
                    <a:pt x="132" y="68"/>
                    <a:pt x="150" y="0"/>
                  </a:cubicBezTo>
                  <a:cubicBezTo>
                    <a:pt x="157" y="2"/>
                    <a:pt x="157" y="2"/>
                    <a:pt x="157" y="2"/>
                  </a:cubicBezTo>
                  <a:cubicBezTo>
                    <a:pt x="138" y="73"/>
                    <a:pt x="73" y="12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20"/>
            <p:cNvSpPr/>
            <p:nvPr/>
          </p:nvSpPr>
          <p:spPr>
            <a:xfrm>
              <a:off x="1752600" y="693738"/>
              <a:ext cx="14288" cy="46037"/>
            </a:xfrm>
            <a:custGeom>
              <a:avLst/>
              <a:gdLst/>
              <a:ahLst/>
              <a:cxnLst/>
              <a:rect l="l" t="t" r="r" b="b"/>
              <a:pathLst>
                <a:path w="9" h="27" extrusionOk="0">
                  <a:moveTo>
                    <a:pt x="9" y="27"/>
                  </a:moveTo>
                  <a:cubicBezTo>
                    <a:pt x="3" y="27"/>
                    <a:pt x="3" y="27"/>
                    <a:pt x="3" y="27"/>
                  </a:cubicBezTo>
                  <a:cubicBezTo>
                    <a:pt x="3" y="19"/>
                    <a:pt x="2" y="10"/>
                    <a:pt x="0" y="1"/>
                  </a:cubicBezTo>
                  <a:cubicBezTo>
                    <a:pt x="7" y="0"/>
                    <a:pt x="7" y="0"/>
                    <a:pt x="7" y="0"/>
                  </a:cubicBezTo>
                  <a:cubicBezTo>
                    <a:pt x="9" y="9"/>
                    <a:pt x="9" y="18"/>
                    <a:pt x="9"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20"/>
            <p:cNvSpPr/>
            <p:nvPr/>
          </p:nvSpPr>
          <p:spPr>
            <a:xfrm>
              <a:off x="1658938" y="527050"/>
              <a:ext cx="46037" cy="44450"/>
            </a:xfrm>
            <a:custGeom>
              <a:avLst/>
              <a:gdLst/>
              <a:ahLst/>
              <a:cxnLst/>
              <a:rect l="l" t="t" r="r" b="b"/>
              <a:pathLst>
                <a:path w="27" h="27" extrusionOk="0">
                  <a:moveTo>
                    <a:pt x="21" y="27"/>
                  </a:moveTo>
                  <a:cubicBezTo>
                    <a:pt x="15" y="19"/>
                    <a:pt x="8" y="12"/>
                    <a:pt x="0" y="6"/>
                  </a:cubicBezTo>
                  <a:cubicBezTo>
                    <a:pt x="5" y="0"/>
                    <a:pt x="5" y="0"/>
                    <a:pt x="5" y="0"/>
                  </a:cubicBezTo>
                  <a:cubicBezTo>
                    <a:pt x="13" y="7"/>
                    <a:pt x="20" y="14"/>
                    <a:pt x="27" y="22"/>
                  </a:cubicBezTo>
                  <a:lnTo>
                    <a:pt x="21" y="2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20"/>
            <p:cNvSpPr/>
            <p:nvPr/>
          </p:nvSpPr>
          <p:spPr>
            <a:xfrm>
              <a:off x="1524000" y="466725"/>
              <a:ext cx="123825" cy="55563"/>
            </a:xfrm>
            <a:custGeom>
              <a:avLst/>
              <a:gdLst/>
              <a:ahLst/>
              <a:cxnLst/>
              <a:rect l="l" t="t" r="r" b="b"/>
              <a:pathLst>
                <a:path w="73" h="33" extrusionOk="0">
                  <a:moveTo>
                    <a:pt x="70" y="33"/>
                  </a:moveTo>
                  <a:cubicBezTo>
                    <a:pt x="49" y="18"/>
                    <a:pt x="25" y="9"/>
                    <a:pt x="0" y="7"/>
                  </a:cubicBezTo>
                  <a:cubicBezTo>
                    <a:pt x="0" y="0"/>
                    <a:pt x="0" y="0"/>
                    <a:pt x="0" y="0"/>
                  </a:cubicBezTo>
                  <a:cubicBezTo>
                    <a:pt x="26" y="3"/>
                    <a:pt x="52" y="12"/>
                    <a:pt x="73" y="27"/>
                  </a:cubicBezTo>
                  <a:lnTo>
                    <a:pt x="70"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20"/>
            <p:cNvSpPr/>
            <p:nvPr/>
          </p:nvSpPr>
          <p:spPr>
            <a:xfrm>
              <a:off x="1436688" y="465138"/>
              <a:ext cx="57150" cy="17463"/>
            </a:xfrm>
            <a:custGeom>
              <a:avLst/>
              <a:gdLst/>
              <a:ahLst/>
              <a:cxnLst/>
              <a:rect l="l" t="t" r="r" b="b"/>
              <a:pathLst>
                <a:path w="34" h="10" extrusionOk="0">
                  <a:moveTo>
                    <a:pt x="1" y="10"/>
                  </a:moveTo>
                  <a:cubicBezTo>
                    <a:pt x="0" y="3"/>
                    <a:pt x="0" y="3"/>
                    <a:pt x="0" y="3"/>
                  </a:cubicBezTo>
                  <a:cubicBezTo>
                    <a:pt x="11" y="1"/>
                    <a:pt x="22" y="0"/>
                    <a:pt x="34" y="0"/>
                  </a:cubicBezTo>
                  <a:cubicBezTo>
                    <a:pt x="34" y="7"/>
                    <a:pt x="34" y="7"/>
                    <a:pt x="34" y="7"/>
                  </a:cubicBezTo>
                  <a:cubicBezTo>
                    <a:pt x="23" y="7"/>
                    <a:pt x="12" y="8"/>
                    <a:pt x="1"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20"/>
            <p:cNvSpPr/>
            <p:nvPr/>
          </p:nvSpPr>
          <p:spPr>
            <a:xfrm>
              <a:off x="1231900" y="487363"/>
              <a:ext cx="158750" cy="173037"/>
            </a:xfrm>
            <a:custGeom>
              <a:avLst/>
              <a:gdLst/>
              <a:ahLst/>
              <a:cxnLst/>
              <a:rect l="l" t="t" r="r" b="b"/>
              <a:pathLst>
                <a:path w="94" h="102" extrusionOk="0">
                  <a:moveTo>
                    <a:pt x="6" y="102"/>
                  </a:moveTo>
                  <a:cubicBezTo>
                    <a:pt x="0" y="100"/>
                    <a:pt x="0" y="100"/>
                    <a:pt x="0" y="100"/>
                  </a:cubicBezTo>
                  <a:cubicBezTo>
                    <a:pt x="14" y="55"/>
                    <a:pt x="47" y="18"/>
                    <a:pt x="91" y="0"/>
                  </a:cubicBezTo>
                  <a:cubicBezTo>
                    <a:pt x="94" y="6"/>
                    <a:pt x="94" y="6"/>
                    <a:pt x="94" y="6"/>
                  </a:cubicBezTo>
                  <a:cubicBezTo>
                    <a:pt x="52" y="24"/>
                    <a:pt x="20" y="59"/>
                    <a:pt x="6" y="10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20"/>
            <p:cNvSpPr/>
            <p:nvPr/>
          </p:nvSpPr>
          <p:spPr>
            <a:xfrm>
              <a:off x="1219200" y="685800"/>
              <a:ext cx="15875" cy="53975"/>
            </a:xfrm>
            <a:custGeom>
              <a:avLst/>
              <a:gdLst/>
              <a:ahLst/>
              <a:cxnLst/>
              <a:rect l="l" t="t" r="r" b="b"/>
              <a:pathLst>
                <a:path w="10" h="32" extrusionOk="0">
                  <a:moveTo>
                    <a:pt x="7" y="32"/>
                  </a:moveTo>
                  <a:cubicBezTo>
                    <a:pt x="0" y="32"/>
                    <a:pt x="0" y="32"/>
                    <a:pt x="0" y="32"/>
                  </a:cubicBezTo>
                  <a:cubicBezTo>
                    <a:pt x="0" y="21"/>
                    <a:pt x="1" y="10"/>
                    <a:pt x="4" y="0"/>
                  </a:cubicBezTo>
                  <a:cubicBezTo>
                    <a:pt x="10" y="1"/>
                    <a:pt x="10" y="1"/>
                    <a:pt x="10" y="1"/>
                  </a:cubicBezTo>
                  <a:cubicBezTo>
                    <a:pt x="8" y="11"/>
                    <a:pt x="7" y="22"/>
                    <a:pt x="7"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20"/>
            <p:cNvSpPr/>
            <p:nvPr/>
          </p:nvSpPr>
          <p:spPr>
            <a:xfrm>
              <a:off x="1231900" y="820738"/>
              <a:ext cx="111125" cy="144463"/>
            </a:xfrm>
            <a:custGeom>
              <a:avLst/>
              <a:gdLst/>
              <a:ahLst/>
              <a:cxnLst/>
              <a:rect l="l" t="t" r="r" b="b"/>
              <a:pathLst>
                <a:path w="66" h="86" extrusionOk="0">
                  <a:moveTo>
                    <a:pt x="62" y="86"/>
                  </a:moveTo>
                  <a:cubicBezTo>
                    <a:pt x="33" y="66"/>
                    <a:pt x="11" y="36"/>
                    <a:pt x="0" y="2"/>
                  </a:cubicBezTo>
                  <a:cubicBezTo>
                    <a:pt x="6" y="0"/>
                    <a:pt x="6" y="0"/>
                    <a:pt x="6" y="0"/>
                  </a:cubicBezTo>
                  <a:cubicBezTo>
                    <a:pt x="17" y="32"/>
                    <a:pt x="38" y="61"/>
                    <a:pt x="66" y="80"/>
                  </a:cubicBezTo>
                  <a:lnTo>
                    <a:pt x="62" y="8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20"/>
            <p:cNvSpPr/>
            <p:nvPr/>
          </p:nvSpPr>
          <p:spPr>
            <a:xfrm>
              <a:off x="1377950" y="976313"/>
              <a:ext cx="38100" cy="25400"/>
            </a:xfrm>
            <a:custGeom>
              <a:avLst/>
              <a:gdLst/>
              <a:ahLst/>
              <a:cxnLst/>
              <a:rect l="l" t="t" r="r" b="b"/>
              <a:pathLst>
                <a:path w="23" h="15" extrusionOk="0">
                  <a:moveTo>
                    <a:pt x="21" y="15"/>
                  </a:moveTo>
                  <a:cubicBezTo>
                    <a:pt x="14" y="12"/>
                    <a:pt x="7" y="10"/>
                    <a:pt x="0" y="7"/>
                  </a:cubicBezTo>
                  <a:cubicBezTo>
                    <a:pt x="3" y="0"/>
                    <a:pt x="3" y="0"/>
                    <a:pt x="3" y="0"/>
                  </a:cubicBezTo>
                  <a:cubicBezTo>
                    <a:pt x="9" y="3"/>
                    <a:pt x="16" y="6"/>
                    <a:pt x="23" y="8"/>
                  </a:cubicBezTo>
                  <a:lnTo>
                    <a:pt x="2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20"/>
            <p:cNvSpPr/>
            <p:nvPr/>
          </p:nvSpPr>
          <p:spPr>
            <a:xfrm>
              <a:off x="1325563" y="739775"/>
              <a:ext cx="26988" cy="69850"/>
            </a:xfrm>
            <a:custGeom>
              <a:avLst/>
              <a:gdLst/>
              <a:ahLst/>
              <a:cxnLst/>
              <a:rect l="l" t="t" r="r" b="b"/>
              <a:pathLst>
                <a:path w="16" h="42" extrusionOk="0">
                  <a:moveTo>
                    <a:pt x="9" y="42"/>
                  </a:moveTo>
                  <a:cubicBezTo>
                    <a:pt x="3" y="29"/>
                    <a:pt x="0" y="15"/>
                    <a:pt x="0" y="0"/>
                  </a:cubicBezTo>
                  <a:cubicBezTo>
                    <a:pt x="8" y="0"/>
                    <a:pt x="8" y="0"/>
                    <a:pt x="8" y="0"/>
                  </a:cubicBezTo>
                  <a:cubicBezTo>
                    <a:pt x="8" y="14"/>
                    <a:pt x="11" y="27"/>
                    <a:pt x="16" y="39"/>
                  </a:cubicBezTo>
                  <a:lnTo>
                    <a:pt x="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20"/>
            <p:cNvSpPr/>
            <p:nvPr/>
          </p:nvSpPr>
          <p:spPr>
            <a:xfrm>
              <a:off x="1354138" y="825500"/>
              <a:ext cx="57150" cy="57150"/>
            </a:xfrm>
            <a:custGeom>
              <a:avLst/>
              <a:gdLst/>
              <a:ahLst/>
              <a:cxnLst/>
              <a:rect l="l" t="t" r="r" b="b"/>
              <a:pathLst>
                <a:path w="34" h="34" extrusionOk="0">
                  <a:moveTo>
                    <a:pt x="30" y="34"/>
                  </a:moveTo>
                  <a:cubicBezTo>
                    <a:pt x="18" y="26"/>
                    <a:pt x="8" y="16"/>
                    <a:pt x="0" y="4"/>
                  </a:cubicBezTo>
                  <a:cubicBezTo>
                    <a:pt x="6" y="0"/>
                    <a:pt x="6" y="0"/>
                    <a:pt x="6" y="0"/>
                  </a:cubicBezTo>
                  <a:cubicBezTo>
                    <a:pt x="13" y="11"/>
                    <a:pt x="23" y="21"/>
                    <a:pt x="34" y="28"/>
                  </a:cubicBezTo>
                  <a:lnTo>
                    <a:pt x="30" y="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20"/>
            <p:cNvSpPr/>
            <p:nvPr/>
          </p:nvSpPr>
          <p:spPr>
            <a:xfrm>
              <a:off x="1423988" y="882650"/>
              <a:ext cx="33337" cy="20638"/>
            </a:xfrm>
            <a:custGeom>
              <a:avLst/>
              <a:gdLst/>
              <a:ahLst/>
              <a:cxnLst/>
              <a:rect l="l" t="t" r="r" b="b"/>
              <a:pathLst>
                <a:path w="19" h="12" extrusionOk="0">
                  <a:moveTo>
                    <a:pt x="17" y="12"/>
                  </a:moveTo>
                  <a:cubicBezTo>
                    <a:pt x="11" y="11"/>
                    <a:pt x="6" y="9"/>
                    <a:pt x="0" y="6"/>
                  </a:cubicBezTo>
                  <a:cubicBezTo>
                    <a:pt x="3" y="0"/>
                    <a:pt x="3" y="0"/>
                    <a:pt x="3" y="0"/>
                  </a:cubicBezTo>
                  <a:cubicBezTo>
                    <a:pt x="8" y="2"/>
                    <a:pt x="14" y="4"/>
                    <a:pt x="19" y="5"/>
                  </a:cubicBezTo>
                  <a:lnTo>
                    <a:pt x="17" y="1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20"/>
            <p:cNvSpPr/>
            <p:nvPr/>
          </p:nvSpPr>
          <p:spPr>
            <a:xfrm>
              <a:off x="1473200" y="884238"/>
              <a:ext cx="84138" cy="23812"/>
            </a:xfrm>
            <a:custGeom>
              <a:avLst/>
              <a:gdLst/>
              <a:ahLst/>
              <a:cxnLst/>
              <a:rect l="l" t="t" r="r" b="b"/>
              <a:pathLst>
                <a:path w="50" h="14" extrusionOk="0">
                  <a:moveTo>
                    <a:pt x="12" y="14"/>
                  </a:moveTo>
                  <a:cubicBezTo>
                    <a:pt x="8" y="14"/>
                    <a:pt x="4" y="14"/>
                    <a:pt x="0" y="13"/>
                  </a:cubicBezTo>
                  <a:cubicBezTo>
                    <a:pt x="1" y="6"/>
                    <a:pt x="1" y="6"/>
                    <a:pt x="1" y="6"/>
                  </a:cubicBezTo>
                  <a:cubicBezTo>
                    <a:pt x="4" y="6"/>
                    <a:pt x="8" y="6"/>
                    <a:pt x="12" y="6"/>
                  </a:cubicBezTo>
                  <a:cubicBezTo>
                    <a:pt x="24" y="6"/>
                    <a:pt x="36" y="4"/>
                    <a:pt x="47" y="0"/>
                  </a:cubicBezTo>
                  <a:cubicBezTo>
                    <a:pt x="50" y="7"/>
                    <a:pt x="50" y="7"/>
                    <a:pt x="50" y="7"/>
                  </a:cubicBezTo>
                  <a:cubicBezTo>
                    <a:pt x="38" y="11"/>
                    <a:pt x="25" y="14"/>
                    <a:pt x="1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20"/>
            <p:cNvSpPr/>
            <p:nvPr/>
          </p:nvSpPr>
          <p:spPr>
            <a:xfrm>
              <a:off x="1577975" y="823913"/>
              <a:ext cx="57150" cy="57150"/>
            </a:xfrm>
            <a:custGeom>
              <a:avLst/>
              <a:gdLst/>
              <a:ahLst/>
              <a:cxnLst/>
              <a:rect l="l" t="t" r="r" b="b"/>
              <a:pathLst>
                <a:path w="34" h="34" extrusionOk="0">
                  <a:moveTo>
                    <a:pt x="4" y="34"/>
                  </a:moveTo>
                  <a:cubicBezTo>
                    <a:pt x="0" y="28"/>
                    <a:pt x="0" y="28"/>
                    <a:pt x="0" y="28"/>
                  </a:cubicBezTo>
                  <a:cubicBezTo>
                    <a:pt x="11" y="21"/>
                    <a:pt x="20" y="11"/>
                    <a:pt x="28" y="0"/>
                  </a:cubicBezTo>
                  <a:cubicBezTo>
                    <a:pt x="34" y="4"/>
                    <a:pt x="34" y="4"/>
                    <a:pt x="34" y="4"/>
                  </a:cubicBezTo>
                  <a:cubicBezTo>
                    <a:pt x="26" y="16"/>
                    <a:pt x="16" y="26"/>
                    <a:pt x="4" y="3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20"/>
            <p:cNvSpPr/>
            <p:nvPr/>
          </p:nvSpPr>
          <p:spPr>
            <a:xfrm>
              <a:off x="1646238" y="706438"/>
              <a:ext cx="14288" cy="65088"/>
            </a:xfrm>
            <a:custGeom>
              <a:avLst/>
              <a:gdLst/>
              <a:ahLst/>
              <a:cxnLst/>
              <a:rect l="l" t="t" r="r" b="b"/>
              <a:pathLst>
                <a:path w="9" h="38" extrusionOk="0">
                  <a:moveTo>
                    <a:pt x="8" y="38"/>
                  </a:moveTo>
                  <a:cubicBezTo>
                    <a:pt x="0" y="37"/>
                    <a:pt x="0" y="37"/>
                    <a:pt x="0" y="37"/>
                  </a:cubicBezTo>
                  <a:cubicBezTo>
                    <a:pt x="1" y="31"/>
                    <a:pt x="2" y="25"/>
                    <a:pt x="2" y="19"/>
                  </a:cubicBezTo>
                  <a:cubicBezTo>
                    <a:pt x="2" y="13"/>
                    <a:pt x="1" y="7"/>
                    <a:pt x="0" y="2"/>
                  </a:cubicBezTo>
                  <a:cubicBezTo>
                    <a:pt x="8" y="0"/>
                    <a:pt x="8" y="0"/>
                    <a:pt x="8" y="0"/>
                  </a:cubicBezTo>
                  <a:cubicBezTo>
                    <a:pt x="9" y="6"/>
                    <a:pt x="9" y="13"/>
                    <a:pt x="9" y="19"/>
                  </a:cubicBezTo>
                  <a:cubicBezTo>
                    <a:pt x="9" y="26"/>
                    <a:pt x="9" y="32"/>
                    <a:pt x="8"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20"/>
            <p:cNvSpPr/>
            <p:nvPr/>
          </p:nvSpPr>
          <p:spPr>
            <a:xfrm>
              <a:off x="1584325" y="603250"/>
              <a:ext cx="66675" cy="77787"/>
            </a:xfrm>
            <a:custGeom>
              <a:avLst/>
              <a:gdLst/>
              <a:ahLst/>
              <a:cxnLst/>
              <a:rect l="l" t="t" r="r" b="b"/>
              <a:pathLst>
                <a:path w="39" h="46" extrusionOk="0">
                  <a:moveTo>
                    <a:pt x="32" y="46"/>
                  </a:moveTo>
                  <a:cubicBezTo>
                    <a:pt x="25" y="30"/>
                    <a:pt x="14" y="16"/>
                    <a:pt x="0" y="6"/>
                  </a:cubicBezTo>
                  <a:cubicBezTo>
                    <a:pt x="5" y="0"/>
                    <a:pt x="5" y="0"/>
                    <a:pt x="5" y="0"/>
                  </a:cubicBezTo>
                  <a:cubicBezTo>
                    <a:pt x="20" y="11"/>
                    <a:pt x="32" y="26"/>
                    <a:pt x="39" y="44"/>
                  </a:cubicBezTo>
                  <a:lnTo>
                    <a:pt x="32" y="4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20"/>
            <p:cNvSpPr/>
            <p:nvPr/>
          </p:nvSpPr>
          <p:spPr>
            <a:xfrm>
              <a:off x="1473200" y="571500"/>
              <a:ext cx="103187" cy="31750"/>
            </a:xfrm>
            <a:custGeom>
              <a:avLst/>
              <a:gdLst/>
              <a:ahLst/>
              <a:cxnLst/>
              <a:rect l="l" t="t" r="r" b="b"/>
              <a:pathLst>
                <a:path w="61" h="19" extrusionOk="0">
                  <a:moveTo>
                    <a:pt x="58" y="19"/>
                  </a:moveTo>
                  <a:cubicBezTo>
                    <a:pt x="44" y="11"/>
                    <a:pt x="28" y="7"/>
                    <a:pt x="12" y="7"/>
                  </a:cubicBezTo>
                  <a:cubicBezTo>
                    <a:pt x="8" y="7"/>
                    <a:pt x="5" y="7"/>
                    <a:pt x="1" y="8"/>
                  </a:cubicBezTo>
                  <a:cubicBezTo>
                    <a:pt x="0" y="0"/>
                    <a:pt x="0" y="0"/>
                    <a:pt x="0" y="0"/>
                  </a:cubicBezTo>
                  <a:cubicBezTo>
                    <a:pt x="4" y="0"/>
                    <a:pt x="8" y="0"/>
                    <a:pt x="12" y="0"/>
                  </a:cubicBezTo>
                  <a:cubicBezTo>
                    <a:pt x="29" y="0"/>
                    <a:pt x="46" y="4"/>
                    <a:pt x="61" y="13"/>
                  </a:cubicBezTo>
                  <a:lnTo>
                    <a:pt x="58"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20"/>
            <p:cNvSpPr/>
            <p:nvPr/>
          </p:nvSpPr>
          <p:spPr>
            <a:xfrm>
              <a:off x="1404938" y="574675"/>
              <a:ext cx="52388" cy="33337"/>
            </a:xfrm>
            <a:custGeom>
              <a:avLst/>
              <a:gdLst/>
              <a:ahLst/>
              <a:cxnLst/>
              <a:rect l="l" t="t" r="r" b="b"/>
              <a:pathLst>
                <a:path w="31" h="19" extrusionOk="0">
                  <a:moveTo>
                    <a:pt x="4" y="19"/>
                  </a:moveTo>
                  <a:cubicBezTo>
                    <a:pt x="0" y="13"/>
                    <a:pt x="0" y="13"/>
                    <a:pt x="0" y="13"/>
                  </a:cubicBezTo>
                  <a:cubicBezTo>
                    <a:pt x="9" y="7"/>
                    <a:pt x="19" y="3"/>
                    <a:pt x="29" y="0"/>
                  </a:cubicBezTo>
                  <a:cubicBezTo>
                    <a:pt x="31" y="8"/>
                    <a:pt x="31" y="8"/>
                    <a:pt x="31" y="8"/>
                  </a:cubicBezTo>
                  <a:cubicBezTo>
                    <a:pt x="21" y="10"/>
                    <a:pt x="12" y="14"/>
                    <a:pt x="4" y="1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20"/>
            <p:cNvSpPr/>
            <p:nvPr/>
          </p:nvSpPr>
          <p:spPr>
            <a:xfrm>
              <a:off x="1328738" y="617538"/>
              <a:ext cx="57150" cy="92075"/>
            </a:xfrm>
            <a:custGeom>
              <a:avLst/>
              <a:gdLst/>
              <a:ahLst/>
              <a:cxnLst/>
              <a:rect l="l" t="t" r="r" b="b"/>
              <a:pathLst>
                <a:path w="34" h="55" extrusionOk="0">
                  <a:moveTo>
                    <a:pt x="7" y="55"/>
                  </a:moveTo>
                  <a:cubicBezTo>
                    <a:pt x="0" y="54"/>
                    <a:pt x="0" y="54"/>
                    <a:pt x="0" y="54"/>
                  </a:cubicBezTo>
                  <a:cubicBezTo>
                    <a:pt x="4" y="33"/>
                    <a:pt x="14" y="14"/>
                    <a:pt x="29" y="0"/>
                  </a:cubicBezTo>
                  <a:cubicBezTo>
                    <a:pt x="34" y="5"/>
                    <a:pt x="34" y="5"/>
                    <a:pt x="34" y="5"/>
                  </a:cubicBezTo>
                  <a:cubicBezTo>
                    <a:pt x="20" y="19"/>
                    <a:pt x="11" y="36"/>
                    <a:pt x="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20"/>
            <p:cNvSpPr/>
            <p:nvPr/>
          </p:nvSpPr>
          <p:spPr>
            <a:xfrm>
              <a:off x="1357313" y="787400"/>
              <a:ext cx="36513" cy="50800"/>
            </a:xfrm>
            <a:custGeom>
              <a:avLst/>
              <a:gdLst/>
              <a:ahLst/>
              <a:cxnLst/>
              <a:rect l="l" t="t" r="r" b="b"/>
              <a:pathLst>
                <a:path w="22" h="30" extrusionOk="0">
                  <a:moveTo>
                    <a:pt x="17" y="30"/>
                  </a:moveTo>
                  <a:cubicBezTo>
                    <a:pt x="10" y="21"/>
                    <a:pt x="4" y="12"/>
                    <a:pt x="0" y="2"/>
                  </a:cubicBezTo>
                  <a:cubicBezTo>
                    <a:pt x="6" y="0"/>
                    <a:pt x="6" y="0"/>
                    <a:pt x="6" y="0"/>
                  </a:cubicBezTo>
                  <a:cubicBezTo>
                    <a:pt x="10" y="9"/>
                    <a:pt x="15" y="18"/>
                    <a:pt x="22" y="25"/>
                  </a:cubicBezTo>
                  <a:lnTo>
                    <a:pt x="17"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20"/>
            <p:cNvSpPr/>
            <p:nvPr/>
          </p:nvSpPr>
          <p:spPr>
            <a:xfrm>
              <a:off x="1400175" y="841375"/>
              <a:ext cx="93663" cy="44450"/>
            </a:xfrm>
            <a:custGeom>
              <a:avLst/>
              <a:gdLst/>
              <a:ahLst/>
              <a:cxnLst/>
              <a:rect l="l" t="t" r="r" b="b"/>
              <a:pathLst>
                <a:path w="56" h="26" extrusionOk="0">
                  <a:moveTo>
                    <a:pt x="56" y="26"/>
                  </a:moveTo>
                  <a:cubicBezTo>
                    <a:pt x="35" y="26"/>
                    <a:pt x="15" y="18"/>
                    <a:pt x="0" y="5"/>
                  </a:cubicBezTo>
                  <a:cubicBezTo>
                    <a:pt x="4" y="0"/>
                    <a:pt x="4" y="0"/>
                    <a:pt x="4" y="0"/>
                  </a:cubicBezTo>
                  <a:cubicBezTo>
                    <a:pt x="18" y="13"/>
                    <a:pt x="37" y="19"/>
                    <a:pt x="56" y="19"/>
                  </a:cubicBezTo>
                  <a:lnTo>
                    <a:pt x="56" y="2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20"/>
            <p:cNvSpPr/>
            <p:nvPr/>
          </p:nvSpPr>
          <p:spPr>
            <a:xfrm>
              <a:off x="1522413" y="839788"/>
              <a:ext cx="68263" cy="42863"/>
            </a:xfrm>
            <a:custGeom>
              <a:avLst/>
              <a:gdLst/>
              <a:ahLst/>
              <a:cxnLst/>
              <a:rect l="l" t="t" r="r" b="b"/>
              <a:pathLst>
                <a:path w="40" h="25" extrusionOk="0">
                  <a:moveTo>
                    <a:pt x="1" y="25"/>
                  </a:moveTo>
                  <a:cubicBezTo>
                    <a:pt x="0" y="19"/>
                    <a:pt x="0" y="19"/>
                    <a:pt x="0" y="19"/>
                  </a:cubicBezTo>
                  <a:cubicBezTo>
                    <a:pt x="13" y="16"/>
                    <a:pt x="26" y="10"/>
                    <a:pt x="36" y="0"/>
                  </a:cubicBezTo>
                  <a:cubicBezTo>
                    <a:pt x="40" y="5"/>
                    <a:pt x="40" y="5"/>
                    <a:pt x="40" y="5"/>
                  </a:cubicBezTo>
                  <a:cubicBezTo>
                    <a:pt x="29" y="15"/>
                    <a:pt x="15" y="22"/>
                    <a:pt x="1" y="2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20"/>
            <p:cNvSpPr/>
            <p:nvPr/>
          </p:nvSpPr>
          <p:spPr>
            <a:xfrm>
              <a:off x="1593850" y="784225"/>
              <a:ext cx="36513" cy="53975"/>
            </a:xfrm>
            <a:custGeom>
              <a:avLst/>
              <a:gdLst/>
              <a:ahLst/>
              <a:cxnLst/>
              <a:rect l="l" t="t" r="r" b="b"/>
              <a:pathLst>
                <a:path w="22" h="32" extrusionOk="0">
                  <a:moveTo>
                    <a:pt x="5" y="32"/>
                  </a:moveTo>
                  <a:cubicBezTo>
                    <a:pt x="0" y="27"/>
                    <a:pt x="0" y="27"/>
                    <a:pt x="0" y="27"/>
                  </a:cubicBezTo>
                  <a:cubicBezTo>
                    <a:pt x="7" y="19"/>
                    <a:pt x="13" y="10"/>
                    <a:pt x="16" y="0"/>
                  </a:cubicBezTo>
                  <a:cubicBezTo>
                    <a:pt x="22" y="3"/>
                    <a:pt x="22" y="3"/>
                    <a:pt x="22" y="3"/>
                  </a:cubicBezTo>
                  <a:cubicBezTo>
                    <a:pt x="18" y="13"/>
                    <a:pt x="12" y="23"/>
                    <a:pt x="5"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20"/>
            <p:cNvSpPr/>
            <p:nvPr/>
          </p:nvSpPr>
          <p:spPr>
            <a:xfrm>
              <a:off x="1625600" y="704850"/>
              <a:ext cx="12700" cy="61913"/>
            </a:xfrm>
            <a:custGeom>
              <a:avLst/>
              <a:gdLst/>
              <a:ahLst/>
              <a:cxnLst/>
              <a:rect l="l" t="t" r="r" b="b"/>
              <a:pathLst>
                <a:path w="8" h="36" extrusionOk="0">
                  <a:moveTo>
                    <a:pt x="7" y="36"/>
                  </a:moveTo>
                  <a:cubicBezTo>
                    <a:pt x="1" y="34"/>
                    <a:pt x="1" y="34"/>
                    <a:pt x="1" y="34"/>
                  </a:cubicBezTo>
                  <a:cubicBezTo>
                    <a:pt x="2" y="30"/>
                    <a:pt x="2" y="25"/>
                    <a:pt x="2" y="20"/>
                  </a:cubicBezTo>
                  <a:cubicBezTo>
                    <a:pt x="2" y="14"/>
                    <a:pt x="1" y="7"/>
                    <a:pt x="0" y="1"/>
                  </a:cubicBezTo>
                  <a:cubicBezTo>
                    <a:pt x="6" y="0"/>
                    <a:pt x="6" y="0"/>
                    <a:pt x="6" y="0"/>
                  </a:cubicBezTo>
                  <a:cubicBezTo>
                    <a:pt x="7" y="6"/>
                    <a:pt x="8" y="13"/>
                    <a:pt x="8" y="20"/>
                  </a:cubicBezTo>
                  <a:cubicBezTo>
                    <a:pt x="8" y="25"/>
                    <a:pt x="8" y="31"/>
                    <a:pt x="7"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20"/>
            <p:cNvSpPr/>
            <p:nvPr/>
          </p:nvSpPr>
          <p:spPr>
            <a:xfrm>
              <a:off x="1593850" y="641350"/>
              <a:ext cx="36513" cy="50800"/>
            </a:xfrm>
            <a:custGeom>
              <a:avLst/>
              <a:gdLst/>
              <a:ahLst/>
              <a:cxnLst/>
              <a:rect l="l" t="t" r="r" b="b"/>
              <a:pathLst>
                <a:path w="22" h="30" extrusionOk="0">
                  <a:moveTo>
                    <a:pt x="16" y="30"/>
                  </a:moveTo>
                  <a:cubicBezTo>
                    <a:pt x="12" y="20"/>
                    <a:pt x="7" y="12"/>
                    <a:pt x="0" y="4"/>
                  </a:cubicBezTo>
                  <a:cubicBezTo>
                    <a:pt x="5" y="0"/>
                    <a:pt x="5" y="0"/>
                    <a:pt x="5" y="0"/>
                  </a:cubicBezTo>
                  <a:cubicBezTo>
                    <a:pt x="12" y="8"/>
                    <a:pt x="18" y="17"/>
                    <a:pt x="22" y="28"/>
                  </a:cubicBezTo>
                  <a:lnTo>
                    <a:pt x="16"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20"/>
            <p:cNvSpPr/>
            <p:nvPr/>
          </p:nvSpPr>
          <p:spPr>
            <a:xfrm>
              <a:off x="1524000" y="596900"/>
              <a:ext cx="61912" cy="38100"/>
            </a:xfrm>
            <a:custGeom>
              <a:avLst/>
              <a:gdLst/>
              <a:ahLst/>
              <a:cxnLst/>
              <a:rect l="l" t="t" r="r" b="b"/>
              <a:pathLst>
                <a:path w="37" h="22" extrusionOk="0">
                  <a:moveTo>
                    <a:pt x="33" y="22"/>
                  </a:moveTo>
                  <a:cubicBezTo>
                    <a:pt x="23" y="14"/>
                    <a:pt x="12" y="9"/>
                    <a:pt x="0" y="6"/>
                  </a:cubicBezTo>
                  <a:cubicBezTo>
                    <a:pt x="1" y="0"/>
                    <a:pt x="1" y="0"/>
                    <a:pt x="1" y="0"/>
                  </a:cubicBezTo>
                  <a:cubicBezTo>
                    <a:pt x="14" y="3"/>
                    <a:pt x="26" y="9"/>
                    <a:pt x="37" y="17"/>
                  </a:cubicBezTo>
                  <a:lnTo>
                    <a:pt x="33" y="2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20"/>
            <p:cNvSpPr/>
            <p:nvPr/>
          </p:nvSpPr>
          <p:spPr>
            <a:xfrm>
              <a:off x="1417638" y="593725"/>
              <a:ext cx="90488" cy="30163"/>
            </a:xfrm>
            <a:custGeom>
              <a:avLst/>
              <a:gdLst/>
              <a:ahLst/>
              <a:cxnLst/>
              <a:rect l="l" t="t" r="r" b="b"/>
              <a:pathLst>
                <a:path w="53" h="18" extrusionOk="0">
                  <a:moveTo>
                    <a:pt x="3" y="18"/>
                  </a:moveTo>
                  <a:cubicBezTo>
                    <a:pt x="0" y="12"/>
                    <a:pt x="0" y="12"/>
                    <a:pt x="0" y="12"/>
                  </a:cubicBezTo>
                  <a:cubicBezTo>
                    <a:pt x="14" y="4"/>
                    <a:pt x="29" y="0"/>
                    <a:pt x="45" y="0"/>
                  </a:cubicBezTo>
                  <a:cubicBezTo>
                    <a:pt x="48" y="0"/>
                    <a:pt x="51" y="0"/>
                    <a:pt x="53" y="0"/>
                  </a:cubicBezTo>
                  <a:cubicBezTo>
                    <a:pt x="53" y="6"/>
                    <a:pt x="53" y="6"/>
                    <a:pt x="53" y="6"/>
                  </a:cubicBezTo>
                  <a:cubicBezTo>
                    <a:pt x="50" y="6"/>
                    <a:pt x="47" y="6"/>
                    <a:pt x="45" y="6"/>
                  </a:cubicBezTo>
                  <a:cubicBezTo>
                    <a:pt x="30" y="6"/>
                    <a:pt x="16" y="10"/>
                    <a:pt x="3"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20"/>
            <p:cNvSpPr/>
            <p:nvPr/>
          </p:nvSpPr>
          <p:spPr>
            <a:xfrm>
              <a:off x="1358900" y="625475"/>
              <a:ext cx="50800" cy="63500"/>
            </a:xfrm>
            <a:custGeom>
              <a:avLst/>
              <a:gdLst/>
              <a:ahLst/>
              <a:cxnLst/>
              <a:rect l="l" t="t" r="r" b="b"/>
              <a:pathLst>
                <a:path w="30" h="37" extrusionOk="0">
                  <a:moveTo>
                    <a:pt x="6" y="37"/>
                  </a:moveTo>
                  <a:cubicBezTo>
                    <a:pt x="0" y="35"/>
                    <a:pt x="0" y="35"/>
                    <a:pt x="0" y="35"/>
                  </a:cubicBezTo>
                  <a:cubicBezTo>
                    <a:pt x="5" y="21"/>
                    <a:pt x="14" y="9"/>
                    <a:pt x="26" y="0"/>
                  </a:cubicBezTo>
                  <a:cubicBezTo>
                    <a:pt x="30" y="5"/>
                    <a:pt x="30" y="5"/>
                    <a:pt x="30" y="5"/>
                  </a:cubicBezTo>
                  <a:cubicBezTo>
                    <a:pt x="19" y="13"/>
                    <a:pt x="11" y="24"/>
                    <a:pt x="6"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20"/>
            <p:cNvSpPr/>
            <p:nvPr/>
          </p:nvSpPr>
          <p:spPr>
            <a:xfrm>
              <a:off x="1347788" y="703263"/>
              <a:ext cx="14288" cy="69850"/>
            </a:xfrm>
            <a:custGeom>
              <a:avLst/>
              <a:gdLst/>
              <a:ahLst/>
              <a:cxnLst/>
              <a:rect l="l" t="t" r="r" b="b"/>
              <a:pathLst>
                <a:path w="9" h="41" extrusionOk="0">
                  <a:moveTo>
                    <a:pt x="3" y="41"/>
                  </a:moveTo>
                  <a:cubicBezTo>
                    <a:pt x="1" y="35"/>
                    <a:pt x="0" y="28"/>
                    <a:pt x="0" y="21"/>
                  </a:cubicBezTo>
                  <a:cubicBezTo>
                    <a:pt x="0" y="14"/>
                    <a:pt x="1" y="7"/>
                    <a:pt x="3" y="0"/>
                  </a:cubicBezTo>
                  <a:cubicBezTo>
                    <a:pt x="9" y="2"/>
                    <a:pt x="9" y="2"/>
                    <a:pt x="9" y="2"/>
                  </a:cubicBezTo>
                  <a:cubicBezTo>
                    <a:pt x="7" y="8"/>
                    <a:pt x="7" y="15"/>
                    <a:pt x="7" y="21"/>
                  </a:cubicBezTo>
                  <a:cubicBezTo>
                    <a:pt x="7" y="28"/>
                    <a:pt x="7" y="34"/>
                    <a:pt x="9" y="40"/>
                  </a:cubicBezTo>
                  <a:lnTo>
                    <a:pt x="3" y="4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20"/>
            <p:cNvSpPr/>
            <p:nvPr/>
          </p:nvSpPr>
          <p:spPr>
            <a:xfrm>
              <a:off x="1493838" y="769938"/>
              <a:ext cx="119063" cy="93663"/>
            </a:xfrm>
            <a:custGeom>
              <a:avLst/>
              <a:gdLst/>
              <a:ahLst/>
              <a:cxnLst/>
              <a:rect l="l" t="t" r="r" b="b"/>
              <a:pathLst>
                <a:path w="71" h="56" extrusionOk="0">
                  <a:moveTo>
                    <a:pt x="0" y="56"/>
                  </a:moveTo>
                  <a:cubicBezTo>
                    <a:pt x="0" y="53"/>
                    <a:pt x="0" y="53"/>
                    <a:pt x="0" y="53"/>
                  </a:cubicBezTo>
                  <a:cubicBezTo>
                    <a:pt x="32" y="53"/>
                    <a:pt x="60" y="31"/>
                    <a:pt x="68" y="0"/>
                  </a:cubicBezTo>
                  <a:cubicBezTo>
                    <a:pt x="71" y="1"/>
                    <a:pt x="71" y="1"/>
                    <a:pt x="71" y="1"/>
                  </a:cubicBezTo>
                  <a:cubicBezTo>
                    <a:pt x="62" y="33"/>
                    <a:pt x="33" y="56"/>
                    <a:pt x="0" y="5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20"/>
            <p:cNvSpPr/>
            <p:nvPr/>
          </p:nvSpPr>
          <p:spPr>
            <a:xfrm>
              <a:off x="1609725" y="719138"/>
              <a:ext cx="7938" cy="20638"/>
            </a:xfrm>
            <a:custGeom>
              <a:avLst/>
              <a:gdLst/>
              <a:ahLst/>
              <a:cxnLst/>
              <a:rect l="l" t="t" r="r" b="b"/>
              <a:pathLst>
                <a:path w="4" h="12" extrusionOk="0">
                  <a:moveTo>
                    <a:pt x="4" y="12"/>
                  </a:moveTo>
                  <a:cubicBezTo>
                    <a:pt x="1" y="12"/>
                    <a:pt x="1" y="12"/>
                    <a:pt x="1" y="12"/>
                  </a:cubicBezTo>
                  <a:cubicBezTo>
                    <a:pt x="1" y="8"/>
                    <a:pt x="1" y="4"/>
                    <a:pt x="0" y="1"/>
                  </a:cubicBezTo>
                  <a:cubicBezTo>
                    <a:pt x="3" y="0"/>
                    <a:pt x="3" y="0"/>
                    <a:pt x="3" y="0"/>
                  </a:cubicBezTo>
                  <a:cubicBezTo>
                    <a:pt x="4" y="4"/>
                    <a:pt x="4" y="8"/>
                    <a:pt x="4" y="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20"/>
            <p:cNvSpPr/>
            <p:nvPr/>
          </p:nvSpPr>
          <p:spPr>
            <a:xfrm>
              <a:off x="1568450" y="642938"/>
              <a:ext cx="20638" cy="20638"/>
            </a:xfrm>
            <a:custGeom>
              <a:avLst/>
              <a:gdLst/>
              <a:ahLst/>
              <a:cxnLst/>
              <a:rect l="l" t="t" r="r" b="b"/>
              <a:pathLst>
                <a:path w="12" h="12" extrusionOk="0">
                  <a:moveTo>
                    <a:pt x="10" y="12"/>
                  </a:moveTo>
                  <a:cubicBezTo>
                    <a:pt x="7" y="9"/>
                    <a:pt x="4" y="6"/>
                    <a:pt x="0" y="3"/>
                  </a:cubicBezTo>
                  <a:cubicBezTo>
                    <a:pt x="2" y="0"/>
                    <a:pt x="2" y="0"/>
                    <a:pt x="2" y="0"/>
                  </a:cubicBezTo>
                  <a:cubicBezTo>
                    <a:pt x="6" y="3"/>
                    <a:pt x="9" y="7"/>
                    <a:pt x="12" y="10"/>
                  </a:cubicBezTo>
                  <a:lnTo>
                    <a:pt x="10" y="1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20"/>
            <p:cNvSpPr/>
            <p:nvPr/>
          </p:nvSpPr>
          <p:spPr>
            <a:xfrm>
              <a:off x="1508125" y="615950"/>
              <a:ext cx="55563" cy="25400"/>
            </a:xfrm>
            <a:custGeom>
              <a:avLst/>
              <a:gdLst/>
              <a:ahLst/>
              <a:cxnLst/>
              <a:rect l="l" t="t" r="r" b="b"/>
              <a:pathLst>
                <a:path w="33" h="15" extrusionOk="0">
                  <a:moveTo>
                    <a:pt x="31" y="15"/>
                  </a:moveTo>
                  <a:cubicBezTo>
                    <a:pt x="22" y="9"/>
                    <a:pt x="11" y="5"/>
                    <a:pt x="0" y="3"/>
                  </a:cubicBezTo>
                  <a:cubicBezTo>
                    <a:pt x="0" y="0"/>
                    <a:pt x="0" y="0"/>
                    <a:pt x="0" y="0"/>
                  </a:cubicBezTo>
                  <a:cubicBezTo>
                    <a:pt x="12" y="2"/>
                    <a:pt x="23" y="6"/>
                    <a:pt x="33" y="13"/>
                  </a:cubicBezTo>
                  <a:lnTo>
                    <a:pt x="3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20"/>
            <p:cNvSpPr/>
            <p:nvPr/>
          </p:nvSpPr>
          <p:spPr>
            <a:xfrm>
              <a:off x="1466850" y="615950"/>
              <a:ext cx="26988" cy="6350"/>
            </a:xfrm>
            <a:custGeom>
              <a:avLst/>
              <a:gdLst/>
              <a:ahLst/>
              <a:cxnLst/>
              <a:rect l="l" t="t" r="r" b="b"/>
              <a:pathLst>
                <a:path w="16" h="4" extrusionOk="0">
                  <a:moveTo>
                    <a:pt x="1" y="4"/>
                  </a:moveTo>
                  <a:cubicBezTo>
                    <a:pt x="0" y="1"/>
                    <a:pt x="0" y="1"/>
                    <a:pt x="0" y="1"/>
                  </a:cubicBezTo>
                  <a:cubicBezTo>
                    <a:pt x="5" y="0"/>
                    <a:pt x="11" y="0"/>
                    <a:pt x="16" y="0"/>
                  </a:cubicBezTo>
                  <a:cubicBezTo>
                    <a:pt x="16" y="3"/>
                    <a:pt x="16" y="3"/>
                    <a:pt x="16" y="3"/>
                  </a:cubicBezTo>
                  <a:cubicBezTo>
                    <a:pt x="11" y="3"/>
                    <a:pt x="6" y="3"/>
                    <a:pt x="1"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20"/>
            <p:cNvSpPr/>
            <p:nvPr/>
          </p:nvSpPr>
          <p:spPr>
            <a:xfrm>
              <a:off x="1376363" y="625475"/>
              <a:ext cx="69850" cy="77787"/>
            </a:xfrm>
            <a:custGeom>
              <a:avLst/>
              <a:gdLst/>
              <a:ahLst/>
              <a:cxnLst/>
              <a:rect l="l" t="t" r="r" b="b"/>
              <a:pathLst>
                <a:path w="42" h="46" extrusionOk="0">
                  <a:moveTo>
                    <a:pt x="3" y="46"/>
                  </a:moveTo>
                  <a:cubicBezTo>
                    <a:pt x="0" y="45"/>
                    <a:pt x="0" y="45"/>
                    <a:pt x="0" y="45"/>
                  </a:cubicBezTo>
                  <a:cubicBezTo>
                    <a:pt x="6" y="25"/>
                    <a:pt x="21" y="8"/>
                    <a:pt x="41" y="0"/>
                  </a:cubicBezTo>
                  <a:cubicBezTo>
                    <a:pt x="42" y="3"/>
                    <a:pt x="42" y="3"/>
                    <a:pt x="42" y="3"/>
                  </a:cubicBezTo>
                  <a:cubicBezTo>
                    <a:pt x="23" y="11"/>
                    <a:pt x="9" y="26"/>
                    <a:pt x="3" y="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20"/>
            <p:cNvSpPr/>
            <p:nvPr/>
          </p:nvSpPr>
          <p:spPr>
            <a:xfrm>
              <a:off x="1368425" y="714375"/>
              <a:ext cx="9525" cy="25400"/>
            </a:xfrm>
            <a:custGeom>
              <a:avLst/>
              <a:gdLst/>
              <a:ahLst/>
              <a:cxnLst/>
              <a:rect l="l" t="t" r="r" b="b"/>
              <a:pathLst>
                <a:path w="5" h="15" extrusionOk="0">
                  <a:moveTo>
                    <a:pt x="3" y="15"/>
                  </a:moveTo>
                  <a:cubicBezTo>
                    <a:pt x="0" y="15"/>
                    <a:pt x="0" y="15"/>
                    <a:pt x="0" y="15"/>
                  </a:cubicBezTo>
                  <a:cubicBezTo>
                    <a:pt x="0" y="10"/>
                    <a:pt x="1" y="5"/>
                    <a:pt x="2" y="0"/>
                  </a:cubicBezTo>
                  <a:cubicBezTo>
                    <a:pt x="5" y="1"/>
                    <a:pt x="5" y="1"/>
                    <a:pt x="5" y="1"/>
                  </a:cubicBezTo>
                  <a:cubicBezTo>
                    <a:pt x="4" y="6"/>
                    <a:pt x="3" y="11"/>
                    <a:pt x="3" y="1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20"/>
            <p:cNvSpPr/>
            <p:nvPr/>
          </p:nvSpPr>
          <p:spPr>
            <a:xfrm>
              <a:off x="1376363" y="776288"/>
              <a:ext cx="50800" cy="65087"/>
            </a:xfrm>
            <a:custGeom>
              <a:avLst/>
              <a:gdLst/>
              <a:ahLst/>
              <a:cxnLst/>
              <a:rect l="l" t="t" r="r" b="b"/>
              <a:pathLst>
                <a:path w="30" h="39" extrusionOk="0">
                  <a:moveTo>
                    <a:pt x="28" y="39"/>
                  </a:moveTo>
                  <a:cubicBezTo>
                    <a:pt x="15" y="30"/>
                    <a:pt x="5" y="16"/>
                    <a:pt x="0" y="1"/>
                  </a:cubicBezTo>
                  <a:cubicBezTo>
                    <a:pt x="3" y="0"/>
                    <a:pt x="3" y="0"/>
                    <a:pt x="3" y="0"/>
                  </a:cubicBezTo>
                  <a:cubicBezTo>
                    <a:pt x="7" y="14"/>
                    <a:pt x="17" y="27"/>
                    <a:pt x="30" y="36"/>
                  </a:cubicBezTo>
                  <a:lnTo>
                    <a:pt x="28"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20"/>
            <p:cNvSpPr/>
            <p:nvPr/>
          </p:nvSpPr>
          <p:spPr>
            <a:xfrm>
              <a:off x="1441450" y="847725"/>
              <a:ext cx="17463" cy="11113"/>
            </a:xfrm>
            <a:custGeom>
              <a:avLst/>
              <a:gdLst/>
              <a:ahLst/>
              <a:cxnLst/>
              <a:rect l="l" t="t" r="r" b="b"/>
              <a:pathLst>
                <a:path w="10" h="7" extrusionOk="0">
                  <a:moveTo>
                    <a:pt x="9" y="7"/>
                  </a:moveTo>
                  <a:cubicBezTo>
                    <a:pt x="6" y="6"/>
                    <a:pt x="3" y="4"/>
                    <a:pt x="0" y="3"/>
                  </a:cubicBezTo>
                  <a:cubicBezTo>
                    <a:pt x="1" y="0"/>
                    <a:pt x="1" y="0"/>
                    <a:pt x="1" y="0"/>
                  </a:cubicBezTo>
                  <a:cubicBezTo>
                    <a:pt x="4" y="1"/>
                    <a:pt x="7" y="3"/>
                    <a:pt x="10" y="4"/>
                  </a:cubicBezTo>
                  <a:lnTo>
                    <a:pt x="9"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93" name="Google Shape;893;p20"/>
          <p:cNvGrpSpPr/>
          <p:nvPr/>
        </p:nvGrpSpPr>
        <p:grpSpPr>
          <a:xfrm>
            <a:off x="200268" y="-7"/>
            <a:ext cx="8943737" cy="4873707"/>
            <a:chOff x="200268" y="-7"/>
            <a:chExt cx="8943737" cy="4873707"/>
          </a:xfrm>
        </p:grpSpPr>
        <p:cxnSp>
          <p:nvCxnSpPr>
            <p:cNvPr id="894" name="Google Shape;894;p20"/>
            <p:cNvCxnSpPr/>
            <p:nvPr/>
          </p:nvCxnSpPr>
          <p:spPr>
            <a:xfrm>
              <a:off x="713221" y="4873700"/>
              <a:ext cx="2783100" cy="0"/>
            </a:xfrm>
            <a:prstGeom prst="straightConnector1">
              <a:avLst/>
            </a:prstGeom>
            <a:noFill/>
            <a:ln w="19050" cap="flat" cmpd="sng">
              <a:solidFill>
                <a:schemeClr val="lt2"/>
              </a:solidFill>
              <a:prstDash val="solid"/>
              <a:round/>
              <a:headEnd type="none" w="med" len="med"/>
              <a:tailEnd type="none" w="med" len="med"/>
            </a:ln>
          </p:spPr>
        </p:cxnSp>
        <p:grpSp>
          <p:nvGrpSpPr>
            <p:cNvPr id="895" name="Google Shape;895;p20"/>
            <p:cNvGrpSpPr/>
            <p:nvPr/>
          </p:nvGrpSpPr>
          <p:grpSpPr>
            <a:xfrm rot="10800000" flipH="1">
              <a:off x="7356019" y="-7"/>
              <a:ext cx="1787985" cy="1790153"/>
              <a:chOff x="4087813" y="1714500"/>
              <a:chExt cx="1309688" cy="1311275"/>
            </a:xfrm>
          </p:grpSpPr>
          <p:sp>
            <p:nvSpPr>
              <p:cNvPr id="896" name="Google Shape;896;p20"/>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20"/>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20"/>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20"/>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20"/>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20"/>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20"/>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20"/>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04" name="Google Shape;904;p20"/>
            <p:cNvGrpSpPr/>
            <p:nvPr/>
          </p:nvGrpSpPr>
          <p:grpSpPr>
            <a:xfrm flipH="1">
              <a:off x="200268" y="145611"/>
              <a:ext cx="1025928" cy="248431"/>
              <a:chOff x="4287838" y="1025525"/>
              <a:chExt cx="708025" cy="171450"/>
            </a:xfrm>
          </p:grpSpPr>
          <p:sp>
            <p:nvSpPr>
              <p:cNvPr id="905" name="Google Shape;905;p20"/>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20"/>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20"/>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20"/>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20"/>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20"/>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20"/>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20"/>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20"/>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20"/>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15" name="Google Shape;915;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1pPr>
            <a:lvl2pPr lvl="1"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2pPr>
            <a:lvl3pPr lvl="2"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3pPr>
            <a:lvl4pPr lvl="3"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4pPr>
            <a:lvl5pPr lvl="4"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5pPr>
            <a:lvl6pPr lvl="5"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6pPr>
            <a:lvl7pPr lvl="6"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7pPr>
            <a:lvl8pPr lvl="7"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8pPr>
            <a:lvl9pPr lvl="8"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1pPr>
            <a:lvl2pPr marL="914400" lvl="1"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2pPr>
            <a:lvl3pPr marL="1371600" lvl="2"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3pPr>
            <a:lvl4pPr marL="1828800" lvl="3"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4pPr>
            <a:lvl5pPr marL="2286000" lvl="4"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5pPr>
            <a:lvl6pPr marL="2743200" lvl="5"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6pPr>
            <a:lvl7pPr marL="3200400" lvl="6"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7pPr>
            <a:lvl8pPr marL="3657600" lvl="7"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8pPr>
            <a:lvl9pPr marL="4114800" lvl="8"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8" r:id="rId7"/>
    <p:sldLayoutId id="2147483659" r:id="rId8"/>
    <p:sldLayoutId id="2147483666" r:id="rId9"/>
    <p:sldLayoutId id="2147483667"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guide id="5" orient="horz" pos="1620">
          <p15:clr>
            <a:srgbClr val="E46962"/>
          </p15:clr>
        </p15:guide>
        <p15:guide id="6" pos="2880">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0.sv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31.jpeg"/><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36.sv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image" Target="../media/image10.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39.sv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39.svg"/><Relationship Id="rId5" Type="http://schemas.openxmlformats.org/officeDocument/2006/relationships/image" Target="../media/image34.png"/><Relationship Id="rId4" Type="http://schemas.openxmlformats.org/officeDocument/2006/relationships/image" Target="../media/image41.sv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6.sv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10.sv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0.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124"/>
        <p:cNvGrpSpPr/>
        <p:nvPr/>
      </p:nvGrpSpPr>
      <p:grpSpPr>
        <a:xfrm>
          <a:off x="0" y="0"/>
          <a:ext cx="0" cy="0"/>
          <a:chOff x="0" y="0"/>
          <a:chExt cx="0" cy="0"/>
        </a:xfrm>
      </p:grpSpPr>
      <p:sp>
        <p:nvSpPr>
          <p:cNvPr id="1125" name="Google Shape;1125;p28"/>
          <p:cNvSpPr txBox="1">
            <a:spLocks noGrp="1"/>
          </p:cNvSpPr>
          <p:nvPr>
            <p:ph type="ctrTitle"/>
          </p:nvPr>
        </p:nvSpPr>
        <p:spPr>
          <a:xfrm>
            <a:off x="355708" y="1447000"/>
            <a:ext cx="4775112" cy="22494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 sz="3900" b="1">
                <a:solidFill>
                  <a:srgbClr val="000000"/>
                </a:solidFill>
                <a:latin typeface="+mj-lt"/>
              </a:rPr>
              <a:t>MỜI CÁC EM ĐẾN VỚI BÀI HỌC MỚI!</a:t>
            </a:r>
            <a:endParaRPr sz="3900" b="1">
              <a:solidFill>
                <a:srgbClr val="000000"/>
              </a:solidFill>
              <a:latin typeface="+mj-lt"/>
            </a:endParaRPr>
          </a:p>
        </p:txBody>
      </p:sp>
      <p:pic>
        <p:nvPicPr>
          <p:cNvPr id="1127" name="Google Shape;1127;p28"/>
          <p:cNvPicPr preferRelativeResize="0">
            <a:picLocks noGrp="1"/>
          </p:cNvPicPr>
          <p:nvPr>
            <p:ph type="pic" idx="2"/>
          </p:nvPr>
        </p:nvPicPr>
        <p:blipFill rotWithShape="1">
          <a:blip r:embed="rId3">
            <a:alphaModFix/>
          </a:blip>
          <a:srcRect l="21692" r="22644"/>
          <a:stretch/>
        </p:blipFill>
        <p:spPr>
          <a:xfrm>
            <a:off x="5183575" y="539500"/>
            <a:ext cx="3960300" cy="4064400"/>
          </a:xfrm>
          <a:prstGeom prst="snip2DiagRect">
            <a:avLst>
              <a:gd name="adj1" fmla="val 0"/>
              <a:gd name="adj2" fmla="val 27171"/>
            </a:avLst>
          </a:prstGeom>
        </p:spPr>
      </p:pic>
      <p:grpSp>
        <p:nvGrpSpPr>
          <p:cNvPr id="1128" name="Google Shape;1128;p28"/>
          <p:cNvGrpSpPr/>
          <p:nvPr/>
        </p:nvGrpSpPr>
        <p:grpSpPr>
          <a:xfrm>
            <a:off x="4572002" y="415286"/>
            <a:ext cx="1025928" cy="248431"/>
            <a:chOff x="4287838" y="1025525"/>
            <a:chExt cx="708025" cy="171450"/>
          </a:xfrm>
        </p:grpSpPr>
        <p:sp>
          <p:nvSpPr>
            <p:cNvPr id="1129" name="Google Shape;1129;p28"/>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28"/>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28"/>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28"/>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28"/>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28"/>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28"/>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28"/>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28"/>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28"/>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39" name="Google Shape;1139;p28"/>
          <p:cNvGrpSpPr/>
          <p:nvPr/>
        </p:nvGrpSpPr>
        <p:grpSpPr>
          <a:xfrm>
            <a:off x="7706075" y="3880100"/>
            <a:ext cx="1449389" cy="1447800"/>
            <a:chOff x="5502275" y="4098925"/>
            <a:chExt cx="1449389" cy="1447800"/>
          </a:xfrm>
        </p:grpSpPr>
        <p:sp>
          <p:nvSpPr>
            <p:cNvPr id="1140" name="Google Shape;1140;p28"/>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28"/>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28"/>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28"/>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28"/>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28"/>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28"/>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28"/>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565B0901-6926-5D11-06F6-0569BEF79983}"/>
            </a:ext>
          </a:extLst>
        </p:cNvPr>
        <p:cNvGrpSpPr/>
        <p:nvPr/>
      </p:nvGrpSpPr>
      <p:grpSpPr>
        <a:xfrm>
          <a:off x="0" y="0"/>
          <a:ext cx="0" cy="0"/>
          <a:chOff x="0" y="0"/>
          <a:chExt cx="0" cy="0"/>
        </a:xfrm>
      </p:grpSpPr>
      <p:pic>
        <p:nvPicPr>
          <p:cNvPr id="2050" name="Picture 2" descr="Thiết kế và chế tạo sản phẩm điện tử - Nghề nghiệp đang được săn đón">
            <a:extLst>
              <a:ext uri="{FF2B5EF4-FFF2-40B4-BE49-F238E27FC236}">
                <a16:creationId xmlns:a16="http://schemas.microsoft.com/office/drawing/2014/main" id="{726B8ECD-EA18-0108-A329-B906566F3A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97" r="-1"/>
          <a:stretch/>
        </p:blipFill>
        <p:spPr bwMode="auto">
          <a:xfrm>
            <a:off x="5172797" y="350790"/>
            <a:ext cx="3642611" cy="4441919"/>
          </a:xfrm>
          <a:prstGeom prst="snip2Diag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D95B85A-8336-F445-5EB6-8B0D86FF5D02}"/>
              </a:ext>
            </a:extLst>
          </p:cNvPr>
          <p:cNvGrpSpPr/>
          <p:nvPr/>
        </p:nvGrpSpPr>
        <p:grpSpPr>
          <a:xfrm>
            <a:off x="624114" y="967467"/>
            <a:ext cx="3947886" cy="3208566"/>
            <a:chOff x="624114" y="630463"/>
            <a:chExt cx="3947886" cy="3208566"/>
          </a:xfrm>
        </p:grpSpPr>
        <p:sp>
          <p:nvSpPr>
            <p:cNvPr id="2" name="Rectangle: Rounded Corners 1">
              <a:extLst>
                <a:ext uri="{FF2B5EF4-FFF2-40B4-BE49-F238E27FC236}">
                  <a16:creationId xmlns:a16="http://schemas.microsoft.com/office/drawing/2014/main" id="{FA7C2AA0-0AC6-A341-18A3-C56227716243}"/>
                </a:ext>
              </a:extLst>
            </p:cNvPr>
            <p:cNvSpPr/>
            <p:nvPr/>
          </p:nvSpPr>
          <p:spPr>
            <a:xfrm>
              <a:off x="624114" y="630463"/>
              <a:ext cx="3947886" cy="3208566"/>
            </a:xfrm>
            <a:prstGeom prst="roundRect">
              <a:avLst>
                <a:gd name="adj" fmla="val 8991"/>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3B23CB8-708F-8CCE-84C5-4CB80B476262}"/>
                </a:ext>
              </a:extLst>
            </p:cNvPr>
            <p:cNvSpPr/>
            <p:nvPr/>
          </p:nvSpPr>
          <p:spPr>
            <a:xfrm>
              <a:off x="1098683" y="1053902"/>
              <a:ext cx="2998748" cy="464457"/>
            </a:xfrm>
            <a:prstGeom prst="roundRect">
              <a:avLst/>
            </a:prstGeom>
            <a:solidFill>
              <a:srgbClr val="DBFB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rgbClr val="002060"/>
                  </a:solidFill>
                </a:rPr>
                <a:t>Người thực hiện </a:t>
              </a:r>
            </a:p>
          </p:txBody>
        </p:sp>
        <p:sp>
          <p:nvSpPr>
            <p:cNvPr id="5" name="TextBox 4">
              <a:extLst>
                <a:ext uri="{FF2B5EF4-FFF2-40B4-BE49-F238E27FC236}">
                  <a16:creationId xmlns:a16="http://schemas.microsoft.com/office/drawing/2014/main" id="{1258C877-3B9D-411D-092B-240F501EC67C}"/>
                </a:ext>
              </a:extLst>
            </p:cNvPr>
            <p:cNvSpPr txBox="1"/>
            <p:nvPr/>
          </p:nvSpPr>
          <p:spPr>
            <a:xfrm>
              <a:off x="776752" y="1842919"/>
              <a:ext cx="3642610" cy="1486689"/>
            </a:xfrm>
            <a:prstGeom prst="rect">
              <a:avLst/>
            </a:prstGeom>
            <a:noFill/>
          </p:spPr>
          <p:txBody>
            <a:bodyPr wrap="square">
              <a:spAutoFit/>
            </a:bodyPr>
            <a:lstStyle/>
            <a:p>
              <a:pPr algn="just">
                <a:lnSpc>
                  <a:spcPct val="150000"/>
                </a:lnSpc>
              </a:pPr>
              <a:r>
                <a:rPr lang="vi-VN" sz="2100"/>
                <a:t>Các kĩ sư điện tử với sự hỗ trợ của các kĩ thuật viên kĩ thuật điện tử. </a:t>
              </a:r>
              <a:endParaRPr lang="en-US" sz="2100"/>
            </a:p>
          </p:txBody>
        </p:sp>
      </p:grpSp>
    </p:spTree>
    <p:extLst>
      <p:ext uri="{BB962C8B-B14F-4D97-AF65-F5344CB8AC3E}">
        <p14:creationId xmlns:p14="http://schemas.microsoft.com/office/powerpoint/2010/main" val="18073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BBB7F59C-5964-2DB5-DA82-222D8486AD6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84BAA55-89E6-3B6C-8883-E65D1F07C9FC}"/>
              </a:ext>
            </a:extLst>
          </p:cNvPr>
          <p:cNvSpPr txBox="1"/>
          <p:nvPr/>
        </p:nvSpPr>
        <p:spPr>
          <a:xfrm>
            <a:off x="1570264" y="270654"/>
            <a:ext cx="6003471" cy="461665"/>
          </a:xfrm>
          <a:prstGeom prst="rect">
            <a:avLst/>
          </a:prstGeom>
          <a:noFill/>
        </p:spPr>
        <p:txBody>
          <a:bodyPr wrap="square">
            <a:spAutoFit/>
          </a:bodyPr>
          <a:lstStyle/>
          <a:p>
            <a:pPr algn="ctr"/>
            <a:r>
              <a:rPr lang="en-US" sz="2400" b="1">
                <a:solidFill>
                  <a:srgbClr val="7030A0"/>
                </a:solidFill>
              </a:rPr>
              <a:t>2. Sản xuất, chế tạo thiết bị điện tử</a:t>
            </a:r>
          </a:p>
        </p:txBody>
      </p:sp>
      <p:grpSp>
        <p:nvGrpSpPr>
          <p:cNvPr id="16" name="Group 15">
            <a:extLst>
              <a:ext uri="{FF2B5EF4-FFF2-40B4-BE49-F238E27FC236}">
                <a16:creationId xmlns:a16="http://schemas.microsoft.com/office/drawing/2014/main" id="{B18EAA66-D616-F2CF-A9C4-A0D70C77B3B2}"/>
              </a:ext>
            </a:extLst>
          </p:cNvPr>
          <p:cNvGrpSpPr/>
          <p:nvPr/>
        </p:nvGrpSpPr>
        <p:grpSpPr>
          <a:xfrm>
            <a:off x="544287" y="1793050"/>
            <a:ext cx="7990113" cy="3050768"/>
            <a:chOff x="544287" y="1229233"/>
            <a:chExt cx="7990113" cy="3050768"/>
          </a:xfrm>
        </p:grpSpPr>
        <p:pic>
          <p:nvPicPr>
            <p:cNvPr id="7" name="Picture 6">
              <a:extLst>
                <a:ext uri="{FF2B5EF4-FFF2-40B4-BE49-F238E27FC236}">
                  <a16:creationId xmlns:a16="http://schemas.microsoft.com/office/drawing/2014/main" id="{C70C6A47-215A-7FC8-83EC-8C0FF716A56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l="55545" t="3585" r="1620" b="20592"/>
            <a:stretch/>
          </p:blipFill>
          <p:spPr>
            <a:xfrm>
              <a:off x="4796972" y="1229233"/>
              <a:ext cx="3737428" cy="2372706"/>
            </a:xfrm>
            <a:prstGeom prst="rect">
              <a:avLst/>
            </a:prstGeom>
          </p:spPr>
        </p:pic>
        <p:sp>
          <p:nvSpPr>
            <p:cNvPr id="11" name="TextBox 10">
              <a:extLst>
                <a:ext uri="{FF2B5EF4-FFF2-40B4-BE49-F238E27FC236}">
                  <a16:creationId xmlns:a16="http://schemas.microsoft.com/office/drawing/2014/main" id="{5759BA92-11C3-2C69-AE4F-0F4724D4D9ED}"/>
                </a:ext>
              </a:extLst>
            </p:cNvPr>
            <p:cNvSpPr txBox="1"/>
            <p:nvPr/>
          </p:nvSpPr>
          <p:spPr>
            <a:xfrm>
              <a:off x="1106713" y="3956836"/>
              <a:ext cx="6930571" cy="323165"/>
            </a:xfrm>
            <a:prstGeom prst="rect">
              <a:avLst/>
            </a:prstGeom>
            <a:noFill/>
          </p:spPr>
          <p:txBody>
            <a:bodyPr wrap="square" rtlCol="0">
              <a:spAutoFit/>
            </a:bodyPr>
            <a:lstStyle/>
            <a:p>
              <a:pPr algn="ctr"/>
              <a:r>
                <a:rPr lang="en-US" sz="1500" b="1" i="1"/>
                <a:t>Hình 14.3. </a:t>
              </a:r>
              <a:r>
                <a:rPr lang="en-US" sz="1500" i="1"/>
                <a:t>Sản xuất thiết bị điện tử </a:t>
              </a:r>
            </a:p>
          </p:txBody>
        </p:sp>
        <p:sp>
          <p:nvSpPr>
            <p:cNvPr id="13" name="TextBox 12">
              <a:extLst>
                <a:ext uri="{FF2B5EF4-FFF2-40B4-BE49-F238E27FC236}">
                  <a16:creationId xmlns:a16="http://schemas.microsoft.com/office/drawing/2014/main" id="{DF4E4571-D881-1FFB-F055-B687535835E4}"/>
                </a:ext>
              </a:extLst>
            </p:cNvPr>
            <p:cNvSpPr txBox="1"/>
            <p:nvPr/>
          </p:nvSpPr>
          <p:spPr>
            <a:xfrm>
              <a:off x="838201" y="3607721"/>
              <a:ext cx="3095171" cy="338554"/>
            </a:xfrm>
            <a:prstGeom prst="rect">
              <a:avLst/>
            </a:prstGeom>
            <a:noFill/>
          </p:spPr>
          <p:txBody>
            <a:bodyPr wrap="square" rtlCol="0">
              <a:spAutoFit/>
            </a:bodyPr>
            <a:lstStyle/>
            <a:p>
              <a:pPr algn="ctr"/>
              <a:r>
                <a:rPr lang="en-US" sz="1600" i="1"/>
                <a:t>a. Công nhân sản xuất </a:t>
              </a:r>
            </a:p>
          </p:txBody>
        </p:sp>
        <p:sp>
          <p:nvSpPr>
            <p:cNvPr id="14" name="TextBox 13">
              <a:extLst>
                <a:ext uri="{FF2B5EF4-FFF2-40B4-BE49-F238E27FC236}">
                  <a16:creationId xmlns:a16="http://schemas.microsoft.com/office/drawing/2014/main" id="{74D33516-F504-065E-CF11-BA2CB7CA23E0}"/>
                </a:ext>
              </a:extLst>
            </p:cNvPr>
            <p:cNvSpPr txBox="1"/>
            <p:nvPr/>
          </p:nvSpPr>
          <p:spPr>
            <a:xfrm>
              <a:off x="5210629" y="3607721"/>
              <a:ext cx="2910114" cy="338554"/>
            </a:xfrm>
            <a:prstGeom prst="rect">
              <a:avLst/>
            </a:prstGeom>
            <a:noFill/>
          </p:spPr>
          <p:txBody>
            <a:bodyPr wrap="square" rtlCol="0">
              <a:spAutoFit/>
            </a:bodyPr>
            <a:lstStyle/>
            <a:p>
              <a:pPr algn="ctr"/>
              <a:r>
                <a:rPr lang="en-US" sz="1600" i="1"/>
                <a:t>b. Máy sản xuất tự động </a:t>
              </a:r>
            </a:p>
          </p:txBody>
        </p:sp>
        <p:pic>
          <p:nvPicPr>
            <p:cNvPr id="15" name="Picture 14">
              <a:extLst>
                <a:ext uri="{FF2B5EF4-FFF2-40B4-BE49-F238E27FC236}">
                  <a16:creationId xmlns:a16="http://schemas.microsoft.com/office/drawing/2014/main" id="{DB36330C-B004-955B-1A30-0C28B87CB01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l="1865" t="4640" r="55300" b="19537"/>
            <a:stretch/>
          </p:blipFill>
          <p:spPr>
            <a:xfrm>
              <a:off x="544287" y="1229233"/>
              <a:ext cx="3737428" cy="2372706"/>
            </a:xfrm>
            <a:prstGeom prst="rect">
              <a:avLst/>
            </a:prstGeom>
          </p:spPr>
        </p:pic>
      </p:grpSp>
      <p:grpSp>
        <p:nvGrpSpPr>
          <p:cNvPr id="20" name="Group 19">
            <a:extLst>
              <a:ext uri="{FF2B5EF4-FFF2-40B4-BE49-F238E27FC236}">
                <a16:creationId xmlns:a16="http://schemas.microsoft.com/office/drawing/2014/main" id="{7CE2A293-827E-52FE-E17D-F0FEFB4B4232}"/>
              </a:ext>
            </a:extLst>
          </p:cNvPr>
          <p:cNvGrpSpPr/>
          <p:nvPr/>
        </p:nvGrpSpPr>
        <p:grpSpPr>
          <a:xfrm>
            <a:off x="318759" y="742880"/>
            <a:ext cx="8506482" cy="958660"/>
            <a:chOff x="318759" y="739576"/>
            <a:chExt cx="8506482" cy="958660"/>
          </a:xfrm>
        </p:grpSpPr>
        <p:sp>
          <p:nvSpPr>
            <p:cNvPr id="18" name="TextBox 17">
              <a:extLst>
                <a:ext uri="{FF2B5EF4-FFF2-40B4-BE49-F238E27FC236}">
                  <a16:creationId xmlns:a16="http://schemas.microsoft.com/office/drawing/2014/main" id="{4356C24C-294D-C8C1-DCDA-4AAE9FB8752F}"/>
                </a:ext>
              </a:extLst>
            </p:cNvPr>
            <p:cNvSpPr txBox="1"/>
            <p:nvPr/>
          </p:nvSpPr>
          <p:spPr>
            <a:xfrm>
              <a:off x="1106713" y="739576"/>
              <a:ext cx="7718528" cy="958660"/>
            </a:xfrm>
            <a:prstGeom prst="rect">
              <a:avLst/>
            </a:prstGeom>
            <a:noFill/>
          </p:spPr>
          <p:txBody>
            <a:bodyPr wrap="square">
              <a:spAutoFit/>
            </a:bodyPr>
            <a:lstStyle/>
            <a:p>
              <a:pPr algn="just">
                <a:lnSpc>
                  <a:spcPct val="150000"/>
                </a:lnSpc>
              </a:pPr>
              <a:r>
                <a:rPr lang="en-US" sz="2000"/>
                <a:t>Nghiên cứu thông tin trong SGK, trả lời câu hỏi: </a:t>
              </a:r>
              <a:r>
                <a:rPr lang="en-US" sz="2000" i="1">
                  <a:solidFill>
                    <a:srgbClr val="C00000"/>
                  </a:solidFill>
                </a:rPr>
                <a:t>Trình bày một số công việc của ngành nghề sản xuất, chế tạo thiết bị điện tử.</a:t>
              </a:r>
            </a:p>
          </p:txBody>
        </p:sp>
        <p:pic>
          <p:nvPicPr>
            <p:cNvPr id="19" name="Picture 23">
              <a:extLst>
                <a:ext uri="{FF2B5EF4-FFF2-40B4-BE49-F238E27FC236}">
                  <a16:creationId xmlns:a16="http://schemas.microsoft.com/office/drawing/2014/main" id="{28B4EC2C-EE4E-A9C9-D6AD-A1BB80ED9E77}"/>
                </a:ext>
              </a:extLst>
            </p:cNvPr>
            <p:cNvPicPr>
              <a:picLocks noChangeAspect="1"/>
            </p:cNvPicPr>
            <p:nvPr/>
          </p:nvPicPr>
          <p:blipFill>
            <a:blip r:embed="rId5"/>
            <a:srcRect/>
            <a:stretch>
              <a:fillRect/>
            </a:stretch>
          </p:blipFill>
          <p:spPr>
            <a:xfrm>
              <a:off x="318759" y="899886"/>
              <a:ext cx="708163" cy="708458"/>
            </a:xfrm>
            <a:prstGeom prst="rect">
              <a:avLst/>
            </a:prstGeom>
          </p:spPr>
        </p:pic>
      </p:grpSp>
    </p:spTree>
    <p:extLst>
      <p:ext uri="{BB962C8B-B14F-4D97-AF65-F5344CB8AC3E}">
        <p14:creationId xmlns:p14="http://schemas.microsoft.com/office/powerpoint/2010/main" val="58744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10416F67-390A-8E48-AA81-5F869EA1FC17}"/>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3FA5DF0-624F-9B62-3B8A-DB8AC2D7A2F8}"/>
              </a:ext>
            </a:extLst>
          </p:cNvPr>
          <p:cNvSpPr/>
          <p:nvPr/>
        </p:nvSpPr>
        <p:spPr>
          <a:xfrm>
            <a:off x="2884714" y="384632"/>
            <a:ext cx="3374571" cy="634699"/>
          </a:xfrm>
          <a:prstGeom prst="round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3"/>
                </a:solidFill>
              </a:rPr>
              <a:t>Công việc chính </a:t>
            </a:r>
          </a:p>
        </p:txBody>
      </p:sp>
      <p:sp>
        <p:nvSpPr>
          <p:cNvPr id="6" name="Rectangle: Rounded Corners 5">
            <a:extLst>
              <a:ext uri="{FF2B5EF4-FFF2-40B4-BE49-F238E27FC236}">
                <a16:creationId xmlns:a16="http://schemas.microsoft.com/office/drawing/2014/main" id="{95637D95-D2AD-6694-C78F-95F73B2D736A}"/>
              </a:ext>
            </a:extLst>
          </p:cNvPr>
          <p:cNvSpPr/>
          <p:nvPr/>
        </p:nvSpPr>
        <p:spPr>
          <a:xfrm>
            <a:off x="358133" y="1514008"/>
            <a:ext cx="3981522" cy="1679135"/>
          </a:xfrm>
          <a:prstGeom prst="roundRect">
            <a:avLst>
              <a:gd name="adj" fmla="val 8991"/>
            </a:avLst>
          </a:prstGeom>
          <a:solidFill>
            <a:schemeClr val="accent3"/>
          </a:solidFill>
          <a:ln>
            <a:solidFill>
              <a:srgbClr val="178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Lựa chọn công nghệ sản xuất phù hợp, đảm bảo đúng yêu cầu kĩ thuật, chi phí sản xuất thấp. </a:t>
            </a:r>
          </a:p>
        </p:txBody>
      </p:sp>
      <p:sp>
        <p:nvSpPr>
          <p:cNvPr id="8" name="Rectangle: Rounded Corners 7">
            <a:extLst>
              <a:ext uri="{FF2B5EF4-FFF2-40B4-BE49-F238E27FC236}">
                <a16:creationId xmlns:a16="http://schemas.microsoft.com/office/drawing/2014/main" id="{00A9B470-052B-1CE9-4289-3D756D5E3A29}"/>
              </a:ext>
            </a:extLst>
          </p:cNvPr>
          <p:cNvSpPr/>
          <p:nvPr/>
        </p:nvSpPr>
        <p:spPr>
          <a:xfrm>
            <a:off x="4804346" y="1514008"/>
            <a:ext cx="3981522" cy="1679135"/>
          </a:xfrm>
          <a:prstGeom prst="roundRect">
            <a:avLst>
              <a:gd name="adj" fmla="val 8991"/>
            </a:avLst>
          </a:prstGeom>
          <a:solidFill>
            <a:schemeClr val="accent3"/>
          </a:solidFill>
          <a:ln>
            <a:solidFill>
              <a:srgbClr val="178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Lập kế hoạch sản xuất và kiểm tra chất lượng sản phẩm sau khi chế tạo. </a:t>
            </a:r>
          </a:p>
        </p:txBody>
      </p:sp>
      <p:cxnSp>
        <p:nvCxnSpPr>
          <p:cNvPr id="10" name="Straight Connector 9">
            <a:extLst>
              <a:ext uri="{FF2B5EF4-FFF2-40B4-BE49-F238E27FC236}">
                <a16:creationId xmlns:a16="http://schemas.microsoft.com/office/drawing/2014/main" id="{508DEC3D-AC21-ACF6-71A6-113FA7218723}"/>
              </a:ext>
            </a:extLst>
          </p:cNvPr>
          <p:cNvCxnSpPr>
            <a:cxnSpLocks/>
            <a:stCxn id="5" idx="2"/>
            <a:endCxn id="6" idx="0"/>
          </p:cNvCxnSpPr>
          <p:nvPr/>
        </p:nvCxnSpPr>
        <p:spPr>
          <a:xfrm rot="5400000">
            <a:off x="3213109" y="155116"/>
            <a:ext cx="494677" cy="2223106"/>
          </a:xfrm>
          <a:prstGeom prst="curved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820091-EB15-D9D8-DBD3-73FCDA61590C}"/>
              </a:ext>
            </a:extLst>
          </p:cNvPr>
          <p:cNvCxnSpPr>
            <a:cxnSpLocks/>
            <a:stCxn id="5" idx="2"/>
            <a:endCxn id="8" idx="0"/>
          </p:cNvCxnSpPr>
          <p:nvPr/>
        </p:nvCxnSpPr>
        <p:spPr>
          <a:xfrm rot="16200000" flipH="1">
            <a:off x="5436215" y="155115"/>
            <a:ext cx="494677" cy="2223107"/>
          </a:xfrm>
          <a:prstGeom prst="curved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E090EB2-2D50-DDD1-3A27-64615DD943B3}"/>
              </a:ext>
            </a:extLst>
          </p:cNvPr>
          <p:cNvGrpSpPr/>
          <p:nvPr/>
        </p:nvGrpSpPr>
        <p:grpSpPr>
          <a:xfrm>
            <a:off x="961906" y="3315431"/>
            <a:ext cx="7532916" cy="1288069"/>
            <a:chOff x="961906" y="3315431"/>
            <a:chExt cx="7532916" cy="1288069"/>
          </a:xfrm>
        </p:grpSpPr>
        <p:sp>
          <p:nvSpPr>
            <p:cNvPr id="24" name="Arrow: Down 23">
              <a:extLst>
                <a:ext uri="{FF2B5EF4-FFF2-40B4-BE49-F238E27FC236}">
                  <a16:creationId xmlns:a16="http://schemas.microsoft.com/office/drawing/2014/main" id="{2C828DCF-2F1A-8233-BD8E-FFDCDFA70CDF}"/>
                </a:ext>
              </a:extLst>
            </p:cNvPr>
            <p:cNvSpPr/>
            <p:nvPr/>
          </p:nvSpPr>
          <p:spPr>
            <a:xfrm>
              <a:off x="2046514" y="3315432"/>
              <a:ext cx="370115" cy="232229"/>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AD0EC10F-37C4-CA24-F5D0-3A7155F0665A}"/>
                </a:ext>
              </a:extLst>
            </p:cNvPr>
            <p:cNvSpPr/>
            <p:nvPr/>
          </p:nvSpPr>
          <p:spPr>
            <a:xfrm>
              <a:off x="6727371" y="3315431"/>
              <a:ext cx="370115" cy="232229"/>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63EB86F-181B-0237-6A78-D45BCECE2052}"/>
                </a:ext>
              </a:extLst>
            </p:cNvPr>
            <p:cNvSpPr txBox="1"/>
            <p:nvPr/>
          </p:nvSpPr>
          <p:spPr>
            <a:xfrm>
              <a:off x="961906" y="3644840"/>
              <a:ext cx="7532916" cy="958660"/>
            </a:xfrm>
            <a:prstGeom prst="rect">
              <a:avLst/>
            </a:prstGeom>
            <a:noFill/>
          </p:spPr>
          <p:txBody>
            <a:bodyPr wrap="square" rtlCol="0">
              <a:spAutoFit/>
            </a:bodyPr>
            <a:lstStyle/>
            <a:p>
              <a:pPr algn="ctr">
                <a:lnSpc>
                  <a:spcPct val="150000"/>
                </a:lnSpc>
              </a:pPr>
              <a:r>
                <a:rPr lang="en-US" sz="2000" b="1" i="1">
                  <a:solidFill>
                    <a:srgbClr val="C00000"/>
                  </a:solidFill>
                </a:rPr>
                <a:t>Thông thường, công nghệ sản xuất theo dây chuyền được ứng dụng để chế tạo các thiết bị điện tử. </a:t>
              </a:r>
            </a:p>
          </p:txBody>
        </p:sp>
      </p:grpSp>
    </p:spTree>
    <p:extLst>
      <p:ext uri="{BB962C8B-B14F-4D97-AF65-F5344CB8AC3E}">
        <p14:creationId xmlns:p14="http://schemas.microsoft.com/office/powerpoint/2010/main" val="129381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E6C7EF11-2F93-1D4D-231E-25C328DC241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EF54CD0-5B15-19E6-DF56-77B914D587FE}"/>
              </a:ext>
            </a:extLst>
          </p:cNvPr>
          <p:cNvGrpSpPr/>
          <p:nvPr/>
        </p:nvGrpSpPr>
        <p:grpSpPr>
          <a:xfrm>
            <a:off x="631370" y="2012825"/>
            <a:ext cx="7881260" cy="2860024"/>
            <a:chOff x="598714" y="1332893"/>
            <a:chExt cx="7881260" cy="2860024"/>
          </a:xfrm>
        </p:grpSpPr>
        <p:pic>
          <p:nvPicPr>
            <p:cNvPr id="3" name="Picture 2">
              <a:extLst>
                <a:ext uri="{FF2B5EF4-FFF2-40B4-BE49-F238E27FC236}">
                  <a16:creationId xmlns:a16="http://schemas.microsoft.com/office/drawing/2014/main" id="{6D4AE0D9-0CE4-DAF4-1D95-3797D0A7032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l="55545" t="3585" r="1620" b="20592"/>
            <a:stretch/>
          </p:blipFill>
          <p:spPr>
            <a:xfrm>
              <a:off x="4905829" y="1332893"/>
              <a:ext cx="3574145" cy="2269046"/>
            </a:xfrm>
            <a:prstGeom prst="rect">
              <a:avLst/>
            </a:prstGeom>
          </p:spPr>
        </p:pic>
        <p:sp>
          <p:nvSpPr>
            <p:cNvPr id="4" name="TextBox 3">
              <a:extLst>
                <a:ext uri="{FF2B5EF4-FFF2-40B4-BE49-F238E27FC236}">
                  <a16:creationId xmlns:a16="http://schemas.microsoft.com/office/drawing/2014/main" id="{1B1228EA-D1F2-261E-2D50-5FDF933B976D}"/>
                </a:ext>
              </a:extLst>
            </p:cNvPr>
            <p:cNvSpPr txBox="1"/>
            <p:nvPr/>
          </p:nvSpPr>
          <p:spPr>
            <a:xfrm>
              <a:off x="1106713" y="3869752"/>
              <a:ext cx="6930571" cy="323165"/>
            </a:xfrm>
            <a:prstGeom prst="rect">
              <a:avLst/>
            </a:prstGeom>
            <a:noFill/>
          </p:spPr>
          <p:txBody>
            <a:bodyPr wrap="square" rtlCol="0">
              <a:spAutoFit/>
            </a:bodyPr>
            <a:lstStyle/>
            <a:p>
              <a:pPr algn="ctr"/>
              <a:r>
                <a:rPr lang="en-US" sz="1500" b="1" i="1"/>
                <a:t>Hình 14.3. </a:t>
              </a:r>
              <a:r>
                <a:rPr lang="en-US" sz="1500" i="1"/>
                <a:t>Sản xuất thiết bị điện tử </a:t>
              </a:r>
            </a:p>
          </p:txBody>
        </p:sp>
        <p:sp>
          <p:nvSpPr>
            <p:cNvPr id="7" name="TextBox 6">
              <a:extLst>
                <a:ext uri="{FF2B5EF4-FFF2-40B4-BE49-F238E27FC236}">
                  <a16:creationId xmlns:a16="http://schemas.microsoft.com/office/drawing/2014/main" id="{705F11C6-49B6-B5DF-C54A-B1203F9E739A}"/>
                </a:ext>
              </a:extLst>
            </p:cNvPr>
            <p:cNvSpPr txBox="1"/>
            <p:nvPr/>
          </p:nvSpPr>
          <p:spPr>
            <a:xfrm>
              <a:off x="838201" y="3571436"/>
              <a:ext cx="3095171" cy="338554"/>
            </a:xfrm>
            <a:prstGeom prst="rect">
              <a:avLst/>
            </a:prstGeom>
            <a:noFill/>
          </p:spPr>
          <p:txBody>
            <a:bodyPr wrap="square" rtlCol="0">
              <a:spAutoFit/>
            </a:bodyPr>
            <a:lstStyle/>
            <a:p>
              <a:pPr algn="ctr"/>
              <a:r>
                <a:rPr lang="en-US" sz="1600" i="1"/>
                <a:t>a. Công nhân sản xuất </a:t>
              </a:r>
            </a:p>
          </p:txBody>
        </p:sp>
        <p:sp>
          <p:nvSpPr>
            <p:cNvPr id="9" name="TextBox 8">
              <a:extLst>
                <a:ext uri="{FF2B5EF4-FFF2-40B4-BE49-F238E27FC236}">
                  <a16:creationId xmlns:a16="http://schemas.microsoft.com/office/drawing/2014/main" id="{11B8F9C3-B3F1-CCC6-848F-667247757760}"/>
                </a:ext>
              </a:extLst>
            </p:cNvPr>
            <p:cNvSpPr txBox="1"/>
            <p:nvPr/>
          </p:nvSpPr>
          <p:spPr>
            <a:xfrm>
              <a:off x="5210629" y="3578693"/>
              <a:ext cx="2910114" cy="338554"/>
            </a:xfrm>
            <a:prstGeom prst="rect">
              <a:avLst/>
            </a:prstGeom>
            <a:noFill/>
          </p:spPr>
          <p:txBody>
            <a:bodyPr wrap="square" rtlCol="0">
              <a:spAutoFit/>
            </a:bodyPr>
            <a:lstStyle/>
            <a:p>
              <a:pPr algn="ctr"/>
              <a:r>
                <a:rPr lang="en-US" sz="1600" i="1"/>
                <a:t>b. Máy sản xuất tự động </a:t>
              </a:r>
            </a:p>
          </p:txBody>
        </p:sp>
        <p:pic>
          <p:nvPicPr>
            <p:cNvPr id="11" name="Picture 10">
              <a:extLst>
                <a:ext uri="{FF2B5EF4-FFF2-40B4-BE49-F238E27FC236}">
                  <a16:creationId xmlns:a16="http://schemas.microsoft.com/office/drawing/2014/main" id="{AB77E82D-30C2-5DE1-33BB-62EACEB61B3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l="1865" t="4640" r="55300" b="19537"/>
            <a:stretch/>
          </p:blipFill>
          <p:spPr>
            <a:xfrm>
              <a:off x="598714" y="1332894"/>
              <a:ext cx="3574143" cy="2269045"/>
            </a:xfrm>
            <a:prstGeom prst="rect">
              <a:avLst/>
            </a:prstGeom>
          </p:spPr>
        </p:pic>
      </p:grpSp>
      <p:sp>
        <p:nvSpPr>
          <p:cNvPr id="15" name="TextBox 14">
            <a:extLst>
              <a:ext uri="{FF2B5EF4-FFF2-40B4-BE49-F238E27FC236}">
                <a16:creationId xmlns:a16="http://schemas.microsoft.com/office/drawing/2014/main" id="{DEB18935-6607-3EB4-CC41-BA3739E33ED1}"/>
              </a:ext>
            </a:extLst>
          </p:cNvPr>
          <p:cNvSpPr txBox="1"/>
          <p:nvPr/>
        </p:nvSpPr>
        <p:spPr>
          <a:xfrm>
            <a:off x="301168" y="701461"/>
            <a:ext cx="8606971" cy="1287532"/>
          </a:xfrm>
          <a:prstGeom prst="rect">
            <a:avLst/>
          </a:prstGeom>
          <a:noFill/>
        </p:spPr>
        <p:txBody>
          <a:bodyPr wrap="square" rtlCol="0">
            <a:spAutoFit/>
          </a:bodyPr>
          <a:lstStyle/>
          <a:p>
            <a:pPr algn="just">
              <a:lnSpc>
                <a:spcPct val="150000"/>
              </a:lnSpc>
            </a:pPr>
            <a:r>
              <a:rPr lang="en-US" sz="1800" i="1">
                <a:solidFill>
                  <a:schemeClr val="accent2">
                    <a:lumMod val="50000"/>
                  </a:schemeClr>
                </a:solidFill>
              </a:rPr>
              <a:t>Các thiết bị điện tử di động được sản xuất theo dây chuyền do con người hoặc máy tự động thực hiện: tạo mạch in, khoan và lắp đặt các phần tử trên mạch in, hàn thiếc các chân các phần tử, kiểm tra mạch hoặc thiết bị,…</a:t>
            </a:r>
          </a:p>
        </p:txBody>
      </p:sp>
      <p:sp>
        <p:nvSpPr>
          <p:cNvPr id="16" name="Rectangle: Rounded Corners 15">
            <a:extLst>
              <a:ext uri="{FF2B5EF4-FFF2-40B4-BE49-F238E27FC236}">
                <a16:creationId xmlns:a16="http://schemas.microsoft.com/office/drawing/2014/main" id="{BF19F5A6-8F2E-C3EA-336F-E7116117301C}"/>
              </a:ext>
            </a:extLst>
          </p:cNvPr>
          <p:cNvSpPr/>
          <p:nvPr/>
        </p:nvSpPr>
        <p:spPr>
          <a:xfrm>
            <a:off x="3626757" y="230240"/>
            <a:ext cx="1890486" cy="444628"/>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i="1">
                <a:solidFill>
                  <a:srgbClr val="000000"/>
                </a:solidFill>
              </a:rPr>
              <a:t>Ví dụ </a:t>
            </a:r>
          </a:p>
        </p:txBody>
      </p:sp>
    </p:spTree>
    <p:extLst>
      <p:ext uri="{BB962C8B-B14F-4D97-AF65-F5344CB8AC3E}">
        <p14:creationId xmlns:p14="http://schemas.microsoft.com/office/powerpoint/2010/main" val="124378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8F4B0E59-859F-3F0A-E4CE-4D4BE676DA7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59E034E-94E5-76C2-BA03-CF73821D19DF}"/>
              </a:ext>
            </a:extLst>
          </p:cNvPr>
          <p:cNvGrpSpPr/>
          <p:nvPr/>
        </p:nvGrpSpPr>
        <p:grpSpPr>
          <a:xfrm>
            <a:off x="391886" y="515262"/>
            <a:ext cx="3911600" cy="2220681"/>
            <a:chOff x="660400" y="718457"/>
            <a:chExt cx="3911600" cy="2017486"/>
          </a:xfrm>
        </p:grpSpPr>
        <p:sp>
          <p:nvSpPr>
            <p:cNvPr id="7" name="Rectangle: Rounded Corners 6">
              <a:extLst>
                <a:ext uri="{FF2B5EF4-FFF2-40B4-BE49-F238E27FC236}">
                  <a16:creationId xmlns:a16="http://schemas.microsoft.com/office/drawing/2014/main" id="{82694AF5-B1ED-9CCA-BE48-1F298F155C7B}"/>
                </a:ext>
              </a:extLst>
            </p:cNvPr>
            <p:cNvSpPr/>
            <p:nvPr/>
          </p:nvSpPr>
          <p:spPr>
            <a:xfrm>
              <a:off x="660400" y="718457"/>
              <a:ext cx="3911600" cy="2017486"/>
            </a:xfrm>
            <a:prstGeom prst="roundRect">
              <a:avLst>
                <a:gd name="adj" fmla="val 10912"/>
              </a:avLst>
            </a:prstGeom>
            <a:solidFill>
              <a:schemeClr val="accent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2F2F2"/>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B723AAE-940D-DB88-4DE6-E5C386397243}"/>
                </a:ext>
              </a:extLst>
            </p:cNvPr>
            <p:cNvSpPr txBox="1"/>
            <p:nvPr/>
          </p:nvSpPr>
          <p:spPr>
            <a:xfrm>
              <a:off x="795564" y="901463"/>
              <a:ext cx="3641271" cy="148668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1" i="1" u="none" strike="noStrike" kern="0" cap="none" spc="0" normalizeH="0" baseline="0" noProof="0">
                  <a:ln>
                    <a:noFill/>
                  </a:ln>
                  <a:solidFill>
                    <a:srgbClr val="000000"/>
                  </a:solidFill>
                  <a:effectLst/>
                  <a:uLnTx/>
                  <a:uFillTx/>
                  <a:latin typeface="Arial"/>
                  <a:cs typeface="Arial"/>
                  <a:sym typeface="Arial"/>
                </a:rPr>
                <a:t>Công việc sản xuất, chế tạo thiết bị điện tử thường được thực hiện ở đâu?</a:t>
              </a:r>
              <a:endParaRPr kumimoji="0" lang="en-US" sz="2100" b="1" i="1" u="none" strike="noStrike" kern="0" cap="none" spc="0" normalizeH="0" baseline="0" noProof="0">
                <a:ln>
                  <a:noFill/>
                </a:ln>
                <a:solidFill>
                  <a:srgbClr val="000000"/>
                </a:solidFill>
                <a:effectLst/>
                <a:uLnTx/>
                <a:uFillTx/>
                <a:latin typeface="Arial"/>
                <a:cs typeface="Arial"/>
                <a:sym typeface="Arial"/>
              </a:endParaRPr>
            </a:p>
          </p:txBody>
        </p:sp>
      </p:grpSp>
      <p:pic>
        <p:nvPicPr>
          <p:cNvPr id="11" name="Picture 16">
            <a:extLst>
              <a:ext uri="{FF2B5EF4-FFF2-40B4-BE49-F238E27FC236}">
                <a16:creationId xmlns:a16="http://schemas.microsoft.com/office/drawing/2014/main" id="{F12008F4-7D8E-2193-065E-0FFEEF407D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20108" y="2226089"/>
            <a:ext cx="2866519" cy="2859354"/>
          </a:xfrm>
          <a:prstGeom prst="rect">
            <a:avLst/>
          </a:prstGeom>
        </p:spPr>
      </p:pic>
      <p:sp>
        <p:nvSpPr>
          <p:cNvPr id="2" name="Rectangle: Diagonal Corners Snipped 1">
            <a:extLst>
              <a:ext uri="{FF2B5EF4-FFF2-40B4-BE49-F238E27FC236}">
                <a16:creationId xmlns:a16="http://schemas.microsoft.com/office/drawing/2014/main" id="{087C608D-F67F-94BE-0FDB-11C0A59AF7E0}"/>
              </a:ext>
            </a:extLst>
          </p:cNvPr>
          <p:cNvSpPr/>
          <p:nvPr/>
        </p:nvSpPr>
        <p:spPr>
          <a:xfrm>
            <a:off x="4666343" y="631376"/>
            <a:ext cx="4085771" cy="1226452"/>
          </a:xfrm>
          <a:prstGeom prst="snip2DiagRect">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b="1" i="1">
                <a:solidFill>
                  <a:srgbClr val="000000"/>
                </a:solidFill>
              </a:rPr>
              <a:t>Nơi thực hiện: </a:t>
            </a:r>
            <a:r>
              <a:rPr lang="en-US" sz="2100">
                <a:solidFill>
                  <a:srgbClr val="000000"/>
                </a:solidFill>
              </a:rPr>
              <a:t>các nhà máy sản xuất thiết bị điện tử. </a:t>
            </a:r>
          </a:p>
        </p:txBody>
      </p:sp>
      <p:sp>
        <p:nvSpPr>
          <p:cNvPr id="3" name="Rectangle: Diagonal Corners Snipped 2">
            <a:extLst>
              <a:ext uri="{FF2B5EF4-FFF2-40B4-BE49-F238E27FC236}">
                <a16:creationId xmlns:a16="http://schemas.microsoft.com/office/drawing/2014/main" id="{02608B78-DD08-ACD2-4969-C1F751285634}"/>
              </a:ext>
            </a:extLst>
          </p:cNvPr>
          <p:cNvSpPr/>
          <p:nvPr/>
        </p:nvSpPr>
        <p:spPr>
          <a:xfrm>
            <a:off x="4666342" y="2345867"/>
            <a:ext cx="4085771" cy="2220681"/>
          </a:xfrm>
          <a:prstGeom prst="snip2Diag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b="1" i="1">
                <a:solidFill>
                  <a:srgbClr val="000000"/>
                </a:solidFill>
              </a:rPr>
              <a:t>Người thực hiện: </a:t>
            </a:r>
            <a:r>
              <a:rPr lang="vi-VN" sz="2100">
                <a:solidFill>
                  <a:srgbClr val="000000"/>
                </a:solidFill>
              </a:rPr>
              <a:t>các kĩ sư điện tử và công nhân với các thiết bị hỗ trợ </a:t>
            </a:r>
            <a:r>
              <a:rPr lang="en-US" sz="2100">
                <a:solidFill>
                  <a:srgbClr val="000000"/>
                </a:solidFill>
              </a:rPr>
              <a:t>và máy móc chuyên dụng. </a:t>
            </a:r>
          </a:p>
        </p:txBody>
      </p:sp>
    </p:spTree>
    <p:extLst>
      <p:ext uri="{BB962C8B-B14F-4D97-AF65-F5344CB8AC3E}">
        <p14:creationId xmlns:p14="http://schemas.microsoft.com/office/powerpoint/2010/main" val="286310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04009932-5167-3A1F-99BD-0C5FDC2E7A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000F735-D838-B9CD-10E7-3F56387CD094}"/>
              </a:ext>
            </a:extLst>
          </p:cNvPr>
          <p:cNvSpPr txBox="1"/>
          <p:nvPr/>
        </p:nvSpPr>
        <p:spPr>
          <a:xfrm>
            <a:off x="2175329" y="263397"/>
            <a:ext cx="4793342" cy="461665"/>
          </a:xfrm>
          <a:prstGeom prst="rect">
            <a:avLst/>
          </a:prstGeom>
          <a:noFill/>
        </p:spPr>
        <p:txBody>
          <a:bodyPr wrap="square">
            <a:spAutoFit/>
          </a:bodyPr>
          <a:lstStyle/>
          <a:p>
            <a:pPr algn="ctr"/>
            <a:r>
              <a:rPr lang="en-US" sz="2400" b="1">
                <a:solidFill>
                  <a:srgbClr val="7030A0"/>
                </a:solidFill>
              </a:rPr>
              <a:t>3. Lắp đặt thiết bị điện tử</a:t>
            </a:r>
          </a:p>
        </p:txBody>
      </p:sp>
      <p:grpSp>
        <p:nvGrpSpPr>
          <p:cNvPr id="14" name="Group 13">
            <a:extLst>
              <a:ext uri="{FF2B5EF4-FFF2-40B4-BE49-F238E27FC236}">
                <a16:creationId xmlns:a16="http://schemas.microsoft.com/office/drawing/2014/main" id="{5AF198D0-0247-B038-F053-12ADB05E67E7}"/>
              </a:ext>
            </a:extLst>
          </p:cNvPr>
          <p:cNvGrpSpPr/>
          <p:nvPr/>
        </p:nvGrpSpPr>
        <p:grpSpPr>
          <a:xfrm>
            <a:off x="318759" y="742880"/>
            <a:ext cx="8506482" cy="958660"/>
            <a:chOff x="318759" y="739576"/>
            <a:chExt cx="8506482" cy="958660"/>
          </a:xfrm>
        </p:grpSpPr>
        <p:sp>
          <p:nvSpPr>
            <p:cNvPr id="15" name="TextBox 14">
              <a:extLst>
                <a:ext uri="{FF2B5EF4-FFF2-40B4-BE49-F238E27FC236}">
                  <a16:creationId xmlns:a16="http://schemas.microsoft.com/office/drawing/2014/main" id="{9C3DE926-C3E3-D456-A5D6-D1E17AF7D6B5}"/>
                </a:ext>
              </a:extLst>
            </p:cNvPr>
            <p:cNvSpPr txBox="1"/>
            <p:nvPr/>
          </p:nvSpPr>
          <p:spPr>
            <a:xfrm>
              <a:off x="1106713" y="739576"/>
              <a:ext cx="7718528" cy="958660"/>
            </a:xfrm>
            <a:prstGeom prst="rect">
              <a:avLst/>
            </a:prstGeom>
            <a:noFill/>
          </p:spPr>
          <p:txBody>
            <a:bodyPr wrap="square">
              <a:spAutoFit/>
            </a:bodyPr>
            <a:lstStyle/>
            <a:p>
              <a:pPr algn="just">
                <a:lnSpc>
                  <a:spcPct val="150000"/>
                </a:lnSpc>
              </a:pPr>
              <a:r>
                <a:rPr lang="en-US" sz="2000"/>
                <a:t>Nghiên cứu thông tin trong SGK, trả lời câu hỏi: </a:t>
              </a:r>
              <a:r>
                <a:rPr lang="en-US" sz="2000" i="1">
                  <a:solidFill>
                    <a:srgbClr val="C00000"/>
                  </a:solidFill>
                </a:rPr>
                <a:t>Trình bày một số công việc của ngành nghề lắp đặt thiết bị điện tử.</a:t>
              </a:r>
            </a:p>
          </p:txBody>
        </p:sp>
        <p:pic>
          <p:nvPicPr>
            <p:cNvPr id="16" name="Picture 23">
              <a:extLst>
                <a:ext uri="{FF2B5EF4-FFF2-40B4-BE49-F238E27FC236}">
                  <a16:creationId xmlns:a16="http://schemas.microsoft.com/office/drawing/2014/main" id="{9232EA6F-64E5-E0CB-EEAE-BD022C7D9CDF}"/>
                </a:ext>
              </a:extLst>
            </p:cNvPr>
            <p:cNvPicPr>
              <a:picLocks noChangeAspect="1"/>
            </p:cNvPicPr>
            <p:nvPr/>
          </p:nvPicPr>
          <p:blipFill>
            <a:blip r:embed="rId3"/>
            <a:srcRect/>
            <a:stretch>
              <a:fillRect/>
            </a:stretch>
          </p:blipFill>
          <p:spPr>
            <a:xfrm>
              <a:off x="318759" y="899886"/>
              <a:ext cx="708163" cy="708458"/>
            </a:xfrm>
            <a:prstGeom prst="rect">
              <a:avLst/>
            </a:prstGeom>
          </p:spPr>
        </p:pic>
      </p:grpSp>
      <p:grpSp>
        <p:nvGrpSpPr>
          <p:cNvPr id="20" name="Group 19">
            <a:extLst>
              <a:ext uri="{FF2B5EF4-FFF2-40B4-BE49-F238E27FC236}">
                <a16:creationId xmlns:a16="http://schemas.microsoft.com/office/drawing/2014/main" id="{8774CF84-3BD5-8817-A1C9-E6A194A7AF76}"/>
              </a:ext>
            </a:extLst>
          </p:cNvPr>
          <p:cNvGrpSpPr/>
          <p:nvPr/>
        </p:nvGrpSpPr>
        <p:grpSpPr>
          <a:xfrm>
            <a:off x="159656" y="1874406"/>
            <a:ext cx="8824687" cy="2939768"/>
            <a:chOff x="210457" y="1830863"/>
            <a:chExt cx="8824687" cy="2939768"/>
          </a:xfrm>
        </p:grpSpPr>
        <p:grpSp>
          <p:nvGrpSpPr>
            <p:cNvPr id="3" name="Group 2">
              <a:extLst>
                <a:ext uri="{FF2B5EF4-FFF2-40B4-BE49-F238E27FC236}">
                  <a16:creationId xmlns:a16="http://schemas.microsoft.com/office/drawing/2014/main" id="{F78E6F14-4A28-2DA4-3E35-77E6257DA9FC}"/>
                </a:ext>
              </a:extLst>
            </p:cNvPr>
            <p:cNvGrpSpPr/>
            <p:nvPr/>
          </p:nvGrpSpPr>
          <p:grpSpPr>
            <a:xfrm>
              <a:off x="373744" y="4062066"/>
              <a:ext cx="8661400" cy="708565"/>
              <a:chOff x="373744" y="3498249"/>
              <a:chExt cx="8661400" cy="708565"/>
            </a:xfrm>
          </p:grpSpPr>
          <p:sp>
            <p:nvSpPr>
              <p:cNvPr id="7" name="TextBox 6">
                <a:extLst>
                  <a:ext uri="{FF2B5EF4-FFF2-40B4-BE49-F238E27FC236}">
                    <a16:creationId xmlns:a16="http://schemas.microsoft.com/office/drawing/2014/main" id="{DCE3E509-7797-E6C5-D7E9-F137B8E606B4}"/>
                  </a:ext>
                </a:extLst>
              </p:cNvPr>
              <p:cNvSpPr txBox="1"/>
              <p:nvPr/>
            </p:nvSpPr>
            <p:spPr>
              <a:xfrm>
                <a:off x="1026922" y="3883649"/>
                <a:ext cx="6930571" cy="323165"/>
              </a:xfrm>
              <a:prstGeom prst="rect">
                <a:avLst/>
              </a:prstGeom>
              <a:noFill/>
            </p:spPr>
            <p:txBody>
              <a:bodyPr wrap="square" rtlCol="0">
                <a:spAutoFit/>
              </a:bodyPr>
              <a:lstStyle/>
              <a:p>
                <a:pPr algn="ctr"/>
                <a:r>
                  <a:rPr lang="en-US" sz="1500" b="1" i="1"/>
                  <a:t>Hình 14.4. </a:t>
                </a:r>
                <a:r>
                  <a:rPr lang="en-US" sz="1500" i="1"/>
                  <a:t>Lắp đặt thiết bị điện tử </a:t>
                </a:r>
              </a:p>
            </p:txBody>
          </p:sp>
          <p:sp>
            <p:nvSpPr>
              <p:cNvPr id="9" name="TextBox 8">
                <a:extLst>
                  <a:ext uri="{FF2B5EF4-FFF2-40B4-BE49-F238E27FC236}">
                    <a16:creationId xmlns:a16="http://schemas.microsoft.com/office/drawing/2014/main" id="{BB3C8D9B-08CF-4056-3781-BAF2220E67AE}"/>
                  </a:ext>
                </a:extLst>
              </p:cNvPr>
              <p:cNvSpPr txBox="1"/>
              <p:nvPr/>
            </p:nvSpPr>
            <p:spPr>
              <a:xfrm>
                <a:off x="373744" y="3498249"/>
                <a:ext cx="3095171" cy="338554"/>
              </a:xfrm>
              <a:prstGeom prst="rect">
                <a:avLst/>
              </a:prstGeom>
              <a:noFill/>
            </p:spPr>
            <p:txBody>
              <a:bodyPr wrap="square" rtlCol="0">
                <a:spAutoFit/>
              </a:bodyPr>
              <a:lstStyle/>
              <a:p>
                <a:pPr algn="ctr"/>
                <a:r>
                  <a:rPr lang="en-US" sz="1600" i="1"/>
                  <a:t>a. Lắp đặt camera </a:t>
                </a:r>
              </a:p>
            </p:txBody>
          </p:sp>
          <p:sp>
            <p:nvSpPr>
              <p:cNvPr id="11" name="TextBox 10">
                <a:extLst>
                  <a:ext uri="{FF2B5EF4-FFF2-40B4-BE49-F238E27FC236}">
                    <a16:creationId xmlns:a16="http://schemas.microsoft.com/office/drawing/2014/main" id="{4CFF48F1-A0D7-8B51-BD5C-323FC999A756}"/>
                  </a:ext>
                </a:extLst>
              </p:cNvPr>
              <p:cNvSpPr txBox="1"/>
              <p:nvPr/>
            </p:nvSpPr>
            <p:spPr>
              <a:xfrm>
                <a:off x="4209144" y="3498249"/>
                <a:ext cx="4826000" cy="338554"/>
              </a:xfrm>
              <a:prstGeom prst="rect">
                <a:avLst/>
              </a:prstGeom>
              <a:noFill/>
            </p:spPr>
            <p:txBody>
              <a:bodyPr wrap="square" rtlCol="0">
                <a:spAutoFit/>
              </a:bodyPr>
              <a:lstStyle/>
              <a:p>
                <a:pPr algn="ctr"/>
                <a:r>
                  <a:rPr lang="en-US" sz="1600" i="1"/>
                  <a:t>b. Lắp đặt hệ thống điều khiển của máy sản xuất </a:t>
                </a:r>
              </a:p>
            </p:txBody>
          </p:sp>
        </p:grpSp>
        <p:pic>
          <p:nvPicPr>
            <p:cNvPr id="18" name="Picture 17">
              <a:extLst>
                <a:ext uri="{FF2B5EF4-FFF2-40B4-BE49-F238E27FC236}">
                  <a16:creationId xmlns:a16="http://schemas.microsoft.com/office/drawing/2014/main" id="{D8FC9B72-F9E3-CF02-081A-166BA0049B5C}"/>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l="954" t="2102" r="56578" b="23095"/>
            <a:stretch/>
          </p:blipFill>
          <p:spPr>
            <a:xfrm>
              <a:off x="210457" y="1830863"/>
              <a:ext cx="3563257" cy="2211352"/>
            </a:xfrm>
            <a:prstGeom prst="rect">
              <a:avLst/>
            </a:prstGeom>
          </p:spPr>
        </p:pic>
        <p:pic>
          <p:nvPicPr>
            <p:cNvPr id="19" name="Picture 18">
              <a:extLst>
                <a:ext uri="{FF2B5EF4-FFF2-40B4-BE49-F238E27FC236}">
                  <a16:creationId xmlns:a16="http://schemas.microsoft.com/office/drawing/2014/main" id="{0C1D9A9A-7F43-D7AE-4005-5B7795848C71}"/>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l="53654" t="2102" r="3878" b="23095"/>
            <a:stretch/>
          </p:blipFill>
          <p:spPr>
            <a:xfrm>
              <a:off x="4965977" y="1830863"/>
              <a:ext cx="3563257" cy="2211352"/>
            </a:xfrm>
            <a:prstGeom prst="rect">
              <a:avLst/>
            </a:prstGeom>
          </p:spPr>
        </p:pic>
      </p:grpSp>
    </p:spTree>
    <p:extLst>
      <p:ext uri="{BB962C8B-B14F-4D97-AF65-F5344CB8AC3E}">
        <p14:creationId xmlns:p14="http://schemas.microsoft.com/office/powerpoint/2010/main" val="21356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DFC5336C-983B-3750-E920-DB3BC985B562}"/>
            </a:ext>
          </a:extLst>
        </p:cNvPr>
        <p:cNvGrpSpPr/>
        <p:nvPr/>
      </p:nvGrpSpPr>
      <p:grpSpPr>
        <a:xfrm>
          <a:off x="0" y="0"/>
          <a:ext cx="0" cy="0"/>
          <a:chOff x="0" y="0"/>
          <a:chExt cx="0" cy="0"/>
        </a:xfrm>
      </p:grpSpPr>
      <p:pic>
        <p:nvPicPr>
          <p:cNvPr id="3074" name="Picture 2" descr="Hướng dẫn lắp đặt tủ điện công nghiệp đúng cách - Thiết bị điện công nghiệp  - DIVICO">
            <a:extLst>
              <a:ext uri="{FF2B5EF4-FFF2-40B4-BE49-F238E27FC236}">
                <a16:creationId xmlns:a16="http://schemas.microsoft.com/office/drawing/2014/main" id="{46E0CDD5-F394-B115-06CD-66DC209B76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30" r="29796"/>
          <a:stretch/>
        </p:blipFill>
        <p:spPr bwMode="auto">
          <a:xfrm>
            <a:off x="5101771" y="516164"/>
            <a:ext cx="3487362" cy="4111171"/>
          </a:xfrm>
          <a:prstGeom prst="snip2Diag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4CBFFD-532C-9979-7330-754DE4F4571C}"/>
              </a:ext>
            </a:extLst>
          </p:cNvPr>
          <p:cNvSpPr txBox="1"/>
          <p:nvPr/>
        </p:nvSpPr>
        <p:spPr>
          <a:xfrm>
            <a:off x="856342" y="1248229"/>
            <a:ext cx="3487362" cy="461665"/>
          </a:xfrm>
          <a:prstGeom prst="rect">
            <a:avLst/>
          </a:prstGeom>
          <a:noFill/>
        </p:spPr>
        <p:txBody>
          <a:bodyPr wrap="square" rtlCol="0">
            <a:spAutoFit/>
          </a:bodyPr>
          <a:lstStyle/>
          <a:p>
            <a:pPr algn="ctr"/>
            <a:r>
              <a:rPr lang="en-US" sz="2400" b="1">
                <a:solidFill>
                  <a:srgbClr val="0070C0"/>
                </a:solidFill>
              </a:rPr>
              <a:t>KHÁI NIỆM </a:t>
            </a:r>
          </a:p>
        </p:txBody>
      </p:sp>
      <p:sp>
        <p:nvSpPr>
          <p:cNvPr id="4" name="TextBox 3">
            <a:extLst>
              <a:ext uri="{FF2B5EF4-FFF2-40B4-BE49-F238E27FC236}">
                <a16:creationId xmlns:a16="http://schemas.microsoft.com/office/drawing/2014/main" id="{4CFFE0E8-0802-CC46-4C8C-593CB3903A75}"/>
              </a:ext>
            </a:extLst>
          </p:cNvPr>
          <p:cNvSpPr txBox="1"/>
          <p:nvPr/>
        </p:nvSpPr>
        <p:spPr>
          <a:xfrm>
            <a:off x="351745" y="1862239"/>
            <a:ext cx="4496556" cy="1971437"/>
          </a:xfrm>
          <a:prstGeom prst="rect">
            <a:avLst/>
          </a:prstGeom>
          <a:noFill/>
        </p:spPr>
        <p:txBody>
          <a:bodyPr wrap="square">
            <a:spAutoFit/>
          </a:bodyPr>
          <a:lstStyle/>
          <a:p>
            <a:pPr algn="just">
              <a:lnSpc>
                <a:spcPct val="150000"/>
              </a:lnSpc>
            </a:pPr>
            <a:r>
              <a:rPr lang="en-US" sz="2100"/>
              <a:t>Lắp đặt thiết bị điện tử là kết nối các thiết bị điện tử rời rạc thành một sản phẩm hoàn chỉnh, phục vụ trong các lĩnh vực khác nhau.</a:t>
            </a:r>
          </a:p>
        </p:txBody>
      </p:sp>
    </p:spTree>
    <p:extLst>
      <p:ext uri="{BB962C8B-B14F-4D97-AF65-F5344CB8AC3E}">
        <p14:creationId xmlns:p14="http://schemas.microsoft.com/office/powerpoint/2010/main" val="55439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3F7716CF-D545-37C1-DCF4-3256CD5A47B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28F69E-426F-21EE-B013-A72D49103E3A}"/>
              </a:ext>
            </a:extLst>
          </p:cNvPr>
          <p:cNvSpPr/>
          <p:nvPr/>
        </p:nvSpPr>
        <p:spPr>
          <a:xfrm>
            <a:off x="575849" y="863599"/>
            <a:ext cx="3103524" cy="645885"/>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Công việc chính </a:t>
            </a:r>
          </a:p>
        </p:txBody>
      </p:sp>
      <p:sp>
        <p:nvSpPr>
          <p:cNvPr id="5" name="Rectangle: Rounded Corners 4">
            <a:extLst>
              <a:ext uri="{FF2B5EF4-FFF2-40B4-BE49-F238E27FC236}">
                <a16:creationId xmlns:a16="http://schemas.microsoft.com/office/drawing/2014/main" id="{2C2E75DE-44C1-E234-78D4-9A8FD529FDA6}"/>
              </a:ext>
            </a:extLst>
          </p:cNvPr>
          <p:cNvSpPr/>
          <p:nvPr/>
        </p:nvSpPr>
        <p:spPr>
          <a:xfrm>
            <a:off x="575849" y="1770743"/>
            <a:ext cx="3103524" cy="2503714"/>
          </a:xfrm>
          <a:prstGeom prst="roundRect">
            <a:avLst>
              <a:gd name="adj" fmla="val 8991"/>
            </a:avLst>
          </a:prstGeom>
          <a:solidFill>
            <a:schemeClr val="accent3"/>
          </a:solidFill>
          <a:ln>
            <a:solidFill>
              <a:srgbClr val="178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Lắp đặt, hiệu chỉnh, kiểm tra, thử nghiệm các thiết bị điện tử, hệ thống điều khiển,…</a:t>
            </a:r>
          </a:p>
        </p:txBody>
      </p:sp>
      <p:grpSp>
        <p:nvGrpSpPr>
          <p:cNvPr id="6" name="Group 5">
            <a:extLst>
              <a:ext uri="{FF2B5EF4-FFF2-40B4-BE49-F238E27FC236}">
                <a16:creationId xmlns:a16="http://schemas.microsoft.com/office/drawing/2014/main" id="{E838448B-18FB-23E0-7D45-0568C4010D62}"/>
              </a:ext>
            </a:extLst>
          </p:cNvPr>
          <p:cNvGrpSpPr/>
          <p:nvPr/>
        </p:nvGrpSpPr>
        <p:grpSpPr>
          <a:xfrm>
            <a:off x="4448629" y="399148"/>
            <a:ext cx="3911600" cy="2220681"/>
            <a:chOff x="660400" y="718457"/>
            <a:chExt cx="3911600" cy="2017486"/>
          </a:xfrm>
        </p:grpSpPr>
        <p:sp>
          <p:nvSpPr>
            <p:cNvPr id="7" name="Rectangle: Rounded Corners 6">
              <a:extLst>
                <a:ext uri="{FF2B5EF4-FFF2-40B4-BE49-F238E27FC236}">
                  <a16:creationId xmlns:a16="http://schemas.microsoft.com/office/drawing/2014/main" id="{99B4571A-5838-B73D-6936-10E04CB18373}"/>
                </a:ext>
              </a:extLst>
            </p:cNvPr>
            <p:cNvSpPr/>
            <p:nvPr/>
          </p:nvSpPr>
          <p:spPr>
            <a:xfrm>
              <a:off x="660400" y="718457"/>
              <a:ext cx="3911600" cy="2017486"/>
            </a:xfrm>
            <a:prstGeom prst="roundRect">
              <a:avLst>
                <a:gd name="adj" fmla="val 10912"/>
              </a:avLst>
            </a:prstGeom>
            <a:solidFill>
              <a:schemeClr val="accent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2F2F2"/>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8EAE3811-8DC7-FBD2-292B-10D7C531F6C3}"/>
                </a:ext>
              </a:extLst>
            </p:cNvPr>
            <p:cNvSpPr txBox="1"/>
            <p:nvPr/>
          </p:nvSpPr>
          <p:spPr>
            <a:xfrm>
              <a:off x="795564" y="901463"/>
              <a:ext cx="3641271" cy="13506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1" i="1" u="none" strike="noStrike" kern="0" cap="none" spc="0" normalizeH="0" baseline="0" noProof="0">
                  <a:ln>
                    <a:noFill/>
                  </a:ln>
                  <a:solidFill>
                    <a:srgbClr val="C00000"/>
                  </a:solidFill>
                  <a:effectLst/>
                  <a:uLnTx/>
                  <a:uFillTx/>
                  <a:latin typeface="Arial"/>
                  <a:cs typeface="Arial"/>
                  <a:sym typeface="Arial"/>
                </a:rPr>
                <a:t>Công việc lắp đặt thiết bị điện tử thường được thực hiện ở đâu?</a:t>
              </a:r>
              <a:endParaRPr kumimoji="0" lang="en-US" sz="2100" b="1" i="1" u="none" strike="noStrike" kern="0" cap="none" spc="0" normalizeH="0" baseline="0" noProof="0">
                <a:ln>
                  <a:noFill/>
                </a:ln>
                <a:solidFill>
                  <a:srgbClr val="C00000"/>
                </a:solidFill>
                <a:effectLst/>
                <a:uLnTx/>
                <a:uFillTx/>
                <a:latin typeface="Arial"/>
                <a:cs typeface="Arial"/>
                <a:sym typeface="Arial"/>
              </a:endParaRPr>
            </a:p>
          </p:txBody>
        </p:sp>
      </p:grpSp>
      <p:pic>
        <p:nvPicPr>
          <p:cNvPr id="9" name="Picture 16">
            <a:extLst>
              <a:ext uri="{FF2B5EF4-FFF2-40B4-BE49-F238E27FC236}">
                <a16:creationId xmlns:a16="http://schemas.microsoft.com/office/drawing/2014/main" id="{3BE7C13A-B903-8BD3-EA47-8FA85D1FC9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76851" y="2109975"/>
            <a:ext cx="2866519" cy="2859354"/>
          </a:xfrm>
          <a:prstGeom prst="rect">
            <a:avLst/>
          </a:prstGeom>
        </p:spPr>
      </p:pic>
    </p:spTree>
    <p:extLst>
      <p:ext uri="{BB962C8B-B14F-4D97-AF65-F5344CB8AC3E}">
        <p14:creationId xmlns:p14="http://schemas.microsoft.com/office/powerpoint/2010/main" val="65303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1D42A3DF-AB8C-B615-F135-21D151FCDEA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605A41E-FAB5-FC89-73C9-C506E7CA6BAA}"/>
              </a:ext>
            </a:extLst>
          </p:cNvPr>
          <p:cNvGrpSpPr/>
          <p:nvPr/>
        </p:nvGrpSpPr>
        <p:grpSpPr>
          <a:xfrm>
            <a:off x="0" y="406398"/>
            <a:ext cx="9144000" cy="1966687"/>
            <a:chOff x="0" y="239486"/>
            <a:chExt cx="9144000" cy="1966687"/>
          </a:xfrm>
        </p:grpSpPr>
        <p:pic>
          <p:nvPicPr>
            <p:cNvPr id="5124" name="Picture 4" descr="Quy trình lắp đặt camera quan sát đơn giản tại nhà">
              <a:extLst>
                <a:ext uri="{FF2B5EF4-FFF2-40B4-BE49-F238E27FC236}">
                  <a16:creationId xmlns:a16="http://schemas.microsoft.com/office/drawing/2014/main" id="{68D2F795-B9D8-6681-5921-58F90192D2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78" b="15711"/>
            <a:stretch/>
          </p:blipFill>
          <p:spPr bwMode="auto">
            <a:xfrm>
              <a:off x="0" y="239486"/>
              <a:ext cx="4551666" cy="19666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Quy trình bảo trì bảo dưỡng máy móc thiết bị điện">
              <a:extLst>
                <a:ext uri="{FF2B5EF4-FFF2-40B4-BE49-F238E27FC236}">
                  <a16:creationId xmlns:a16="http://schemas.microsoft.com/office/drawing/2014/main" id="{E54A4AA7-E406-A2A3-B88D-65796B2B20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698" b="16625"/>
            <a:stretch/>
          </p:blipFill>
          <p:spPr bwMode="auto">
            <a:xfrm>
              <a:off x="4840513" y="239487"/>
              <a:ext cx="4303487" cy="196668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Rounded Corners 3">
            <a:extLst>
              <a:ext uri="{FF2B5EF4-FFF2-40B4-BE49-F238E27FC236}">
                <a16:creationId xmlns:a16="http://schemas.microsoft.com/office/drawing/2014/main" id="{79AF73D1-15C9-CF89-7ACD-07F4ED33C9A8}"/>
              </a:ext>
            </a:extLst>
          </p:cNvPr>
          <p:cNvSpPr/>
          <p:nvPr/>
        </p:nvSpPr>
        <p:spPr>
          <a:xfrm>
            <a:off x="414735" y="2673350"/>
            <a:ext cx="3722195" cy="1966686"/>
          </a:xfrm>
          <a:prstGeom prst="roundRect">
            <a:avLst>
              <a:gd name="adj" fmla="val 9830"/>
            </a:avLst>
          </a:prstGeom>
          <a:solidFill>
            <a:schemeClr val="accent3"/>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b="1">
                <a:solidFill>
                  <a:srgbClr val="C00000"/>
                </a:solidFill>
              </a:rPr>
              <a:t>Nơi thực hiện: </a:t>
            </a:r>
            <a:r>
              <a:rPr lang="vi-VN" sz="2100">
                <a:solidFill>
                  <a:srgbClr val="000000"/>
                </a:solidFill>
              </a:rPr>
              <a:t>những nơi đặt máy móc, thiết bị</a:t>
            </a:r>
            <a:r>
              <a:rPr lang="en-US" sz="2100">
                <a:solidFill>
                  <a:srgbClr val="000000"/>
                </a:solidFill>
              </a:rPr>
              <a:t> với các thiết bị chuyên dụng. </a:t>
            </a:r>
          </a:p>
        </p:txBody>
      </p:sp>
      <p:sp>
        <p:nvSpPr>
          <p:cNvPr id="10" name="Rectangle: Rounded Corners 9">
            <a:extLst>
              <a:ext uri="{FF2B5EF4-FFF2-40B4-BE49-F238E27FC236}">
                <a16:creationId xmlns:a16="http://schemas.microsoft.com/office/drawing/2014/main" id="{6510CBA1-888F-799F-DA9B-756315CA3331}"/>
              </a:ext>
            </a:extLst>
          </p:cNvPr>
          <p:cNvSpPr/>
          <p:nvPr/>
        </p:nvSpPr>
        <p:spPr>
          <a:xfrm>
            <a:off x="4840513" y="2673350"/>
            <a:ext cx="3722195" cy="1966686"/>
          </a:xfrm>
          <a:prstGeom prst="roundRect">
            <a:avLst>
              <a:gd name="adj" fmla="val 9830"/>
            </a:avLst>
          </a:prstGeom>
          <a:solidFill>
            <a:schemeClr val="accent3"/>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b="1">
                <a:solidFill>
                  <a:srgbClr val="C00000"/>
                </a:solidFill>
              </a:rPr>
              <a:t>Người thực hiện: </a:t>
            </a:r>
            <a:r>
              <a:rPr lang="vi-VN" sz="2100">
                <a:solidFill>
                  <a:srgbClr val="000000"/>
                </a:solidFill>
              </a:rPr>
              <a:t>các kĩ sư điện tử và thợ điện tử làm việc tại các công ty dịch vụ điện tử. </a:t>
            </a:r>
            <a:endParaRPr lang="en-US" sz="2100">
              <a:solidFill>
                <a:srgbClr val="000000"/>
              </a:solidFill>
            </a:endParaRPr>
          </a:p>
        </p:txBody>
      </p:sp>
    </p:spTree>
    <p:extLst>
      <p:ext uri="{BB962C8B-B14F-4D97-AF65-F5344CB8AC3E}">
        <p14:creationId xmlns:p14="http://schemas.microsoft.com/office/powerpoint/2010/main" val="16050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E67FC807-A10B-20FD-BA19-A0C954EF4F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D9D135-C4C8-AD5A-0D50-4C820E1558CD}"/>
              </a:ext>
            </a:extLst>
          </p:cNvPr>
          <p:cNvSpPr txBox="1"/>
          <p:nvPr/>
        </p:nvSpPr>
        <p:spPr>
          <a:xfrm>
            <a:off x="2175329" y="263397"/>
            <a:ext cx="47933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7030A0"/>
                </a:solidFill>
                <a:effectLst/>
                <a:uLnTx/>
                <a:uFillTx/>
                <a:latin typeface="Arial"/>
                <a:cs typeface="Arial"/>
                <a:sym typeface="Arial"/>
              </a:rPr>
              <a:t>4. Vận hành thiết bị điện tử</a:t>
            </a:r>
          </a:p>
        </p:txBody>
      </p:sp>
      <p:grpSp>
        <p:nvGrpSpPr>
          <p:cNvPr id="14" name="Group 13">
            <a:extLst>
              <a:ext uri="{FF2B5EF4-FFF2-40B4-BE49-F238E27FC236}">
                <a16:creationId xmlns:a16="http://schemas.microsoft.com/office/drawing/2014/main" id="{66125CF4-F545-8318-A1E6-C432A38D0EB1}"/>
              </a:ext>
            </a:extLst>
          </p:cNvPr>
          <p:cNvGrpSpPr/>
          <p:nvPr/>
        </p:nvGrpSpPr>
        <p:grpSpPr>
          <a:xfrm>
            <a:off x="318759" y="742880"/>
            <a:ext cx="8506482" cy="958660"/>
            <a:chOff x="318759" y="739576"/>
            <a:chExt cx="8506482" cy="958660"/>
          </a:xfrm>
        </p:grpSpPr>
        <p:sp>
          <p:nvSpPr>
            <p:cNvPr id="15" name="TextBox 14">
              <a:extLst>
                <a:ext uri="{FF2B5EF4-FFF2-40B4-BE49-F238E27FC236}">
                  <a16:creationId xmlns:a16="http://schemas.microsoft.com/office/drawing/2014/main" id="{97ABD1E4-5F1A-BA65-672C-589D67E324BB}"/>
                </a:ext>
              </a:extLst>
            </p:cNvPr>
            <p:cNvSpPr txBox="1"/>
            <p:nvPr/>
          </p:nvSpPr>
          <p:spPr>
            <a:xfrm>
              <a:off x="1106713" y="739576"/>
              <a:ext cx="7718528"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Nghiên cứu thông tin trong SGK, trả lời câu hỏi: </a:t>
              </a:r>
              <a:r>
                <a:rPr kumimoji="0" lang="en-US" sz="2000" b="0" i="1" u="none" strike="noStrike" kern="0" cap="none" spc="0" normalizeH="0" baseline="0" noProof="0">
                  <a:ln>
                    <a:noFill/>
                  </a:ln>
                  <a:solidFill>
                    <a:srgbClr val="C00000"/>
                  </a:solidFill>
                  <a:effectLst/>
                  <a:uLnTx/>
                  <a:uFillTx/>
                  <a:latin typeface="Arial"/>
                  <a:cs typeface="Arial"/>
                  <a:sym typeface="Arial"/>
                </a:rPr>
                <a:t>Ngành nghề vận hành thiết bị điện tử thực hiện những công việc gì?</a:t>
              </a:r>
            </a:p>
          </p:txBody>
        </p:sp>
        <p:pic>
          <p:nvPicPr>
            <p:cNvPr id="16" name="Picture 23">
              <a:extLst>
                <a:ext uri="{FF2B5EF4-FFF2-40B4-BE49-F238E27FC236}">
                  <a16:creationId xmlns:a16="http://schemas.microsoft.com/office/drawing/2014/main" id="{14A8DD90-8658-27FE-1A0D-09AA10B2648D}"/>
                </a:ext>
              </a:extLst>
            </p:cNvPr>
            <p:cNvPicPr>
              <a:picLocks noChangeAspect="1"/>
            </p:cNvPicPr>
            <p:nvPr/>
          </p:nvPicPr>
          <p:blipFill>
            <a:blip r:embed="rId3"/>
            <a:srcRect/>
            <a:stretch>
              <a:fillRect/>
            </a:stretch>
          </p:blipFill>
          <p:spPr>
            <a:xfrm>
              <a:off x="318759" y="899886"/>
              <a:ext cx="708163" cy="708458"/>
            </a:xfrm>
            <a:prstGeom prst="rect">
              <a:avLst/>
            </a:prstGeom>
          </p:spPr>
        </p:pic>
      </p:grpSp>
      <p:grpSp>
        <p:nvGrpSpPr>
          <p:cNvPr id="8" name="Group 7">
            <a:extLst>
              <a:ext uri="{FF2B5EF4-FFF2-40B4-BE49-F238E27FC236}">
                <a16:creationId xmlns:a16="http://schemas.microsoft.com/office/drawing/2014/main" id="{D8F16574-5555-066F-438A-FAF9E4F0D756}"/>
              </a:ext>
            </a:extLst>
          </p:cNvPr>
          <p:cNvGrpSpPr/>
          <p:nvPr/>
        </p:nvGrpSpPr>
        <p:grpSpPr>
          <a:xfrm>
            <a:off x="398587" y="1798752"/>
            <a:ext cx="8687356" cy="3022679"/>
            <a:chOff x="296987" y="1791495"/>
            <a:chExt cx="8687356" cy="3022679"/>
          </a:xfrm>
        </p:grpSpPr>
        <p:grpSp>
          <p:nvGrpSpPr>
            <p:cNvPr id="3" name="Group 2">
              <a:extLst>
                <a:ext uri="{FF2B5EF4-FFF2-40B4-BE49-F238E27FC236}">
                  <a16:creationId xmlns:a16="http://schemas.microsoft.com/office/drawing/2014/main" id="{3EC9D102-20BC-CBAB-98A7-CD58BE5E585A}"/>
                </a:ext>
              </a:extLst>
            </p:cNvPr>
            <p:cNvGrpSpPr/>
            <p:nvPr/>
          </p:nvGrpSpPr>
          <p:grpSpPr>
            <a:xfrm>
              <a:off x="322943" y="4105609"/>
              <a:ext cx="8661400" cy="708565"/>
              <a:chOff x="373744" y="3498249"/>
              <a:chExt cx="8661400" cy="708565"/>
            </a:xfrm>
          </p:grpSpPr>
          <p:sp>
            <p:nvSpPr>
              <p:cNvPr id="7" name="TextBox 6">
                <a:extLst>
                  <a:ext uri="{FF2B5EF4-FFF2-40B4-BE49-F238E27FC236}">
                    <a16:creationId xmlns:a16="http://schemas.microsoft.com/office/drawing/2014/main" id="{CD931EDE-52F0-969F-6608-85E035184A6C}"/>
                  </a:ext>
                </a:extLst>
              </p:cNvPr>
              <p:cNvSpPr txBox="1"/>
              <p:nvPr/>
            </p:nvSpPr>
            <p:spPr>
              <a:xfrm>
                <a:off x="1026922" y="3883649"/>
                <a:ext cx="6930571"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1" u="none" strike="noStrike" kern="0" cap="none" spc="0" normalizeH="0" baseline="0" noProof="0">
                    <a:ln>
                      <a:noFill/>
                    </a:ln>
                    <a:solidFill>
                      <a:srgbClr val="000000"/>
                    </a:solidFill>
                    <a:effectLst/>
                    <a:uLnTx/>
                    <a:uFillTx/>
                    <a:latin typeface="Arial"/>
                    <a:cs typeface="Arial"/>
                    <a:sym typeface="Arial"/>
                  </a:rPr>
                  <a:t>Hình 14.</a:t>
                </a:r>
                <a:r>
                  <a:rPr lang="en-US" sz="1500" b="1" i="1"/>
                  <a:t>5</a:t>
                </a:r>
                <a:r>
                  <a:rPr kumimoji="0" lang="en-US" sz="1500" b="1" i="1" u="none" strike="noStrike" kern="0" cap="none" spc="0" normalizeH="0" baseline="0" noProof="0">
                    <a:ln>
                      <a:noFill/>
                    </a:ln>
                    <a:solidFill>
                      <a:srgbClr val="000000"/>
                    </a:solidFill>
                    <a:effectLst/>
                    <a:uLnTx/>
                    <a:uFillTx/>
                    <a:latin typeface="Arial"/>
                    <a:cs typeface="Arial"/>
                    <a:sym typeface="Arial"/>
                  </a:rPr>
                  <a:t>. </a:t>
                </a:r>
                <a:r>
                  <a:rPr kumimoji="0" lang="en-US" sz="1500" b="0" i="1" u="none" strike="noStrike" kern="0" cap="none" spc="0" normalizeH="0" baseline="0" noProof="0">
                    <a:ln>
                      <a:noFill/>
                    </a:ln>
                    <a:solidFill>
                      <a:srgbClr val="000000"/>
                    </a:solidFill>
                    <a:effectLst/>
                    <a:uLnTx/>
                    <a:uFillTx/>
                    <a:latin typeface="Arial"/>
                    <a:cs typeface="Arial"/>
                    <a:sym typeface="Arial"/>
                  </a:rPr>
                  <a:t>Vận hành thiết bị điện tử </a:t>
                </a:r>
              </a:p>
            </p:txBody>
          </p:sp>
          <p:sp>
            <p:nvSpPr>
              <p:cNvPr id="9" name="TextBox 8">
                <a:extLst>
                  <a:ext uri="{FF2B5EF4-FFF2-40B4-BE49-F238E27FC236}">
                    <a16:creationId xmlns:a16="http://schemas.microsoft.com/office/drawing/2014/main" id="{5532E920-BD1E-07B6-322D-9244E5DD4E12}"/>
                  </a:ext>
                </a:extLst>
              </p:cNvPr>
              <p:cNvSpPr txBox="1"/>
              <p:nvPr/>
            </p:nvSpPr>
            <p:spPr>
              <a:xfrm>
                <a:off x="373744" y="3498249"/>
                <a:ext cx="30951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a:ln>
                      <a:noFill/>
                    </a:ln>
                    <a:solidFill>
                      <a:srgbClr val="000000"/>
                    </a:solidFill>
                    <a:effectLst/>
                    <a:uLnTx/>
                    <a:uFillTx/>
                    <a:latin typeface="Arial"/>
                    <a:cs typeface="Arial"/>
                    <a:sym typeface="Arial"/>
                  </a:rPr>
                  <a:t>a. Vận hành máy sản xuất</a:t>
                </a:r>
              </a:p>
            </p:txBody>
          </p:sp>
          <p:sp>
            <p:nvSpPr>
              <p:cNvPr id="11" name="TextBox 10">
                <a:extLst>
                  <a:ext uri="{FF2B5EF4-FFF2-40B4-BE49-F238E27FC236}">
                    <a16:creationId xmlns:a16="http://schemas.microsoft.com/office/drawing/2014/main" id="{75035F18-78F8-D02F-3467-7011B6BFEFDA}"/>
                  </a:ext>
                </a:extLst>
              </p:cNvPr>
              <p:cNvSpPr txBox="1"/>
              <p:nvPr/>
            </p:nvSpPr>
            <p:spPr>
              <a:xfrm>
                <a:off x="4209144" y="3498249"/>
                <a:ext cx="4826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a:ln>
                      <a:noFill/>
                    </a:ln>
                    <a:solidFill>
                      <a:srgbClr val="000000"/>
                    </a:solidFill>
                    <a:effectLst/>
                    <a:uLnTx/>
                    <a:uFillTx/>
                    <a:latin typeface="Arial"/>
                    <a:cs typeface="Arial"/>
                    <a:sym typeface="Arial"/>
                  </a:rPr>
                  <a:t>b. Vận hành mạng truyền thông </a:t>
                </a:r>
              </a:p>
            </p:txBody>
          </p:sp>
        </p:grpSp>
        <p:pic>
          <p:nvPicPr>
            <p:cNvPr id="5" name="Picture 4">
              <a:extLst>
                <a:ext uri="{FF2B5EF4-FFF2-40B4-BE49-F238E27FC236}">
                  <a16:creationId xmlns:a16="http://schemas.microsoft.com/office/drawing/2014/main" id="{AD8DAC74-707C-650A-9440-133162BA9AAE}"/>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r="57143" b="21668"/>
            <a:stretch/>
          </p:blipFill>
          <p:spPr>
            <a:xfrm>
              <a:off x="296987" y="1791496"/>
              <a:ext cx="3570514" cy="2314113"/>
            </a:xfrm>
            <a:prstGeom prst="rect">
              <a:avLst/>
            </a:prstGeom>
          </p:spPr>
        </p:pic>
        <p:pic>
          <p:nvPicPr>
            <p:cNvPr id="6" name="Picture 5">
              <a:extLst>
                <a:ext uri="{FF2B5EF4-FFF2-40B4-BE49-F238E27FC236}">
                  <a16:creationId xmlns:a16="http://schemas.microsoft.com/office/drawing/2014/main" id="{BC155F3F-3B41-CE17-54F5-5D87906938C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l="52484" r="565" b="21668"/>
            <a:stretch/>
          </p:blipFill>
          <p:spPr>
            <a:xfrm>
              <a:off x="4615543" y="1791495"/>
              <a:ext cx="3911600" cy="2314113"/>
            </a:xfrm>
            <a:prstGeom prst="rect">
              <a:avLst/>
            </a:prstGeom>
          </p:spPr>
        </p:pic>
      </p:grpSp>
    </p:spTree>
    <p:extLst>
      <p:ext uri="{BB962C8B-B14F-4D97-AF65-F5344CB8AC3E}">
        <p14:creationId xmlns:p14="http://schemas.microsoft.com/office/powerpoint/2010/main" val="238227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53800FB6-DE8A-4BAB-BEE5-8DEE5F7292C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9C8324-90E5-D733-806C-A0801AF445A4}"/>
              </a:ext>
            </a:extLst>
          </p:cNvPr>
          <p:cNvSpPr txBox="1"/>
          <p:nvPr/>
        </p:nvSpPr>
        <p:spPr>
          <a:xfrm>
            <a:off x="2721428" y="246742"/>
            <a:ext cx="3701143" cy="630942"/>
          </a:xfrm>
          <a:prstGeom prst="rect">
            <a:avLst/>
          </a:prstGeom>
          <a:noFill/>
        </p:spPr>
        <p:txBody>
          <a:bodyPr wrap="square" rtlCol="0">
            <a:spAutoFit/>
          </a:bodyPr>
          <a:lstStyle/>
          <a:p>
            <a:pPr algn="ctr"/>
            <a:r>
              <a:rPr lang="en-US" sz="3500" b="1">
                <a:solidFill>
                  <a:schemeClr val="bg2">
                    <a:lumMod val="75000"/>
                  </a:schemeClr>
                </a:solidFill>
              </a:rPr>
              <a:t>KHỞI ĐỘNG </a:t>
            </a:r>
          </a:p>
        </p:txBody>
      </p:sp>
      <p:grpSp>
        <p:nvGrpSpPr>
          <p:cNvPr id="8" name="Group 7">
            <a:extLst>
              <a:ext uri="{FF2B5EF4-FFF2-40B4-BE49-F238E27FC236}">
                <a16:creationId xmlns:a16="http://schemas.microsoft.com/office/drawing/2014/main" id="{54142554-2B77-4FFA-FC83-BFE5FEEDEF41}"/>
              </a:ext>
            </a:extLst>
          </p:cNvPr>
          <p:cNvGrpSpPr/>
          <p:nvPr/>
        </p:nvGrpSpPr>
        <p:grpSpPr>
          <a:xfrm>
            <a:off x="378301" y="931181"/>
            <a:ext cx="8387398" cy="1001941"/>
            <a:chOff x="342945" y="1040038"/>
            <a:chExt cx="8387398" cy="1001941"/>
          </a:xfrm>
        </p:grpSpPr>
        <p:sp>
          <p:nvSpPr>
            <p:cNvPr id="6" name="TextBox 5">
              <a:extLst>
                <a:ext uri="{FF2B5EF4-FFF2-40B4-BE49-F238E27FC236}">
                  <a16:creationId xmlns:a16="http://schemas.microsoft.com/office/drawing/2014/main" id="{B0F07C1E-266E-E416-0EFD-71EAA609457E}"/>
                </a:ext>
              </a:extLst>
            </p:cNvPr>
            <p:cNvSpPr txBox="1"/>
            <p:nvPr/>
          </p:nvSpPr>
          <p:spPr>
            <a:xfrm>
              <a:off x="1126672" y="1040038"/>
              <a:ext cx="7603671" cy="1001941"/>
            </a:xfrm>
            <a:prstGeom prst="rect">
              <a:avLst/>
            </a:prstGeom>
            <a:noFill/>
          </p:spPr>
          <p:txBody>
            <a:bodyPr wrap="square">
              <a:spAutoFit/>
            </a:bodyPr>
            <a:lstStyle/>
            <a:p>
              <a:pPr algn="just">
                <a:lnSpc>
                  <a:spcPct val="150000"/>
                </a:lnSpc>
              </a:pPr>
              <a:r>
                <a:rPr lang="vi-VN" sz="2100"/>
                <a:t>Em hãy cho biết ngành nghề của những người lao động trong Hình 14.1. </a:t>
              </a:r>
              <a:endParaRPr lang="en-US" sz="2100"/>
            </a:p>
          </p:txBody>
        </p:sp>
        <p:pic>
          <p:nvPicPr>
            <p:cNvPr id="7" name="Picture 23">
              <a:extLst>
                <a:ext uri="{FF2B5EF4-FFF2-40B4-BE49-F238E27FC236}">
                  <a16:creationId xmlns:a16="http://schemas.microsoft.com/office/drawing/2014/main" id="{F55DBB29-AAFC-C421-F986-A23010F40EBD}"/>
                </a:ext>
              </a:extLst>
            </p:cNvPr>
            <p:cNvPicPr>
              <a:picLocks noChangeAspect="1"/>
            </p:cNvPicPr>
            <p:nvPr/>
          </p:nvPicPr>
          <p:blipFill>
            <a:blip r:embed="rId3"/>
            <a:srcRect/>
            <a:stretch>
              <a:fillRect/>
            </a:stretch>
          </p:blipFill>
          <p:spPr>
            <a:xfrm>
              <a:off x="342945" y="1189820"/>
              <a:ext cx="702083" cy="702375"/>
            </a:xfrm>
            <a:prstGeom prst="rect">
              <a:avLst/>
            </a:prstGeom>
          </p:spPr>
        </p:pic>
      </p:grpSp>
      <p:grpSp>
        <p:nvGrpSpPr>
          <p:cNvPr id="15" name="Group 14">
            <a:extLst>
              <a:ext uri="{FF2B5EF4-FFF2-40B4-BE49-F238E27FC236}">
                <a16:creationId xmlns:a16="http://schemas.microsoft.com/office/drawing/2014/main" id="{C11D0B93-5059-53C6-22FE-85C197636BB8}"/>
              </a:ext>
            </a:extLst>
          </p:cNvPr>
          <p:cNvGrpSpPr/>
          <p:nvPr/>
        </p:nvGrpSpPr>
        <p:grpSpPr>
          <a:xfrm>
            <a:off x="928914" y="2045165"/>
            <a:ext cx="7326084" cy="2816434"/>
            <a:chOff x="928914" y="2045165"/>
            <a:chExt cx="7326084" cy="2816434"/>
          </a:xfrm>
        </p:grpSpPr>
        <p:pic>
          <p:nvPicPr>
            <p:cNvPr id="10" name="Picture 9">
              <a:extLst>
                <a:ext uri="{FF2B5EF4-FFF2-40B4-BE49-F238E27FC236}">
                  <a16:creationId xmlns:a16="http://schemas.microsoft.com/office/drawing/2014/main" id="{470E047E-7D8E-694E-441C-F3427801DCA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rcRect t="3232" r="57860" b="20424"/>
            <a:stretch/>
          </p:blipFill>
          <p:spPr>
            <a:xfrm>
              <a:off x="928914" y="2045166"/>
              <a:ext cx="3229430" cy="2185287"/>
            </a:xfrm>
            <a:prstGeom prst="rect">
              <a:avLst/>
            </a:prstGeom>
          </p:spPr>
        </p:pic>
        <p:sp>
          <p:nvSpPr>
            <p:cNvPr id="11" name="TextBox 10">
              <a:extLst>
                <a:ext uri="{FF2B5EF4-FFF2-40B4-BE49-F238E27FC236}">
                  <a16:creationId xmlns:a16="http://schemas.microsoft.com/office/drawing/2014/main" id="{96D63A7F-81C9-46E5-6D52-43927FADC670}"/>
                </a:ext>
              </a:extLst>
            </p:cNvPr>
            <p:cNvSpPr txBox="1"/>
            <p:nvPr/>
          </p:nvSpPr>
          <p:spPr>
            <a:xfrm>
              <a:off x="1324427" y="4538434"/>
              <a:ext cx="6930571" cy="323165"/>
            </a:xfrm>
            <a:prstGeom prst="rect">
              <a:avLst/>
            </a:prstGeom>
            <a:noFill/>
          </p:spPr>
          <p:txBody>
            <a:bodyPr wrap="square" rtlCol="0">
              <a:spAutoFit/>
            </a:bodyPr>
            <a:lstStyle/>
            <a:p>
              <a:pPr algn="ctr"/>
              <a:r>
                <a:rPr lang="en-US" sz="1500" b="1" i="1"/>
                <a:t>Hình 14.1. </a:t>
              </a:r>
              <a:r>
                <a:rPr lang="en-US" sz="1500" i="1"/>
                <a:t>Người lao động thuộc lĩnh vực kĩ thuật điện tử </a:t>
              </a:r>
            </a:p>
          </p:txBody>
        </p:sp>
        <p:pic>
          <p:nvPicPr>
            <p:cNvPr id="12" name="Picture 11">
              <a:extLst>
                <a:ext uri="{FF2B5EF4-FFF2-40B4-BE49-F238E27FC236}">
                  <a16:creationId xmlns:a16="http://schemas.microsoft.com/office/drawing/2014/main" id="{B12EE2D7-5B62-09E9-EC06-47E7967CAC38}"/>
                </a:ext>
              </a:extLst>
            </p:cNvPr>
            <p:cNvPicPr>
              <a:picLocks noChangeAspect="1"/>
            </p:cNvPicPr>
            <p:nvPr/>
          </p:nvPicPr>
          <p:blipFill>
            <a:blip r:embed="rId6">
              <a:extLst>
                <a:ext uri="{BEBA8EAE-BF5A-486C-A8C5-ECC9F3942E4B}">
                  <a14:imgProps xmlns:a14="http://schemas.microsoft.com/office/drawing/2010/main">
                    <a14:imgLayer r:embed="rId5">
                      <a14:imgEffect>
                        <a14:saturation sat="300000"/>
                      </a14:imgEffect>
                    </a14:imgLayer>
                  </a14:imgProps>
                </a:ext>
              </a:extLst>
            </a:blip>
            <a:srcRect l="57339" t="3232" r="521" b="20424"/>
            <a:stretch/>
          </p:blipFill>
          <p:spPr>
            <a:xfrm>
              <a:off x="4884054" y="2045165"/>
              <a:ext cx="3229430" cy="2185287"/>
            </a:xfrm>
            <a:prstGeom prst="rect">
              <a:avLst/>
            </a:prstGeom>
          </p:spPr>
        </p:pic>
        <p:sp>
          <p:nvSpPr>
            <p:cNvPr id="13" name="TextBox 12">
              <a:extLst>
                <a:ext uri="{FF2B5EF4-FFF2-40B4-BE49-F238E27FC236}">
                  <a16:creationId xmlns:a16="http://schemas.microsoft.com/office/drawing/2014/main" id="{3AF816AE-5F38-DA3B-5A31-F9BE02E7B645}"/>
                </a:ext>
              </a:extLst>
            </p:cNvPr>
            <p:cNvSpPr txBox="1"/>
            <p:nvPr/>
          </p:nvSpPr>
          <p:spPr>
            <a:xfrm>
              <a:off x="2282372" y="4199880"/>
              <a:ext cx="522513" cy="338554"/>
            </a:xfrm>
            <a:prstGeom prst="rect">
              <a:avLst/>
            </a:prstGeom>
            <a:noFill/>
          </p:spPr>
          <p:txBody>
            <a:bodyPr wrap="square" rtlCol="0">
              <a:spAutoFit/>
            </a:bodyPr>
            <a:lstStyle/>
            <a:p>
              <a:pPr algn="ctr"/>
              <a:r>
                <a:rPr lang="en-US" sz="1600" i="1"/>
                <a:t>a.</a:t>
              </a:r>
            </a:p>
          </p:txBody>
        </p:sp>
        <p:sp>
          <p:nvSpPr>
            <p:cNvPr id="14" name="TextBox 13">
              <a:extLst>
                <a:ext uri="{FF2B5EF4-FFF2-40B4-BE49-F238E27FC236}">
                  <a16:creationId xmlns:a16="http://schemas.microsoft.com/office/drawing/2014/main" id="{604A8F14-708E-9ECC-E06C-36E71A529D10}"/>
                </a:ext>
              </a:extLst>
            </p:cNvPr>
            <p:cNvSpPr txBox="1"/>
            <p:nvPr/>
          </p:nvSpPr>
          <p:spPr>
            <a:xfrm>
              <a:off x="6440713" y="4199418"/>
              <a:ext cx="522513" cy="338554"/>
            </a:xfrm>
            <a:prstGeom prst="rect">
              <a:avLst/>
            </a:prstGeom>
            <a:noFill/>
          </p:spPr>
          <p:txBody>
            <a:bodyPr wrap="square" rtlCol="0">
              <a:spAutoFit/>
            </a:bodyPr>
            <a:lstStyle/>
            <a:p>
              <a:pPr algn="ctr"/>
              <a:r>
                <a:rPr lang="en-US" sz="1600" i="1"/>
                <a:t>b.</a:t>
              </a:r>
            </a:p>
          </p:txBody>
        </p:sp>
      </p:grpSp>
    </p:spTree>
    <p:extLst>
      <p:ext uri="{BB962C8B-B14F-4D97-AF65-F5344CB8AC3E}">
        <p14:creationId xmlns:p14="http://schemas.microsoft.com/office/powerpoint/2010/main" val="335353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059AB6AF-381D-4B5C-7BAE-EE1D6815E6F5}"/>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AF0BA80-EE43-7F6E-D378-87E135A912BC}"/>
              </a:ext>
            </a:extLst>
          </p:cNvPr>
          <p:cNvSpPr/>
          <p:nvPr/>
        </p:nvSpPr>
        <p:spPr>
          <a:xfrm>
            <a:off x="500744" y="1743074"/>
            <a:ext cx="1342571" cy="1584779"/>
          </a:xfrm>
          <a:prstGeom prst="roundRect">
            <a:avLst/>
          </a:prstGeom>
          <a:solidFill>
            <a:srgbClr val="FFD7A3"/>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i="1">
                <a:solidFill>
                  <a:srgbClr val="002060"/>
                </a:solidFill>
              </a:rPr>
              <a:t>Vận hành </a:t>
            </a:r>
          </a:p>
        </p:txBody>
      </p:sp>
      <p:sp>
        <p:nvSpPr>
          <p:cNvPr id="10" name="Rectangle: Rounded Corners 9">
            <a:extLst>
              <a:ext uri="{FF2B5EF4-FFF2-40B4-BE49-F238E27FC236}">
                <a16:creationId xmlns:a16="http://schemas.microsoft.com/office/drawing/2014/main" id="{FCDD51C8-91AC-A2BB-77D6-EB56ED97F21D}"/>
              </a:ext>
            </a:extLst>
          </p:cNvPr>
          <p:cNvSpPr/>
          <p:nvPr/>
        </p:nvSpPr>
        <p:spPr>
          <a:xfrm>
            <a:off x="2750458" y="709611"/>
            <a:ext cx="5943600" cy="1429658"/>
          </a:xfrm>
          <a:prstGeom prst="roundRect">
            <a:avLst>
              <a:gd name="adj" fmla="val 9830"/>
            </a:avLst>
          </a:prstGeom>
          <a:solidFill>
            <a:schemeClr val="accent3"/>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a:solidFill>
                  <a:srgbClr val="000000"/>
                </a:solidFill>
              </a:rPr>
              <a:t>Thực hiện những thao tác đóng cắt, điều chỉnh đúng quy trình các thiết bị và hệ thống điện tử.</a:t>
            </a:r>
          </a:p>
        </p:txBody>
      </p:sp>
      <p:sp>
        <p:nvSpPr>
          <p:cNvPr id="12" name="Rectangle: Rounded Corners 11">
            <a:extLst>
              <a:ext uri="{FF2B5EF4-FFF2-40B4-BE49-F238E27FC236}">
                <a16:creationId xmlns:a16="http://schemas.microsoft.com/office/drawing/2014/main" id="{AD9B98AA-9C0E-9F87-9299-8DCDF52C9066}"/>
              </a:ext>
            </a:extLst>
          </p:cNvPr>
          <p:cNvSpPr/>
          <p:nvPr/>
        </p:nvSpPr>
        <p:spPr>
          <a:xfrm>
            <a:off x="2750458" y="2902402"/>
            <a:ext cx="5943600" cy="1429658"/>
          </a:xfrm>
          <a:prstGeom prst="roundRect">
            <a:avLst>
              <a:gd name="adj" fmla="val 9830"/>
            </a:avLst>
          </a:prstGeom>
          <a:solidFill>
            <a:schemeClr val="accent3"/>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100">
                <a:solidFill>
                  <a:srgbClr val="000000"/>
                </a:solidFill>
              </a:rPr>
              <a:t>Nhằm khai thác hiệu quả, đúng chức năng, đảm bảo làm việc an toàn, không xảy ra sự cố cho người và thiết bị.</a:t>
            </a:r>
            <a:endParaRPr lang="en-US" sz="2100">
              <a:solidFill>
                <a:srgbClr val="000000"/>
              </a:solidFill>
            </a:endParaRPr>
          </a:p>
        </p:txBody>
      </p:sp>
      <p:cxnSp>
        <p:nvCxnSpPr>
          <p:cNvPr id="17" name="Straight Connector 16">
            <a:extLst>
              <a:ext uri="{FF2B5EF4-FFF2-40B4-BE49-F238E27FC236}">
                <a16:creationId xmlns:a16="http://schemas.microsoft.com/office/drawing/2014/main" id="{CBFBF640-D54E-D287-1A3F-5FDCC7A71186}"/>
              </a:ext>
            </a:extLst>
          </p:cNvPr>
          <p:cNvCxnSpPr>
            <a:stCxn id="4" idx="3"/>
            <a:endCxn id="10" idx="1"/>
          </p:cNvCxnSpPr>
          <p:nvPr/>
        </p:nvCxnSpPr>
        <p:spPr>
          <a:xfrm flipV="1">
            <a:off x="1843315" y="1424440"/>
            <a:ext cx="907143" cy="1111024"/>
          </a:xfrm>
          <a:prstGeom prst="curvedConnector3">
            <a:avLst>
              <a:gd name="adj1"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60D790-4455-01D7-46F0-4373530D7950}"/>
              </a:ext>
            </a:extLst>
          </p:cNvPr>
          <p:cNvCxnSpPr>
            <a:cxnSpLocks/>
            <a:stCxn id="4" idx="3"/>
            <a:endCxn id="12" idx="1"/>
          </p:cNvCxnSpPr>
          <p:nvPr/>
        </p:nvCxnSpPr>
        <p:spPr>
          <a:xfrm>
            <a:off x="1843315" y="2535464"/>
            <a:ext cx="907143" cy="1081767"/>
          </a:xfrm>
          <a:prstGeom prst="curvedConnector3">
            <a:avLst>
              <a:gd name="adj1"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5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E9ED2464-0F42-C69A-A03D-617976FFBD1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886DB02-8686-A9D7-E0E8-E75B2D746FD2}"/>
              </a:ext>
            </a:extLst>
          </p:cNvPr>
          <p:cNvGrpSpPr/>
          <p:nvPr/>
        </p:nvGrpSpPr>
        <p:grpSpPr>
          <a:xfrm>
            <a:off x="391885" y="515262"/>
            <a:ext cx="4564743" cy="4628238"/>
            <a:chOff x="391885" y="515262"/>
            <a:chExt cx="4564743" cy="4628238"/>
          </a:xfrm>
        </p:grpSpPr>
        <p:grpSp>
          <p:nvGrpSpPr>
            <p:cNvPr id="10" name="Group 9">
              <a:extLst>
                <a:ext uri="{FF2B5EF4-FFF2-40B4-BE49-F238E27FC236}">
                  <a16:creationId xmlns:a16="http://schemas.microsoft.com/office/drawing/2014/main" id="{A82FE829-FAF9-A8C0-BFB1-511B69688DAD}"/>
                </a:ext>
              </a:extLst>
            </p:cNvPr>
            <p:cNvGrpSpPr/>
            <p:nvPr/>
          </p:nvGrpSpPr>
          <p:grpSpPr>
            <a:xfrm>
              <a:off x="391885" y="515262"/>
              <a:ext cx="4564743" cy="2220681"/>
              <a:chOff x="660399" y="718457"/>
              <a:chExt cx="4564743" cy="2017486"/>
            </a:xfrm>
          </p:grpSpPr>
          <p:sp>
            <p:nvSpPr>
              <p:cNvPr id="7" name="Rectangle: Rounded Corners 6">
                <a:extLst>
                  <a:ext uri="{FF2B5EF4-FFF2-40B4-BE49-F238E27FC236}">
                    <a16:creationId xmlns:a16="http://schemas.microsoft.com/office/drawing/2014/main" id="{CF66A5BB-9C4B-7CF9-A928-9B45B5C240F0}"/>
                  </a:ext>
                </a:extLst>
              </p:cNvPr>
              <p:cNvSpPr/>
              <p:nvPr/>
            </p:nvSpPr>
            <p:spPr>
              <a:xfrm>
                <a:off x="660399" y="718457"/>
                <a:ext cx="4564743" cy="2017486"/>
              </a:xfrm>
              <a:prstGeom prst="roundRect">
                <a:avLst>
                  <a:gd name="adj" fmla="val 10912"/>
                </a:avLst>
              </a:prstGeom>
              <a:solidFill>
                <a:schemeClr val="accent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2F2F2"/>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2008068-6272-13EB-D197-5BE83F28A399}"/>
                  </a:ext>
                </a:extLst>
              </p:cNvPr>
              <p:cNvSpPr txBox="1"/>
              <p:nvPr/>
            </p:nvSpPr>
            <p:spPr>
              <a:xfrm>
                <a:off x="795564" y="901463"/>
                <a:ext cx="4313466" cy="13506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1" i="1" u="none" strike="noStrike" kern="0" cap="none" spc="0" normalizeH="0" baseline="0" noProof="0">
                    <a:ln>
                      <a:noFill/>
                    </a:ln>
                    <a:solidFill>
                      <a:srgbClr val="000000"/>
                    </a:solidFill>
                    <a:effectLst/>
                    <a:uLnTx/>
                    <a:uFillTx/>
                    <a:latin typeface="Arial"/>
                    <a:cs typeface="Arial"/>
                    <a:sym typeface="Arial"/>
                  </a:rPr>
                  <a:t>Kĩ sư điện tử và thợ điện tử làm những công việc gì trong ngành nghề vận hành thiết bị điện tử?</a:t>
                </a:r>
                <a:endParaRPr kumimoji="0" lang="en-US" sz="2100" b="1" i="1" u="none" strike="noStrike" kern="0" cap="none" spc="0" normalizeH="0" baseline="0" noProof="0">
                  <a:ln>
                    <a:noFill/>
                  </a:ln>
                  <a:solidFill>
                    <a:srgbClr val="000000"/>
                  </a:solidFill>
                  <a:effectLst/>
                  <a:uLnTx/>
                  <a:uFillTx/>
                  <a:latin typeface="Arial"/>
                  <a:cs typeface="Arial"/>
                  <a:sym typeface="Arial"/>
                </a:endParaRPr>
              </a:p>
            </p:txBody>
          </p:sp>
        </p:grpSp>
        <p:pic>
          <p:nvPicPr>
            <p:cNvPr id="11" name="Picture 16">
              <a:extLst>
                <a:ext uri="{FF2B5EF4-FFF2-40B4-BE49-F238E27FC236}">
                  <a16:creationId xmlns:a16="http://schemas.microsoft.com/office/drawing/2014/main" id="{4B590080-450F-D570-DEC5-4C5F7F65AA8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8166" y="2284146"/>
              <a:ext cx="2866519" cy="2859354"/>
            </a:xfrm>
            <a:prstGeom prst="rect">
              <a:avLst/>
            </a:prstGeom>
          </p:spPr>
        </p:pic>
      </p:grpSp>
      <p:pic>
        <p:nvPicPr>
          <p:cNvPr id="9218" name="Picture 2" descr="Kỹ Sư Là Gì? 9 Ngành Nghề Kỹ Sư Hấp Dẫn Nhất Hiện Nay">
            <a:extLst>
              <a:ext uri="{FF2B5EF4-FFF2-40B4-BE49-F238E27FC236}">
                <a16:creationId xmlns:a16="http://schemas.microsoft.com/office/drawing/2014/main" id="{138BCABE-EFEA-7F54-3B2B-BFBCF01EFB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294" r="-1"/>
          <a:stretch/>
        </p:blipFill>
        <p:spPr bwMode="auto">
          <a:xfrm>
            <a:off x="5254227" y="504262"/>
            <a:ext cx="3577776" cy="4134976"/>
          </a:xfrm>
          <a:prstGeom prst="snip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3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wipe(left)">
                                      <p:cBhvr>
                                        <p:cTn id="11"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467DFB31-DF61-5C4E-309F-5BF456143DF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1B5F1722-91CD-401A-FA06-A55FC05EFFDB}"/>
              </a:ext>
            </a:extLst>
          </p:cNvPr>
          <p:cNvGrpSpPr/>
          <p:nvPr/>
        </p:nvGrpSpPr>
        <p:grpSpPr>
          <a:xfrm>
            <a:off x="277585" y="440574"/>
            <a:ext cx="8358415" cy="2076746"/>
            <a:chOff x="277585" y="440574"/>
            <a:chExt cx="8358415" cy="2076746"/>
          </a:xfrm>
        </p:grpSpPr>
        <p:sp>
          <p:nvSpPr>
            <p:cNvPr id="2" name="Rectangle: Rounded Corners 1">
              <a:extLst>
                <a:ext uri="{FF2B5EF4-FFF2-40B4-BE49-F238E27FC236}">
                  <a16:creationId xmlns:a16="http://schemas.microsoft.com/office/drawing/2014/main" id="{1A578AC8-CBD1-D3F5-B359-33BA01FC8A9D}"/>
                </a:ext>
              </a:extLst>
            </p:cNvPr>
            <p:cNvSpPr/>
            <p:nvPr/>
          </p:nvSpPr>
          <p:spPr>
            <a:xfrm>
              <a:off x="1299028" y="440574"/>
              <a:ext cx="7336972" cy="2076746"/>
            </a:xfrm>
            <a:prstGeom prst="roundRect">
              <a:avLst/>
            </a:prstGeom>
            <a:solidFill>
              <a:schemeClr val="accent4"/>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Đủ 6 kỹ năng sau đảm bảo trúng tuyển kỹ sư điện công nghiệp">
              <a:extLst>
                <a:ext uri="{FF2B5EF4-FFF2-40B4-BE49-F238E27FC236}">
                  <a16:creationId xmlns:a16="http://schemas.microsoft.com/office/drawing/2014/main" id="{FF910DD9-93E9-B71B-C2D9-FEA76E442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85" y="440574"/>
              <a:ext cx="3115118" cy="2076745"/>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E6DF76-DFA9-B994-5DE8-F4566443F07C}"/>
                </a:ext>
              </a:extLst>
            </p:cNvPr>
            <p:cNvSpPr txBox="1"/>
            <p:nvPr/>
          </p:nvSpPr>
          <p:spPr>
            <a:xfrm>
              <a:off x="3512446" y="735601"/>
              <a:ext cx="5003811" cy="1486689"/>
            </a:xfrm>
            <a:prstGeom prst="rect">
              <a:avLst/>
            </a:prstGeom>
            <a:noFill/>
          </p:spPr>
          <p:txBody>
            <a:bodyPr wrap="square">
              <a:spAutoFit/>
            </a:bodyPr>
            <a:lstStyle/>
            <a:p>
              <a:pPr algn="just">
                <a:lnSpc>
                  <a:spcPct val="150000"/>
                </a:lnSpc>
              </a:pPr>
              <a:r>
                <a:rPr lang="vi-VN" sz="2100"/>
                <a:t>Công việc vận hành thiết bị điện tử tại các trung tâm kĩ thuật thường được thực hiện bởi các kĩ sư điện tử.</a:t>
              </a:r>
              <a:endParaRPr lang="en-US" sz="2100"/>
            </a:p>
          </p:txBody>
        </p:sp>
      </p:grpSp>
      <p:grpSp>
        <p:nvGrpSpPr>
          <p:cNvPr id="8" name="Group 7">
            <a:extLst>
              <a:ext uri="{FF2B5EF4-FFF2-40B4-BE49-F238E27FC236}">
                <a16:creationId xmlns:a16="http://schemas.microsoft.com/office/drawing/2014/main" id="{BAB4CFAE-BF9C-D456-8059-54A472B6E309}"/>
              </a:ext>
            </a:extLst>
          </p:cNvPr>
          <p:cNvGrpSpPr/>
          <p:nvPr/>
        </p:nvGrpSpPr>
        <p:grpSpPr>
          <a:xfrm>
            <a:off x="277585" y="2795513"/>
            <a:ext cx="8358415" cy="2015366"/>
            <a:chOff x="277585" y="2795513"/>
            <a:chExt cx="8358415" cy="2015366"/>
          </a:xfrm>
        </p:grpSpPr>
        <p:sp>
          <p:nvSpPr>
            <p:cNvPr id="3" name="Rectangle: Rounded Corners 2">
              <a:extLst>
                <a:ext uri="{FF2B5EF4-FFF2-40B4-BE49-F238E27FC236}">
                  <a16:creationId xmlns:a16="http://schemas.microsoft.com/office/drawing/2014/main" id="{D0E60041-DCF3-DE67-596C-50E4ADBC5DDD}"/>
                </a:ext>
              </a:extLst>
            </p:cNvPr>
            <p:cNvSpPr/>
            <p:nvPr/>
          </p:nvSpPr>
          <p:spPr>
            <a:xfrm>
              <a:off x="277585" y="2795513"/>
              <a:ext cx="7509329" cy="2015366"/>
            </a:xfrm>
            <a:prstGeom prst="roundRect">
              <a:avLst/>
            </a:prstGeom>
            <a:solidFill>
              <a:schemeClr val="accent4"/>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Kỹ sư cơ khí là gì? Mức lương và cơ hội nghề nghiệp 2023">
              <a:extLst>
                <a:ext uri="{FF2B5EF4-FFF2-40B4-BE49-F238E27FC236}">
                  <a16:creationId xmlns:a16="http://schemas.microsoft.com/office/drawing/2014/main" id="{45C1FE82-7D3D-BF90-1612-4950D94C1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2950" y="2795513"/>
              <a:ext cx="3023050" cy="2015366"/>
            </a:xfrm>
            <a:prstGeom prst="round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D250A3-AD84-2DBD-C5AB-AB432942FA94}"/>
                </a:ext>
              </a:extLst>
            </p:cNvPr>
            <p:cNvSpPr txBox="1"/>
            <p:nvPr/>
          </p:nvSpPr>
          <p:spPr>
            <a:xfrm>
              <a:off x="443362" y="3059851"/>
              <a:ext cx="5003811" cy="1486689"/>
            </a:xfrm>
            <a:prstGeom prst="rect">
              <a:avLst/>
            </a:prstGeom>
            <a:noFill/>
          </p:spPr>
          <p:txBody>
            <a:bodyPr wrap="square">
              <a:spAutoFit/>
            </a:bodyPr>
            <a:lstStyle/>
            <a:p>
              <a:pPr algn="just">
                <a:lnSpc>
                  <a:spcPct val="150000"/>
                </a:lnSpc>
              </a:pPr>
              <a:r>
                <a:rPr lang="vi-VN" sz="2100"/>
                <a:t>Công việc vận hành cho các máy sản xuất do thợ điện tử thực hiện có sự kiểm tra giám sát của kĩ sư điện tử. </a:t>
              </a:r>
              <a:endParaRPr lang="en-US" sz="2100"/>
            </a:p>
          </p:txBody>
        </p:sp>
      </p:grpSp>
    </p:spTree>
    <p:extLst>
      <p:ext uri="{BB962C8B-B14F-4D97-AF65-F5344CB8AC3E}">
        <p14:creationId xmlns:p14="http://schemas.microsoft.com/office/powerpoint/2010/main" val="64223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1B6A254D-2BCB-967A-8941-1B70609702F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8CF6228-0329-7753-1174-A180B04733BA}"/>
              </a:ext>
            </a:extLst>
          </p:cNvPr>
          <p:cNvGrpSpPr/>
          <p:nvPr/>
        </p:nvGrpSpPr>
        <p:grpSpPr>
          <a:xfrm>
            <a:off x="166159" y="192072"/>
            <a:ext cx="3650343" cy="4759355"/>
            <a:chOff x="209702" y="254000"/>
            <a:chExt cx="3650343" cy="4759355"/>
          </a:xfrm>
        </p:grpSpPr>
        <p:grpSp>
          <p:nvGrpSpPr>
            <p:cNvPr id="3" name="Group 2">
              <a:extLst>
                <a:ext uri="{FF2B5EF4-FFF2-40B4-BE49-F238E27FC236}">
                  <a16:creationId xmlns:a16="http://schemas.microsoft.com/office/drawing/2014/main" id="{EC878DE0-C9D0-68FA-C0AD-00F7FA0A06C2}"/>
                </a:ext>
              </a:extLst>
            </p:cNvPr>
            <p:cNvGrpSpPr/>
            <p:nvPr/>
          </p:nvGrpSpPr>
          <p:grpSpPr>
            <a:xfrm>
              <a:off x="209702" y="254000"/>
              <a:ext cx="3650343" cy="2634533"/>
              <a:chOff x="195186" y="696686"/>
              <a:chExt cx="3650343" cy="2634533"/>
            </a:xfrm>
          </p:grpSpPr>
          <p:pic>
            <p:nvPicPr>
              <p:cNvPr id="10242" name="Picture 2" descr="kỹ sư điện : tổng hợp tin tức, video, hình ảnh, thông tin kỹ sư điện mới  nhất">
                <a:extLst>
                  <a:ext uri="{FF2B5EF4-FFF2-40B4-BE49-F238E27FC236}">
                    <a16:creationId xmlns:a16="http://schemas.microsoft.com/office/drawing/2014/main" id="{9D60EEFC-0602-C8B2-AD7F-A5EAD2AD2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49" y="696686"/>
                <a:ext cx="3361019" cy="22249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1CC64E-7574-30F6-FA58-3318FE7E0C44}"/>
                  </a:ext>
                </a:extLst>
              </p:cNvPr>
              <p:cNvSpPr txBox="1"/>
              <p:nvPr/>
            </p:nvSpPr>
            <p:spPr>
              <a:xfrm>
                <a:off x="195186" y="2992665"/>
                <a:ext cx="3650343" cy="338554"/>
              </a:xfrm>
              <a:prstGeom prst="rect">
                <a:avLst/>
              </a:prstGeom>
              <a:noFill/>
            </p:spPr>
            <p:txBody>
              <a:bodyPr wrap="square" rtlCol="0">
                <a:spAutoFit/>
              </a:bodyPr>
              <a:lstStyle/>
              <a:p>
                <a:pPr algn="ctr"/>
                <a:r>
                  <a:rPr lang="en-US" sz="1600" i="1">
                    <a:solidFill>
                      <a:srgbClr val="002060"/>
                    </a:solidFill>
                  </a:rPr>
                  <a:t>Môi trường làm việc khắc nghiệt </a:t>
                </a:r>
              </a:p>
            </p:txBody>
          </p:sp>
        </p:grpSp>
        <p:pic>
          <p:nvPicPr>
            <p:cNvPr id="10244" name="Picture 4" descr="Nghiêm cấm sửa chữa điện khi không có thiết bị bảo đảm an toàn">
              <a:extLst>
                <a:ext uri="{FF2B5EF4-FFF2-40B4-BE49-F238E27FC236}">
                  <a16:creationId xmlns:a16="http://schemas.microsoft.com/office/drawing/2014/main" id="{F84DE728-B6EB-FAA9-5828-1E055CBDED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57"/>
            <a:stretch/>
          </p:blipFill>
          <p:spPr bwMode="auto">
            <a:xfrm>
              <a:off x="354363" y="3003059"/>
              <a:ext cx="3361019" cy="201029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5A723555-ADFB-86D1-CD8D-0D542314833F}"/>
              </a:ext>
            </a:extLst>
          </p:cNvPr>
          <p:cNvSpPr txBox="1"/>
          <p:nvPr/>
        </p:nvSpPr>
        <p:spPr>
          <a:xfrm>
            <a:off x="3816502" y="2571750"/>
            <a:ext cx="5016678" cy="2456185"/>
          </a:xfrm>
          <a:prstGeom prst="rect">
            <a:avLst/>
          </a:prstGeom>
          <a:noFill/>
        </p:spPr>
        <p:txBody>
          <a:bodyPr wrap="square">
            <a:spAutoFit/>
          </a:bodyPr>
          <a:lstStyle/>
          <a:p>
            <a:pPr algn="just">
              <a:lnSpc>
                <a:spcPct val="150000"/>
              </a:lnSpc>
            </a:pPr>
            <a:r>
              <a:rPr lang="vi-VN" sz="2100"/>
              <a:t>Công việc vận hành thường được hỗ trợ bởi các thiết bị đo lường, có thể thực hiện trong nhà hoặc nơi đặt các máy sản xuất, đôi khi trên địa bàn phức tạp, môi trường khắc nghiệt. </a:t>
            </a:r>
            <a:endParaRPr lang="en-US" sz="2100"/>
          </a:p>
        </p:txBody>
      </p:sp>
      <p:grpSp>
        <p:nvGrpSpPr>
          <p:cNvPr id="14" name="Group 13">
            <a:extLst>
              <a:ext uri="{FF2B5EF4-FFF2-40B4-BE49-F238E27FC236}">
                <a16:creationId xmlns:a16="http://schemas.microsoft.com/office/drawing/2014/main" id="{99EDB1C4-26E3-D13C-1876-F5E1038CC35E}"/>
              </a:ext>
            </a:extLst>
          </p:cNvPr>
          <p:cNvGrpSpPr/>
          <p:nvPr/>
        </p:nvGrpSpPr>
        <p:grpSpPr>
          <a:xfrm>
            <a:off x="3909551" y="192072"/>
            <a:ext cx="4923627" cy="2224996"/>
            <a:chOff x="3909551" y="192072"/>
            <a:chExt cx="4923627" cy="2224996"/>
          </a:xfrm>
        </p:grpSpPr>
        <p:pic>
          <p:nvPicPr>
            <p:cNvPr id="10246" name="Picture 6" descr="Ngành cơ điện tử ra trường làm gì, có dễ xin việc lương cao không?">
              <a:extLst>
                <a:ext uri="{FF2B5EF4-FFF2-40B4-BE49-F238E27FC236}">
                  <a16:creationId xmlns:a16="http://schemas.microsoft.com/office/drawing/2014/main" id="{F4BD8281-FC67-D9DF-11BA-7300B4393B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97"/>
            <a:stretch/>
          </p:blipFill>
          <p:spPr bwMode="auto">
            <a:xfrm>
              <a:off x="3909551" y="192072"/>
              <a:ext cx="4923627" cy="22249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EAFEB90-FE44-93A7-C8F6-36D65FF8EB5A}"/>
                </a:ext>
              </a:extLst>
            </p:cNvPr>
            <p:cNvSpPr txBox="1"/>
            <p:nvPr/>
          </p:nvSpPr>
          <p:spPr>
            <a:xfrm>
              <a:off x="3969657" y="2022070"/>
              <a:ext cx="3047245" cy="338554"/>
            </a:xfrm>
            <a:prstGeom prst="rect">
              <a:avLst/>
            </a:prstGeom>
            <a:solidFill>
              <a:schemeClr val="accent3"/>
            </a:solidFill>
          </p:spPr>
          <p:txBody>
            <a:bodyPr wrap="square" rtlCol="0">
              <a:spAutoFit/>
            </a:bodyPr>
            <a:lstStyle/>
            <a:p>
              <a:pPr algn="ctr"/>
              <a:r>
                <a:rPr lang="en-US" sz="1600" i="1">
                  <a:solidFill>
                    <a:srgbClr val="002060"/>
                  </a:solidFill>
                </a:rPr>
                <a:t>Làm việc trong nhà máy</a:t>
              </a:r>
            </a:p>
          </p:txBody>
        </p:sp>
      </p:grpSp>
    </p:spTree>
    <p:extLst>
      <p:ext uri="{BB962C8B-B14F-4D97-AF65-F5344CB8AC3E}">
        <p14:creationId xmlns:p14="http://schemas.microsoft.com/office/powerpoint/2010/main" val="94875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765AD918-E2FB-386D-3BB7-DC03E20ECE2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D24E8AD-D891-5D67-DBF0-3A76D0043B8A}"/>
              </a:ext>
            </a:extLst>
          </p:cNvPr>
          <p:cNvSpPr txBox="1"/>
          <p:nvPr/>
        </p:nvSpPr>
        <p:spPr>
          <a:xfrm>
            <a:off x="1316299" y="248883"/>
            <a:ext cx="64534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7030A0"/>
                </a:solidFill>
                <a:effectLst/>
                <a:uLnTx/>
                <a:uFillTx/>
                <a:latin typeface="Arial"/>
                <a:cs typeface="Arial"/>
                <a:sym typeface="Arial"/>
              </a:rPr>
              <a:t>5. Bảo dưỡng, sửa chữa thiết bị điện tử</a:t>
            </a:r>
            <a:endParaRPr kumimoji="0" lang="en-US" sz="2400" b="1" i="0" u="none" strike="noStrike" kern="0" cap="none" spc="0" normalizeH="0" baseline="0" noProof="0">
              <a:ln>
                <a:noFill/>
              </a:ln>
              <a:solidFill>
                <a:srgbClr val="7030A0"/>
              </a:solidFill>
              <a:effectLst/>
              <a:uLnTx/>
              <a:uFillTx/>
              <a:latin typeface="Arial"/>
              <a:cs typeface="Arial"/>
              <a:sym typeface="Arial"/>
            </a:endParaRPr>
          </a:p>
        </p:txBody>
      </p:sp>
      <p:grpSp>
        <p:nvGrpSpPr>
          <p:cNvPr id="14" name="Group 13">
            <a:extLst>
              <a:ext uri="{FF2B5EF4-FFF2-40B4-BE49-F238E27FC236}">
                <a16:creationId xmlns:a16="http://schemas.microsoft.com/office/drawing/2014/main" id="{8398354F-9200-16F1-D4A2-698144F81FA6}"/>
              </a:ext>
            </a:extLst>
          </p:cNvPr>
          <p:cNvGrpSpPr/>
          <p:nvPr/>
        </p:nvGrpSpPr>
        <p:grpSpPr>
          <a:xfrm>
            <a:off x="318759" y="735623"/>
            <a:ext cx="8506482" cy="958660"/>
            <a:chOff x="318759" y="739576"/>
            <a:chExt cx="8506482" cy="958660"/>
          </a:xfrm>
        </p:grpSpPr>
        <p:sp>
          <p:nvSpPr>
            <p:cNvPr id="15" name="TextBox 14">
              <a:extLst>
                <a:ext uri="{FF2B5EF4-FFF2-40B4-BE49-F238E27FC236}">
                  <a16:creationId xmlns:a16="http://schemas.microsoft.com/office/drawing/2014/main" id="{945BFF0F-E7F8-8B52-A1F7-8645AE1818B5}"/>
                </a:ext>
              </a:extLst>
            </p:cNvPr>
            <p:cNvSpPr txBox="1"/>
            <p:nvPr/>
          </p:nvSpPr>
          <p:spPr>
            <a:xfrm>
              <a:off x="1106713" y="739576"/>
              <a:ext cx="7718528"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Nghiên cứu thông tin trong SGK, trả lời câu hỏi: </a:t>
              </a:r>
              <a:r>
                <a:rPr kumimoji="0" lang="vi-VN" sz="2000" b="0" i="1" u="none" strike="noStrike" kern="0" cap="none" spc="0" normalizeH="0" baseline="0" noProof="0">
                  <a:ln>
                    <a:noFill/>
                  </a:ln>
                  <a:solidFill>
                    <a:srgbClr val="C00000"/>
                  </a:solidFill>
                  <a:effectLst/>
                  <a:uLnTx/>
                  <a:uFillTx/>
                  <a:latin typeface="Arial"/>
                  <a:cs typeface="Arial"/>
                  <a:sym typeface="Arial"/>
                </a:rPr>
                <a:t>Trình bày một số công việc của ngành nghề bảo dưỡng, sửa chữa thiết bị điện tử.</a:t>
              </a:r>
              <a:endParaRPr kumimoji="0" lang="en-US" sz="2000" b="0" i="1" u="none" strike="noStrike" kern="0" cap="none" spc="0" normalizeH="0" baseline="0" noProof="0">
                <a:ln>
                  <a:noFill/>
                </a:ln>
                <a:solidFill>
                  <a:srgbClr val="C00000"/>
                </a:solidFill>
                <a:effectLst/>
                <a:uLnTx/>
                <a:uFillTx/>
                <a:latin typeface="Arial"/>
                <a:cs typeface="Arial"/>
                <a:sym typeface="Arial"/>
              </a:endParaRPr>
            </a:p>
          </p:txBody>
        </p:sp>
        <p:pic>
          <p:nvPicPr>
            <p:cNvPr id="16" name="Picture 23">
              <a:extLst>
                <a:ext uri="{FF2B5EF4-FFF2-40B4-BE49-F238E27FC236}">
                  <a16:creationId xmlns:a16="http://schemas.microsoft.com/office/drawing/2014/main" id="{C2AFDB17-D217-3FFC-0492-433AFF731C5A}"/>
                </a:ext>
              </a:extLst>
            </p:cNvPr>
            <p:cNvPicPr>
              <a:picLocks noChangeAspect="1"/>
            </p:cNvPicPr>
            <p:nvPr/>
          </p:nvPicPr>
          <p:blipFill>
            <a:blip r:embed="rId3"/>
            <a:srcRect/>
            <a:stretch>
              <a:fillRect/>
            </a:stretch>
          </p:blipFill>
          <p:spPr>
            <a:xfrm>
              <a:off x="318759" y="899886"/>
              <a:ext cx="708163" cy="708458"/>
            </a:xfrm>
            <a:prstGeom prst="rect">
              <a:avLst/>
            </a:prstGeom>
          </p:spPr>
        </p:pic>
      </p:grpSp>
      <p:grpSp>
        <p:nvGrpSpPr>
          <p:cNvPr id="13" name="Group 12">
            <a:extLst>
              <a:ext uri="{FF2B5EF4-FFF2-40B4-BE49-F238E27FC236}">
                <a16:creationId xmlns:a16="http://schemas.microsoft.com/office/drawing/2014/main" id="{BAF6F1FB-96FB-C0BF-CDFF-E781259B7D13}"/>
              </a:ext>
            </a:extLst>
          </p:cNvPr>
          <p:cNvGrpSpPr/>
          <p:nvPr/>
        </p:nvGrpSpPr>
        <p:grpSpPr>
          <a:xfrm>
            <a:off x="510461" y="1884151"/>
            <a:ext cx="8452109" cy="2892522"/>
            <a:chOff x="633833" y="1862380"/>
            <a:chExt cx="8452109" cy="2892522"/>
          </a:xfrm>
        </p:grpSpPr>
        <p:grpSp>
          <p:nvGrpSpPr>
            <p:cNvPr id="3" name="Group 2">
              <a:extLst>
                <a:ext uri="{FF2B5EF4-FFF2-40B4-BE49-F238E27FC236}">
                  <a16:creationId xmlns:a16="http://schemas.microsoft.com/office/drawing/2014/main" id="{45FC7242-F468-F3C0-31E9-2D138B1737C2}"/>
                </a:ext>
              </a:extLst>
            </p:cNvPr>
            <p:cNvGrpSpPr/>
            <p:nvPr/>
          </p:nvGrpSpPr>
          <p:grpSpPr>
            <a:xfrm>
              <a:off x="633833" y="4046337"/>
              <a:ext cx="8452109" cy="708565"/>
              <a:chOff x="688818" y="3498249"/>
              <a:chExt cx="8452109" cy="708565"/>
            </a:xfrm>
          </p:grpSpPr>
          <p:sp>
            <p:nvSpPr>
              <p:cNvPr id="7" name="TextBox 6">
                <a:extLst>
                  <a:ext uri="{FF2B5EF4-FFF2-40B4-BE49-F238E27FC236}">
                    <a16:creationId xmlns:a16="http://schemas.microsoft.com/office/drawing/2014/main" id="{005638E0-70DB-D823-2B09-572186D93D7B}"/>
                  </a:ext>
                </a:extLst>
              </p:cNvPr>
              <p:cNvSpPr txBox="1"/>
              <p:nvPr/>
            </p:nvSpPr>
            <p:spPr>
              <a:xfrm>
                <a:off x="1026922" y="3883649"/>
                <a:ext cx="6930571"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1" u="none" strike="noStrike" kern="0" cap="none" spc="0" normalizeH="0" baseline="0" noProof="0">
                    <a:ln>
                      <a:noFill/>
                    </a:ln>
                    <a:solidFill>
                      <a:srgbClr val="000000"/>
                    </a:solidFill>
                    <a:effectLst/>
                    <a:uLnTx/>
                    <a:uFillTx/>
                    <a:latin typeface="Arial"/>
                    <a:cs typeface="Arial"/>
                    <a:sym typeface="Arial"/>
                  </a:rPr>
                  <a:t>Hình 14.</a:t>
                </a:r>
                <a:r>
                  <a:rPr lang="en-US" sz="1500" b="1" i="1"/>
                  <a:t>6</a:t>
                </a:r>
                <a:r>
                  <a:rPr kumimoji="0" lang="en-US" sz="1500" b="1" i="1" u="none" strike="noStrike" kern="0" cap="none" spc="0" normalizeH="0" baseline="0" noProof="0">
                    <a:ln>
                      <a:noFill/>
                    </a:ln>
                    <a:solidFill>
                      <a:srgbClr val="000000"/>
                    </a:solidFill>
                    <a:effectLst/>
                    <a:uLnTx/>
                    <a:uFillTx/>
                    <a:latin typeface="Arial"/>
                    <a:cs typeface="Arial"/>
                    <a:sym typeface="Arial"/>
                  </a:rPr>
                  <a:t>. </a:t>
                </a:r>
                <a:r>
                  <a:rPr kumimoji="0" lang="en-US" sz="1500" b="0" i="1" u="none" strike="noStrike" kern="0" cap="none" spc="0" normalizeH="0" baseline="0" noProof="0">
                    <a:ln>
                      <a:noFill/>
                    </a:ln>
                    <a:solidFill>
                      <a:srgbClr val="000000"/>
                    </a:solidFill>
                    <a:effectLst/>
                    <a:uLnTx/>
                    <a:uFillTx/>
                    <a:latin typeface="Arial"/>
                    <a:cs typeface="Arial"/>
                    <a:sym typeface="Arial"/>
                  </a:rPr>
                  <a:t>Bảo dưỡng, sửa chữa thiết bị điện tử </a:t>
                </a:r>
              </a:p>
            </p:txBody>
          </p:sp>
          <p:sp>
            <p:nvSpPr>
              <p:cNvPr id="9" name="TextBox 8">
                <a:extLst>
                  <a:ext uri="{FF2B5EF4-FFF2-40B4-BE49-F238E27FC236}">
                    <a16:creationId xmlns:a16="http://schemas.microsoft.com/office/drawing/2014/main" id="{9D7BC052-145A-3E3D-37A7-92B7B17906C7}"/>
                  </a:ext>
                </a:extLst>
              </p:cNvPr>
              <p:cNvSpPr txBox="1"/>
              <p:nvPr/>
            </p:nvSpPr>
            <p:spPr>
              <a:xfrm>
                <a:off x="688818" y="3498249"/>
                <a:ext cx="30951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a:ln>
                      <a:noFill/>
                    </a:ln>
                    <a:solidFill>
                      <a:srgbClr val="000000"/>
                    </a:solidFill>
                    <a:effectLst/>
                    <a:uLnTx/>
                    <a:uFillTx/>
                    <a:latin typeface="Arial"/>
                    <a:cs typeface="Arial"/>
                    <a:sym typeface="Arial"/>
                  </a:rPr>
                  <a:t>a. Sửa chữa mạch điện </a:t>
                </a:r>
              </a:p>
            </p:txBody>
          </p:sp>
          <p:sp>
            <p:nvSpPr>
              <p:cNvPr id="11" name="TextBox 10">
                <a:extLst>
                  <a:ext uri="{FF2B5EF4-FFF2-40B4-BE49-F238E27FC236}">
                    <a16:creationId xmlns:a16="http://schemas.microsoft.com/office/drawing/2014/main" id="{E30918C1-297B-88CB-3466-E5A56E00A598}"/>
                  </a:ext>
                </a:extLst>
              </p:cNvPr>
              <p:cNvSpPr txBox="1"/>
              <p:nvPr/>
            </p:nvSpPr>
            <p:spPr>
              <a:xfrm>
                <a:off x="4314927" y="3498249"/>
                <a:ext cx="4826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a:ln>
                      <a:noFill/>
                    </a:ln>
                    <a:solidFill>
                      <a:srgbClr val="000000"/>
                    </a:solidFill>
                    <a:effectLst/>
                    <a:uLnTx/>
                    <a:uFillTx/>
                    <a:latin typeface="Arial"/>
                    <a:cs typeface="Arial"/>
                    <a:sym typeface="Arial"/>
                  </a:rPr>
                  <a:t>b. Kiểm tra bảo dưỡng trung tâm xử lí thông tin</a:t>
                </a:r>
              </a:p>
            </p:txBody>
          </p:sp>
        </p:grpSp>
        <p:pic>
          <p:nvPicPr>
            <p:cNvPr id="10" name="Picture 9">
              <a:extLst>
                <a:ext uri="{FF2B5EF4-FFF2-40B4-BE49-F238E27FC236}">
                  <a16:creationId xmlns:a16="http://schemas.microsoft.com/office/drawing/2014/main" id="{EB16ECCA-7B5F-A52E-CFF1-A9872DE4B992}"/>
                </a:ext>
              </a:extLst>
            </p:cNvPr>
            <p:cNvPicPr>
              <a:picLocks noChangeAspect="1"/>
            </p:cNvPicPr>
            <p:nvPr/>
          </p:nvPicPr>
          <p:blipFill>
            <a:blip r:embed="rId4"/>
            <a:srcRect l="1111" t="2879" r="60555" b="22574"/>
            <a:stretch/>
          </p:blipFill>
          <p:spPr>
            <a:xfrm>
              <a:off x="711846" y="1862380"/>
              <a:ext cx="3017158" cy="2086399"/>
            </a:xfrm>
            <a:prstGeom prst="rect">
              <a:avLst/>
            </a:prstGeom>
          </p:spPr>
        </p:pic>
        <p:pic>
          <p:nvPicPr>
            <p:cNvPr id="12" name="Picture 11">
              <a:extLst>
                <a:ext uri="{FF2B5EF4-FFF2-40B4-BE49-F238E27FC236}">
                  <a16:creationId xmlns:a16="http://schemas.microsoft.com/office/drawing/2014/main" id="{23FD91FE-4545-57D3-DCFE-9C5793BE4D88}"/>
                </a:ext>
              </a:extLst>
            </p:cNvPr>
            <p:cNvPicPr>
              <a:picLocks noChangeAspect="1"/>
            </p:cNvPicPr>
            <p:nvPr/>
          </p:nvPicPr>
          <p:blipFill>
            <a:blip r:embed="rId4"/>
            <a:srcRect l="57170" t="2879" r="6778" b="22574"/>
            <a:stretch/>
          </p:blipFill>
          <p:spPr>
            <a:xfrm>
              <a:off x="5334000" y="1862380"/>
              <a:ext cx="2837543" cy="2086399"/>
            </a:xfrm>
            <a:prstGeom prst="rect">
              <a:avLst/>
            </a:prstGeom>
          </p:spPr>
        </p:pic>
      </p:grpSp>
    </p:spTree>
    <p:extLst>
      <p:ext uri="{BB962C8B-B14F-4D97-AF65-F5344CB8AC3E}">
        <p14:creationId xmlns:p14="http://schemas.microsoft.com/office/powerpoint/2010/main" val="82893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2F1B4B60-DFD7-298A-E9A2-EF42EE5556A3}"/>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A7FD9EB-8FAF-B1A5-F329-C7A3375A6CCD}"/>
              </a:ext>
            </a:extLst>
          </p:cNvPr>
          <p:cNvGrpSpPr/>
          <p:nvPr/>
        </p:nvGrpSpPr>
        <p:grpSpPr>
          <a:xfrm>
            <a:off x="-333831" y="217714"/>
            <a:ext cx="4731659" cy="4925786"/>
            <a:chOff x="-246744" y="108857"/>
            <a:chExt cx="4731659" cy="4925786"/>
          </a:xfrm>
        </p:grpSpPr>
        <p:sp>
          <p:nvSpPr>
            <p:cNvPr id="6" name="Oval 5">
              <a:extLst>
                <a:ext uri="{FF2B5EF4-FFF2-40B4-BE49-F238E27FC236}">
                  <a16:creationId xmlns:a16="http://schemas.microsoft.com/office/drawing/2014/main" id="{1E4B410B-DB45-15FB-C282-5F50EFD7EB39}"/>
                </a:ext>
              </a:extLst>
            </p:cNvPr>
            <p:cNvSpPr/>
            <p:nvPr/>
          </p:nvSpPr>
          <p:spPr>
            <a:xfrm>
              <a:off x="871309" y="1450065"/>
              <a:ext cx="3584578" cy="3584578"/>
            </a:xfrm>
            <a:prstGeom prst="ellipse">
              <a:avLst/>
            </a:prstGeom>
            <a:solidFill>
              <a:srgbClr val="D8B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9BB1F4C-4A80-ADF2-9FFA-5C6956F50B69}"/>
                </a:ext>
              </a:extLst>
            </p:cNvPr>
            <p:cNvSpPr/>
            <p:nvPr/>
          </p:nvSpPr>
          <p:spPr>
            <a:xfrm>
              <a:off x="-246744" y="108857"/>
              <a:ext cx="3328309" cy="3328309"/>
            </a:xfrm>
            <a:prstGeom prst="ellipse">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Quản lý bảo trì, bảo dưỡng và sửa chữa cho các thiết bị cơ điện phục vụ sản  xuất - TNHH Công nghệ Niềm Tin">
              <a:extLst>
                <a:ext uri="{FF2B5EF4-FFF2-40B4-BE49-F238E27FC236}">
                  <a16:creationId xmlns:a16="http://schemas.microsoft.com/office/drawing/2014/main" id="{EB967BE0-21F8-E2AF-D864-49AAF74CD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13" r="14630"/>
            <a:stretch/>
          </p:blipFill>
          <p:spPr bwMode="auto">
            <a:xfrm>
              <a:off x="174172" y="428172"/>
              <a:ext cx="4310743" cy="4064905"/>
            </a:xfrm>
            <a:prstGeom prst="ellipse">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C194564E-9705-179B-3E21-C3C816856304}"/>
              </a:ext>
            </a:extLst>
          </p:cNvPr>
          <p:cNvSpPr txBox="1"/>
          <p:nvPr/>
        </p:nvSpPr>
        <p:spPr>
          <a:xfrm>
            <a:off x="4397828" y="474324"/>
            <a:ext cx="4463143" cy="419031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Được thực hiện định kì hoặc khi có sự cố. </a:t>
            </a:r>
          </a:p>
          <a:p>
            <a:pPr marL="342900" indent="-342900" algn="just">
              <a:lnSpc>
                <a:spcPct val="150000"/>
              </a:lnSpc>
              <a:buFont typeface="Arial" panose="020B0604020202020204" pitchFamily="34" charset="0"/>
              <a:buChar char="•"/>
            </a:pPr>
            <a:r>
              <a:rPr lang="vi-VN" sz="2000"/>
              <a:t>Bảo dưỡng định kì thực hiện theo tài liệu hướng dẫn sử dụng của nhà sản xuất cho từng thiết bị</a:t>
            </a:r>
            <a:r>
              <a:rPr lang="en-US" sz="2000"/>
              <a:t>.</a:t>
            </a:r>
          </a:p>
          <a:p>
            <a:pPr marL="342900" indent="-342900" algn="just">
              <a:lnSpc>
                <a:spcPct val="150000"/>
              </a:lnSpc>
              <a:buFont typeface="Arial" panose="020B0604020202020204" pitchFamily="34" charset="0"/>
              <a:buChar char="•"/>
            </a:pPr>
            <a:r>
              <a:rPr lang="en-US" sz="2000"/>
              <a:t>Sửa chữa: kiểm tra tìm nguyên nhân, xác định thiết bị gặp sự cố, thay thế các mạch điện tử,…để đưa vào hoạt động. </a:t>
            </a:r>
          </a:p>
        </p:txBody>
      </p:sp>
    </p:spTree>
    <p:extLst>
      <p:ext uri="{BB962C8B-B14F-4D97-AF65-F5344CB8AC3E}">
        <p14:creationId xmlns:p14="http://schemas.microsoft.com/office/powerpoint/2010/main" val="43336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4">
          <a:extLst>
            <a:ext uri="{FF2B5EF4-FFF2-40B4-BE49-F238E27FC236}">
              <a16:creationId xmlns:a16="http://schemas.microsoft.com/office/drawing/2014/main" id="{D854582A-152D-E429-822C-33CB68A38BCF}"/>
            </a:ext>
          </a:extLst>
        </p:cNvPr>
        <p:cNvGrpSpPr/>
        <p:nvPr/>
      </p:nvGrpSpPr>
      <p:grpSpPr>
        <a:xfrm>
          <a:off x="0" y="0"/>
          <a:ext cx="0" cy="0"/>
          <a:chOff x="0" y="0"/>
          <a:chExt cx="0" cy="0"/>
        </a:xfrm>
      </p:grpSpPr>
      <p:grpSp>
        <p:nvGrpSpPr>
          <p:cNvPr id="1278" name="Google Shape;1278;p32">
            <a:extLst>
              <a:ext uri="{FF2B5EF4-FFF2-40B4-BE49-F238E27FC236}">
                <a16:creationId xmlns:a16="http://schemas.microsoft.com/office/drawing/2014/main" id="{5E58A5CE-ED7A-7F04-80AF-54532B4B32EF}"/>
              </a:ext>
            </a:extLst>
          </p:cNvPr>
          <p:cNvGrpSpPr/>
          <p:nvPr/>
        </p:nvGrpSpPr>
        <p:grpSpPr>
          <a:xfrm>
            <a:off x="237431" y="4128937"/>
            <a:ext cx="951612" cy="950150"/>
            <a:chOff x="422275" y="2508250"/>
            <a:chExt cx="1033462" cy="1031875"/>
          </a:xfrm>
        </p:grpSpPr>
        <p:sp>
          <p:nvSpPr>
            <p:cNvPr id="1279" name="Google Shape;1279;p32">
              <a:extLst>
                <a:ext uri="{FF2B5EF4-FFF2-40B4-BE49-F238E27FC236}">
                  <a16:creationId xmlns:a16="http://schemas.microsoft.com/office/drawing/2014/main" id="{042AE1DD-F5CB-5FDE-F0AD-2001AB938201}"/>
                </a:ext>
              </a:extLst>
            </p:cNvPr>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0" name="Google Shape;1280;p32">
              <a:extLst>
                <a:ext uri="{FF2B5EF4-FFF2-40B4-BE49-F238E27FC236}">
                  <a16:creationId xmlns:a16="http://schemas.microsoft.com/office/drawing/2014/main" id="{0C9DAD38-77B1-2FD8-C521-6154DC6EECF8}"/>
                </a:ext>
              </a:extLst>
            </p:cNvPr>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1" name="Google Shape;1281;p32">
              <a:extLst>
                <a:ext uri="{FF2B5EF4-FFF2-40B4-BE49-F238E27FC236}">
                  <a16:creationId xmlns:a16="http://schemas.microsoft.com/office/drawing/2014/main" id="{A1B15C0C-A6E3-11AA-E675-F26D065FD654}"/>
                </a:ext>
              </a:extLst>
            </p:cNvPr>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2" name="Google Shape;1282;p32">
              <a:extLst>
                <a:ext uri="{FF2B5EF4-FFF2-40B4-BE49-F238E27FC236}">
                  <a16:creationId xmlns:a16="http://schemas.microsoft.com/office/drawing/2014/main" id="{C8EF4DE5-283D-9D81-81E2-5A9E4A769402}"/>
                </a:ext>
              </a:extLst>
            </p:cNvPr>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3" name="Google Shape;1283;p32">
              <a:extLst>
                <a:ext uri="{FF2B5EF4-FFF2-40B4-BE49-F238E27FC236}">
                  <a16:creationId xmlns:a16="http://schemas.microsoft.com/office/drawing/2014/main" id="{E3DBB7EF-8B3A-982B-8FAE-FF18EF65A9C5}"/>
                </a:ext>
              </a:extLst>
            </p:cNvPr>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4" name="Google Shape;1284;p32">
              <a:extLst>
                <a:ext uri="{FF2B5EF4-FFF2-40B4-BE49-F238E27FC236}">
                  <a16:creationId xmlns:a16="http://schemas.microsoft.com/office/drawing/2014/main" id="{1D32FD45-43C2-757C-7E5E-16787D485AD3}"/>
                </a:ext>
              </a:extLst>
            </p:cNvPr>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5" name="Google Shape;1285;p32">
              <a:extLst>
                <a:ext uri="{FF2B5EF4-FFF2-40B4-BE49-F238E27FC236}">
                  <a16:creationId xmlns:a16="http://schemas.microsoft.com/office/drawing/2014/main" id="{1F9E08C3-2121-CC2B-911B-25905449B324}"/>
                </a:ext>
              </a:extLst>
            </p:cNvPr>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6" name="Google Shape;1286;p32">
              <a:extLst>
                <a:ext uri="{FF2B5EF4-FFF2-40B4-BE49-F238E27FC236}">
                  <a16:creationId xmlns:a16="http://schemas.microsoft.com/office/drawing/2014/main" id="{B844C42E-8D34-41B5-8135-91CF01C35FE0}"/>
                </a:ext>
              </a:extLst>
            </p:cNvPr>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7" name="Google Shape;1287;p32">
              <a:extLst>
                <a:ext uri="{FF2B5EF4-FFF2-40B4-BE49-F238E27FC236}">
                  <a16:creationId xmlns:a16="http://schemas.microsoft.com/office/drawing/2014/main" id="{62871134-7D23-F493-A7C5-D64AF5E02862}"/>
                </a:ext>
              </a:extLst>
            </p:cNvPr>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8" name="Google Shape;1288;p32">
              <a:extLst>
                <a:ext uri="{FF2B5EF4-FFF2-40B4-BE49-F238E27FC236}">
                  <a16:creationId xmlns:a16="http://schemas.microsoft.com/office/drawing/2014/main" id="{A144FE34-8845-D647-6716-B8661A3A1A93}"/>
                </a:ext>
              </a:extLst>
            </p:cNvPr>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9" name="Google Shape;1289;p32">
              <a:extLst>
                <a:ext uri="{FF2B5EF4-FFF2-40B4-BE49-F238E27FC236}">
                  <a16:creationId xmlns:a16="http://schemas.microsoft.com/office/drawing/2014/main" id="{E65BC5A2-7A7F-A279-E614-8575C6691FC0}"/>
                </a:ext>
              </a:extLst>
            </p:cNvPr>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0" name="Google Shape;1290;p32">
              <a:extLst>
                <a:ext uri="{FF2B5EF4-FFF2-40B4-BE49-F238E27FC236}">
                  <a16:creationId xmlns:a16="http://schemas.microsoft.com/office/drawing/2014/main" id="{E893F01A-78CB-414D-4AFB-DA157142985D}"/>
                </a:ext>
              </a:extLst>
            </p:cNvPr>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1" name="Google Shape;1291;p32">
              <a:extLst>
                <a:ext uri="{FF2B5EF4-FFF2-40B4-BE49-F238E27FC236}">
                  <a16:creationId xmlns:a16="http://schemas.microsoft.com/office/drawing/2014/main" id="{68E0A997-7E19-3E03-6658-99830FED8F2E}"/>
                </a:ext>
              </a:extLst>
            </p:cNvPr>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2" name="Google Shape;1292;p32">
              <a:extLst>
                <a:ext uri="{FF2B5EF4-FFF2-40B4-BE49-F238E27FC236}">
                  <a16:creationId xmlns:a16="http://schemas.microsoft.com/office/drawing/2014/main" id="{C1F7D72C-D666-CC97-460F-066CDDB8B325}"/>
                </a:ext>
              </a:extLst>
            </p:cNvPr>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3" name="Google Shape;1293;p32">
              <a:extLst>
                <a:ext uri="{FF2B5EF4-FFF2-40B4-BE49-F238E27FC236}">
                  <a16:creationId xmlns:a16="http://schemas.microsoft.com/office/drawing/2014/main" id="{62C2BDDD-3E7E-EC21-9C73-B2B03F0A8B8B}"/>
                </a:ext>
              </a:extLst>
            </p:cNvPr>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4" name="Google Shape;1294;p32">
              <a:extLst>
                <a:ext uri="{FF2B5EF4-FFF2-40B4-BE49-F238E27FC236}">
                  <a16:creationId xmlns:a16="http://schemas.microsoft.com/office/drawing/2014/main" id="{CE75D2F0-D1ED-E460-19B8-8B8A6FF7428B}"/>
                </a:ext>
              </a:extLst>
            </p:cNvPr>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5" name="Google Shape;1295;p32">
              <a:extLst>
                <a:ext uri="{FF2B5EF4-FFF2-40B4-BE49-F238E27FC236}">
                  <a16:creationId xmlns:a16="http://schemas.microsoft.com/office/drawing/2014/main" id="{B49C5BDA-D4D3-7C89-0B90-A2B93B550448}"/>
                </a:ext>
              </a:extLst>
            </p:cNvPr>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6" name="Google Shape;1296;p32">
              <a:extLst>
                <a:ext uri="{FF2B5EF4-FFF2-40B4-BE49-F238E27FC236}">
                  <a16:creationId xmlns:a16="http://schemas.microsoft.com/office/drawing/2014/main" id="{C97CF350-BB2E-19E2-EA25-F7EBE28C4716}"/>
                </a:ext>
              </a:extLst>
            </p:cNvPr>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7" name="Google Shape;1297;p32">
              <a:extLst>
                <a:ext uri="{FF2B5EF4-FFF2-40B4-BE49-F238E27FC236}">
                  <a16:creationId xmlns:a16="http://schemas.microsoft.com/office/drawing/2014/main" id="{DCE82484-9848-44B2-1F8E-3320A621CAF4}"/>
                </a:ext>
              </a:extLst>
            </p:cNvPr>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8" name="Google Shape;1298;p32">
              <a:extLst>
                <a:ext uri="{FF2B5EF4-FFF2-40B4-BE49-F238E27FC236}">
                  <a16:creationId xmlns:a16="http://schemas.microsoft.com/office/drawing/2014/main" id="{2F9074E0-8A37-D3AC-35B5-8E8C2AF721C2}"/>
                </a:ext>
              </a:extLst>
            </p:cNvPr>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9" name="Google Shape;1299;p32">
              <a:extLst>
                <a:ext uri="{FF2B5EF4-FFF2-40B4-BE49-F238E27FC236}">
                  <a16:creationId xmlns:a16="http://schemas.microsoft.com/office/drawing/2014/main" id="{C21A1426-D091-64EB-C694-F92C1FC9BC4E}"/>
                </a:ext>
              </a:extLst>
            </p:cNvPr>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0" name="Google Shape;1300;p32">
              <a:extLst>
                <a:ext uri="{FF2B5EF4-FFF2-40B4-BE49-F238E27FC236}">
                  <a16:creationId xmlns:a16="http://schemas.microsoft.com/office/drawing/2014/main" id="{AEFDDC8D-A621-D652-2DFA-DA3487C7BFC7}"/>
                </a:ext>
              </a:extLst>
            </p:cNvPr>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1" name="Google Shape;1301;p32">
              <a:extLst>
                <a:ext uri="{FF2B5EF4-FFF2-40B4-BE49-F238E27FC236}">
                  <a16:creationId xmlns:a16="http://schemas.microsoft.com/office/drawing/2014/main" id="{016B49FB-15F3-1537-03BC-A58DADBD38A0}"/>
                </a:ext>
              </a:extLst>
            </p:cNvPr>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2" name="Google Shape;1302;p32">
              <a:extLst>
                <a:ext uri="{FF2B5EF4-FFF2-40B4-BE49-F238E27FC236}">
                  <a16:creationId xmlns:a16="http://schemas.microsoft.com/office/drawing/2014/main" id="{9C653EFC-2FFA-86C6-F450-425209348193}"/>
                </a:ext>
              </a:extLst>
            </p:cNvPr>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3" name="Google Shape;1303;p32">
              <a:extLst>
                <a:ext uri="{FF2B5EF4-FFF2-40B4-BE49-F238E27FC236}">
                  <a16:creationId xmlns:a16="http://schemas.microsoft.com/office/drawing/2014/main" id="{83B78EC5-AF6B-5029-6404-3B795632E8D4}"/>
                </a:ext>
              </a:extLst>
            </p:cNvPr>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4" name="Google Shape;1304;p32">
              <a:extLst>
                <a:ext uri="{FF2B5EF4-FFF2-40B4-BE49-F238E27FC236}">
                  <a16:creationId xmlns:a16="http://schemas.microsoft.com/office/drawing/2014/main" id="{CC2AD653-E877-F368-03BE-3E14639FE4F1}"/>
                </a:ext>
              </a:extLst>
            </p:cNvPr>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5" name="Google Shape;1305;p32">
              <a:extLst>
                <a:ext uri="{FF2B5EF4-FFF2-40B4-BE49-F238E27FC236}">
                  <a16:creationId xmlns:a16="http://schemas.microsoft.com/office/drawing/2014/main" id="{3CFA079E-0F8E-CED3-F3D5-64E2A0E356BE}"/>
                </a:ext>
              </a:extLst>
            </p:cNvPr>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6" name="Google Shape;1306;p32">
              <a:extLst>
                <a:ext uri="{FF2B5EF4-FFF2-40B4-BE49-F238E27FC236}">
                  <a16:creationId xmlns:a16="http://schemas.microsoft.com/office/drawing/2014/main" id="{E6F9AF9C-0C74-526E-05E6-6672A482924A}"/>
                </a:ext>
              </a:extLst>
            </p:cNvPr>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7" name="Google Shape;1307;p32">
              <a:extLst>
                <a:ext uri="{FF2B5EF4-FFF2-40B4-BE49-F238E27FC236}">
                  <a16:creationId xmlns:a16="http://schemas.microsoft.com/office/drawing/2014/main" id="{3B694457-9548-698A-4DE6-651DDE6A394A}"/>
                </a:ext>
              </a:extLst>
            </p:cNvPr>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08" name="Google Shape;1308;p32">
            <a:extLst>
              <a:ext uri="{FF2B5EF4-FFF2-40B4-BE49-F238E27FC236}">
                <a16:creationId xmlns:a16="http://schemas.microsoft.com/office/drawing/2014/main" id="{106CCD42-31DF-5CD7-B033-CF081BE22E2E}"/>
              </a:ext>
            </a:extLst>
          </p:cNvPr>
          <p:cNvGrpSpPr/>
          <p:nvPr/>
        </p:nvGrpSpPr>
        <p:grpSpPr>
          <a:xfrm>
            <a:off x="-11475" y="-184363"/>
            <a:ext cx="1449389" cy="1447800"/>
            <a:chOff x="5502275" y="4098925"/>
            <a:chExt cx="1449389" cy="1447800"/>
          </a:xfrm>
        </p:grpSpPr>
        <p:sp>
          <p:nvSpPr>
            <p:cNvPr id="1309" name="Google Shape;1309;p32">
              <a:extLst>
                <a:ext uri="{FF2B5EF4-FFF2-40B4-BE49-F238E27FC236}">
                  <a16:creationId xmlns:a16="http://schemas.microsoft.com/office/drawing/2014/main" id="{313B82C7-1259-3585-6ABC-E6E9341128FF}"/>
                </a:ext>
              </a:extLst>
            </p:cNvPr>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0" name="Google Shape;1310;p32">
              <a:extLst>
                <a:ext uri="{FF2B5EF4-FFF2-40B4-BE49-F238E27FC236}">
                  <a16:creationId xmlns:a16="http://schemas.microsoft.com/office/drawing/2014/main" id="{B3DA75F5-F12A-32F4-0DF7-E688A617AEE8}"/>
                </a:ext>
              </a:extLst>
            </p:cNvPr>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1" name="Google Shape;1311;p32">
              <a:extLst>
                <a:ext uri="{FF2B5EF4-FFF2-40B4-BE49-F238E27FC236}">
                  <a16:creationId xmlns:a16="http://schemas.microsoft.com/office/drawing/2014/main" id="{A009EE31-8B92-2B86-6A88-21A262CF6F69}"/>
                </a:ext>
              </a:extLst>
            </p:cNvPr>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2" name="Google Shape;1312;p32">
              <a:extLst>
                <a:ext uri="{FF2B5EF4-FFF2-40B4-BE49-F238E27FC236}">
                  <a16:creationId xmlns:a16="http://schemas.microsoft.com/office/drawing/2014/main" id="{CFA51ED6-0602-9BEB-3C30-E3001FCDE64C}"/>
                </a:ext>
              </a:extLst>
            </p:cNvPr>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3" name="Google Shape;1313;p32">
              <a:extLst>
                <a:ext uri="{FF2B5EF4-FFF2-40B4-BE49-F238E27FC236}">
                  <a16:creationId xmlns:a16="http://schemas.microsoft.com/office/drawing/2014/main" id="{5E1ABE8E-B974-DE89-F0B8-0211A77ADC7C}"/>
                </a:ext>
              </a:extLst>
            </p:cNvPr>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4" name="Google Shape;1314;p32">
              <a:extLst>
                <a:ext uri="{FF2B5EF4-FFF2-40B4-BE49-F238E27FC236}">
                  <a16:creationId xmlns:a16="http://schemas.microsoft.com/office/drawing/2014/main" id="{DF9AD1A3-DAD6-8D95-229A-628CE49E93E7}"/>
                </a:ext>
              </a:extLst>
            </p:cNvPr>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5" name="Google Shape;1315;p32">
              <a:extLst>
                <a:ext uri="{FF2B5EF4-FFF2-40B4-BE49-F238E27FC236}">
                  <a16:creationId xmlns:a16="http://schemas.microsoft.com/office/drawing/2014/main" id="{931B1BEB-6627-EB7E-F9EE-7C468D3F2D9A}"/>
                </a:ext>
              </a:extLst>
            </p:cNvPr>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6" name="Google Shape;1316;p32">
              <a:extLst>
                <a:ext uri="{FF2B5EF4-FFF2-40B4-BE49-F238E27FC236}">
                  <a16:creationId xmlns:a16="http://schemas.microsoft.com/office/drawing/2014/main" id="{C7F30AE7-D962-0966-7785-466EF8BA83A3}"/>
                </a:ext>
              </a:extLst>
            </p:cNvPr>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 name="TextBox 7">
            <a:extLst>
              <a:ext uri="{FF2B5EF4-FFF2-40B4-BE49-F238E27FC236}">
                <a16:creationId xmlns:a16="http://schemas.microsoft.com/office/drawing/2014/main" id="{0E9A40CD-C64B-AF88-5070-5DB2045EE162}"/>
              </a:ext>
            </a:extLst>
          </p:cNvPr>
          <p:cNvSpPr txBox="1"/>
          <p:nvPr/>
        </p:nvSpPr>
        <p:spPr>
          <a:xfrm>
            <a:off x="649514" y="899665"/>
            <a:ext cx="7844971" cy="3313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Arial"/>
                <a:cs typeface="Arial"/>
                <a:sym typeface="Arial"/>
              </a:rPr>
              <a:t>PHẦN II.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cs typeface="Arial"/>
                <a:sym typeface="Arial"/>
              </a:rPr>
              <a:t>MỘT SỐ DỊCH VỤ PHỔ BIẾN TRONG XÃ HỘI CÓ ỨNG DỤNG KĨ THUẬT ĐIỆN TỬ </a:t>
            </a:r>
          </a:p>
        </p:txBody>
      </p:sp>
    </p:spTree>
    <p:extLst>
      <p:ext uri="{BB962C8B-B14F-4D97-AF65-F5344CB8AC3E}">
        <p14:creationId xmlns:p14="http://schemas.microsoft.com/office/powerpoint/2010/main" val="4145077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A20DE21C-3EA6-BF32-A291-329D343F8F37}"/>
            </a:ext>
          </a:extLst>
        </p:cNvPr>
        <p:cNvGrpSpPr/>
        <p:nvPr/>
      </p:nvGrpSpPr>
      <p:grpSpPr>
        <a:xfrm>
          <a:off x="0" y="0"/>
          <a:ext cx="0" cy="0"/>
          <a:chOff x="0" y="0"/>
          <a:chExt cx="0" cy="0"/>
        </a:xfrm>
      </p:grpSpPr>
      <p:pic>
        <p:nvPicPr>
          <p:cNvPr id="12290" name="Picture 2" descr="Quy định mới về dịch vụ thông tin duyên hải">
            <a:extLst>
              <a:ext uri="{FF2B5EF4-FFF2-40B4-BE49-F238E27FC236}">
                <a16:creationId xmlns:a16="http://schemas.microsoft.com/office/drawing/2014/main" id="{24ECDFCB-DB1F-1FBA-6D29-B1510FD04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98" y="471711"/>
            <a:ext cx="4093029" cy="24161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Ngành điện, điện tử nghiên cứu chế tạo và sản xuất thiết bị">
            <a:extLst>
              <a:ext uri="{FF2B5EF4-FFF2-40B4-BE49-F238E27FC236}">
                <a16:creationId xmlns:a16="http://schemas.microsoft.com/office/drawing/2014/main" id="{A5F4A442-88ED-15A2-ED5B-AB8B5F0490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3181"/>
          <a:stretch/>
        </p:blipFill>
        <p:spPr bwMode="auto">
          <a:xfrm>
            <a:off x="4361543" y="471711"/>
            <a:ext cx="4576408" cy="2416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C2C641-2E23-506A-10B8-EB3E6C91FABD}"/>
              </a:ext>
            </a:extLst>
          </p:cNvPr>
          <p:cNvSpPr txBox="1"/>
          <p:nvPr/>
        </p:nvSpPr>
        <p:spPr>
          <a:xfrm>
            <a:off x="413657" y="3010491"/>
            <a:ext cx="8316686" cy="170303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1800"/>
              <a:t>Dịch vụ xã hội là những dịch vụ đáp ứng các nhu cầu cộng đồng và cá nhân nhằm phát triển xã hội.</a:t>
            </a:r>
          </a:p>
          <a:p>
            <a:pPr marL="342900" indent="-342900" algn="just">
              <a:lnSpc>
                <a:spcPct val="150000"/>
              </a:lnSpc>
              <a:buFont typeface="Arial" panose="020B0604020202020204" pitchFamily="34" charset="0"/>
              <a:buChar char="•"/>
            </a:pPr>
            <a:r>
              <a:rPr lang="vi-VN" sz="1800"/>
              <a:t>Kĩ thuật điện tử đã có đóng góp to lớn với các dịch vụ trong xã hội như: dịch vụ trong truyền thông, tài chính, thương mại, giáo dục, giao thông,…</a:t>
            </a:r>
            <a:endParaRPr lang="en-US" sz="1800"/>
          </a:p>
        </p:txBody>
      </p:sp>
    </p:spTree>
    <p:extLst>
      <p:ext uri="{BB962C8B-B14F-4D97-AF65-F5344CB8AC3E}">
        <p14:creationId xmlns:p14="http://schemas.microsoft.com/office/powerpoint/2010/main" val="420469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D42D7033-F2CB-2D50-2093-ADD61B7D85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D1588A0-20A7-FA2D-57A7-AC0B3C411434}"/>
              </a:ext>
            </a:extLst>
          </p:cNvPr>
          <p:cNvSpPr txBox="1"/>
          <p:nvPr/>
        </p:nvSpPr>
        <p:spPr>
          <a:xfrm>
            <a:off x="1887764" y="256141"/>
            <a:ext cx="5368471" cy="477054"/>
          </a:xfrm>
          <a:prstGeom prst="rect">
            <a:avLst/>
          </a:prstGeom>
          <a:noFill/>
        </p:spPr>
        <p:txBody>
          <a:bodyPr wrap="square">
            <a:spAutoFit/>
          </a:bodyPr>
          <a:lstStyle/>
          <a:p>
            <a:pPr algn="ctr"/>
            <a:r>
              <a:rPr lang="en-US" sz="2500" b="1">
                <a:solidFill>
                  <a:srgbClr val="C00000"/>
                </a:solidFill>
              </a:rPr>
              <a:t>1. Dịch vụ trong truyền thông </a:t>
            </a:r>
          </a:p>
        </p:txBody>
      </p:sp>
      <p:grpSp>
        <p:nvGrpSpPr>
          <p:cNvPr id="7" name="Group 6">
            <a:extLst>
              <a:ext uri="{FF2B5EF4-FFF2-40B4-BE49-F238E27FC236}">
                <a16:creationId xmlns:a16="http://schemas.microsoft.com/office/drawing/2014/main" id="{9428858F-F776-2FFC-ACAD-5F7B44763856}"/>
              </a:ext>
            </a:extLst>
          </p:cNvPr>
          <p:cNvGrpSpPr/>
          <p:nvPr/>
        </p:nvGrpSpPr>
        <p:grpSpPr>
          <a:xfrm>
            <a:off x="420914" y="1088573"/>
            <a:ext cx="4484914" cy="2002971"/>
            <a:chOff x="544286" y="1146629"/>
            <a:chExt cx="4484914" cy="2002971"/>
          </a:xfrm>
        </p:grpSpPr>
        <p:sp>
          <p:nvSpPr>
            <p:cNvPr id="6" name="Rectangle: Rounded Corners 5">
              <a:extLst>
                <a:ext uri="{FF2B5EF4-FFF2-40B4-BE49-F238E27FC236}">
                  <a16:creationId xmlns:a16="http://schemas.microsoft.com/office/drawing/2014/main" id="{730D5604-AC47-6973-63D5-4F7A5524941C}"/>
                </a:ext>
              </a:extLst>
            </p:cNvPr>
            <p:cNvSpPr/>
            <p:nvPr/>
          </p:nvSpPr>
          <p:spPr>
            <a:xfrm>
              <a:off x="544286" y="1146629"/>
              <a:ext cx="4484914" cy="2002971"/>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E217C0-8A13-49BA-1049-77FD0FC83D8D}"/>
                </a:ext>
              </a:extLst>
            </p:cNvPr>
            <p:cNvSpPr txBox="1"/>
            <p:nvPr/>
          </p:nvSpPr>
          <p:spPr>
            <a:xfrm>
              <a:off x="589643" y="1207119"/>
              <a:ext cx="4403271" cy="1881990"/>
            </a:xfrm>
            <a:prstGeom prst="rect">
              <a:avLst/>
            </a:prstGeom>
            <a:noFill/>
          </p:spPr>
          <p:txBody>
            <a:bodyPr wrap="square">
              <a:spAutoFit/>
            </a:bodyPr>
            <a:lstStyle/>
            <a:p>
              <a:pPr algn="just">
                <a:lnSpc>
                  <a:spcPct val="150000"/>
                </a:lnSpc>
              </a:pPr>
              <a:r>
                <a:rPr lang="en-US" sz="2000"/>
                <a:t>Liên hệ thực tế kết hợp nghiên cứu thông tin trong SGK, trả lời câu hỏi: </a:t>
              </a:r>
              <a:r>
                <a:rPr lang="en-US" sz="2000" i="1">
                  <a:solidFill>
                    <a:srgbClr val="0070C0"/>
                  </a:solidFill>
                </a:rPr>
                <a:t>Mô tả một số ứng dụng của kĩ thuật điện tử trong truyền thông.</a:t>
              </a:r>
            </a:p>
          </p:txBody>
        </p:sp>
      </p:grpSp>
      <p:pic>
        <p:nvPicPr>
          <p:cNvPr id="8" name="Picture 19">
            <a:extLst>
              <a:ext uri="{FF2B5EF4-FFF2-40B4-BE49-F238E27FC236}">
                <a16:creationId xmlns:a16="http://schemas.microsoft.com/office/drawing/2014/main" id="{77FFA343-9402-6053-6B8D-0DCBE3E36E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4529" y="3031053"/>
            <a:ext cx="2217683" cy="1897042"/>
          </a:xfrm>
          <a:prstGeom prst="rect">
            <a:avLst/>
          </a:prstGeom>
        </p:spPr>
      </p:pic>
      <p:pic>
        <p:nvPicPr>
          <p:cNvPr id="13314" name="Picture 2" descr="Có nên học ngành công nghệ kỹ thuật điện - điện tử không?">
            <a:extLst>
              <a:ext uri="{FF2B5EF4-FFF2-40B4-BE49-F238E27FC236}">
                <a16:creationId xmlns:a16="http://schemas.microsoft.com/office/drawing/2014/main" id="{734D6619-07E4-D75B-6213-06B665B534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206"/>
          <a:stretch/>
        </p:blipFill>
        <p:spPr bwMode="auto">
          <a:xfrm>
            <a:off x="5299219" y="1030985"/>
            <a:ext cx="3242439" cy="4000136"/>
          </a:xfrm>
          <a:prstGeom prst="snip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7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3314"/>
                                        </p:tgtEl>
                                        <p:attrNameLst>
                                          <p:attrName>style.visibility</p:attrName>
                                        </p:attrNameLst>
                                      </p:cBhvr>
                                      <p:to>
                                        <p:strVal val="visible"/>
                                      </p:to>
                                    </p:set>
                                    <p:animEffect transition="in" filter="wipe(left)">
                                      <p:cBhvr>
                                        <p:cTn id="2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0C77BE9C-ADE6-968A-B03F-719B862AC98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DE9E4-8439-F6E3-E95D-2B836254F382}"/>
              </a:ext>
            </a:extLst>
          </p:cNvPr>
          <p:cNvSpPr/>
          <p:nvPr/>
        </p:nvSpPr>
        <p:spPr>
          <a:xfrm>
            <a:off x="2648857" y="457202"/>
            <a:ext cx="3846286" cy="711200"/>
          </a:xfrm>
          <a:prstGeom prst="roundRect">
            <a:avLst/>
          </a:prstGeom>
          <a:solidFill>
            <a:srgbClr val="FFD7A3"/>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Dịch vụ truyền thông </a:t>
            </a:r>
          </a:p>
        </p:txBody>
      </p:sp>
      <p:sp>
        <p:nvSpPr>
          <p:cNvPr id="4" name="Rectangle: Rounded Corners 3">
            <a:extLst>
              <a:ext uri="{FF2B5EF4-FFF2-40B4-BE49-F238E27FC236}">
                <a16:creationId xmlns:a16="http://schemas.microsoft.com/office/drawing/2014/main" id="{2716BB35-AE95-C057-3D11-33629511E65A}"/>
              </a:ext>
            </a:extLst>
          </p:cNvPr>
          <p:cNvSpPr/>
          <p:nvPr/>
        </p:nvSpPr>
        <p:spPr>
          <a:xfrm>
            <a:off x="210457" y="1785256"/>
            <a:ext cx="2728686" cy="2901041"/>
          </a:xfrm>
          <a:prstGeom prst="roundRect">
            <a:avLst>
              <a:gd name="adj" fmla="val 10145"/>
            </a:avLst>
          </a:prstGeom>
          <a:solidFill>
            <a:schemeClr val="accent4"/>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i="1">
                <a:solidFill>
                  <a:srgbClr val="C00000"/>
                </a:solidFill>
              </a:rPr>
              <a:t>Điện thoại di động </a:t>
            </a:r>
            <a:r>
              <a:rPr lang="vi-VN" sz="2000">
                <a:solidFill>
                  <a:srgbClr val="000000"/>
                </a:solidFill>
              </a:rPr>
              <a:t>cho phép kết nối mọi người, mọi lúc, mọi nơi trong nước cũng như quốc tế.</a:t>
            </a:r>
            <a:endParaRPr lang="en-US" sz="2000">
              <a:solidFill>
                <a:srgbClr val="000000"/>
              </a:solidFill>
            </a:endParaRPr>
          </a:p>
        </p:txBody>
      </p:sp>
      <p:sp>
        <p:nvSpPr>
          <p:cNvPr id="9" name="Rectangle: Rounded Corners 8">
            <a:extLst>
              <a:ext uri="{FF2B5EF4-FFF2-40B4-BE49-F238E27FC236}">
                <a16:creationId xmlns:a16="http://schemas.microsoft.com/office/drawing/2014/main" id="{18456223-FCB7-4DC7-834C-B845D7C6F112}"/>
              </a:ext>
            </a:extLst>
          </p:cNvPr>
          <p:cNvSpPr/>
          <p:nvPr/>
        </p:nvSpPr>
        <p:spPr>
          <a:xfrm>
            <a:off x="3207657" y="1785255"/>
            <a:ext cx="2728686" cy="2901041"/>
          </a:xfrm>
          <a:prstGeom prst="roundRect">
            <a:avLst>
              <a:gd name="adj" fmla="val 10145"/>
            </a:avLst>
          </a:prstGeom>
          <a:solidFill>
            <a:schemeClr val="accent4"/>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i="1">
                <a:solidFill>
                  <a:srgbClr val="C00000"/>
                </a:solidFill>
              </a:rPr>
              <a:t>Internet</a:t>
            </a:r>
            <a:r>
              <a:rPr lang="vi-VN" sz="2000">
                <a:solidFill>
                  <a:srgbClr val="000000"/>
                </a:solidFill>
              </a:rPr>
              <a:t> cho phép mọi người có thể trao đổi thông tin, tra cứu thông tin trên các trang Web…</a:t>
            </a:r>
            <a:endParaRPr lang="en-US" sz="2000">
              <a:solidFill>
                <a:srgbClr val="000000"/>
              </a:solidFill>
            </a:endParaRPr>
          </a:p>
        </p:txBody>
      </p:sp>
      <p:sp>
        <p:nvSpPr>
          <p:cNvPr id="10" name="Rectangle: Rounded Corners 9">
            <a:extLst>
              <a:ext uri="{FF2B5EF4-FFF2-40B4-BE49-F238E27FC236}">
                <a16:creationId xmlns:a16="http://schemas.microsoft.com/office/drawing/2014/main" id="{E89109E8-4194-EED9-4462-BE9529E6E257}"/>
              </a:ext>
            </a:extLst>
          </p:cNvPr>
          <p:cNvSpPr/>
          <p:nvPr/>
        </p:nvSpPr>
        <p:spPr>
          <a:xfrm>
            <a:off x="6204857" y="1785254"/>
            <a:ext cx="2728686" cy="2901041"/>
          </a:xfrm>
          <a:prstGeom prst="roundRect">
            <a:avLst>
              <a:gd name="adj" fmla="val 10145"/>
            </a:avLst>
          </a:prstGeom>
          <a:solidFill>
            <a:schemeClr val="accent4"/>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i="1">
                <a:solidFill>
                  <a:srgbClr val="C00000"/>
                </a:solidFill>
              </a:rPr>
              <a:t>Truyền hình số </a:t>
            </a:r>
            <a:r>
              <a:rPr lang="vi-VN" sz="2000">
                <a:solidFill>
                  <a:srgbClr val="000000"/>
                </a:solidFill>
              </a:rPr>
              <a:t>qua vệ tinh với số lượng kênh phát sóng ngày càng nhiều, chất lượng hình ảnh ngày càng đẹp,…</a:t>
            </a:r>
            <a:endParaRPr lang="en-US" sz="2000">
              <a:solidFill>
                <a:srgbClr val="000000"/>
              </a:solidFill>
            </a:endParaRPr>
          </a:p>
        </p:txBody>
      </p:sp>
      <p:cxnSp>
        <p:nvCxnSpPr>
          <p:cNvPr id="12" name="Straight Connector 11">
            <a:extLst>
              <a:ext uri="{FF2B5EF4-FFF2-40B4-BE49-F238E27FC236}">
                <a16:creationId xmlns:a16="http://schemas.microsoft.com/office/drawing/2014/main" id="{309C2C12-72AA-FF2C-FBC6-3DCCE8DA0150}"/>
              </a:ext>
            </a:extLst>
          </p:cNvPr>
          <p:cNvCxnSpPr>
            <a:stCxn id="2" idx="2"/>
            <a:endCxn id="4" idx="0"/>
          </p:cNvCxnSpPr>
          <p:nvPr/>
        </p:nvCxnSpPr>
        <p:spPr>
          <a:xfrm rot="5400000">
            <a:off x="2764973" y="-21771"/>
            <a:ext cx="616854" cy="2997200"/>
          </a:xfrm>
          <a:prstGeom prst="curved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D3E98C4-323C-80C8-8132-AB2AD93DCFA3}"/>
              </a:ext>
            </a:extLst>
          </p:cNvPr>
          <p:cNvCxnSpPr>
            <a:cxnSpLocks/>
            <a:stCxn id="2" idx="2"/>
            <a:endCxn id="10" idx="0"/>
          </p:cNvCxnSpPr>
          <p:nvPr/>
        </p:nvCxnSpPr>
        <p:spPr>
          <a:xfrm rot="16200000" flipH="1">
            <a:off x="5762174" y="-21772"/>
            <a:ext cx="616852" cy="2997200"/>
          </a:xfrm>
          <a:prstGeom prst="curved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E5D1E3-3217-9ED9-36C8-BC4CC587B572}"/>
              </a:ext>
            </a:extLst>
          </p:cNvPr>
          <p:cNvCxnSpPr>
            <a:cxnSpLocks/>
            <a:stCxn id="2" idx="2"/>
            <a:endCxn id="9" idx="0"/>
          </p:cNvCxnSpPr>
          <p:nvPr/>
        </p:nvCxnSpPr>
        <p:spPr>
          <a:xfrm>
            <a:off x="4572000" y="1168402"/>
            <a:ext cx="0" cy="61685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68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5928CEA1-2744-F964-4508-08FEE6BB901F}"/>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02FE8F44-1FE5-EE16-CA03-57B99C2F0ED1}"/>
              </a:ext>
            </a:extLst>
          </p:cNvPr>
          <p:cNvGrpSpPr/>
          <p:nvPr/>
        </p:nvGrpSpPr>
        <p:grpSpPr>
          <a:xfrm>
            <a:off x="401027" y="386077"/>
            <a:ext cx="8180808" cy="3280228"/>
            <a:chOff x="928914" y="1657664"/>
            <a:chExt cx="7184570" cy="2880770"/>
          </a:xfrm>
        </p:grpSpPr>
        <p:pic>
          <p:nvPicPr>
            <p:cNvPr id="10" name="Picture 9">
              <a:extLst>
                <a:ext uri="{FF2B5EF4-FFF2-40B4-BE49-F238E27FC236}">
                  <a16:creationId xmlns:a16="http://schemas.microsoft.com/office/drawing/2014/main" id="{2DB592D2-37BC-CBFD-C127-CA10B144846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3232" r="57860" b="20424"/>
            <a:stretch/>
          </p:blipFill>
          <p:spPr>
            <a:xfrm>
              <a:off x="928914" y="2045166"/>
              <a:ext cx="3229430" cy="2185287"/>
            </a:xfrm>
            <a:prstGeom prst="rect">
              <a:avLst/>
            </a:prstGeom>
          </p:spPr>
        </p:pic>
        <p:sp>
          <p:nvSpPr>
            <p:cNvPr id="11" name="TextBox 10">
              <a:extLst>
                <a:ext uri="{FF2B5EF4-FFF2-40B4-BE49-F238E27FC236}">
                  <a16:creationId xmlns:a16="http://schemas.microsoft.com/office/drawing/2014/main" id="{C91E7F44-0D27-2B2B-3C52-B81E2310870C}"/>
                </a:ext>
              </a:extLst>
            </p:cNvPr>
            <p:cNvSpPr txBox="1"/>
            <p:nvPr/>
          </p:nvSpPr>
          <p:spPr>
            <a:xfrm>
              <a:off x="1126670" y="1657664"/>
              <a:ext cx="6930571" cy="323165"/>
            </a:xfrm>
            <a:prstGeom prst="rect">
              <a:avLst/>
            </a:prstGeom>
            <a:noFill/>
          </p:spPr>
          <p:txBody>
            <a:bodyPr wrap="square" rtlCol="0">
              <a:spAutoFit/>
            </a:bodyPr>
            <a:lstStyle/>
            <a:p>
              <a:pPr algn="ctr"/>
              <a:r>
                <a:rPr lang="en-US" sz="1500" b="1" i="1"/>
                <a:t>Hình 14.1. </a:t>
              </a:r>
              <a:r>
                <a:rPr lang="en-US" sz="1500" i="1"/>
                <a:t>Người lao động thuộc lĩnh vực kĩ thuật điện tử </a:t>
              </a:r>
            </a:p>
          </p:txBody>
        </p:sp>
        <p:pic>
          <p:nvPicPr>
            <p:cNvPr id="12" name="Picture 11">
              <a:extLst>
                <a:ext uri="{FF2B5EF4-FFF2-40B4-BE49-F238E27FC236}">
                  <a16:creationId xmlns:a16="http://schemas.microsoft.com/office/drawing/2014/main" id="{F0B6BF53-D439-F46F-E7C3-5D47E450978D}"/>
                </a:ext>
              </a:extLst>
            </p:cNvPr>
            <p:cNvPicPr>
              <a:picLocks noChangeAspect="1"/>
            </p:cNvPicPr>
            <p:nvPr/>
          </p:nvPicPr>
          <p:blipFill>
            <a:blip r:embed="rId5">
              <a:extLst>
                <a:ext uri="{BEBA8EAE-BF5A-486C-A8C5-ECC9F3942E4B}">
                  <a14:imgProps xmlns:a14="http://schemas.microsoft.com/office/drawing/2010/main">
                    <a14:imgLayer r:embed="rId4">
                      <a14:imgEffect>
                        <a14:saturation sat="300000"/>
                      </a14:imgEffect>
                    </a14:imgLayer>
                  </a14:imgProps>
                </a:ext>
              </a:extLst>
            </a:blip>
            <a:srcRect l="57339" t="3232" r="521" b="20424"/>
            <a:stretch/>
          </p:blipFill>
          <p:spPr>
            <a:xfrm>
              <a:off x="4884054" y="2045165"/>
              <a:ext cx="3229430" cy="2185287"/>
            </a:xfrm>
            <a:prstGeom prst="rect">
              <a:avLst/>
            </a:prstGeom>
          </p:spPr>
        </p:pic>
        <p:sp>
          <p:nvSpPr>
            <p:cNvPr id="13" name="TextBox 12">
              <a:extLst>
                <a:ext uri="{FF2B5EF4-FFF2-40B4-BE49-F238E27FC236}">
                  <a16:creationId xmlns:a16="http://schemas.microsoft.com/office/drawing/2014/main" id="{CB383FD7-9A0E-6002-4B13-D4A8602990E6}"/>
                </a:ext>
              </a:extLst>
            </p:cNvPr>
            <p:cNvSpPr txBox="1"/>
            <p:nvPr/>
          </p:nvSpPr>
          <p:spPr>
            <a:xfrm>
              <a:off x="2282372" y="4199880"/>
              <a:ext cx="522513" cy="338554"/>
            </a:xfrm>
            <a:prstGeom prst="rect">
              <a:avLst/>
            </a:prstGeom>
            <a:noFill/>
          </p:spPr>
          <p:txBody>
            <a:bodyPr wrap="square" rtlCol="0">
              <a:spAutoFit/>
            </a:bodyPr>
            <a:lstStyle/>
            <a:p>
              <a:pPr algn="ctr"/>
              <a:r>
                <a:rPr lang="en-US" sz="1600" i="1"/>
                <a:t>a.</a:t>
              </a:r>
            </a:p>
          </p:txBody>
        </p:sp>
        <p:sp>
          <p:nvSpPr>
            <p:cNvPr id="14" name="TextBox 13">
              <a:extLst>
                <a:ext uri="{FF2B5EF4-FFF2-40B4-BE49-F238E27FC236}">
                  <a16:creationId xmlns:a16="http://schemas.microsoft.com/office/drawing/2014/main" id="{4ED9AEB9-2991-6A1E-A178-6246293B4C77}"/>
                </a:ext>
              </a:extLst>
            </p:cNvPr>
            <p:cNvSpPr txBox="1"/>
            <p:nvPr/>
          </p:nvSpPr>
          <p:spPr>
            <a:xfrm>
              <a:off x="6440713" y="4199418"/>
              <a:ext cx="522513" cy="338554"/>
            </a:xfrm>
            <a:prstGeom prst="rect">
              <a:avLst/>
            </a:prstGeom>
            <a:noFill/>
          </p:spPr>
          <p:txBody>
            <a:bodyPr wrap="square" rtlCol="0">
              <a:spAutoFit/>
            </a:bodyPr>
            <a:lstStyle/>
            <a:p>
              <a:pPr algn="ctr"/>
              <a:r>
                <a:rPr lang="en-US" sz="1600" i="1"/>
                <a:t>b.</a:t>
              </a:r>
            </a:p>
          </p:txBody>
        </p:sp>
      </p:grpSp>
      <p:grpSp>
        <p:nvGrpSpPr>
          <p:cNvPr id="5" name="Group 4">
            <a:extLst>
              <a:ext uri="{FF2B5EF4-FFF2-40B4-BE49-F238E27FC236}">
                <a16:creationId xmlns:a16="http://schemas.microsoft.com/office/drawing/2014/main" id="{2298FF02-4290-7DF3-4A74-DABA41B9DCE0}"/>
              </a:ext>
            </a:extLst>
          </p:cNvPr>
          <p:cNvGrpSpPr/>
          <p:nvPr/>
        </p:nvGrpSpPr>
        <p:grpSpPr>
          <a:xfrm>
            <a:off x="576493" y="3501042"/>
            <a:ext cx="3326300" cy="1127201"/>
            <a:chOff x="551542" y="3444799"/>
            <a:chExt cx="3326300" cy="1127201"/>
          </a:xfrm>
        </p:grpSpPr>
        <p:sp>
          <p:nvSpPr>
            <p:cNvPr id="2" name="Rectangle: Rounded Corners 1">
              <a:extLst>
                <a:ext uri="{FF2B5EF4-FFF2-40B4-BE49-F238E27FC236}">
                  <a16:creationId xmlns:a16="http://schemas.microsoft.com/office/drawing/2014/main" id="{21D58ECB-C63D-098D-1036-45C7AC1A56A6}"/>
                </a:ext>
              </a:extLst>
            </p:cNvPr>
            <p:cNvSpPr/>
            <p:nvPr/>
          </p:nvSpPr>
          <p:spPr>
            <a:xfrm>
              <a:off x="551542" y="3795486"/>
              <a:ext cx="3222172" cy="776514"/>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i="1">
                  <a:solidFill>
                    <a:srgbClr val="000000"/>
                  </a:solidFill>
                </a:rPr>
                <a:t>Lập trình viên </a:t>
              </a:r>
            </a:p>
          </p:txBody>
        </p:sp>
        <p:sp>
          <p:nvSpPr>
            <p:cNvPr id="3" name="Freeform 11">
              <a:extLst>
                <a:ext uri="{FF2B5EF4-FFF2-40B4-BE49-F238E27FC236}">
                  <a16:creationId xmlns:a16="http://schemas.microsoft.com/office/drawing/2014/main" id="{6DA4AC7C-B8FC-13A3-D03F-DEE62F3A80D2}"/>
                </a:ext>
              </a:extLst>
            </p:cNvPr>
            <p:cNvSpPr/>
            <p:nvPr/>
          </p:nvSpPr>
          <p:spPr>
            <a:xfrm>
              <a:off x="3563885" y="3444799"/>
              <a:ext cx="313957" cy="528769"/>
            </a:xfrm>
            <a:custGeom>
              <a:avLst/>
              <a:gdLst/>
              <a:ahLst/>
              <a:cxnLst/>
              <a:rect l="l" t="t" r="r" b="b"/>
              <a:pathLst>
                <a:path w="2443162" h="4114800">
                  <a:moveTo>
                    <a:pt x="0" y="0"/>
                  </a:moveTo>
                  <a:lnTo>
                    <a:pt x="2443162" y="0"/>
                  </a:lnTo>
                  <a:lnTo>
                    <a:pt x="244316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9" name="Group 8">
            <a:extLst>
              <a:ext uri="{FF2B5EF4-FFF2-40B4-BE49-F238E27FC236}">
                <a16:creationId xmlns:a16="http://schemas.microsoft.com/office/drawing/2014/main" id="{87A0F663-94C9-A400-81CC-46FAEE77E5BD}"/>
              </a:ext>
            </a:extLst>
          </p:cNvPr>
          <p:cNvGrpSpPr/>
          <p:nvPr/>
        </p:nvGrpSpPr>
        <p:grpSpPr>
          <a:xfrm>
            <a:off x="5255535" y="3509317"/>
            <a:ext cx="3326300" cy="1127201"/>
            <a:chOff x="551542" y="3444799"/>
            <a:chExt cx="3326300" cy="1127201"/>
          </a:xfrm>
        </p:grpSpPr>
        <p:sp>
          <p:nvSpPr>
            <p:cNvPr id="16" name="Rectangle: Rounded Corners 15">
              <a:extLst>
                <a:ext uri="{FF2B5EF4-FFF2-40B4-BE49-F238E27FC236}">
                  <a16:creationId xmlns:a16="http://schemas.microsoft.com/office/drawing/2014/main" id="{3225644E-3826-F8D3-EFA8-1FE60D548B44}"/>
                </a:ext>
              </a:extLst>
            </p:cNvPr>
            <p:cNvSpPr/>
            <p:nvPr/>
          </p:nvSpPr>
          <p:spPr>
            <a:xfrm>
              <a:off x="551542" y="3795486"/>
              <a:ext cx="3222172" cy="776514"/>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i="1">
                  <a:solidFill>
                    <a:srgbClr val="000000"/>
                  </a:solidFill>
                </a:rPr>
                <a:t>Bảo dưỡng, lắp ráp</a:t>
              </a:r>
            </a:p>
          </p:txBody>
        </p:sp>
        <p:sp>
          <p:nvSpPr>
            <p:cNvPr id="17" name="Freeform 11">
              <a:extLst>
                <a:ext uri="{FF2B5EF4-FFF2-40B4-BE49-F238E27FC236}">
                  <a16:creationId xmlns:a16="http://schemas.microsoft.com/office/drawing/2014/main" id="{A43BBDF3-294E-89E5-B5D0-A3FAD8EE2563}"/>
                </a:ext>
              </a:extLst>
            </p:cNvPr>
            <p:cNvSpPr/>
            <p:nvPr/>
          </p:nvSpPr>
          <p:spPr>
            <a:xfrm>
              <a:off x="3563885" y="3444799"/>
              <a:ext cx="313957" cy="528769"/>
            </a:xfrm>
            <a:custGeom>
              <a:avLst/>
              <a:gdLst/>
              <a:ahLst/>
              <a:cxnLst/>
              <a:rect l="l" t="t" r="r" b="b"/>
              <a:pathLst>
                <a:path w="2443162" h="4114800">
                  <a:moveTo>
                    <a:pt x="0" y="0"/>
                  </a:moveTo>
                  <a:lnTo>
                    <a:pt x="2443162" y="0"/>
                  </a:lnTo>
                  <a:lnTo>
                    <a:pt x="244316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extLst>
      <p:ext uri="{BB962C8B-B14F-4D97-AF65-F5344CB8AC3E}">
        <p14:creationId xmlns:p14="http://schemas.microsoft.com/office/powerpoint/2010/main" val="17017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0717EAF8-77EB-773D-81CC-6BEC47B4B9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AFB4EF-0A55-E339-27C1-F507A5556440}"/>
              </a:ext>
            </a:extLst>
          </p:cNvPr>
          <p:cNvSpPr txBox="1"/>
          <p:nvPr/>
        </p:nvSpPr>
        <p:spPr>
          <a:xfrm>
            <a:off x="1061583" y="256141"/>
            <a:ext cx="7020833"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a:ln>
                  <a:noFill/>
                </a:ln>
                <a:solidFill>
                  <a:srgbClr val="C00000"/>
                </a:solidFill>
                <a:effectLst/>
                <a:uLnTx/>
                <a:uFillTx/>
                <a:latin typeface="Arial"/>
                <a:cs typeface="Arial"/>
                <a:sym typeface="Arial"/>
              </a:rPr>
              <a:t>2. Dịch vụ trong tài chính, thương mại </a:t>
            </a:r>
            <a:endParaRPr kumimoji="0" lang="en-US" sz="2500" b="1" i="0" u="none" strike="noStrike" kern="0" cap="none" spc="0" normalizeH="0" baseline="0" noProof="0">
              <a:ln>
                <a:noFill/>
              </a:ln>
              <a:solidFill>
                <a:srgbClr val="C00000"/>
              </a:solidFill>
              <a:effectLst/>
              <a:uLnTx/>
              <a:uFillTx/>
              <a:latin typeface="Arial"/>
              <a:cs typeface="Arial"/>
              <a:sym typeface="Arial"/>
            </a:endParaRPr>
          </a:p>
        </p:txBody>
      </p:sp>
      <p:pic>
        <p:nvPicPr>
          <p:cNvPr id="14338" name="Picture 2" descr="Thương mại điện tử trở thành xu hướng tất yếu">
            <a:extLst>
              <a:ext uri="{FF2B5EF4-FFF2-40B4-BE49-F238E27FC236}">
                <a16:creationId xmlns:a16="http://schemas.microsoft.com/office/drawing/2014/main" id="{DB25455E-0EFE-CFB1-42D0-055AE7BEA3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1" r="2407"/>
          <a:stretch/>
        </p:blipFill>
        <p:spPr bwMode="auto">
          <a:xfrm>
            <a:off x="4905831" y="1088573"/>
            <a:ext cx="4063245" cy="3664856"/>
          </a:xfrm>
          <a:prstGeom prst="roundRect">
            <a:avLst>
              <a:gd name="adj" fmla="val 7162"/>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FF69E4B-DC47-FB39-7B11-565DE90EC6A9}"/>
              </a:ext>
            </a:extLst>
          </p:cNvPr>
          <p:cNvGrpSpPr/>
          <p:nvPr/>
        </p:nvGrpSpPr>
        <p:grpSpPr>
          <a:xfrm>
            <a:off x="268512" y="1088573"/>
            <a:ext cx="4441375" cy="2404145"/>
            <a:chOff x="544286" y="1146629"/>
            <a:chExt cx="4484914" cy="2404145"/>
          </a:xfrm>
        </p:grpSpPr>
        <p:sp>
          <p:nvSpPr>
            <p:cNvPr id="4" name="Rectangle: Rounded Corners 3">
              <a:extLst>
                <a:ext uri="{FF2B5EF4-FFF2-40B4-BE49-F238E27FC236}">
                  <a16:creationId xmlns:a16="http://schemas.microsoft.com/office/drawing/2014/main" id="{8511A7F1-48CC-4C66-83C2-1D3F9E03149B}"/>
                </a:ext>
              </a:extLst>
            </p:cNvPr>
            <p:cNvSpPr/>
            <p:nvPr/>
          </p:nvSpPr>
          <p:spPr>
            <a:xfrm>
              <a:off x="544286" y="1146629"/>
              <a:ext cx="4484914" cy="2002971"/>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1C1BF1B-1FD1-4D76-C483-7C9B6148A0B9}"/>
                </a:ext>
              </a:extLst>
            </p:cNvPr>
            <p:cNvSpPr txBox="1"/>
            <p:nvPr/>
          </p:nvSpPr>
          <p:spPr>
            <a:xfrm>
              <a:off x="589643" y="1207119"/>
              <a:ext cx="4403271" cy="2343655"/>
            </a:xfrm>
            <a:prstGeom prst="rect">
              <a:avLst/>
            </a:prstGeom>
            <a:noFill/>
          </p:spPr>
          <p:txBody>
            <a:bodyPr wrap="square">
              <a:spAutoFit/>
            </a:bodyPr>
            <a:lstStyle/>
            <a:p>
              <a:pPr algn="just">
                <a:lnSpc>
                  <a:spcPct val="150000"/>
                </a:lnSpc>
              </a:pPr>
              <a:r>
                <a:rPr lang="en-US" sz="2000"/>
                <a:t>Liên hệ thực tế kết hợp nghiên cứu thông tin trong SGK, trả lời câu hỏi: </a:t>
              </a:r>
              <a:r>
                <a:rPr lang="vi-VN" sz="2000" i="1">
                  <a:solidFill>
                    <a:srgbClr val="0070C0"/>
                  </a:solidFill>
                </a:rPr>
                <a:t>Mô tả một số ứng dụng của kĩ thuật điện tử trong tài chính, thương mại.</a:t>
              </a:r>
              <a:endParaRPr lang="en-US" sz="2000" i="1">
                <a:solidFill>
                  <a:srgbClr val="0070C0"/>
                </a:solidFill>
              </a:endParaRPr>
            </a:p>
          </p:txBody>
        </p:sp>
      </p:grpSp>
      <p:pic>
        <p:nvPicPr>
          <p:cNvPr id="10" name="Picture 19">
            <a:extLst>
              <a:ext uri="{FF2B5EF4-FFF2-40B4-BE49-F238E27FC236}">
                <a16:creationId xmlns:a16="http://schemas.microsoft.com/office/drawing/2014/main" id="{EF3ADFA8-A500-09EF-229A-B31BA3E0AB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1420" y="3045916"/>
            <a:ext cx="2217683" cy="1897042"/>
          </a:xfrm>
          <a:prstGeom prst="rect">
            <a:avLst/>
          </a:prstGeom>
        </p:spPr>
      </p:pic>
    </p:spTree>
    <p:extLst>
      <p:ext uri="{BB962C8B-B14F-4D97-AF65-F5344CB8AC3E}">
        <p14:creationId xmlns:p14="http://schemas.microsoft.com/office/powerpoint/2010/main" val="38444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4338"/>
                                        </p:tgtEl>
                                        <p:attrNameLst>
                                          <p:attrName>style.visibility</p:attrName>
                                        </p:attrNameLst>
                                      </p:cBhvr>
                                      <p:to>
                                        <p:strVal val="visible"/>
                                      </p:to>
                                    </p:set>
                                    <p:animEffect transition="in" filter="wipe(down)">
                                      <p:cBhvr>
                                        <p:cTn id="22"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745A5C54-75EC-A98B-A2D8-F310061B112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AEE507E-B352-BF2B-E284-F326EC6252DC}"/>
              </a:ext>
            </a:extLst>
          </p:cNvPr>
          <p:cNvSpPr/>
          <p:nvPr/>
        </p:nvSpPr>
        <p:spPr>
          <a:xfrm>
            <a:off x="1799771" y="362858"/>
            <a:ext cx="5544457" cy="631373"/>
          </a:xfrm>
          <a:prstGeom prst="roundRect">
            <a:avLst/>
          </a:prstGeom>
          <a:solidFill>
            <a:srgbClr val="DBFBA7"/>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02060"/>
                </a:solidFill>
                <a:effectLst/>
                <a:uLnTx/>
                <a:uFillTx/>
                <a:latin typeface="Arial"/>
                <a:ea typeface="+mn-ea"/>
                <a:cs typeface="+mn-cs"/>
                <a:sym typeface="Arial"/>
              </a:rPr>
              <a:t>Dịch vụ trong tài chính, thương mại</a:t>
            </a:r>
            <a:endParaRPr kumimoji="0" lang="en-US" sz="2400" b="1" i="0" u="none" strike="noStrike" kern="0" cap="none" spc="0" normalizeH="0" baseline="0" noProof="0">
              <a:ln>
                <a:noFill/>
              </a:ln>
              <a:solidFill>
                <a:srgbClr val="002060"/>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150BFAF4-3184-C54A-92D3-DF6CCD228D45}"/>
              </a:ext>
            </a:extLst>
          </p:cNvPr>
          <p:cNvSpPr/>
          <p:nvPr/>
        </p:nvSpPr>
        <p:spPr>
          <a:xfrm>
            <a:off x="333829" y="1378857"/>
            <a:ext cx="3541486" cy="1843317"/>
          </a:xfrm>
          <a:prstGeom prst="roundRect">
            <a:avLst>
              <a:gd name="adj" fmla="val 10145"/>
            </a:avLst>
          </a:prstGeom>
          <a:solidFill>
            <a:schemeClr val="accent4"/>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Ngân hàng thông minh</a:t>
            </a:r>
            <a:r>
              <a:rPr lang="en-US" sz="2000" i="1">
                <a:solidFill>
                  <a:srgbClr val="C00000"/>
                </a:solidFill>
                <a:latin typeface="Arial" panose="020B0604020202020204" pitchFamily="34" charset="0"/>
              </a:rPr>
              <a:t> </a:t>
            </a:r>
            <a:r>
              <a:rPr kumimoji="0" lang="vi-VN" sz="2000" b="0" i="1"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(SmartBanking)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giúp thực hiện chuyển tiền, nạp tiền, gửi tiết kiệm</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967A27E8-4D62-7690-A69C-9139D32B5F24}"/>
              </a:ext>
            </a:extLst>
          </p:cNvPr>
          <p:cNvSpPr/>
          <p:nvPr/>
        </p:nvSpPr>
        <p:spPr>
          <a:xfrm>
            <a:off x="5268686" y="1378855"/>
            <a:ext cx="3541486" cy="1843317"/>
          </a:xfrm>
          <a:prstGeom prst="roundRect">
            <a:avLst>
              <a:gd name="adj" fmla="val 10145"/>
            </a:avLst>
          </a:prstGeom>
          <a:solidFill>
            <a:schemeClr val="accent4"/>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Mua bán hàng online </a:t>
            </a:r>
            <a:r>
              <a:rPr kumimoji="0" lang="vi-VN" sz="2000" b="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giúp việc mua bán hàng hóa được thuận tiện và dễ dàng.</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12" name="Straight Connector 11">
            <a:extLst>
              <a:ext uri="{FF2B5EF4-FFF2-40B4-BE49-F238E27FC236}">
                <a16:creationId xmlns:a16="http://schemas.microsoft.com/office/drawing/2014/main" id="{1EFF59A0-A558-EAA4-0B10-1D24EA4B0FC1}"/>
              </a:ext>
            </a:extLst>
          </p:cNvPr>
          <p:cNvCxnSpPr>
            <a:cxnSpLocks/>
            <a:stCxn id="2" idx="2"/>
            <a:endCxn id="4" idx="0"/>
          </p:cNvCxnSpPr>
          <p:nvPr/>
        </p:nvCxnSpPr>
        <p:spPr>
          <a:xfrm rot="5400000">
            <a:off x="3145973" y="-47170"/>
            <a:ext cx="384626" cy="2467428"/>
          </a:xfrm>
          <a:prstGeom prst="curved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E1CF9F-1FBC-BCFC-7846-615081290248}"/>
              </a:ext>
            </a:extLst>
          </p:cNvPr>
          <p:cNvCxnSpPr>
            <a:cxnSpLocks/>
            <a:stCxn id="2" idx="2"/>
            <a:endCxn id="10" idx="0"/>
          </p:cNvCxnSpPr>
          <p:nvPr/>
        </p:nvCxnSpPr>
        <p:spPr>
          <a:xfrm rot="16200000" flipH="1">
            <a:off x="5613402" y="-47172"/>
            <a:ext cx="384624" cy="2467429"/>
          </a:xfrm>
          <a:prstGeom prst="curved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6386" name="Picture 2" descr="Bộ Công Thương cảnh báo 3 vấn đề rủi ro khi mua sắm trên các nền tảng  thương mại điện tử xuyên biên giới chưa đăng ký | Tạp chí Kinh tế">
            <a:extLst>
              <a:ext uri="{FF2B5EF4-FFF2-40B4-BE49-F238E27FC236}">
                <a16:creationId xmlns:a16="http://schemas.microsoft.com/office/drawing/2014/main" id="{04867201-C1DA-AE62-F45B-2E086A297B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09" b="27338"/>
          <a:stretch/>
        </p:blipFill>
        <p:spPr bwMode="auto">
          <a:xfrm>
            <a:off x="5268687" y="3425372"/>
            <a:ext cx="3541485" cy="1545771"/>
          </a:xfrm>
          <a:prstGeom prst="roundRect">
            <a:avLst>
              <a:gd name="adj" fmla="val 13552"/>
            </a:avLst>
          </a:prstGeom>
          <a:noFill/>
          <a:extLst>
            <a:ext uri="{909E8E84-426E-40DD-AFC4-6F175D3DCCD1}">
              <a14:hiddenFill xmlns:a14="http://schemas.microsoft.com/office/drawing/2010/main">
                <a:solidFill>
                  <a:srgbClr val="FFFFFF"/>
                </a:solidFill>
              </a14:hiddenFill>
            </a:ext>
          </a:extLst>
        </p:spPr>
      </p:pic>
      <p:pic>
        <p:nvPicPr>
          <p:cNvPr id="16388" name="Picture 4" descr="BIDV hướng dẫn chuyển đổi SmartBanking thế hệ mới">
            <a:extLst>
              <a:ext uri="{FF2B5EF4-FFF2-40B4-BE49-F238E27FC236}">
                <a16:creationId xmlns:a16="http://schemas.microsoft.com/office/drawing/2014/main" id="{9383FA8E-465C-BFB6-4357-D77AF34A3D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614"/>
          <a:stretch/>
        </p:blipFill>
        <p:spPr bwMode="auto">
          <a:xfrm>
            <a:off x="333828" y="3425372"/>
            <a:ext cx="3541485" cy="154577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3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16388"/>
                                        </p:tgtEl>
                                        <p:attrNameLst>
                                          <p:attrName>style.visibility</p:attrName>
                                        </p:attrNameLst>
                                      </p:cBhvr>
                                      <p:to>
                                        <p:strVal val="visible"/>
                                      </p:to>
                                    </p:set>
                                    <p:animEffect transition="in" filter="barn(inVertical)">
                                      <p:cBhvr>
                                        <p:cTn id="25" dur="500"/>
                                        <p:tgtEl>
                                          <p:spTgt spid="16388"/>
                                        </p:tgtEl>
                                      </p:cBhvr>
                                    </p:animEffect>
                                  </p:childTnLst>
                                </p:cTn>
                              </p:par>
                              <p:par>
                                <p:cTn id="26" presetID="16" presetClass="entr" presetSubtype="21" fill="hold" nodeType="withEffect">
                                  <p:stCondLst>
                                    <p:cond delay="0"/>
                                  </p:stCondLst>
                                  <p:childTnLst>
                                    <p:set>
                                      <p:cBhvr>
                                        <p:cTn id="27" dur="1" fill="hold">
                                          <p:stCondLst>
                                            <p:cond delay="0"/>
                                          </p:stCondLst>
                                        </p:cTn>
                                        <p:tgtEl>
                                          <p:spTgt spid="16386"/>
                                        </p:tgtEl>
                                        <p:attrNameLst>
                                          <p:attrName>style.visibility</p:attrName>
                                        </p:attrNameLst>
                                      </p:cBhvr>
                                      <p:to>
                                        <p:strVal val="visible"/>
                                      </p:to>
                                    </p:set>
                                    <p:animEffect transition="in" filter="barn(inVertical)">
                                      <p:cBhvr>
                                        <p:cTn id="28"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204078E8-77D8-BAAD-E85F-0C43359B4D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7E48698-41CB-CC16-DC74-CA6C61838082}"/>
              </a:ext>
            </a:extLst>
          </p:cNvPr>
          <p:cNvSpPr txBox="1"/>
          <p:nvPr/>
        </p:nvSpPr>
        <p:spPr>
          <a:xfrm>
            <a:off x="1061583" y="256141"/>
            <a:ext cx="7020833"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a:ln>
                  <a:noFill/>
                </a:ln>
                <a:solidFill>
                  <a:srgbClr val="C00000"/>
                </a:solidFill>
                <a:effectLst/>
                <a:uLnTx/>
                <a:uFillTx/>
                <a:latin typeface="Arial"/>
                <a:cs typeface="Arial"/>
                <a:sym typeface="Arial"/>
              </a:rPr>
              <a:t>3. Dịch vụ trong giáo dục</a:t>
            </a:r>
            <a:endParaRPr kumimoji="0" lang="en-US" sz="2500" b="1" i="0" u="none" strike="noStrike" kern="0" cap="none" spc="0" normalizeH="0" baseline="0" noProof="0">
              <a:ln>
                <a:noFill/>
              </a:ln>
              <a:solidFill>
                <a:srgbClr val="C00000"/>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4B8849EF-24F0-8F1C-B9B0-7B7CEE91D633}"/>
              </a:ext>
            </a:extLst>
          </p:cNvPr>
          <p:cNvGrpSpPr/>
          <p:nvPr/>
        </p:nvGrpSpPr>
        <p:grpSpPr>
          <a:xfrm>
            <a:off x="268512" y="1088573"/>
            <a:ext cx="4441375" cy="2002971"/>
            <a:chOff x="544286" y="1146629"/>
            <a:chExt cx="4484914" cy="2002971"/>
          </a:xfrm>
        </p:grpSpPr>
        <p:sp>
          <p:nvSpPr>
            <p:cNvPr id="4" name="Rectangle: Rounded Corners 3">
              <a:extLst>
                <a:ext uri="{FF2B5EF4-FFF2-40B4-BE49-F238E27FC236}">
                  <a16:creationId xmlns:a16="http://schemas.microsoft.com/office/drawing/2014/main" id="{88E90212-0811-5019-F17B-4C5A9FF0BEF3}"/>
                </a:ext>
              </a:extLst>
            </p:cNvPr>
            <p:cNvSpPr/>
            <p:nvPr/>
          </p:nvSpPr>
          <p:spPr>
            <a:xfrm>
              <a:off x="544286" y="1146629"/>
              <a:ext cx="4484914" cy="2002971"/>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2F2F2"/>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AAD9F60D-3107-1B40-0E62-050309AF902D}"/>
                </a:ext>
              </a:extLst>
            </p:cNvPr>
            <p:cNvSpPr txBox="1"/>
            <p:nvPr/>
          </p:nvSpPr>
          <p:spPr>
            <a:xfrm>
              <a:off x="589643" y="1207119"/>
              <a:ext cx="4403271"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Liên hệ thực tế kết hợp nghiên cứu thông tin trong SGK, trả lời câu hỏi: </a:t>
              </a:r>
              <a:r>
                <a:rPr kumimoji="0" lang="vi-VN" sz="2000" b="0" i="1" u="none" strike="noStrike" kern="0" cap="none" spc="0" normalizeH="0" baseline="0" noProof="0">
                  <a:ln>
                    <a:noFill/>
                  </a:ln>
                  <a:solidFill>
                    <a:srgbClr val="0070C0"/>
                  </a:solidFill>
                  <a:effectLst/>
                  <a:uLnTx/>
                  <a:uFillTx/>
                  <a:latin typeface="Arial"/>
                  <a:cs typeface="Arial"/>
                  <a:sym typeface="Arial"/>
                </a:rPr>
                <a:t>Mô tả một số ứng dụng của kĩ thuật điện tử trong giáo dục.</a:t>
              </a:r>
              <a:endParaRPr kumimoji="0" lang="en-US" sz="2000" b="0" i="1" u="none" strike="noStrike" kern="0" cap="none" spc="0" normalizeH="0" baseline="0" noProof="0">
                <a:ln>
                  <a:noFill/>
                </a:ln>
                <a:solidFill>
                  <a:srgbClr val="0070C0"/>
                </a:solidFill>
                <a:effectLst/>
                <a:uLnTx/>
                <a:uFillTx/>
                <a:latin typeface="Arial"/>
                <a:cs typeface="Arial"/>
                <a:sym typeface="Arial"/>
              </a:endParaRPr>
            </a:p>
          </p:txBody>
        </p:sp>
      </p:grpSp>
      <p:pic>
        <p:nvPicPr>
          <p:cNvPr id="10" name="Picture 19">
            <a:extLst>
              <a:ext uri="{FF2B5EF4-FFF2-40B4-BE49-F238E27FC236}">
                <a16:creationId xmlns:a16="http://schemas.microsoft.com/office/drawing/2014/main" id="{FD7AAC51-2050-C697-7BF3-8C52DCFC7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41420" y="3045916"/>
            <a:ext cx="2217683" cy="1897042"/>
          </a:xfrm>
          <a:prstGeom prst="rect">
            <a:avLst/>
          </a:prstGeom>
        </p:spPr>
      </p:pic>
      <p:pic>
        <p:nvPicPr>
          <p:cNvPr id="17410" name="Picture 2" descr="Cách dạy học trực tuyến hiệu quả">
            <a:extLst>
              <a:ext uri="{FF2B5EF4-FFF2-40B4-BE49-F238E27FC236}">
                <a16:creationId xmlns:a16="http://schemas.microsoft.com/office/drawing/2014/main" id="{A5BF6D2D-10FD-4623-ABBC-E3B7B7B088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019" t="8043" r="20558" b="14074"/>
          <a:stretch/>
        </p:blipFill>
        <p:spPr bwMode="auto">
          <a:xfrm>
            <a:off x="4912450" y="1375001"/>
            <a:ext cx="3918121" cy="3312103"/>
          </a:xfrm>
          <a:prstGeom prst="roundRect">
            <a:avLst>
              <a:gd name="adj" fmla="val 1035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42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7410"/>
                                        </p:tgtEl>
                                        <p:attrNameLst>
                                          <p:attrName>style.visibility</p:attrName>
                                        </p:attrNameLst>
                                      </p:cBhvr>
                                      <p:to>
                                        <p:strVal val="visible"/>
                                      </p:to>
                                    </p:set>
                                    <p:animEffect transition="in" filter="wipe(down)">
                                      <p:cBhvr>
                                        <p:cTn id="2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EE006F82-99B2-4793-C8C0-3A315F627FC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F6F298A-A6F0-5B43-7AD1-347D793C2892}"/>
              </a:ext>
            </a:extLst>
          </p:cNvPr>
          <p:cNvSpPr/>
          <p:nvPr/>
        </p:nvSpPr>
        <p:spPr>
          <a:xfrm>
            <a:off x="1799771" y="375104"/>
            <a:ext cx="5544457" cy="674912"/>
          </a:xfrm>
          <a:prstGeom prst="roundRect">
            <a:avLst/>
          </a:prstGeom>
          <a:solidFill>
            <a:srgbClr val="D8BAEC"/>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00000"/>
                </a:solidFill>
                <a:effectLst/>
                <a:uLnTx/>
                <a:uFillTx/>
                <a:latin typeface="Arial"/>
                <a:ea typeface="+mn-ea"/>
                <a:cs typeface="+mn-cs"/>
                <a:sym typeface="Arial"/>
              </a:rPr>
              <a:t>Dịch vụ trong giáo dục</a:t>
            </a:r>
            <a:endParaRPr kumimoji="0" lang="en-US" sz="2400" b="1"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A3304E24-BFBB-8BB8-3475-8744FAED8D8C}"/>
              </a:ext>
            </a:extLst>
          </p:cNvPr>
          <p:cNvSpPr/>
          <p:nvPr/>
        </p:nvSpPr>
        <p:spPr>
          <a:xfrm>
            <a:off x="333828" y="1408343"/>
            <a:ext cx="3715657" cy="2326818"/>
          </a:xfrm>
          <a:prstGeom prst="roundRect">
            <a:avLst>
              <a:gd name="adj" fmla="val 10145"/>
            </a:avLst>
          </a:prstGeom>
          <a:solidFill>
            <a:schemeClr val="accent4"/>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Dạy và học trực tuyến </a:t>
            </a:r>
            <a:r>
              <a:rPr kumimoji="0" lang="vi-VN" sz="2000" b="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giúp người dạy, người học có thể thực hiện mọi lúc, mọi nơi thuận tiện, tiết kiệm,…</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7D0B368B-361C-0758-5AF3-CB419374079E}"/>
              </a:ext>
            </a:extLst>
          </p:cNvPr>
          <p:cNvSpPr/>
          <p:nvPr/>
        </p:nvSpPr>
        <p:spPr>
          <a:xfrm>
            <a:off x="5094517" y="1408341"/>
            <a:ext cx="3715657" cy="2326818"/>
          </a:xfrm>
          <a:prstGeom prst="roundRect">
            <a:avLst>
              <a:gd name="adj" fmla="val 10145"/>
            </a:avLst>
          </a:prstGeom>
          <a:solidFill>
            <a:schemeClr val="accent4"/>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Cung cấp các học liệu điện tử </a:t>
            </a:r>
            <a:r>
              <a:rPr kumimoji="0" lang="vi-VN" sz="2000" b="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như sách, giáo trình, bài kiểm tra trực tuyến,… phục vụ cho việc dạy và học, nghiên cứu được thuận tiện, dễ dàng.</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12" name="Straight Connector 11">
            <a:extLst>
              <a:ext uri="{FF2B5EF4-FFF2-40B4-BE49-F238E27FC236}">
                <a16:creationId xmlns:a16="http://schemas.microsoft.com/office/drawing/2014/main" id="{EFC342F0-5F19-D1C6-0325-B9AFE6CFD15A}"/>
              </a:ext>
            </a:extLst>
          </p:cNvPr>
          <p:cNvCxnSpPr>
            <a:cxnSpLocks/>
            <a:stCxn id="2" idx="2"/>
            <a:endCxn id="4" idx="0"/>
          </p:cNvCxnSpPr>
          <p:nvPr/>
        </p:nvCxnSpPr>
        <p:spPr>
          <a:xfrm rot="5400000">
            <a:off x="3202666" y="39008"/>
            <a:ext cx="358327" cy="2380343"/>
          </a:xfrm>
          <a:prstGeom prst="curved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559EB2-7412-B677-5CA3-B69FE1922D43}"/>
              </a:ext>
            </a:extLst>
          </p:cNvPr>
          <p:cNvCxnSpPr>
            <a:cxnSpLocks/>
            <a:stCxn id="2" idx="2"/>
            <a:endCxn id="10" idx="0"/>
          </p:cNvCxnSpPr>
          <p:nvPr/>
        </p:nvCxnSpPr>
        <p:spPr>
          <a:xfrm rot="16200000" flipH="1">
            <a:off x="5583011" y="39005"/>
            <a:ext cx="358325" cy="2380346"/>
          </a:xfrm>
          <a:prstGeom prst="curved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Freeform 8">
            <a:extLst>
              <a:ext uri="{FF2B5EF4-FFF2-40B4-BE49-F238E27FC236}">
                <a16:creationId xmlns:a16="http://schemas.microsoft.com/office/drawing/2014/main" id="{9A76405B-D11E-FB75-253D-2C759A6597AE}"/>
              </a:ext>
            </a:extLst>
          </p:cNvPr>
          <p:cNvSpPr/>
          <p:nvPr/>
        </p:nvSpPr>
        <p:spPr>
          <a:xfrm>
            <a:off x="2784020" y="3935799"/>
            <a:ext cx="3575958" cy="1207701"/>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340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E4D5E8D0-806D-6DF4-950F-DB5862C5D5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502094-ED05-55BB-6480-59D4C6D38259}"/>
              </a:ext>
            </a:extLst>
          </p:cNvPr>
          <p:cNvSpPr txBox="1"/>
          <p:nvPr/>
        </p:nvSpPr>
        <p:spPr>
          <a:xfrm>
            <a:off x="1061583" y="256141"/>
            <a:ext cx="7020833"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a:ln>
                  <a:noFill/>
                </a:ln>
                <a:solidFill>
                  <a:srgbClr val="C00000"/>
                </a:solidFill>
                <a:effectLst/>
                <a:uLnTx/>
                <a:uFillTx/>
                <a:latin typeface="Arial"/>
                <a:cs typeface="Arial"/>
                <a:sym typeface="Arial"/>
              </a:rPr>
              <a:t>4. Dịch vụ trong giao thông</a:t>
            </a:r>
            <a:endParaRPr kumimoji="0" lang="en-US" sz="2500" b="1" i="0" u="none" strike="noStrike" kern="0" cap="none" spc="0" normalizeH="0" baseline="0" noProof="0">
              <a:ln>
                <a:noFill/>
              </a:ln>
              <a:solidFill>
                <a:srgbClr val="C00000"/>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A8171269-CF10-0323-E277-0652FD41C70F}"/>
              </a:ext>
            </a:extLst>
          </p:cNvPr>
          <p:cNvGrpSpPr/>
          <p:nvPr/>
        </p:nvGrpSpPr>
        <p:grpSpPr>
          <a:xfrm>
            <a:off x="268512" y="1088573"/>
            <a:ext cx="4441375" cy="2002971"/>
            <a:chOff x="544286" y="1146629"/>
            <a:chExt cx="4484914" cy="2002971"/>
          </a:xfrm>
        </p:grpSpPr>
        <p:sp>
          <p:nvSpPr>
            <p:cNvPr id="4" name="Rectangle: Rounded Corners 3">
              <a:extLst>
                <a:ext uri="{FF2B5EF4-FFF2-40B4-BE49-F238E27FC236}">
                  <a16:creationId xmlns:a16="http://schemas.microsoft.com/office/drawing/2014/main" id="{6F4B02BC-4459-454C-0727-EB2F635508B2}"/>
                </a:ext>
              </a:extLst>
            </p:cNvPr>
            <p:cNvSpPr/>
            <p:nvPr/>
          </p:nvSpPr>
          <p:spPr>
            <a:xfrm>
              <a:off x="544286" y="1146629"/>
              <a:ext cx="4484914" cy="2002971"/>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2F2F2"/>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0012A713-1224-0248-F28B-7CFF1D4F887A}"/>
                </a:ext>
              </a:extLst>
            </p:cNvPr>
            <p:cNvSpPr txBox="1"/>
            <p:nvPr/>
          </p:nvSpPr>
          <p:spPr>
            <a:xfrm>
              <a:off x="589643" y="1207119"/>
              <a:ext cx="4403271"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Liên hệ thực tế kết hợp nghiên cứu thông tin trong SGK, trả lời câu hỏi: </a:t>
              </a:r>
              <a:r>
                <a:rPr kumimoji="0" lang="vi-VN" sz="2000" b="0" i="1" u="none" strike="noStrike" kern="0" cap="none" spc="0" normalizeH="0" baseline="0" noProof="0">
                  <a:ln>
                    <a:noFill/>
                  </a:ln>
                  <a:solidFill>
                    <a:srgbClr val="0070C0"/>
                  </a:solidFill>
                  <a:effectLst/>
                  <a:uLnTx/>
                  <a:uFillTx/>
                  <a:latin typeface="Arial"/>
                  <a:cs typeface="Arial"/>
                  <a:sym typeface="Arial"/>
                </a:rPr>
                <a:t>Mô tả một số ứng dụng của kĩ thuật điện tử trong giao thông.</a:t>
              </a:r>
              <a:endParaRPr kumimoji="0" lang="en-US" sz="2000" b="0" i="1" u="none" strike="noStrike" kern="0" cap="none" spc="0" normalizeH="0" baseline="0" noProof="0">
                <a:ln>
                  <a:noFill/>
                </a:ln>
                <a:solidFill>
                  <a:srgbClr val="0070C0"/>
                </a:solidFill>
                <a:effectLst/>
                <a:uLnTx/>
                <a:uFillTx/>
                <a:latin typeface="Arial"/>
                <a:cs typeface="Arial"/>
                <a:sym typeface="Arial"/>
              </a:endParaRPr>
            </a:p>
          </p:txBody>
        </p:sp>
      </p:grpSp>
      <p:pic>
        <p:nvPicPr>
          <p:cNvPr id="10" name="Picture 19">
            <a:extLst>
              <a:ext uri="{FF2B5EF4-FFF2-40B4-BE49-F238E27FC236}">
                <a16:creationId xmlns:a16="http://schemas.microsoft.com/office/drawing/2014/main" id="{C7D3CC9E-5309-FB35-B62D-6C528DA1CA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41420" y="3045916"/>
            <a:ext cx="2217683" cy="1897042"/>
          </a:xfrm>
          <a:prstGeom prst="rect">
            <a:avLst/>
          </a:prstGeom>
        </p:spPr>
      </p:pic>
      <p:pic>
        <p:nvPicPr>
          <p:cNvPr id="18434" name="Picture 2" descr="Camera giám sát giao thông: Kết nối để mang lại hiệu quả đồng bộ - TMT  Motors">
            <a:extLst>
              <a:ext uri="{FF2B5EF4-FFF2-40B4-BE49-F238E27FC236}">
                <a16:creationId xmlns:a16="http://schemas.microsoft.com/office/drawing/2014/main" id="{69821D8E-C7F5-E465-878D-B5FA96063F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368" r="22577"/>
          <a:stretch/>
        </p:blipFill>
        <p:spPr bwMode="auto">
          <a:xfrm>
            <a:off x="4910078" y="1092384"/>
            <a:ext cx="3965410" cy="3907064"/>
          </a:xfrm>
          <a:prstGeom prst="snip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50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8434"/>
                                        </p:tgtEl>
                                        <p:attrNameLst>
                                          <p:attrName>style.visibility</p:attrName>
                                        </p:attrNameLst>
                                      </p:cBhvr>
                                      <p:to>
                                        <p:strVal val="visible"/>
                                      </p:to>
                                    </p:set>
                                    <p:animEffect transition="in" filter="wipe(left)">
                                      <p:cBhvr>
                                        <p:cTn id="22"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85D1A2C1-6A89-49DB-2D7F-A7DF5369D37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037E38F-8F46-BCB4-FB60-36197FBCFDAC}"/>
              </a:ext>
            </a:extLst>
          </p:cNvPr>
          <p:cNvSpPr/>
          <p:nvPr/>
        </p:nvSpPr>
        <p:spPr>
          <a:xfrm>
            <a:off x="1799771" y="435428"/>
            <a:ext cx="5544457" cy="592816"/>
          </a:xfrm>
          <a:prstGeom prst="roundRect">
            <a:avLst/>
          </a:prstGeom>
          <a:solidFill>
            <a:srgbClr val="FFE5B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00000"/>
                </a:solidFill>
                <a:effectLst/>
                <a:uLnTx/>
                <a:uFillTx/>
                <a:latin typeface="Arial"/>
                <a:ea typeface="+mn-ea"/>
                <a:cs typeface="+mn-cs"/>
                <a:sym typeface="Arial"/>
              </a:rPr>
              <a:t>Dịch vụ trong giao thông</a:t>
            </a:r>
            <a:endParaRPr kumimoji="0" lang="en-US" sz="2400" b="1"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1CC54460-72C0-4A5E-E423-2ED8D30C86A7}"/>
              </a:ext>
            </a:extLst>
          </p:cNvPr>
          <p:cNvSpPr/>
          <p:nvPr/>
        </p:nvSpPr>
        <p:spPr>
          <a:xfrm>
            <a:off x="333830" y="1590225"/>
            <a:ext cx="2634340" cy="3178171"/>
          </a:xfrm>
          <a:prstGeom prst="roundRect">
            <a:avLst>
              <a:gd name="adj" fmla="val 10145"/>
            </a:avLst>
          </a:prstGeom>
          <a:solidFill>
            <a:schemeClr val="accent4"/>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Giám sát hiệu quả, chính xác các phương tiện giao thông của các doanh nghiệp kinh doanh xe khách, xe hàng, xe taxi,…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5981D98-52D2-7267-F6B1-58BC606E67C7}"/>
              </a:ext>
            </a:extLst>
          </p:cNvPr>
          <p:cNvSpPr/>
          <p:nvPr/>
        </p:nvSpPr>
        <p:spPr>
          <a:xfrm>
            <a:off x="3254829" y="1590223"/>
            <a:ext cx="2634340" cy="3178171"/>
          </a:xfrm>
          <a:prstGeom prst="roundRect">
            <a:avLst>
              <a:gd name="adj" fmla="val 10145"/>
            </a:avLst>
          </a:prstGeom>
          <a:solidFill>
            <a:schemeClr val="accent4"/>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Camera giám sát các phương tiện khi tham gia giao thông.</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12" name="Straight Connector 11">
            <a:extLst>
              <a:ext uri="{FF2B5EF4-FFF2-40B4-BE49-F238E27FC236}">
                <a16:creationId xmlns:a16="http://schemas.microsoft.com/office/drawing/2014/main" id="{BD8BBFFE-196A-179A-9995-60F400359655}"/>
              </a:ext>
            </a:extLst>
          </p:cNvPr>
          <p:cNvCxnSpPr>
            <a:cxnSpLocks/>
            <a:stCxn id="2" idx="2"/>
            <a:endCxn id="4" idx="0"/>
          </p:cNvCxnSpPr>
          <p:nvPr/>
        </p:nvCxnSpPr>
        <p:spPr>
          <a:xfrm rot="5400000">
            <a:off x="2830510" y="-151266"/>
            <a:ext cx="561981" cy="2921000"/>
          </a:xfrm>
          <a:prstGeom prst="curved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35668B-8510-5B5A-2619-7C48872224EF}"/>
              </a:ext>
            </a:extLst>
          </p:cNvPr>
          <p:cNvCxnSpPr>
            <a:cxnSpLocks/>
            <a:stCxn id="2" idx="2"/>
            <a:endCxn id="10" idx="0"/>
          </p:cNvCxnSpPr>
          <p:nvPr/>
        </p:nvCxnSpPr>
        <p:spPr>
          <a:xfrm rot="5400000">
            <a:off x="4291011" y="1309233"/>
            <a:ext cx="561979" cy="1"/>
          </a:xfrm>
          <a:prstGeom prst="curved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59E51B6D-4D96-2126-C68A-B583C875CFDC}"/>
              </a:ext>
            </a:extLst>
          </p:cNvPr>
          <p:cNvSpPr/>
          <p:nvPr/>
        </p:nvSpPr>
        <p:spPr>
          <a:xfrm>
            <a:off x="6175830" y="1590222"/>
            <a:ext cx="2634340" cy="3178171"/>
          </a:xfrm>
          <a:prstGeom prst="roundRect">
            <a:avLst>
              <a:gd name="adj" fmla="val 10145"/>
            </a:avLst>
          </a:prstGeom>
          <a:solidFill>
            <a:schemeClr val="accent4"/>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Thanh toán bằng thẻ thanh toán không dừng cho các phương tiện giao thông khi đi qua các điểm thu phí đường bộ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26" name="Straight Connector 11">
            <a:extLst>
              <a:ext uri="{FF2B5EF4-FFF2-40B4-BE49-F238E27FC236}">
                <a16:creationId xmlns:a16="http://schemas.microsoft.com/office/drawing/2014/main" id="{BBE92E99-2519-CB4E-4763-65A93313025E}"/>
              </a:ext>
            </a:extLst>
          </p:cNvPr>
          <p:cNvCxnSpPr>
            <a:cxnSpLocks/>
            <a:stCxn id="2" idx="2"/>
            <a:endCxn id="15" idx="0"/>
          </p:cNvCxnSpPr>
          <p:nvPr/>
        </p:nvCxnSpPr>
        <p:spPr>
          <a:xfrm rot="16200000" flipH="1">
            <a:off x="5751511" y="-151267"/>
            <a:ext cx="561978" cy="2921000"/>
          </a:xfrm>
          <a:prstGeom prst="curved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63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398B41B5-FEA5-A5CA-9181-891EDAC8050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A285487-BE67-DA2E-5B17-8E528192EAB2}"/>
              </a:ext>
            </a:extLst>
          </p:cNvPr>
          <p:cNvSpPr txBox="1"/>
          <p:nvPr/>
        </p:nvSpPr>
        <p:spPr>
          <a:xfrm>
            <a:off x="258536" y="1103054"/>
            <a:ext cx="8626928" cy="415498"/>
          </a:xfrm>
          <a:prstGeom prst="rect">
            <a:avLst/>
          </a:prstGeom>
          <a:noFill/>
        </p:spPr>
        <p:txBody>
          <a:bodyPr wrap="square">
            <a:spAutoFit/>
          </a:bodyPr>
          <a:lstStyle/>
          <a:p>
            <a:pPr algn="ctr"/>
            <a:r>
              <a:rPr lang="en-US" sz="2100" b="1" i="1">
                <a:solidFill>
                  <a:srgbClr val="C00000"/>
                </a:solidFill>
              </a:rPr>
              <a:t>Câu 1: </a:t>
            </a:r>
            <a:r>
              <a:rPr lang="en-US" sz="2100"/>
              <a:t>Lĩnh vực kĩ thuật điện tử gồm mấy nhóm ngành nghề chính? </a:t>
            </a:r>
          </a:p>
        </p:txBody>
      </p:sp>
      <p:sp>
        <p:nvSpPr>
          <p:cNvPr id="6" name="Rectangle: Rounded Corners 5">
            <a:extLst>
              <a:ext uri="{FF2B5EF4-FFF2-40B4-BE49-F238E27FC236}">
                <a16:creationId xmlns:a16="http://schemas.microsoft.com/office/drawing/2014/main" id="{631A4EDE-BAF5-1BDD-DF4B-35056EEACE5E}"/>
              </a:ext>
            </a:extLst>
          </p:cNvPr>
          <p:cNvSpPr/>
          <p:nvPr/>
        </p:nvSpPr>
        <p:spPr>
          <a:xfrm>
            <a:off x="333830" y="1916796"/>
            <a:ext cx="3933370" cy="130990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2 nhóm.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D3922F9A-E437-E74A-D024-6366797A54CA}"/>
              </a:ext>
            </a:extLst>
          </p:cNvPr>
          <p:cNvSpPr/>
          <p:nvPr/>
        </p:nvSpPr>
        <p:spPr>
          <a:xfrm>
            <a:off x="4876802" y="1916796"/>
            <a:ext cx="3933370" cy="130990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3 nhóm.</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B0AE2778-3CA5-B087-210C-9226EDDC8419}"/>
              </a:ext>
            </a:extLst>
          </p:cNvPr>
          <p:cNvSpPr/>
          <p:nvPr/>
        </p:nvSpPr>
        <p:spPr>
          <a:xfrm>
            <a:off x="333830" y="3624948"/>
            <a:ext cx="3933370" cy="130990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4 nhóm.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87B86574-E079-2FD9-5D41-AA8C23CE8952}"/>
              </a:ext>
            </a:extLst>
          </p:cNvPr>
          <p:cNvSpPr/>
          <p:nvPr/>
        </p:nvSpPr>
        <p:spPr>
          <a:xfrm>
            <a:off x="4876802" y="3624948"/>
            <a:ext cx="3933370" cy="130990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5 nhóm.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A6A187F8-E0CA-DA97-FFD4-796880ADA79A}"/>
              </a:ext>
            </a:extLst>
          </p:cNvPr>
          <p:cNvSpPr/>
          <p:nvPr/>
        </p:nvSpPr>
        <p:spPr>
          <a:xfrm>
            <a:off x="4876802" y="3624948"/>
            <a:ext cx="3933370" cy="1309908"/>
          </a:xfrm>
          <a:prstGeom prst="roundRect">
            <a:avLst>
              <a:gd name="adj" fmla="val 10145"/>
            </a:avLst>
          </a:prstGeom>
          <a:solidFill>
            <a:srgbClr val="FFE5B1"/>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D. 5 nhóm. </a:t>
            </a:r>
          </a:p>
        </p:txBody>
      </p:sp>
      <p:sp>
        <p:nvSpPr>
          <p:cNvPr id="14" name="TextBox 13">
            <a:extLst>
              <a:ext uri="{FF2B5EF4-FFF2-40B4-BE49-F238E27FC236}">
                <a16:creationId xmlns:a16="http://schemas.microsoft.com/office/drawing/2014/main" id="{7E90A159-2700-1E6E-C92A-787E1BB6A580}"/>
              </a:ext>
            </a:extLst>
          </p:cNvPr>
          <p:cNvSpPr txBox="1"/>
          <p:nvPr/>
        </p:nvSpPr>
        <p:spPr>
          <a:xfrm>
            <a:off x="2979057" y="272990"/>
            <a:ext cx="3185886" cy="630942"/>
          </a:xfrm>
          <a:prstGeom prst="rect">
            <a:avLst/>
          </a:prstGeom>
          <a:noFill/>
        </p:spPr>
        <p:txBody>
          <a:bodyPr wrap="square" rtlCol="0">
            <a:spAutoFit/>
          </a:bodyPr>
          <a:lstStyle/>
          <a:p>
            <a:pPr algn="ctr"/>
            <a:r>
              <a:rPr lang="en-US" sz="3500" b="1">
                <a:solidFill>
                  <a:schemeClr val="accent2">
                    <a:lumMod val="50000"/>
                  </a:schemeClr>
                </a:solidFill>
              </a:rPr>
              <a:t>LUYỆN TẬP </a:t>
            </a:r>
          </a:p>
        </p:txBody>
      </p:sp>
    </p:spTree>
    <p:extLst>
      <p:ext uri="{BB962C8B-B14F-4D97-AF65-F5344CB8AC3E}">
        <p14:creationId xmlns:p14="http://schemas.microsoft.com/office/powerpoint/2010/main" val="34102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D09A8BA9-B97A-A205-1D32-67AE5CA828A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EDD4D8F-007C-1992-29CB-4DE632E04C6A}"/>
              </a:ext>
            </a:extLst>
          </p:cNvPr>
          <p:cNvSpPr txBox="1"/>
          <p:nvPr/>
        </p:nvSpPr>
        <p:spPr>
          <a:xfrm>
            <a:off x="258536" y="358876"/>
            <a:ext cx="8626928" cy="415498"/>
          </a:xfrm>
          <a:prstGeom prst="rect">
            <a:avLst/>
          </a:prstGeom>
          <a:noFill/>
        </p:spPr>
        <p:txBody>
          <a:bodyPr wrap="square">
            <a:spAutoFit/>
          </a:bodyPr>
          <a:lstStyle/>
          <a:p>
            <a:pPr algn="ctr"/>
            <a:r>
              <a:rPr lang="en-US" sz="2100" b="1" i="1">
                <a:solidFill>
                  <a:srgbClr val="C00000"/>
                </a:solidFill>
              </a:rPr>
              <a:t>Câu 2: </a:t>
            </a:r>
            <a:r>
              <a:rPr lang="en-US" sz="2100"/>
              <a:t>Thiết kế điện tử là</a:t>
            </a:r>
          </a:p>
        </p:txBody>
      </p:sp>
      <p:sp>
        <p:nvSpPr>
          <p:cNvPr id="3" name="TextBox 2">
            <a:extLst>
              <a:ext uri="{FF2B5EF4-FFF2-40B4-BE49-F238E27FC236}">
                <a16:creationId xmlns:a16="http://schemas.microsoft.com/office/drawing/2014/main" id="{87024193-D6F2-B6DD-F138-6257310BB191}"/>
              </a:ext>
            </a:extLst>
          </p:cNvPr>
          <p:cNvSpPr txBox="1"/>
          <p:nvPr/>
        </p:nvSpPr>
        <p:spPr>
          <a:xfrm>
            <a:off x="293915" y="990248"/>
            <a:ext cx="8556170" cy="3546805"/>
          </a:xfrm>
          <a:prstGeom prst="rect">
            <a:avLst/>
          </a:prstGeom>
          <a:noFill/>
        </p:spPr>
        <p:txBody>
          <a:bodyPr wrap="square">
            <a:spAutoFit/>
          </a:bodyPr>
          <a:lstStyle/>
          <a:p>
            <a:pPr marL="457200" indent="-457200" algn="just">
              <a:lnSpc>
                <a:spcPct val="150000"/>
              </a:lnSpc>
              <a:buFont typeface="+mj-lt"/>
              <a:buAutoNum type="alphaUcPeriod"/>
            </a:pPr>
            <a:r>
              <a:rPr lang="vi-VN" sz="1900"/>
              <a:t>nghiên cứu, ứng dụng kiến thức về toán, vật lí, kĩ thuật điện tử,... để thiết kế ra các sản phẩm điện tử công nghiệp, điện tử dân dụng phục vụ cho sản xuất và đời sống. </a:t>
            </a:r>
          </a:p>
          <a:p>
            <a:pPr marL="457200" indent="-457200" algn="just">
              <a:lnSpc>
                <a:spcPct val="150000"/>
              </a:lnSpc>
              <a:buFont typeface="+mj-lt"/>
              <a:buAutoNum type="alphaUcPeriod"/>
            </a:pPr>
            <a:r>
              <a:rPr lang="vi-VN" sz="1900"/>
              <a:t>quá trình tạo ra sản phẩm từ hồ sơ thiết kế thiết bị điện tử. </a:t>
            </a:r>
          </a:p>
          <a:p>
            <a:pPr marL="457200" indent="-457200" algn="just">
              <a:lnSpc>
                <a:spcPct val="150000"/>
              </a:lnSpc>
              <a:buFont typeface="+mj-lt"/>
              <a:buAutoNum type="alphaUcPeriod"/>
            </a:pPr>
            <a:r>
              <a:rPr lang="vi-VN" sz="1900"/>
              <a:t>kết nối các thiết bị điện tử rời rạc thành một sản phẩm hoàn chỉnh, phục vụ trong các lĩnh vực khác nhau. </a:t>
            </a:r>
          </a:p>
          <a:p>
            <a:pPr marL="457200" indent="-457200" algn="just">
              <a:lnSpc>
                <a:spcPct val="150000"/>
              </a:lnSpc>
              <a:buFont typeface="+mj-lt"/>
              <a:buAutoNum type="alphaUcPeriod"/>
            </a:pPr>
            <a:r>
              <a:rPr lang="vi-VN" sz="1900"/>
              <a:t>thao tác đóng cắt, điều chỉnh đúng quy trình các thiết bị và hệ thống điện tử nhằm khai thác hiệu quả, đúng chức năng, đảm bảo làm việc an toàn. </a:t>
            </a:r>
          </a:p>
        </p:txBody>
      </p:sp>
      <p:sp>
        <p:nvSpPr>
          <p:cNvPr id="4" name="Oval 3">
            <a:extLst>
              <a:ext uri="{FF2B5EF4-FFF2-40B4-BE49-F238E27FC236}">
                <a16:creationId xmlns:a16="http://schemas.microsoft.com/office/drawing/2014/main" id="{40AD3C74-F6DC-6E5D-559A-EE5DB66E03EB}"/>
              </a:ext>
            </a:extLst>
          </p:cNvPr>
          <p:cNvSpPr/>
          <p:nvPr/>
        </p:nvSpPr>
        <p:spPr>
          <a:xfrm>
            <a:off x="258536" y="1095477"/>
            <a:ext cx="399142" cy="39914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9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46532618-E462-6796-F94F-1B8E6BC44E4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E820642-45D4-DADC-63B0-AD9BF9578A5F}"/>
              </a:ext>
            </a:extLst>
          </p:cNvPr>
          <p:cNvSpPr txBox="1"/>
          <p:nvPr/>
        </p:nvSpPr>
        <p:spPr>
          <a:xfrm>
            <a:off x="258536" y="358876"/>
            <a:ext cx="8626928" cy="415498"/>
          </a:xfrm>
          <a:prstGeom prst="rect">
            <a:avLst/>
          </a:prstGeom>
          <a:noFill/>
        </p:spPr>
        <p:txBody>
          <a:bodyPr wrap="square">
            <a:spAutoFit/>
          </a:bodyPr>
          <a:lstStyle/>
          <a:p>
            <a:pPr algn="ctr"/>
            <a:r>
              <a:rPr lang="en-US" sz="2100" b="1" i="1">
                <a:solidFill>
                  <a:srgbClr val="C00000"/>
                </a:solidFill>
              </a:rPr>
              <a:t>Câu 3: </a:t>
            </a:r>
            <a:r>
              <a:rPr lang="vi-VN" sz="2100"/>
              <a:t>Công việc vận hành thường được hỗ trợ bởi</a:t>
            </a:r>
            <a:endParaRPr lang="en-US" sz="2100"/>
          </a:p>
        </p:txBody>
      </p:sp>
      <p:sp>
        <p:nvSpPr>
          <p:cNvPr id="6" name="Rectangle: Rounded Corners 5">
            <a:extLst>
              <a:ext uri="{FF2B5EF4-FFF2-40B4-BE49-F238E27FC236}">
                <a16:creationId xmlns:a16="http://schemas.microsoft.com/office/drawing/2014/main" id="{874C80C5-2656-87F7-5642-E3F80D7261F4}"/>
              </a:ext>
            </a:extLst>
          </p:cNvPr>
          <p:cNvSpPr/>
          <p:nvPr/>
        </p:nvSpPr>
        <p:spPr>
          <a:xfrm>
            <a:off x="333830" y="1170959"/>
            <a:ext cx="3933370" cy="1683656"/>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A. thiết bị đo lường.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B25ECEEA-E7F8-E96E-EDC6-C1D4AC18C8C9}"/>
              </a:ext>
            </a:extLst>
          </p:cNvPr>
          <p:cNvSpPr/>
          <p:nvPr/>
        </p:nvSpPr>
        <p:spPr>
          <a:xfrm>
            <a:off x="4876802" y="1170959"/>
            <a:ext cx="3933370" cy="1683656"/>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máy tạo mạch in.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AC115C0E-BB1C-857E-25D0-E8E5E98D3653}"/>
              </a:ext>
            </a:extLst>
          </p:cNvPr>
          <p:cNvSpPr/>
          <p:nvPr/>
        </p:nvSpPr>
        <p:spPr>
          <a:xfrm>
            <a:off x="333830" y="3251201"/>
            <a:ext cx="3933370" cy="1683656"/>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C. máy khoan.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3D0B69C1-4FA3-BEFE-7DA9-77F6115643CB}"/>
              </a:ext>
            </a:extLst>
          </p:cNvPr>
          <p:cNvSpPr/>
          <p:nvPr/>
        </p:nvSpPr>
        <p:spPr>
          <a:xfrm>
            <a:off x="4876802" y="3251201"/>
            <a:ext cx="3933370" cy="1683656"/>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D. hàn thiếc tự động.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67FA96C8-29C4-1AFE-98FC-9BFC805E5A0C}"/>
              </a:ext>
            </a:extLst>
          </p:cNvPr>
          <p:cNvSpPr/>
          <p:nvPr/>
        </p:nvSpPr>
        <p:spPr>
          <a:xfrm>
            <a:off x="333828" y="1170959"/>
            <a:ext cx="3933370" cy="1683656"/>
          </a:xfrm>
          <a:prstGeom prst="roundRect">
            <a:avLst>
              <a:gd name="adj" fmla="val 10145"/>
            </a:avLst>
          </a:prstGeom>
          <a:solidFill>
            <a:srgbClr val="FFE5B1"/>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A. thiết bị đo lường. </a:t>
            </a:r>
          </a:p>
        </p:txBody>
      </p:sp>
    </p:spTree>
    <p:extLst>
      <p:ext uri="{BB962C8B-B14F-4D97-AF65-F5344CB8AC3E}">
        <p14:creationId xmlns:p14="http://schemas.microsoft.com/office/powerpoint/2010/main" val="38683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FC3FBDB8-DCA5-7662-A88E-D5C8A4C947C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5ED647-825A-50F1-88E4-643BA85EE5CC}"/>
              </a:ext>
            </a:extLst>
          </p:cNvPr>
          <p:cNvSpPr txBox="1"/>
          <p:nvPr/>
        </p:nvSpPr>
        <p:spPr>
          <a:xfrm>
            <a:off x="258536" y="358876"/>
            <a:ext cx="8626928" cy="1001941"/>
          </a:xfrm>
          <a:prstGeom prst="rect">
            <a:avLst/>
          </a:prstGeom>
          <a:noFill/>
        </p:spPr>
        <p:txBody>
          <a:bodyPr wrap="square">
            <a:spAutoFit/>
          </a:bodyPr>
          <a:lstStyle/>
          <a:p>
            <a:pPr algn="ctr">
              <a:lnSpc>
                <a:spcPct val="150000"/>
              </a:lnSpc>
            </a:pPr>
            <a:r>
              <a:rPr lang="en-US" sz="2100" b="1" i="1">
                <a:solidFill>
                  <a:srgbClr val="C00000"/>
                </a:solidFill>
              </a:rPr>
              <a:t>Câu 4: </a:t>
            </a:r>
            <a:r>
              <a:rPr lang="vi-VN" sz="2100"/>
              <a:t>Dịch vụ ngân hàng thông minh là ứng dụng của kĩ thuật điện tử trong nhóm dịch vụ nào sau đây? </a:t>
            </a:r>
            <a:endParaRPr lang="en-US" sz="2100"/>
          </a:p>
        </p:txBody>
      </p:sp>
      <p:sp>
        <p:nvSpPr>
          <p:cNvPr id="6" name="Rectangle: Rounded Corners 5">
            <a:extLst>
              <a:ext uri="{FF2B5EF4-FFF2-40B4-BE49-F238E27FC236}">
                <a16:creationId xmlns:a16="http://schemas.microsoft.com/office/drawing/2014/main" id="{613C7909-0D01-D5DC-B2CB-959B5FD16A79}"/>
              </a:ext>
            </a:extLst>
          </p:cNvPr>
          <p:cNvSpPr/>
          <p:nvPr/>
        </p:nvSpPr>
        <p:spPr>
          <a:xfrm>
            <a:off x="333830"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A. Dịch vụ trong giáo dục.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14D70AB0-4558-A80B-FA8D-B8A87D5D2E22}"/>
              </a:ext>
            </a:extLst>
          </p:cNvPr>
          <p:cNvSpPr/>
          <p:nvPr/>
        </p:nvSpPr>
        <p:spPr>
          <a:xfrm>
            <a:off x="4876802"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Dịch vụ trong tài chính, thương mại.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FD12AF28-2CB5-E5BC-9664-60040D43E17A}"/>
              </a:ext>
            </a:extLst>
          </p:cNvPr>
          <p:cNvSpPr/>
          <p:nvPr/>
        </p:nvSpPr>
        <p:spPr>
          <a:xfrm>
            <a:off x="333830"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C. Dịch vụ trong giao thông.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B7543CA3-E819-4CB0-3578-6FB29247B293}"/>
              </a:ext>
            </a:extLst>
          </p:cNvPr>
          <p:cNvSpPr/>
          <p:nvPr/>
        </p:nvSpPr>
        <p:spPr>
          <a:xfrm>
            <a:off x="4876802"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000000"/>
                </a:solidFill>
              </a:rPr>
              <a:t>D. Dịch vụ trong truyền thống.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0CD8226F-DBA2-4067-D42E-2E744DB60545}"/>
              </a:ext>
            </a:extLst>
          </p:cNvPr>
          <p:cNvSpPr/>
          <p:nvPr/>
        </p:nvSpPr>
        <p:spPr>
          <a:xfrm>
            <a:off x="4876802" y="1534989"/>
            <a:ext cx="3933370" cy="1493798"/>
          </a:xfrm>
          <a:prstGeom prst="roundRect">
            <a:avLst>
              <a:gd name="adj" fmla="val 10145"/>
            </a:avLst>
          </a:prstGeom>
          <a:solidFill>
            <a:srgbClr val="FFE5B1"/>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Dịch vụ trong tài chính, thương mại. </a:t>
            </a:r>
          </a:p>
        </p:txBody>
      </p:sp>
    </p:spTree>
    <p:extLst>
      <p:ext uri="{BB962C8B-B14F-4D97-AF65-F5344CB8AC3E}">
        <p14:creationId xmlns:p14="http://schemas.microsoft.com/office/powerpoint/2010/main" val="88183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8">
          <a:extLst>
            <a:ext uri="{FF2B5EF4-FFF2-40B4-BE49-F238E27FC236}">
              <a16:creationId xmlns:a16="http://schemas.microsoft.com/office/drawing/2014/main" id="{7529D413-905A-DA82-2BE2-D8C4922AA3C2}"/>
            </a:ext>
          </a:extLst>
        </p:cNvPr>
        <p:cNvGrpSpPr/>
        <p:nvPr/>
      </p:nvGrpSpPr>
      <p:grpSpPr>
        <a:xfrm>
          <a:off x="0" y="0"/>
          <a:ext cx="0" cy="0"/>
          <a:chOff x="0" y="0"/>
          <a:chExt cx="0" cy="0"/>
        </a:xfrm>
      </p:grpSpPr>
      <p:sp>
        <p:nvSpPr>
          <p:cNvPr id="1530" name="Google Shape;1530;p46">
            <a:extLst>
              <a:ext uri="{FF2B5EF4-FFF2-40B4-BE49-F238E27FC236}">
                <a16:creationId xmlns:a16="http://schemas.microsoft.com/office/drawing/2014/main" id="{54787745-9D98-8AE1-7FB8-78BDCAB8294D}"/>
              </a:ext>
            </a:extLst>
          </p:cNvPr>
          <p:cNvSpPr txBox="1">
            <a:spLocks noGrp="1"/>
          </p:cNvSpPr>
          <p:nvPr>
            <p:ph type="title"/>
          </p:nvPr>
        </p:nvSpPr>
        <p:spPr>
          <a:xfrm>
            <a:off x="178571" y="1825432"/>
            <a:ext cx="8786857" cy="2260339"/>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200" b="1">
                <a:latin typeface="+mj-lt"/>
              </a:rPr>
              <a:t>MỘT SỐ NGÀNH NGHỀ THUỘC LĨNH VỰC KĨ THUẬT ĐIỆN TỬ</a:t>
            </a:r>
            <a:endParaRPr sz="4200" b="1">
              <a:latin typeface="+mj-lt"/>
            </a:endParaRPr>
          </a:p>
        </p:txBody>
      </p:sp>
      <p:grpSp>
        <p:nvGrpSpPr>
          <p:cNvPr id="4" name="Group 3">
            <a:extLst>
              <a:ext uri="{FF2B5EF4-FFF2-40B4-BE49-F238E27FC236}">
                <a16:creationId xmlns:a16="http://schemas.microsoft.com/office/drawing/2014/main" id="{769E24A7-D547-5C65-EDC3-AE5C22066E42}"/>
              </a:ext>
            </a:extLst>
          </p:cNvPr>
          <p:cNvGrpSpPr/>
          <p:nvPr/>
        </p:nvGrpSpPr>
        <p:grpSpPr>
          <a:xfrm>
            <a:off x="3185886" y="667657"/>
            <a:ext cx="2772228" cy="896519"/>
            <a:chOff x="3185886" y="529772"/>
            <a:chExt cx="2772228" cy="896519"/>
          </a:xfrm>
        </p:grpSpPr>
        <p:sp>
          <p:nvSpPr>
            <p:cNvPr id="2" name="Oval 1">
              <a:extLst>
                <a:ext uri="{FF2B5EF4-FFF2-40B4-BE49-F238E27FC236}">
                  <a16:creationId xmlns:a16="http://schemas.microsoft.com/office/drawing/2014/main" id="{DD86A5CF-981B-DDC9-68A8-76EDC2A793C8}"/>
                </a:ext>
              </a:extLst>
            </p:cNvPr>
            <p:cNvSpPr/>
            <p:nvPr/>
          </p:nvSpPr>
          <p:spPr>
            <a:xfrm>
              <a:off x="3185886" y="529772"/>
              <a:ext cx="2772228" cy="896519"/>
            </a:xfrm>
            <a:prstGeom prst="ellipse">
              <a:avLst/>
            </a:prstGeom>
            <a:solidFill>
              <a:srgbClr val="DBFBA7"/>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BBB2D87-6B05-55B7-2354-B04961A020C9}"/>
                </a:ext>
              </a:extLst>
            </p:cNvPr>
            <p:cNvSpPr txBox="1"/>
            <p:nvPr/>
          </p:nvSpPr>
          <p:spPr>
            <a:xfrm>
              <a:off x="3320143" y="608699"/>
              <a:ext cx="2503714" cy="738664"/>
            </a:xfrm>
            <a:prstGeom prst="rect">
              <a:avLst/>
            </a:prstGeom>
            <a:noFill/>
          </p:spPr>
          <p:txBody>
            <a:bodyPr wrap="square" rtlCol="0">
              <a:spAutoFit/>
            </a:bodyPr>
            <a:lstStyle/>
            <a:p>
              <a:pPr algn="ctr"/>
              <a:r>
                <a:rPr lang="en-US" sz="4200" b="1">
                  <a:solidFill>
                    <a:srgbClr val="0070C0"/>
                  </a:solidFill>
                </a:rPr>
                <a:t>BÀI 14</a:t>
              </a:r>
            </a:p>
          </p:txBody>
        </p:sp>
      </p:grpSp>
    </p:spTree>
    <p:extLst>
      <p:ext uri="{BB962C8B-B14F-4D97-AF65-F5344CB8AC3E}">
        <p14:creationId xmlns:p14="http://schemas.microsoft.com/office/powerpoint/2010/main" val="35468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30"/>
                                        </p:tgtEl>
                                        <p:attrNameLst>
                                          <p:attrName>style.visibility</p:attrName>
                                        </p:attrNameLst>
                                      </p:cBhvr>
                                      <p:to>
                                        <p:strVal val="visible"/>
                                      </p:to>
                                    </p:set>
                                    <p:anim calcmode="lin" valueType="num">
                                      <p:cBhvr>
                                        <p:cTn id="12" dur="500" fill="hold"/>
                                        <p:tgtEl>
                                          <p:spTgt spid="1530"/>
                                        </p:tgtEl>
                                        <p:attrNameLst>
                                          <p:attrName>ppt_w</p:attrName>
                                        </p:attrNameLst>
                                      </p:cBhvr>
                                      <p:tavLst>
                                        <p:tav tm="0">
                                          <p:val>
                                            <p:fltVal val="0"/>
                                          </p:val>
                                        </p:tav>
                                        <p:tav tm="100000">
                                          <p:val>
                                            <p:strVal val="#ppt_w"/>
                                          </p:val>
                                        </p:tav>
                                      </p:tavLst>
                                    </p:anim>
                                    <p:anim calcmode="lin" valueType="num">
                                      <p:cBhvr>
                                        <p:cTn id="13" dur="500" fill="hold"/>
                                        <p:tgtEl>
                                          <p:spTgt spid="1530"/>
                                        </p:tgtEl>
                                        <p:attrNameLst>
                                          <p:attrName>ppt_h</p:attrName>
                                        </p:attrNameLst>
                                      </p:cBhvr>
                                      <p:tavLst>
                                        <p:tav tm="0">
                                          <p:val>
                                            <p:fltVal val="0"/>
                                          </p:val>
                                        </p:tav>
                                        <p:tav tm="100000">
                                          <p:val>
                                            <p:strVal val="#ppt_h"/>
                                          </p:val>
                                        </p:tav>
                                      </p:tavLst>
                                    </p:anim>
                                    <p:animEffect transition="in" filter="fade">
                                      <p:cBhvr>
                                        <p:cTn id="14" dur="500"/>
                                        <p:tgtEl>
                                          <p:spTgt spid="1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CE5FCA7A-76DE-9653-5C21-EFDFC917254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BBCB371-07CD-8821-1C4F-A25F46AF2808}"/>
              </a:ext>
            </a:extLst>
          </p:cNvPr>
          <p:cNvSpPr txBox="1"/>
          <p:nvPr/>
        </p:nvSpPr>
        <p:spPr>
          <a:xfrm>
            <a:off x="258536" y="467734"/>
            <a:ext cx="8626928" cy="517193"/>
          </a:xfrm>
          <a:prstGeom prst="rect">
            <a:avLst/>
          </a:prstGeom>
          <a:noFill/>
        </p:spPr>
        <p:txBody>
          <a:bodyPr wrap="square">
            <a:spAutoFit/>
          </a:bodyPr>
          <a:lstStyle/>
          <a:p>
            <a:pPr algn="ctr">
              <a:lnSpc>
                <a:spcPct val="150000"/>
              </a:lnSpc>
            </a:pPr>
            <a:r>
              <a:rPr lang="en-US" sz="2100" b="1" i="1">
                <a:solidFill>
                  <a:srgbClr val="C00000"/>
                </a:solidFill>
              </a:rPr>
              <a:t>Câu 5: </a:t>
            </a:r>
            <a:r>
              <a:rPr lang="vi-VN" sz="2100"/>
              <a:t>Ứng dụng của kĩ thuật điện tử trong dịch vụ trong giáo dục là</a:t>
            </a:r>
            <a:endParaRPr lang="en-US" sz="2100"/>
          </a:p>
        </p:txBody>
      </p:sp>
      <p:sp>
        <p:nvSpPr>
          <p:cNvPr id="6" name="Rectangle: Rounded Corners 5">
            <a:extLst>
              <a:ext uri="{FF2B5EF4-FFF2-40B4-BE49-F238E27FC236}">
                <a16:creationId xmlns:a16="http://schemas.microsoft.com/office/drawing/2014/main" id="{BEC33E5D-AA09-8A2F-A60E-44816C788387}"/>
              </a:ext>
            </a:extLst>
          </p:cNvPr>
          <p:cNvSpPr/>
          <p:nvPr/>
        </p:nvSpPr>
        <p:spPr>
          <a:xfrm>
            <a:off x="333830"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A. thực hiện thanh toán học phí.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F574475D-0115-AFCB-3CE7-2A00C823EEF9}"/>
              </a:ext>
            </a:extLst>
          </p:cNvPr>
          <p:cNvSpPr/>
          <p:nvPr/>
        </p:nvSpPr>
        <p:spPr>
          <a:xfrm>
            <a:off x="4876802"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dạy và học trực tuyến.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E5FCE0DF-99F5-D449-A43D-5A86967BE6DC}"/>
              </a:ext>
            </a:extLst>
          </p:cNvPr>
          <p:cNvSpPr/>
          <p:nvPr/>
        </p:nvSpPr>
        <p:spPr>
          <a:xfrm>
            <a:off x="333830"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C. giám sát các phương tiện khi tham gia giao thông.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72696BDB-68E2-8F59-5790-02DA9EE91D14}"/>
              </a:ext>
            </a:extLst>
          </p:cNvPr>
          <p:cNvSpPr/>
          <p:nvPr/>
        </p:nvSpPr>
        <p:spPr>
          <a:xfrm>
            <a:off x="4876802"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000000"/>
                </a:solidFill>
              </a:rPr>
              <a:t>D. mua bán hàng online.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1BB46F43-8A1C-CA41-8BDA-32491E6B7731}"/>
              </a:ext>
            </a:extLst>
          </p:cNvPr>
          <p:cNvSpPr/>
          <p:nvPr/>
        </p:nvSpPr>
        <p:spPr>
          <a:xfrm>
            <a:off x="4876802" y="1534989"/>
            <a:ext cx="3933370" cy="1493798"/>
          </a:xfrm>
          <a:prstGeom prst="roundRect">
            <a:avLst>
              <a:gd name="adj" fmla="val 10145"/>
            </a:avLst>
          </a:prstGeom>
          <a:solidFill>
            <a:srgbClr val="FFE5B1"/>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dạy và học trực tuyến. </a:t>
            </a:r>
          </a:p>
        </p:txBody>
      </p:sp>
    </p:spTree>
    <p:extLst>
      <p:ext uri="{BB962C8B-B14F-4D97-AF65-F5344CB8AC3E}">
        <p14:creationId xmlns:p14="http://schemas.microsoft.com/office/powerpoint/2010/main" val="159043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AE3F808B-FD78-FB38-5ACF-C3F0EBD60DC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2707C4B-B798-4F6D-A284-5D966A7131FF}"/>
              </a:ext>
            </a:extLst>
          </p:cNvPr>
          <p:cNvSpPr txBox="1"/>
          <p:nvPr/>
        </p:nvSpPr>
        <p:spPr>
          <a:xfrm>
            <a:off x="258536" y="369074"/>
            <a:ext cx="8626928" cy="1001941"/>
          </a:xfrm>
          <a:prstGeom prst="rect">
            <a:avLst/>
          </a:prstGeom>
          <a:noFill/>
        </p:spPr>
        <p:txBody>
          <a:bodyPr wrap="square">
            <a:spAutoFit/>
          </a:bodyPr>
          <a:lstStyle/>
          <a:p>
            <a:pPr algn="ctr">
              <a:lnSpc>
                <a:spcPct val="150000"/>
              </a:lnSpc>
            </a:pPr>
            <a:r>
              <a:rPr lang="en-US" sz="2100" b="1" i="1">
                <a:solidFill>
                  <a:srgbClr val="C00000"/>
                </a:solidFill>
              </a:rPr>
              <a:t>Câu 6: </a:t>
            </a:r>
            <a:r>
              <a:rPr lang="vi-VN" sz="2100"/>
              <a:t>Kĩ thuật điện tử đã có những đóng góp to lớn với các dịch vụ trong xã hội. Dịch vụ nào sau đây có ứng dụng kĩ thuật điện tử? </a:t>
            </a:r>
            <a:endParaRPr lang="en-US" sz="2100"/>
          </a:p>
        </p:txBody>
      </p:sp>
      <p:sp>
        <p:nvSpPr>
          <p:cNvPr id="6" name="Rectangle: Rounded Corners 5">
            <a:extLst>
              <a:ext uri="{FF2B5EF4-FFF2-40B4-BE49-F238E27FC236}">
                <a16:creationId xmlns:a16="http://schemas.microsoft.com/office/drawing/2014/main" id="{9367DB0B-7B42-4F45-0B1E-C1E641D54439}"/>
              </a:ext>
            </a:extLst>
          </p:cNvPr>
          <p:cNvSpPr/>
          <p:nvPr/>
        </p:nvSpPr>
        <p:spPr>
          <a:xfrm>
            <a:off x="333830"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A. Dịch vụ giao hàng truyền thống.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6433C7A3-58CE-02A1-91D3-CFE4BD73AA72}"/>
              </a:ext>
            </a:extLst>
          </p:cNvPr>
          <p:cNvSpPr/>
          <p:nvPr/>
        </p:nvSpPr>
        <p:spPr>
          <a:xfrm>
            <a:off x="4876802"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Dịch vụ thanh toán trực tuyến.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2B3E0E54-BFA6-6E00-0EA3-D9F358DF498E}"/>
              </a:ext>
            </a:extLst>
          </p:cNvPr>
          <p:cNvSpPr/>
          <p:nvPr/>
        </p:nvSpPr>
        <p:spPr>
          <a:xfrm>
            <a:off x="333830"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C. Dịch vụ bán hàng truyền thống.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1F93A065-E6D3-89BE-6A38-D11451B8ECEC}"/>
              </a:ext>
            </a:extLst>
          </p:cNvPr>
          <p:cNvSpPr/>
          <p:nvPr/>
        </p:nvSpPr>
        <p:spPr>
          <a:xfrm>
            <a:off x="4876802"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000000"/>
                </a:solidFill>
              </a:rPr>
              <a:t>D. Dịch vụ lắp đặt hệ thống điện.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8484E891-CD05-C3ED-55A9-28D483C62C07}"/>
              </a:ext>
            </a:extLst>
          </p:cNvPr>
          <p:cNvSpPr/>
          <p:nvPr/>
        </p:nvSpPr>
        <p:spPr>
          <a:xfrm>
            <a:off x="4876802" y="1534989"/>
            <a:ext cx="3933370" cy="1493798"/>
          </a:xfrm>
          <a:prstGeom prst="roundRect">
            <a:avLst>
              <a:gd name="adj" fmla="val 10145"/>
            </a:avLst>
          </a:prstGeom>
          <a:solidFill>
            <a:srgbClr val="FFE5B1"/>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Dịch vụ thanh toán trực tuyến. </a:t>
            </a:r>
          </a:p>
        </p:txBody>
      </p:sp>
    </p:spTree>
    <p:extLst>
      <p:ext uri="{BB962C8B-B14F-4D97-AF65-F5344CB8AC3E}">
        <p14:creationId xmlns:p14="http://schemas.microsoft.com/office/powerpoint/2010/main" val="358555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4FE77057-E573-0C62-5E8E-D94F49FF6DA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E6FB05A-2744-F559-1E30-81D271174089}"/>
              </a:ext>
            </a:extLst>
          </p:cNvPr>
          <p:cNvSpPr txBox="1"/>
          <p:nvPr/>
        </p:nvSpPr>
        <p:spPr>
          <a:xfrm>
            <a:off x="258536" y="242902"/>
            <a:ext cx="8626928" cy="517193"/>
          </a:xfrm>
          <a:prstGeom prst="rect">
            <a:avLst/>
          </a:prstGeom>
          <a:noFill/>
        </p:spPr>
        <p:txBody>
          <a:bodyPr wrap="square">
            <a:spAutoFit/>
          </a:bodyPr>
          <a:lstStyle/>
          <a:p>
            <a:pPr algn="ctr">
              <a:lnSpc>
                <a:spcPct val="150000"/>
              </a:lnSpc>
            </a:pPr>
            <a:r>
              <a:rPr lang="en-US" sz="2100" b="1" i="1">
                <a:solidFill>
                  <a:srgbClr val="C00000"/>
                </a:solidFill>
              </a:rPr>
              <a:t>Câu 7: </a:t>
            </a:r>
            <a:r>
              <a:rPr lang="vi-VN" sz="2100"/>
              <a:t>Công việc chính của ngành lắp đặt thiết bị điện tử là</a:t>
            </a:r>
            <a:endParaRPr lang="en-US" sz="2100"/>
          </a:p>
        </p:txBody>
      </p:sp>
      <p:sp>
        <p:nvSpPr>
          <p:cNvPr id="6" name="Rectangle: Rounded Corners 5">
            <a:extLst>
              <a:ext uri="{FF2B5EF4-FFF2-40B4-BE49-F238E27FC236}">
                <a16:creationId xmlns:a16="http://schemas.microsoft.com/office/drawing/2014/main" id="{F2B390F0-2D28-F7BB-FD42-07B1B99A3BA8}"/>
              </a:ext>
            </a:extLst>
          </p:cNvPr>
          <p:cNvSpPr/>
          <p:nvPr/>
        </p:nvSpPr>
        <p:spPr>
          <a:xfrm>
            <a:off x="334051" y="899676"/>
            <a:ext cx="8551413" cy="971283"/>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1900">
                <a:solidFill>
                  <a:srgbClr val="000000"/>
                </a:solidFill>
              </a:rPr>
              <a:t>A. Nghiên cứu, ứng dụng các kiến thức về toán, vật lí và kĩ thuật điện tử,... để thiết kế ra các sản phẩm điện tử công nghiệp, điện tử dân dụng. </a:t>
            </a:r>
            <a:endParaRPr kumimoji="0" lang="en-US" sz="1900" b="0" u="none" strike="noStrike" kern="0" cap="none" spc="0" normalizeH="0" baseline="0" noProof="0">
              <a:ln>
                <a:noFill/>
              </a:ln>
              <a:solidFill>
                <a:srgbClr val="000000"/>
              </a:solidFill>
              <a:effectLst/>
              <a:uLnTx/>
              <a:uFillTx/>
              <a:latin typeface="Arial"/>
              <a:sym typeface="Arial"/>
            </a:endParaRPr>
          </a:p>
        </p:txBody>
      </p:sp>
      <p:sp>
        <p:nvSpPr>
          <p:cNvPr id="7" name="Rectangle: Rounded Corners 6">
            <a:extLst>
              <a:ext uri="{FF2B5EF4-FFF2-40B4-BE49-F238E27FC236}">
                <a16:creationId xmlns:a16="http://schemas.microsoft.com/office/drawing/2014/main" id="{17CC8A73-A8CE-55AB-ACBF-BBB4F8B21576}"/>
              </a:ext>
            </a:extLst>
          </p:cNvPr>
          <p:cNvSpPr/>
          <p:nvPr/>
        </p:nvSpPr>
        <p:spPr>
          <a:xfrm>
            <a:off x="334050" y="2024102"/>
            <a:ext cx="8551413" cy="681103"/>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1900">
                <a:solidFill>
                  <a:srgbClr val="000000"/>
                </a:solidFill>
              </a:rPr>
              <a:t>B. Lập kế hoạch sản xuất và kiểm tra chất lượng sản phẩm sau khi chế tạo. </a:t>
            </a:r>
            <a:endParaRPr kumimoji="0" lang="en-US" sz="1900" b="0" u="none" strike="noStrike" kern="0" cap="none" spc="0" normalizeH="0" baseline="0" noProof="0">
              <a:ln>
                <a:noFill/>
              </a:ln>
              <a:solidFill>
                <a:srgbClr val="000000"/>
              </a:solidFill>
              <a:effectLst/>
              <a:uLnTx/>
              <a:uFillTx/>
              <a:latin typeface="Arial"/>
              <a:sym typeface="Arial"/>
            </a:endParaRPr>
          </a:p>
        </p:txBody>
      </p:sp>
      <p:sp>
        <p:nvSpPr>
          <p:cNvPr id="8" name="Rectangle: Rounded Corners 7">
            <a:extLst>
              <a:ext uri="{FF2B5EF4-FFF2-40B4-BE49-F238E27FC236}">
                <a16:creationId xmlns:a16="http://schemas.microsoft.com/office/drawing/2014/main" id="{A0AAF857-47C8-A663-6AED-EBB2CD6C2B90}"/>
              </a:ext>
            </a:extLst>
          </p:cNvPr>
          <p:cNvSpPr/>
          <p:nvPr/>
        </p:nvSpPr>
        <p:spPr>
          <a:xfrm>
            <a:off x="334050" y="2858348"/>
            <a:ext cx="8551413" cy="864252"/>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1900">
                <a:solidFill>
                  <a:srgbClr val="000000"/>
                </a:solidFill>
              </a:rPr>
              <a:t>C. Lắp đặt, hiệu chỉnh, kiểm tra, thử nghiệm các thiết bị điện tử, hệ thống điều khiển. </a:t>
            </a:r>
            <a:endParaRPr kumimoji="0" lang="en-US" sz="1900" b="0" u="none" strike="noStrike" kern="0" cap="none" spc="0" normalizeH="0" baseline="0" noProof="0">
              <a:ln>
                <a:noFill/>
              </a:ln>
              <a:solidFill>
                <a:srgbClr val="000000"/>
              </a:solidFill>
              <a:effectLst/>
              <a:uLnTx/>
              <a:uFillTx/>
              <a:latin typeface="Arial"/>
              <a:sym typeface="Arial"/>
            </a:endParaRPr>
          </a:p>
        </p:txBody>
      </p:sp>
      <p:sp>
        <p:nvSpPr>
          <p:cNvPr id="9" name="Rectangle: Rounded Corners 8">
            <a:extLst>
              <a:ext uri="{FF2B5EF4-FFF2-40B4-BE49-F238E27FC236}">
                <a16:creationId xmlns:a16="http://schemas.microsoft.com/office/drawing/2014/main" id="{AE49E106-97D8-1CCB-C95F-EC8E63F155DC}"/>
              </a:ext>
            </a:extLst>
          </p:cNvPr>
          <p:cNvSpPr/>
          <p:nvPr/>
        </p:nvSpPr>
        <p:spPr>
          <a:xfrm>
            <a:off x="334050" y="3875743"/>
            <a:ext cx="8551413" cy="971283"/>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1800">
                <a:solidFill>
                  <a:srgbClr val="000000"/>
                </a:solidFill>
              </a:rPr>
              <a:t>D. Kiểm tra tìm nguyên nhân, xác định thiết bị gặp sự cố, thay thế các mạch điện tử thiết bị điện tử bị hư hỏng trong máy sản xuất,... để đưa vào hoạt động. </a:t>
            </a:r>
            <a:endParaRPr kumimoji="0" lang="en-US" sz="1800" b="0" u="none" strike="noStrike" kern="0" cap="none" spc="0" normalizeH="0" baseline="0" noProof="0">
              <a:ln>
                <a:noFill/>
              </a:ln>
              <a:solidFill>
                <a:srgbClr val="000000"/>
              </a:solidFill>
              <a:effectLst/>
              <a:uLnTx/>
              <a:uFillTx/>
              <a:latin typeface="Arial"/>
              <a:sym typeface="Arial"/>
            </a:endParaRPr>
          </a:p>
        </p:txBody>
      </p:sp>
      <p:sp>
        <p:nvSpPr>
          <p:cNvPr id="11" name="Rectangle: Rounded Corners 10">
            <a:extLst>
              <a:ext uri="{FF2B5EF4-FFF2-40B4-BE49-F238E27FC236}">
                <a16:creationId xmlns:a16="http://schemas.microsoft.com/office/drawing/2014/main" id="{2F550482-C99F-A76E-3BD9-99BB4AED767F}"/>
              </a:ext>
            </a:extLst>
          </p:cNvPr>
          <p:cNvSpPr/>
          <p:nvPr/>
        </p:nvSpPr>
        <p:spPr>
          <a:xfrm>
            <a:off x="334050" y="2858348"/>
            <a:ext cx="8551413" cy="864252"/>
          </a:xfrm>
          <a:prstGeom prst="roundRect">
            <a:avLst>
              <a:gd name="adj" fmla="val 10145"/>
            </a:avLst>
          </a:prstGeom>
          <a:solidFill>
            <a:srgbClr val="FFE5B1"/>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1900">
                <a:solidFill>
                  <a:srgbClr val="000000"/>
                </a:solidFill>
              </a:rPr>
              <a:t>C. Lắp đặt, hiệu chỉnh, kiểm tra, thử nghiệm các thiết bị điện tử, hệ thống điều khiển. </a:t>
            </a:r>
            <a:endParaRPr lang="en-US" sz="1900">
              <a:solidFill>
                <a:srgbClr val="000000"/>
              </a:solidFill>
            </a:endParaRPr>
          </a:p>
        </p:txBody>
      </p:sp>
    </p:spTree>
    <p:extLst>
      <p:ext uri="{BB962C8B-B14F-4D97-AF65-F5344CB8AC3E}">
        <p14:creationId xmlns:p14="http://schemas.microsoft.com/office/powerpoint/2010/main" val="46494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91414F24-3F32-3D07-A949-19434FF9955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FD3685C-4BE1-E990-3042-24115579CF07}"/>
              </a:ext>
            </a:extLst>
          </p:cNvPr>
          <p:cNvSpPr txBox="1"/>
          <p:nvPr/>
        </p:nvSpPr>
        <p:spPr>
          <a:xfrm>
            <a:off x="528411" y="349806"/>
            <a:ext cx="8087178" cy="1001941"/>
          </a:xfrm>
          <a:prstGeom prst="rect">
            <a:avLst/>
          </a:prstGeom>
          <a:noFill/>
        </p:spPr>
        <p:txBody>
          <a:bodyPr wrap="square">
            <a:spAutoFit/>
          </a:bodyPr>
          <a:lstStyle/>
          <a:p>
            <a:pPr algn="ctr">
              <a:lnSpc>
                <a:spcPct val="150000"/>
              </a:lnSpc>
            </a:pPr>
            <a:r>
              <a:rPr lang="en-US" sz="2100" b="1" i="1">
                <a:solidFill>
                  <a:srgbClr val="C00000"/>
                </a:solidFill>
              </a:rPr>
              <a:t>Câu 8: </a:t>
            </a:r>
            <a:r>
              <a:rPr lang="vi-VN" sz="2100"/>
              <a:t>Ngành nghề nào sau đây </a:t>
            </a:r>
            <a:r>
              <a:rPr lang="vi-VN" sz="2100" b="1" i="1"/>
              <a:t>không</a:t>
            </a:r>
            <a:r>
              <a:rPr lang="vi-VN" sz="2100"/>
              <a:t> thuộc lĩnh vực kĩ thuật điện tử? </a:t>
            </a:r>
            <a:endParaRPr lang="en-US" sz="2100"/>
          </a:p>
        </p:txBody>
      </p:sp>
      <p:sp>
        <p:nvSpPr>
          <p:cNvPr id="6" name="Rectangle: Rounded Corners 5">
            <a:extLst>
              <a:ext uri="{FF2B5EF4-FFF2-40B4-BE49-F238E27FC236}">
                <a16:creationId xmlns:a16="http://schemas.microsoft.com/office/drawing/2014/main" id="{B327992F-A5C1-56BD-458C-C7CD063285ED}"/>
              </a:ext>
            </a:extLst>
          </p:cNvPr>
          <p:cNvSpPr/>
          <p:nvPr/>
        </p:nvSpPr>
        <p:spPr>
          <a:xfrm>
            <a:off x="333830"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A. Thiết kế thiết bị điện tử.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8474049B-03F1-AE5B-6181-3C67761276C5}"/>
              </a:ext>
            </a:extLst>
          </p:cNvPr>
          <p:cNvSpPr/>
          <p:nvPr/>
        </p:nvSpPr>
        <p:spPr>
          <a:xfrm>
            <a:off x="4876802"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Kinh doanh thiết bị điện tử.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C4B49DEE-F1DB-867F-77BC-0BEEDC59D0BB}"/>
              </a:ext>
            </a:extLst>
          </p:cNvPr>
          <p:cNvSpPr/>
          <p:nvPr/>
        </p:nvSpPr>
        <p:spPr>
          <a:xfrm>
            <a:off x="333830"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C. Sản xuất và chế tạo thiết bị điện tử.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DD8EB27E-BBD3-6239-F548-E192E638FC4B}"/>
              </a:ext>
            </a:extLst>
          </p:cNvPr>
          <p:cNvSpPr/>
          <p:nvPr/>
        </p:nvSpPr>
        <p:spPr>
          <a:xfrm>
            <a:off x="4876802"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000000"/>
                </a:solidFill>
              </a:rPr>
              <a:t>D. Vận hành thiết bị điện tử.</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090FCE8A-6E35-5C18-D824-B5138C7D5E2E}"/>
              </a:ext>
            </a:extLst>
          </p:cNvPr>
          <p:cNvSpPr/>
          <p:nvPr/>
        </p:nvSpPr>
        <p:spPr>
          <a:xfrm>
            <a:off x="4876802" y="1534989"/>
            <a:ext cx="3933370" cy="1493798"/>
          </a:xfrm>
          <a:prstGeom prst="roundRect">
            <a:avLst>
              <a:gd name="adj" fmla="val 10145"/>
            </a:avLst>
          </a:prstGeom>
          <a:solidFill>
            <a:srgbClr val="FFE5B1"/>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Kinh doanh thiết bị điện tử. </a:t>
            </a:r>
            <a:endParaRPr lang="en-US" sz="2000">
              <a:solidFill>
                <a:srgbClr val="000000"/>
              </a:solidFill>
            </a:endParaRPr>
          </a:p>
        </p:txBody>
      </p:sp>
    </p:spTree>
    <p:extLst>
      <p:ext uri="{BB962C8B-B14F-4D97-AF65-F5344CB8AC3E}">
        <p14:creationId xmlns:p14="http://schemas.microsoft.com/office/powerpoint/2010/main" val="371271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34C44739-3E35-276B-48EC-CB536818D2C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F5910A4-49AD-73C1-7402-8330E016EFF8}"/>
              </a:ext>
            </a:extLst>
          </p:cNvPr>
          <p:cNvSpPr txBox="1"/>
          <p:nvPr/>
        </p:nvSpPr>
        <p:spPr>
          <a:xfrm>
            <a:off x="725034" y="349806"/>
            <a:ext cx="7693932" cy="1001941"/>
          </a:xfrm>
          <a:prstGeom prst="rect">
            <a:avLst/>
          </a:prstGeom>
          <a:noFill/>
        </p:spPr>
        <p:txBody>
          <a:bodyPr wrap="square">
            <a:spAutoFit/>
          </a:bodyPr>
          <a:lstStyle/>
          <a:p>
            <a:pPr algn="ctr">
              <a:lnSpc>
                <a:spcPct val="150000"/>
              </a:lnSpc>
            </a:pPr>
            <a:r>
              <a:rPr lang="en-US" sz="2100" b="1" i="1">
                <a:solidFill>
                  <a:srgbClr val="C00000"/>
                </a:solidFill>
              </a:rPr>
              <a:t>Câu 9: </a:t>
            </a:r>
            <a:r>
              <a:rPr lang="vi-VN" sz="2100"/>
              <a:t>Công việc thiết kế thiết bị điện tử không được thực hiện tại đâu?</a:t>
            </a:r>
            <a:endParaRPr lang="en-US" sz="2100"/>
          </a:p>
        </p:txBody>
      </p:sp>
      <p:sp>
        <p:nvSpPr>
          <p:cNvPr id="6" name="Rectangle: Rounded Corners 5">
            <a:extLst>
              <a:ext uri="{FF2B5EF4-FFF2-40B4-BE49-F238E27FC236}">
                <a16:creationId xmlns:a16="http://schemas.microsoft.com/office/drawing/2014/main" id="{3F5762EA-7ABD-DBD8-A725-A355975266ED}"/>
              </a:ext>
            </a:extLst>
          </p:cNvPr>
          <p:cNvSpPr/>
          <p:nvPr/>
        </p:nvSpPr>
        <p:spPr>
          <a:xfrm>
            <a:off x="333830"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A. Trường đại học.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58579BF7-3F9E-D090-10C9-3A0A6A5FD7C5}"/>
              </a:ext>
            </a:extLst>
          </p:cNvPr>
          <p:cNvSpPr/>
          <p:nvPr/>
        </p:nvSpPr>
        <p:spPr>
          <a:xfrm>
            <a:off x="4876802"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Công ty tư vấn, chế tạo thiết bị điện tử.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8B8E8A30-E897-CEF2-94D0-7864F6D8679E}"/>
              </a:ext>
            </a:extLst>
          </p:cNvPr>
          <p:cNvSpPr/>
          <p:nvPr/>
        </p:nvSpPr>
        <p:spPr>
          <a:xfrm>
            <a:off x="333830"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C. Các doanh nghiệp của mạng điện thoại di động, truyền hình số, internet.</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19633EDF-5626-2079-7E19-131220E1F0EF}"/>
              </a:ext>
            </a:extLst>
          </p:cNvPr>
          <p:cNvSpPr/>
          <p:nvPr/>
        </p:nvSpPr>
        <p:spPr>
          <a:xfrm>
            <a:off x="4876802"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000000"/>
                </a:solidFill>
              </a:rPr>
              <a:t>D. Nhà máy sản xuất thiết bị điện tử.</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EB00E94B-5094-22FC-5A75-BA97FB08D845}"/>
              </a:ext>
            </a:extLst>
          </p:cNvPr>
          <p:cNvSpPr/>
          <p:nvPr/>
        </p:nvSpPr>
        <p:spPr>
          <a:xfrm>
            <a:off x="4876802" y="3419288"/>
            <a:ext cx="3933370" cy="1493798"/>
          </a:xfrm>
          <a:prstGeom prst="roundRect">
            <a:avLst>
              <a:gd name="adj" fmla="val 10145"/>
            </a:avLst>
          </a:prstGeom>
          <a:solidFill>
            <a:srgbClr val="FFE5B1"/>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000000"/>
                </a:solidFill>
              </a:rPr>
              <a:t>D. Nhà máy sản xuất thiết bị điện tử.</a:t>
            </a:r>
          </a:p>
        </p:txBody>
      </p:sp>
    </p:spTree>
    <p:extLst>
      <p:ext uri="{BB962C8B-B14F-4D97-AF65-F5344CB8AC3E}">
        <p14:creationId xmlns:p14="http://schemas.microsoft.com/office/powerpoint/2010/main" val="324450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5C916288-A425-D653-2B29-C450423A3C0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E660F2F-FEDB-8D84-830D-32BEC500452E}"/>
              </a:ext>
            </a:extLst>
          </p:cNvPr>
          <p:cNvSpPr txBox="1"/>
          <p:nvPr/>
        </p:nvSpPr>
        <p:spPr>
          <a:xfrm>
            <a:off x="725034" y="320778"/>
            <a:ext cx="7693932" cy="1001941"/>
          </a:xfrm>
          <a:prstGeom prst="rect">
            <a:avLst/>
          </a:prstGeom>
          <a:noFill/>
        </p:spPr>
        <p:txBody>
          <a:bodyPr wrap="square">
            <a:spAutoFit/>
          </a:bodyPr>
          <a:lstStyle/>
          <a:p>
            <a:pPr algn="ctr">
              <a:lnSpc>
                <a:spcPct val="150000"/>
              </a:lnSpc>
            </a:pPr>
            <a:r>
              <a:rPr lang="en-US" sz="2100" b="1" i="1">
                <a:solidFill>
                  <a:srgbClr val="C00000"/>
                </a:solidFill>
              </a:rPr>
              <a:t>Câu 10: </a:t>
            </a:r>
            <a:r>
              <a:rPr lang="vi-VN" sz="2100"/>
              <a:t>Dịch vụ trong truyền thông không bao gồm ứng dụng nào sau đây? </a:t>
            </a:r>
            <a:endParaRPr lang="en-US" sz="2100"/>
          </a:p>
        </p:txBody>
      </p:sp>
      <p:sp>
        <p:nvSpPr>
          <p:cNvPr id="6" name="Rectangle: Rounded Corners 5">
            <a:extLst>
              <a:ext uri="{FF2B5EF4-FFF2-40B4-BE49-F238E27FC236}">
                <a16:creationId xmlns:a16="http://schemas.microsoft.com/office/drawing/2014/main" id="{3FC4A578-1734-8BD1-2D39-ABC57911949E}"/>
              </a:ext>
            </a:extLst>
          </p:cNvPr>
          <p:cNvSpPr/>
          <p:nvPr/>
        </p:nvSpPr>
        <p:spPr>
          <a:xfrm>
            <a:off x="333830"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A. Điện thoại di động.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197868CC-1DEF-3260-1D13-C9BA7799972F}"/>
              </a:ext>
            </a:extLst>
          </p:cNvPr>
          <p:cNvSpPr/>
          <p:nvPr/>
        </p:nvSpPr>
        <p:spPr>
          <a:xfrm>
            <a:off x="4876802" y="1534989"/>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Internet.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B7FD391C-F21E-3E65-9B7C-6E84A8AFE413}"/>
              </a:ext>
            </a:extLst>
          </p:cNvPr>
          <p:cNvSpPr/>
          <p:nvPr/>
        </p:nvSpPr>
        <p:spPr>
          <a:xfrm>
            <a:off x="333830"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C. Truyền hình số.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3254C6AA-7EB9-9691-E26F-5450EFBE7F56}"/>
              </a:ext>
            </a:extLst>
          </p:cNvPr>
          <p:cNvSpPr/>
          <p:nvPr/>
        </p:nvSpPr>
        <p:spPr>
          <a:xfrm>
            <a:off x="4876802" y="3419288"/>
            <a:ext cx="3933370" cy="1493798"/>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000000"/>
                </a:solidFill>
              </a:rPr>
              <a:t>D. Ngân hàng thông minh.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98B0EB95-BFF1-20E2-19EF-F253CC68E6D3}"/>
              </a:ext>
            </a:extLst>
          </p:cNvPr>
          <p:cNvSpPr/>
          <p:nvPr/>
        </p:nvSpPr>
        <p:spPr>
          <a:xfrm>
            <a:off x="4876800" y="3419288"/>
            <a:ext cx="3933370" cy="1493798"/>
          </a:xfrm>
          <a:prstGeom prst="roundRect">
            <a:avLst>
              <a:gd name="adj" fmla="val 10145"/>
            </a:avLst>
          </a:prstGeom>
          <a:solidFill>
            <a:srgbClr val="FFE5B1"/>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000000"/>
                </a:solidFill>
              </a:rPr>
              <a:t>D. Ngân hàng thông minh. </a:t>
            </a:r>
          </a:p>
        </p:txBody>
      </p:sp>
    </p:spTree>
    <p:extLst>
      <p:ext uri="{BB962C8B-B14F-4D97-AF65-F5344CB8AC3E}">
        <p14:creationId xmlns:p14="http://schemas.microsoft.com/office/powerpoint/2010/main" val="102641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6B302C5D-932C-F372-B32B-B17342D4C8F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3E3ACFA-EB16-5A9D-85E0-702228D53EE7}"/>
              </a:ext>
            </a:extLst>
          </p:cNvPr>
          <p:cNvSpPr txBox="1"/>
          <p:nvPr/>
        </p:nvSpPr>
        <p:spPr>
          <a:xfrm>
            <a:off x="333828" y="521168"/>
            <a:ext cx="8476342" cy="2456185"/>
          </a:xfrm>
          <a:prstGeom prst="rect">
            <a:avLst/>
          </a:prstGeom>
          <a:noFill/>
        </p:spPr>
        <p:txBody>
          <a:bodyPr wrap="square">
            <a:spAutoFit/>
          </a:bodyPr>
          <a:lstStyle/>
          <a:p>
            <a:pPr algn="just">
              <a:lnSpc>
                <a:spcPct val="150000"/>
              </a:lnSpc>
            </a:pPr>
            <a:r>
              <a:rPr lang="en-US" sz="2100" b="1" i="1">
                <a:solidFill>
                  <a:srgbClr val="C00000"/>
                </a:solidFill>
              </a:rPr>
              <a:t>Câu 11: </a:t>
            </a:r>
            <a:r>
              <a:rPr lang="vi-VN" sz="2100" b="1" i="1">
                <a:solidFill>
                  <a:schemeClr val="accent2">
                    <a:lumMod val="50000"/>
                  </a:schemeClr>
                </a:solidFill>
              </a:rPr>
              <a:t>(Câu hỏi Đúng – Sai) </a:t>
            </a:r>
            <a:r>
              <a:rPr lang="vi-VN" sz="2100"/>
              <a:t>Vận hành thiết bị điện tử là thao tác đóng cắt, điều chỉnh đúng quy trình các thiết bị và hệ thống điện tử nhằm khai thác hiệu quả, đúng chức năng, đảm bảo làm việc an toàn, không xảy ra sự cố cho người và thiết bị. Nhận định nào sau đây là đúng khi nói về ngành vận hành thiết bị điện tử?</a:t>
            </a:r>
            <a:endParaRPr lang="en-US" sz="2100"/>
          </a:p>
        </p:txBody>
      </p:sp>
      <p:sp>
        <p:nvSpPr>
          <p:cNvPr id="8" name="Rectangle: Rounded Corners 7">
            <a:extLst>
              <a:ext uri="{FF2B5EF4-FFF2-40B4-BE49-F238E27FC236}">
                <a16:creationId xmlns:a16="http://schemas.microsoft.com/office/drawing/2014/main" id="{4343EE1C-2444-FF13-421F-3BB9E3E42427}"/>
              </a:ext>
            </a:extLst>
          </p:cNvPr>
          <p:cNvSpPr/>
          <p:nvPr/>
        </p:nvSpPr>
        <p:spPr>
          <a:xfrm>
            <a:off x="333830" y="3237858"/>
            <a:ext cx="8476340" cy="1254314"/>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a. Công việc vận hành thiết bị điện tử tại các trung tâm kĩ thuật thường được thực hiện bởi các thợ điện.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Freeform 3">
            <a:extLst>
              <a:ext uri="{FF2B5EF4-FFF2-40B4-BE49-F238E27FC236}">
                <a16:creationId xmlns:a16="http://schemas.microsoft.com/office/drawing/2014/main" id="{5113EB37-B096-2CAB-E4A1-883EFA441FA4}"/>
              </a:ext>
            </a:extLst>
          </p:cNvPr>
          <p:cNvSpPr/>
          <p:nvPr/>
        </p:nvSpPr>
        <p:spPr>
          <a:xfrm>
            <a:off x="7697859" y="3542181"/>
            <a:ext cx="1245666" cy="1023003"/>
          </a:xfrm>
          <a:custGeom>
            <a:avLst/>
            <a:gdLst/>
            <a:ahLst/>
            <a:cxnLst/>
            <a:rect l="l" t="t" r="r" b="b"/>
            <a:pathLst>
              <a:path w="5010411" h="4114800">
                <a:moveTo>
                  <a:pt x="0" y="0"/>
                </a:moveTo>
                <a:lnTo>
                  <a:pt x="5010411" y="0"/>
                </a:lnTo>
                <a:lnTo>
                  <a:pt x="50104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12246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042E983F-FA06-517E-F5D5-00053AC2A7B7}"/>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054962E-BCC7-FE0B-9EEB-1B67FA07B690}"/>
              </a:ext>
            </a:extLst>
          </p:cNvPr>
          <p:cNvSpPr/>
          <p:nvPr/>
        </p:nvSpPr>
        <p:spPr>
          <a:xfrm>
            <a:off x="333830" y="530944"/>
            <a:ext cx="8476340" cy="1254314"/>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b. Công việc vận hành điện thường được hỗ trợ bởi các thiết bị đo lường.</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AFBFEF11-1CA9-1EBF-EFC7-8B67BE637452}"/>
              </a:ext>
            </a:extLst>
          </p:cNvPr>
          <p:cNvSpPr/>
          <p:nvPr/>
        </p:nvSpPr>
        <p:spPr>
          <a:xfrm>
            <a:off x="333830" y="2007773"/>
            <a:ext cx="8476340" cy="1254314"/>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c. Công việc vận hành điện có thể thực hiện trong nhà hoặc nơi đặt các máy sản xuất, đôi khi trên địa hình phức tạp, môi trường khắc nghiệt.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FAC1A01B-7E28-D110-8F5F-F9C223F3EBBD}"/>
              </a:ext>
            </a:extLst>
          </p:cNvPr>
          <p:cNvSpPr/>
          <p:nvPr/>
        </p:nvSpPr>
        <p:spPr>
          <a:xfrm>
            <a:off x="333830" y="3484603"/>
            <a:ext cx="8476340" cy="1254314"/>
          </a:xfrm>
          <a:prstGeom prst="roundRect">
            <a:avLst>
              <a:gd name="adj" fmla="val 10145"/>
            </a:avLst>
          </a:prstGeom>
          <a:solidFill>
            <a:schemeClr val="accent4"/>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a:solidFill>
                  <a:srgbClr val="000000"/>
                </a:solidFill>
              </a:rPr>
              <a:t>d. Công việc chính trong vận hành điện là lựa chọn công nghệ sản xuất phù hợp, đảm bảo đúng yêu cầu kĩ thuật. </a:t>
            </a:r>
            <a:endParaRPr kumimoji="0" lang="en-US" sz="2000" b="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Freeform 2">
            <a:extLst>
              <a:ext uri="{FF2B5EF4-FFF2-40B4-BE49-F238E27FC236}">
                <a16:creationId xmlns:a16="http://schemas.microsoft.com/office/drawing/2014/main" id="{DFFFDD96-81C3-E1B8-2BED-B4C273C03000}"/>
              </a:ext>
            </a:extLst>
          </p:cNvPr>
          <p:cNvSpPr/>
          <p:nvPr/>
        </p:nvSpPr>
        <p:spPr>
          <a:xfrm>
            <a:off x="7801234" y="762254"/>
            <a:ext cx="1008936" cy="1023003"/>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3">
            <a:extLst>
              <a:ext uri="{FF2B5EF4-FFF2-40B4-BE49-F238E27FC236}">
                <a16:creationId xmlns:a16="http://schemas.microsoft.com/office/drawing/2014/main" id="{BF4A7543-49AD-E218-0C4B-71428ABCC861}"/>
              </a:ext>
            </a:extLst>
          </p:cNvPr>
          <p:cNvSpPr/>
          <p:nvPr/>
        </p:nvSpPr>
        <p:spPr>
          <a:xfrm>
            <a:off x="7682869" y="3804509"/>
            <a:ext cx="1245666" cy="1023003"/>
          </a:xfrm>
          <a:custGeom>
            <a:avLst/>
            <a:gdLst/>
            <a:ahLst/>
            <a:cxnLst/>
            <a:rect l="l" t="t" r="r" b="b"/>
            <a:pathLst>
              <a:path w="5010411" h="4114800">
                <a:moveTo>
                  <a:pt x="0" y="0"/>
                </a:moveTo>
                <a:lnTo>
                  <a:pt x="5010411" y="0"/>
                </a:lnTo>
                <a:lnTo>
                  <a:pt x="501041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2">
            <a:extLst>
              <a:ext uri="{FF2B5EF4-FFF2-40B4-BE49-F238E27FC236}">
                <a16:creationId xmlns:a16="http://schemas.microsoft.com/office/drawing/2014/main" id="{1B4989B0-92E8-A76A-CF8F-D7650365ACF2}"/>
              </a:ext>
            </a:extLst>
          </p:cNvPr>
          <p:cNvSpPr/>
          <p:nvPr/>
        </p:nvSpPr>
        <p:spPr>
          <a:xfrm>
            <a:off x="7812022" y="2239084"/>
            <a:ext cx="1008936" cy="1023003"/>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06198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44E6C69D-374D-E603-7520-2ABF86F8741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18E81858-0D5B-9DA7-A690-4ACC7B5EDDDC}"/>
              </a:ext>
            </a:extLst>
          </p:cNvPr>
          <p:cNvGrpSpPr/>
          <p:nvPr/>
        </p:nvGrpSpPr>
        <p:grpSpPr>
          <a:xfrm>
            <a:off x="428407" y="496382"/>
            <a:ext cx="8287186" cy="703768"/>
            <a:chOff x="232699" y="568953"/>
            <a:chExt cx="8287186" cy="703768"/>
          </a:xfrm>
        </p:grpSpPr>
        <p:pic>
          <p:nvPicPr>
            <p:cNvPr id="2" name="Picture 23">
              <a:extLst>
                <a:ext uri="{FF2B5EF4-FFF2-40B4-BE49-F238E27FC236}">
                  <a16:creationId xmlns:a16="http://schemas.microsoft.com/office/drawing/2014/main" id="{27F753B9-1CCE-7DC0-491A-978ED43341FD}"/>
                </a:ext>
              </a:extLst>
            </p:cNvPr>
            <p:cNvPicPr>
              <a:picLocks noChangeAspect="1"/>
            </p:cNvPicPr>
            <p:nvPr/>
          </p:nvPicPr>
          <p:blipFill>
            <a:blip r:embed="rId3"/>
            <a:srcRect/>
            <a:stretch>
              <a:fillRect/>
            </a:stretch>
          </p:blipFill>
          <p:spPr>
            <a:xfrm>
              <a:off x="232699" y="568953"/>
              <a:ext cx="703474" cy="703768"/>
            </a:xfrm>
            <a:prstGeom prst="rect">
              <a:avLst/>
            </a:prstGeom>
          </p:spPr>
        </p:pic>
        <p:sp>
          <p:nvSpPr>
            <p:cNvPr id="4" name="TextBox 3">
              <a:extLst>
                <a:ext uri="{FF2B5EF4-FFF2-40B4-BE49-F238E27FC236}">
                  <a16:creationId xmlns:a16="http://schemas.microsoft.com/office/drawing/2014/main" id="{DF7CB5D5-E535-AE62-270C-610F17E9871E}"/>
                </a:ext>
              </a:extLst>
            </p:cNvPr>
            <p:cNvSpPr txBox="1"/>
            <p:nvPr/>
          </p:nvSpPr>
          <p:spPr>
            <a:xfrm>
              <a:off x="1182914" y="713088"/>
              <a:ext cx="7336971" cy="415498"/>
            </a:xfrm>
            <a:prstGeom prst="rect">
              <a:avLst/>
            </a:prstGeom>
            <a:noFill/>
          </p:spPr>
          <p:txBody>
            <a:bodyPr wrap="square">
              <a:spAutoFit/>
            </a:bodyPr>
            <a:lstStyle/>
            <a:p>
              <a:r>
                <a:rPr lang="en-US" sz="2100" b="1" i="1">
                  <a:solidFill>
                    <a:srgbClr val="C00000"/>
                  </a:solidFill>
                </a:rPr>
                <a:t>Câu 1. </a:t>
              </a:r>
              <a:r>
                <a:rPr lang="en-US" sz="2100"/>
                <a:t>Nêu một số thiết bị điện tử có kết nối Internet.</a:t>
              </a:r>
            </a:p>
          </p:txBody>
        </p:sp>
      </p:grpSp>
      <p:grpSp>
        <p:nvGrpSpPr>
          <p:cNvPr id="10" name="Group 9">
            <a:extLst>
              <a:ext uri="{FF2B5EF4-FFF2-40B4-BE49-F238E27FC236}">
                <a16:creationId xmlns:a16="http://schemas.microsoft.com/office/drawing/2014/main" id="{2CDE224F-895F-CFD4-2237-7ABDD3CFF1B1}"/>
              </a:ext>
            </a:extLst>
          </p:cNvPr>
          <p:cNvGrpSpPr/>
          <p:nvPr/>
        </p:nvGrpSpPr>
        <p:grpSpPr>
          <a:xfrm>
            <a:off x="297778" y="1200150"/>
            <a:ext cx="4809671" cy="3559358"/>
            <a:chOff x="567871" y="1150019"/>
            <a:chExt cx="4809671" cy="3559358"/>
          </a:xfrm>
        </p:grpSpPr>
        <p:sp>
          <p:nvSpPr>
            <p:cNvPr id="8" name="Rectangle: Rounded Corners 7">
              <a:extLst>
                <a:ext uri="{FF2B5EF4-FFF2-40B4-BE49-F238E27FC236}">
                  <a16:creationId xmlns:a16="http://schemas.microsoft.com/office/drawing/2014/main" id="{04C5FAE6-1137-005E-BCBD-D13196581879}"/>
                </a:ext>
              </a:extLst>
            </p:cNvPr>
            <p:cNvSpPr/>
            <p:nvPr/>
          </p:nvSpPr>
          <p:spPr>
            <a:xfrm>
              <a:off x="567871" y="1567543"/>
              <a:ext cx="4809671" cy="3141834"/>
            </a:xfrm>
            <a:prstGeom prst="roundRect">
              <a:avLst>
                <a:gd name="adj" fmla="val 11366"/>
              </a:avLst>
            </a:prstGeom>
            <a:solidFill>
              <a:schemeClr val="accent4"/>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CFB4DC6-89C6-D891-C66C-47EAB4EB2049}"/>
                </a:ext>
              </a:extLst>
            </p:cNvPr>
            <p:cNvSpPr txBox="1"/>
            <p:nvPr/>
          </p:nvSpPr>
          <p:spPr>
            <a:xfrm>
              <a:off x="640441" y="1800860"/>
              <a:ext cx="4664530" cy="2805320"/>
            </a:xfrm>
            <a:prstGeom prst="rect">
              <a:avLst/>
            </a:prstGeom>
            <a:noFill/>
          </p:spPr>
          <p:txBody>
            <a:bodyPr wrap="square">
              <a:spAutoFit/>
            </a:bodyPr>
            <a:lstStyle/>
            <a:p>
              <a:pPr algn="just">
                <a:lnSpc>
                  <a:spcPct val="150000"/>
                </a:lnSpc>
              </a:pPr>
              <a:r>
                <a:rPr lang="vi-VN" sz="2000"/>
                <a:t>Trong thực tế có rất nhiều thiết bị điện tử kết nối Internet theo công nghệ Internet vạn vật (IoT – Internet of Things) phục vụ cho sản xuất và đời sống, như máy tính để bàn, laptop, máy tính bảng, điện thoại thông minh,…</a:t>
              </a:r>
              <a:endParaRPr lang="en-US" sz="2000"/>
            </a:p>
          </p:txBody>
        </p:sp>
        <p:sp>
          <p:nvSpPr>
            <p:cNvPr id="9" name="Freeform 11">
              <a:extLst>
                <a:ext uri="{FF2B5EF4-FFF2-40B4-BE49-F238E27FC236}">
                  <a16:creationId xmlns:a16="http://schemas.microsoft.com/office/drawing/2014/main" id="{DD16EE3B-E343-076D-3EC0-3FBB77A9699C}"/>
                </a:ext>
              </a:extLst>
            </p:cNvPr>
            <p:cNvSpPr/>
            <p:nvPr/>
          </p:nvSpPr>
          <p:spPr>
            <a:xfrm>
              <a:off x="2972706" y="1150019"/>
              <a:ext cx="394608" cy="664603"/>
            </a:xfrm>
            <a:custGeom>
              <a:avLst/>
              <a:gdLst/>
              <a:ahLst/>
              <a:cxnLst/>
              <a:rect l="l" t="t" r="r" b="b"/>
              <a:pathLst>
                <a:path w="2443162" h="4114800">
                  <a:moveTo>
                    <a:pt x="0" y="0"/>
                  </a:moveTo>
                  <a:lnTo>
                    <a:pt x="2443162" y="0"/>
                  </a:lnTo>
                  <a:lnTo>
                    <a:pt x="244316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pic>
        <p:nvPicPr>
          <p:cNvPr id="20482" name="Picture 2" descr="Laptop Computers &amp; 2-in-1 PCs | Dell Vietnam">
            <a:extLst>
              <a:ext uri="{FF2B5EF4-FFF2-40B4-BE49-F238E27FC236}">
                <a16:creationId xmlns:a16="http://schemas.microsoft.com/office/drawing/2014/main" id="{856F1F9B-B679-6931-3950-B6DD3E567B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7448" y="1617674"/>
            <a:ext cx="4101864" cy="317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0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20482"/>
                                        </p:tgtEl>
                                        <p:attrNameLst>
                                          <p:attrName>style.visibility</p:attrName>
                                        </p:attrNameLst>
                                      </p:cBhvr>
                                      <p:to>
                                        <p:strVal val="visible"/>
                                      </p:to>
                                    </p:set>
                                    <p:animEffect transition="in" filter="randombar(horizontal)">
                                      <p:cBhvr>
                                        <p:cTn id="15"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E220F85A-621A-7BF2-3381-A0F0247B351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9D2AF14-6D6A-6917-C1C8-2FCB2B10CC8E}"/>
              </a:ext>
            </a:extLst>
          </p:cNvPr>
          <p:cNvGrpSpPr/>
          <p:nvPr/>
        </p:nvGrpSpPr>
        <p:grpSpPr>
          <a:xfrm>
            <a:off x="428407" y="496382"/>
            <a:ext cx="8287186" cy="703768"/>
            <a:chOff x="232699" y="568953"/>
            <a:chExt cx="8287186" cy="703768"/>
          </a:xfrm>
        </p:grpSpPr>
        <p:pic>
          <p:nvPicPr>
            <p:cNvPr id="2" name="Picture 23">
              <a:extLst>
                <a:ext uri="{FF2B5EF4-FFF2-40B4-BE49-F238E27FC236}">
                  <a16:creationId xmlns:a16="http://schemas.microsoft.com/office/drawing/2014/main" id="{2A3CA322-7FEC-2CE1-CD57-CD5344C231A5}"/>
                </a:ext>
              </a:extLst>
            </p:cNvPr>
            <p:cNvPicPr>
              <a:picLocks noChangeAspect="1"/>
            </p:cNvPicPr>
            <p:nvPr/>
          </p:nvPicPr>
          <p:blipFill>
            <a:blip r:embed="rId3"/>
            <a:srcRect/>
            <a:stretch>
              <a:fillRect/>
            </a:stretch>
          </p:blipFill>
          <p:spPr>
            <a:xfrm>
              <a:off x="232699" y="568953"/>
              <a:ext cx="703474" cy="703768"/>
            </a:xfrm>
            <a:prstGeom prst="rect">
              <a:avLst/>
            </a:prstGeom>
          </p:spPr>
        </p:pic>
        <p:sp>
          <p:nvSpPr>
            <p:cNvPr id="4" name="TextBox 3">
              <a:extLst>
                <a:ext uri="{FF2B5EF4-FFF2-40B4-BE49-F238E27FC236}">
                  <a16:creationId xmlns:a16="http://schemas.microsoft.com/office/drawing/2014/main" id="{7CBB5E58-1D4A-E2FF-1A71-9DAE656E81E8}"/>
                </a:ext>
              </a:extLst>
            </p:cNvPr>
            <p:cNvSpPr txBox="1"/>
            <p:nvPr/>
          </p:nvSpPr>
          <p:spPr>
            <a:xfrm>
              <a:off x="1182914" y="713088"/>
              <a:ext cx="7336971" cy="415498"/>
            </a:xfrm>
            <a:prstGeom prst="rect">
              <a:avLst/>
            </a:prstGeom>
            <a:noFill/>
          </p:spPr>
          <p:txBody>
            <a:bodyPr wrap="square">
              <a:spAutoFit/>
            </a:bodyPr>
            <a:lstStyle/>
            <a:p>
              <a:r>
                <a:rPr lang="en-US" sz="2100" b="1" i="1">
                  <a:solidFill>
                    <a:srgbClr val="C00000"/>
                  </a:solidFill>
                </a:rPr>
                <a:t>Câu 2. </a:t>
              </a:r>
              <a:r>
                <a:rPr lang="en-US" sz="2100"/>
                <a:t>Mô tả các dịch vụ phổ biến khi sử dụng Internet</a:t>
              </a:r>
            </a:p>
          </p:txBody>
        </p:sp>
      </p:grpSp>
      <p:sp>
        <p:nvSpPr>
          <p:cNvPr id="3" name="Rectangle: Rounded Corners 2">
            <a:extLst>
              <a:ext uri="{FF2B5EF4-FFF2-40B4-BE49-F238E27FC236}">
                <a16:creationId xmlns:a16="http://schemas.microsoft.com/office/drawing/2014/main" id="{B3E85F43-79F9-93D3-DF2A-C88968F7D97D}"/>
              </a:ext>
            </a:extLst>
          </p:cNvPr>
          <p:cNvSpPr/>
          <p:nvPr/>
        </p:nvSpPr>
        <p:spPr>
          <a:xfrm>
            <a:off x="2286000" y="1378858"/>
            <a:ext cx="4572000" cy="620383"/>
          </a:xfrm>
          <a:prstGeom prst="roundRect">
            <a:avLst/>
          </a:prstGeom>
          <a:solidFill>
            <a:srgbClr val="FFD7A3"/>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rPr>
              <a:t>Dịch vụ phổ biến của Internet </a:t>
            </a:r>
          </a:p>
        </p:txBody>
      </p:sp>
      <p:sp>
        <p:nvSpPr>
          <p:cNvPr id="6" name="Rectangle: Rounded Corners 5">
            <a:extLst>
              <a:ext uri="{FF2B5EF4-FFF2-40B4-BE49-F238E27FC236}">
                <a16:creationId xmlns:a16="http://schemas.microsoft.com/office/drawing/2014/main" id="{79639857-C8DD-27E3-6577-645FAE0B17D9}"/>
              </a:ext>
            </a:extLst>
          </p:cNvPr>
          <p:cNvSpPr/>
          <p:nvPr/>
        </p:nvSpPr>
        <p:spPr>
          <a:xfrm>
            <a:off x="178834" y="2427414"/>
            <a:ext cx="1868638" cy="2326821"/>
          </a:xfrm>
          <a:prstGeom prst="roundRect">
            <a:avLst>
              <a:gd name="adj" fmla="val 10145"/>
            </a:avLst>
          </a:prstGeom>
          <a:solidFill>
            <a:schemeClr val="accent4"/>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1900">
                <a:solidFill>
                  <a:srgbClr val="000000"/>
                </a:solidFill>
              </a:rPr>
              <a:t>Nghe, gọi điện thoại qua tiếng và hình (audio, video). </a:t>
            </a:r>
            <a:endParaRPr kumimoji="0" lang="en-US" sz="1900" b="0" u="none" strike="noStrike" kern="0" cap="none" spc="0" normalizeH="0" baseline="0" noProof="0">
              <a:ln>
                <a:noFill/>
              </a:ln>
              <a:solidFill>
                <a:srgbClr val="000000"/>
              </a:solidFill>
              <a:effectLst/>
              <a:uLnTx/>
              <a:uFillTx/>
              <a:latin typeface="Arial"/>
              <a:sym typeface="Arial"/>
            </a:endParaRPr>
          </a:p>
        </p:txBody>
      </p:sp>
      <p:sp>
        <p:nvSpPr>
          <p:cNvPr id="7" name="Rectangle: Rounded Corners 6">
            <a:extLst>
              <a:ext uri="{FF2B5EF4-FFF2-40B4-BE49-F238E27FC236}">
                <a16:creationId xmlns:a16="http://schemas.microsoft.com/office/drawing/2014/main" id="{B9086737-40D0-DEA9-5F8C-00644117199A}"/>
              </a:ext>
            </a:extLst>
          </p:cNvPr>
          <p:cNvSpPr/>
          <p:nvPr/>
        </p:nvSpPr>
        <p:spPr>
          <a:xfrm>
            <a:off x="2173517" y="2427413"/>
            <a:ext cx="2442028" cy="2326821"/>
          </a:xfrm>
          <a:prstGeom prst="roundRect">
            <a:avLst>
              <a:gd name="adj" fmla="val 10145"/>
            </a:avLst>
          </a:prstGeom>
          <a:solidFill>
            <a:schemeClr val="accent4"/>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1900">
                <a:solidFill>
                  <a:srgbClr val="000000"/>
                </a:solidFill>
              </a:rPr>
              <a:t>Định danh điện tử quản lí hành chính các giấy tờ cá nhân thay thế các giấy tờ truyền thống</a:t>
            </a:r>
            <a:endParaRPr kumimoji="0" lang="en-US" sz="1900" b="0" u="none" strike="noStrike" kern="0" cap="none" spc="0" normalizeH="0" baseline="0" noProof="0">
              <a:ln>
                <a:noFill/>
              </a:ln>
              <a:solidFill>
                <a:srgbClr val="000000"/>
              </a:solidFill>
              <a:effectLst/>
              <a:uLnTx/>
              <a:uFillTx/>
              <a:latin typeface="Arial"/>
              <a:sym typeface="Arial"/>
            </a:endParaRPr>
          </a:p>
        </p:txBody>
      </p:sp>
      <p:sp>
        <p:nvSpPr>
          <p:cNvPr id="8" name="Rectangle: Rounded Corners 7">
            <a:extLst>
              <a:ext uri="{FF2B5EF4-FFF2-40B4-BE49-F238E27FC236}">
                <a16:creationId xmlns:a16="http://schemas.microsoft.com/office/drawing/2014/main" id="{8D1DBFA1-9FCE-A87E-9F60-23216C5FA36C}"/>
              </a:ext>
            </a:extLst>
          </p:cNvPr>
          <p:cNvSpPr/>
          <p:nvPr/>
        </p:nvSpPr>
        <p:spPr>
          <a:xfrm>
            <a:off x="4768898" y="2427413"/>
            <a:ext cx="2056445" cy="2326821"/>
          </a:xfrm>
          <a:prstGeom prst="roundRect">
            <a:avLst>
              <a:gd name="adj" fmla="val 10145"/>
            </a:avLst>
          </a:prstGeom>
          <a:solidFill>
            <a:schemeClr val="accent4"/>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1900">
                <a:solidFill>
                  <a:srgbClr val="000000"/>
                </a:solidFill>
              </a:rPr>
              <a:t>Quản lí tài khoản ngân hàng, dịch vụ thanh toán, dịch vụ mua sắm</a:t>
            </a:r>
            <a:r>
              <a:rPr lang="en-US" sz="1900">
                <a:solidFill>
                  <a:srgbClr val="000000"/>
                </a:solidFill>
              </a:rPr>
              <a:t>.</a:t>
            </a:r>
            <a:endParaRPr kumimoji="0" lang="en-US" sz="1900" b="0" u="none" strike="noStrike" kern="0" cap="none" spc="0" normalizeH="0" baseline="0" noProof="0">
              <a:ln>
                <a:noFill/>
              </a:ln>
              <a:solidFill>
                <a:srgbClr val="000000"/>
              </a:solidFill>
              <a:effectLst/>
              <a:uLnTx/>
              <a:uFillTx/>
              <a:latin typeface="Arial"/>
              <a:sym typeface="Arial"/>
            </a:endParaRPr>
          </a:p>
        </p:txBody>
      </p:sp>
      <p:sp>
        <p:nvSpPr>
          <p:cNvPr id="9" name="Rectangle: Rounded Corners 8">
            <a:extLst>
              <a:ext uri="{FF2B5EF4-FFF2-40B4-BE49-F238E27FC236}">
                <a16:creationId xmlns:a16="http://schemas.microsoft.com/office/drawing/2014/main" id="{E2A2368D-F823-BB81-243B-2636207C8E6C}"/>
              </a:ext>
            </a:extLst>
          </p:cNvPr>
          <p:cNvSpPr/>
          <p:nvPr/>
        </p:nvSpPr>
        <p:spPr>
          <a:xfrm>
            <a:off x="6942411" y="2427412"/>
            <a:ext cx="2013858" cy="2326821"/>
          </a:xfrm>
          <a:prstGeom prst="roundRect">
            <a:avLst>
              <a:gd name="adj" fmla="val 10145"/>
            </a:avLst>
          </a:prstGeom>
          <a:solidFill>
            <a:schemeClr val="accent4"/>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1900">
                <a:solidFill>
                  <a:srgbClr val="000000"/>
                </a:solidFill>
              </a:rPr>
              <a:t>Thương mại trực tuyến, học tập trực tuyến, hội họp trực tuyến,…</a:t>
            </a:r>
            <a:endParaRPr kumimoji="0" lang="en-US" sz="1900" b="0" u="none" strike="noStrike" kern="0" cap="none" spc="0" normalizeH="0" baseline="0" noProof="0">
              <a:ln>
                <a:noFill/>
              </a:ln>
              <a:solidFill>
                <a:srgbClr val="000000"/>
              </a:solidFill>
              <a:effectLst/>
              <a:uLnTx/>
              <a:uFillTx/>
              <a:latin typeface="Arial"/>
              <a:sym typeface="Arial"/>
            </a:endParaRPr>
          </a:p>
        </p:txBody>
      </p:sp>
      <p:cxnSp>
        <p:nvCxnSpPr>
          <p:cNvPr id="11" name="Straight Connector 10">
            <a:extLst>
              <a:ext uri="{FF2B5EF4-FFF2-40B4-BE49-F238E27FC236}">
                <a16:creationId xmlns:a16="http://schemas.microsoft.com/office/drawing/2014/main" id="{F0E9FAD8-784C-5CF4-7E3C-73E41809BAB6}"/>
              </a:ext>
            </a:extLst>
          </p:cNvPr>
          <p:cNvCxnSpPr>
            <a:stCxn id="3" idx="2"/>
            <a:endCxn id="6" idx="0"/>
          </p:cNvCxnSpPr>
          <p:nvPr/>
        </p:nvCxnSpPr>
        <p:spPr>
          <a:xfrm flipH="1">
            <a:off x="1113153" y="1999241"/>
            <a:ext cx="3458847" cy="42817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75476C-5F1D-DF2B-7A83-4D29DCCE6EC0}"/>
              </a:ext>
            </a:extLst>
          </p:cNvPr>
          <p:cNvCxnSpPr>
            <a:cxnSpLocks/>
            <a:stCxn id="3" idx="2"/>
            <a:endCxn id="9" idx="0"/>
          </p:cNvCxnSpPr>
          <p:nvPr/>
        </p:nvCxnSpPr>
        <p:spPr>
          <a:xfrm>
            <a:off x="4572000" y="1999241"/>
            <a:ext cx="3377340" cy="42817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62C043A-7C40-739F-FFE2-C37508DF27A5}"/>
              </a:ext>
            </a:extLst>
          </p:cNvPr>
          <p:cNvCxnSpPr>
            <a:cxnSpLocks/>
            <a:stCxn id="3" idx="2"/>
            <a:endCxn id="7" idx="0"/>
          </p:cNvCxnSpPr>
          <p:nvPr/>
        </p:nvCxnSpPr>
        <p:spPr>
          <a:xfrm flipH="1">
            <a:off x="3394531" y="1999241"/>
            <a:ext cx="1177469" cy="428172"/>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A06666E-329D-49D0-9939-5EDE86C5BDC5}"/>
              </a:ext>
            </a:extLst>
          </p:cNvPr>
          <p:cNvCxnSpPr>
            <a:cxnSpLocks/>
            <a:stCxn id="3" idx="2"/>
            <a:endCxn id="8" idx="0"/>
          </p:cNvCxnSpPr>
          <p:nvPr/>
        </p:nvCxnSpPr>
        <p:spPr>
          <a:xfrm>
            <a:off x="4572000" y="1999241"/>
            <a:ext cx="1225121" cy="428172"/>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41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7">
          <a:extLst>
            <a:ext uri="{FF2B5EF4-FFF2-40B4-BE49-F238E27FC236}">
              <a16:creationId xmlns:a16="http://schemas.microsoft.com/office/drawing/2014/main" id="{6326C2FA-FBD0-9D6C-58F4-F49C7C30E48F}"/>
            </a:ext>
          </a:extLst>
        </p:cNvPr>
        <p:cNvGrpSpPr/>
        <p:nvPr/>
      </p:nvGrpSpPr>
      <p:grpSpPr>
        <a:xfrm>
          <a:off x="0" y="0"/>
          <a:ext cx="0" cy="0"/>
          <a:chOff x="0" y="0"/>
          <a:chExt cx="0" cy="0"/>
        </a:xfrm>
      </p:grpSpPr>
      <p:sp>
        <p:nvSpPr>
          <p:cNvPr id="1238" name="Google Shape;1238;p31">
            <a:extLst>
              <a:ext uri="{FF2B5EF4-FFF2-40B4-BE49-F238E27FC236}">
                <a16:creationId xmlns:a16="http://schemas.microsoft.com/office/drawing/2014/main" id="{4F0B64F7-C5B1-E021-D817-F1746C3F77D3}"/>
              </a:ext>
            </a:extLst>
          </p:cNvPr>
          <p:cNvSpPr txBox="1">
            <a:spLocks noGrp="1"/>
          </p:cNvSpPr>
          <p:nvPr>
            <p:ph type="title"/>
          </p:nvPr>
        </p:nvSpPr>
        <p:spPr>
          <a:xfrm>
            <a:off x="3268547" y="155167"/>
            <a:ext cx="5583937" cy="102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a:latin typeface="+mj-lt"/>
              </a:rPr>
              <a:t>NỘI DUNG BÀI HỌC </a:t>
            </a:r>
            <a:endParaRPr sz="3500" b="1">
              <a:latin typeface="+mj-lt"/>
            </a:endParaRPr>
          </a:p>
        </p:txBody>
      </p:sp>
      <p:pic>
        <p:nvPicPr>
          <p:cNvPr id="1240" name="Google Shape;1240;p31">
            <a:extLst>
              <a:ext uri="{FF2B5EF4-FFF2-40B4-BE49-F238E27FC236}">
                <a16:creationId xmlns:a16="http://schemas.microsoft.com/office/drawing/2014/main" id="{8D53508B-07F1-5540-3E67-4F1FE5A4E2B6}"/>
              </a:ext>
            </a:extLst>
          </p:cNvPr>
          <p:cNvPicPr preferRelativeResize="0">
            <a:picLocks noGrp="1"/>
          </p:cNvPicPr>
          <p:nvPr>
            <p:ph type="pic" idx="2"/>
          </p:nvPr>
        </p:nvPicPr>
        <p:blipFill rotWithShape="1">
          <a:blip r:embed="rId3">
            <a:alphaModFix/>
          </a:blip>
          <a:srcRect t="8339" b="8347"/>
          <a:stretch/>
        </p:blipFill>
        <p:spPr>
          <a:xfrm>
            <a:off x="461082" y="539500"/>
            <a:ext cx="2787000" cy="4064400"/>
          </a:xfrm>
          <a:prstGeom prst="snip2DiagRect">
            <a:avLst>
              <a:gd name="adj1" fmla="val 0"/>
              <a:gd name="adj2" fmla="val 21599"/>
            </a:avLst>
          </a:prstGeom>
        </p:spPr>
      </p:pic>
      <p:grpSp>
        <p:nvGrpSpPr>
          <p:cNvPr id="1241" name="Google Shape;1241;p31">
            <a:extLst>
              <a:ext uri="{FF2B5EF4-FFF2-40B4-BE49-F238E27FC236}">
                <a16:creationId xmlns:a16="http://schemas.microsoft.com/office/drawing/2014/main" id="{4D5A7640-1645-D492-C45B-554647997FB8}"/>
              </a:ext>
            </a:extLst>
          </p:cNvPr>
          <p:cNvGrpSpPr/>
          <p:nvPr/>
        </p:nvGrpSpPr>
        <p:grpSpPr>
          <a:xfrm>
            <a:off x="237431" y="64537"/>
            <a:ext cx="951612" cy="950150"/>
            <a:chOff x="422275" y="2508250"/>
            <a:chExt cx="1033462" cy="1031875"/>
          </a:xfrm>
        </p:grpSpPr>
        <p:sp>
          <p:nvSpPr>
            <p:cNvPr id="1242" name="Google Shape;1242;p31">
              <a:extLst>
                <a:ext uri="{FF2B5EF4-FFF2-40B4-BE49-F238E27FC236}">
                  <a16:creationId xmlns:a16="http://schemas.microsoft.com/office/drawing/2014/main" id="{FDAE57C3-6CBC-1B34-E94D-FF73395959C9}"/>
                </a:ext>
              </a:extLst>
            </p:cNvPr>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3" name="Google Shape;1243;p31">
              <a:extLst>
                <a:ext uri="{FF2B5EF4-FFF2-40B4-BE49-F238E27FC236}">
                  <a16:creationId xmlns:a16="http://schemas.microsoft.com/office/drawing/2014/main" id="{161C2968-819A-AC9F-768C-D39F6C69DB9E}"/>
                </a:ext>
              </a:extLst>
            </p:cNvPr>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4" name="Google Shape;1244;p31">
              <a:extLst>
                <a:ext uri="{FF2B5EF4-FFF2-40B4-BE49-F238E27FC236}">
                  <a16:creationId xmlns:a16="http://schemas.microsoft.com/office/drawing/2014/main" id="{B4EBCE0A-D17A-F4E3-EEBE-661EA9897B0E}"/>
                </a:ext>
              </a:extLst>
            </p:cNvPr>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5" name="Google Shape;1245;p31">
              <a:extLst>
                <a:ext uri="{FF2B5EF4-FFF2-40B4-BE49-F238E27FC236}">
                  <a16:creationId xmlns:a16="http://schemas.microsoft.com/office/drawing/2014/main" id="{56F8BFCE-F73C-B27E-5C99-1051EADD6346}"/>
                </a:ext>
              </a:extLst>
            </p:cNvPr>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6" name="Google Shape;1246;p31">
              <a:extLst>
                <a:ext uri="{FF2B5EF4-FFF2-40B4-BE49-F238E27FC236}">
                  <a16:creationId xmlns:a16="http://schemas.microsoft.com/office/drawing/2014/main" id="{52D99AA2-4539-320F-6374-893BCE18EACD}"/>
                </a:ext>
              </a:extLst>
            </p:cNvPr>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7" name="Google Shape;1247;p31">
              <a:extLst>
                <a:ext uri="{FF2B5EF4-FFF2-40B4-BE49-F238E27FC236}">
                  <a16:creationId xmlns:a16="http://schemas.microsoft.com/office/drawing/2014/main" id="{31D16AE6-425B-D3BA-5E51-6E721DA40C29}"/>
                </a:ext>
              </a:extLst>
            </p:cNvPr>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8" name="Google Shape;1248;p31">
              <a:extLst>
                <a:ext uri="{FF2B5EF4-FFF2-40B4-BE49-F238E27FC236}">
                  <a16:creationId xmlns:a16="http://schemas.microsoft.com/office/drawing/2014/main" id="{ECFBB108-50E0-85A9-42F1-9C1A5372A5D8}"/>
                </a:ext>
              </a:extLst>
            </p:cNvPr>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9" name="Google Shape;1249;p31">
              <a:extLst>
                <a:ext uri="{FF2B5EF4-FFF2-40B4-BE49-F238E27FC236}">
                  <a16:creationId xmlns:a16="http://schemas.microsoft.com/office/drawing/2014/main" id="{0D0E2813-C765-A9F0-FEC5-890D91E19FD8}"/>
                </a:ext>
              </a:extLst>
            </p:cNvPr>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0" name="Google Shape;1250;p31">
              <a:extLst>
                <a:ext uri="{FF2B5EF4-FFF2-40B4-BE49-F238E27FC236}">
                  <a16:creationId xmlns:a16="http://schemas.microsoft.com/office/drawing/2014/main" id="{1C6382F4-1396-20C5-63FE-09FD3C967686}"/>
                </a:ext>
              </a:extLst>
            </p:cNvPr>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1" name="Google Shape;1251;p31">
              <a:extLst>
                <a:ext uri="{FF2B5EF4-FFF2-40B4-BE49-F238E27FC236}">
                  <a16:creationId xmlns:a16="http://schemas.microsoft.com/office/drawing/2014/main" id="{1648D596-A096-C356-41DD-D7F84C7CA6BB}"/>
                </a:ext>
              </a:extLst>
            </p:cNvPr>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2" name="Google Shape;1252;p31">
              <a:extLst>
                <a:ext uri="{FF2B5EF4-FFF2-40B4-BE49-F238E27FC236}">
                  <a16:creationId xmlns:a16="http://schemas.microsoft.com/office/drawing/2014/main" id="{C031974A-BBEB-84CC-8DAB-5CAADD56310C}"/>
                </a:ext>
              </a:extLst>
            </p:cNvPr>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3" name="Google Shape;1253;p31">
              <a:extLst>
                <a:ext uri="{FF2B5EF4-FFF2-40B4-BE49-F238E27FC236}">
                  <a16:creationId xmlns:a16="http://schemas.microsoft.com/office/drawing/2014/main" id="{A6CE05D8-6E18-8068-00F5-09709CD78DB2}"/>
                </a:ext>
              </a:extLst>
            </p:cNvPr>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4" name="Google Shape;1254;p31">
              <a:extLst>
                <a:ext uri="{FF2B5EF4-FFF2-40B4-BE49-F238E27FC236}">
                  <a16:creationId xmlns:a16="http://schemas.microsoft.com/office/drawing/2014/main" id="{EE2A4C0B-553A-073A-8110-CC2BBFFFFEA9}"/>
                </a:ext>
              </a:extLst>
            </p:cNvPr>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5" name="Google Shape;1255;p31">
              <a:extLst>
                <a:ext uri="{FF2B5EF4-FFF2-40B4-BE49-F238E27FC236}">
                  <a16:creationId xmlns:a16="http://schemas.microsoft.com/office/drawing/2014/main" id="{935F7D06-E494-1413-551C-A75D762EEDC9}"/>
                </a:ext>
              </a:extLst>
            </p:cNvPr>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6" name="Google Shape;1256;p31">
              <a:extLst>
                <a:ext uri="{FF2B5EF4-FFF2-40B4-BE49-F238E27FC236}">
                  <a16:creationId xmlns:a16="http://schemas.microsoft.com/office/drawing/2014/main" id="{D61190D1-8CBC-B627-428D-1BD682AB4822}"/>
                </a:ext>
              </a:extLst>
            </p:cNvPr>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7" name="Google Shape;1257;p31">
              <a:extLst>
                <a:ext uri="{FF2B5EF4-FFF2-40B4-BE49-F238E27FC236}">
                  <a16:creationId xmlns:a16="http://schemas.microsoft.com/office/drawing/2014/main" id="{CCD9A194-36F3-FBF6-208D-64FC885BF137}"/>
                </a:ext>
              </a:extLst>
            </p:cNvPr>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8" name="Google Shape;1258;p31">
              <a:extLst>
                <a:ext uri="{FF2B5EF4-FFF2-40B4-BE49-F238E27FC236}">
                  <a16:creationId xmlns:a16="http://schemas.microsoft.com/office/drawing/2014/main" id="{97F6592F-7379-D132-5D5C-290EB1F43956}"/>
                </a:ext>
              </a:extLst>
            </p:cNvPr>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9" name="Google Shape;1259;p31">
              <a:extLst>
                <a:ext uri="{FF2B5EF4-FFF2-40B4-BE49-F238E27FC236}">
                  <a16:creationId xmlns:a16="http://schemas.microsoft.com/office/drawing/2014/main" id="{AA6AF531-F6E8-783C-9FB3-D90BA63053CF}"/>
                </a:ext>
              </a:extLst>
            </p:cNvPr>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0" name="Google Shape;1260;p31">
              <a:extLst>
                <a:ext uri="{FF2B5EF4-FFF2-40B4-BE49-F238E27FC236}">
                  <a16:creationId xmlns:a16="http://schemas.microsoft.com/office/drawing/2014/main" id="{9BD64193-23A9-2596-53B1-C8CDC69C5F63}"/>
                </a:ext>
              </a:extLst>
            </p:cNvPr>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1" name="Google Shape;1261;p31">
              <a:extLst>
                <a:ext uri="{FF2B5EF4-FFF2-40B4-BE49-F238E27FC236}">
                  <a16:creationId xmlns:a16="http://schemas.microsoft.com/office/drawing/2014/main" id="{2189347A-BD1C-5B6E-24FF-5F7B5F57FF4A}"/>
                </a:ext>
              </a:extLst>
            </p:cNvPr>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2" name="Google Shape;1262;p31">
              <a:extLst>
                <a:ext uri="{FF2B5EF4-FFF2-40B4-BE49-F238E27FC236}">
                  <a16:creationId xmlns:a16="http://schemas.microsoft.com/office/drawing/2014/main" id="{CA7616B6-D45A-8947-073F-56100B1C104E}"/>
                </a:ext>
              </a:extLst>
            </p:cNvPr>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3" name="Google Shape;1263;p31">
              <a:extLst>
                <a:ext uri="{FF2B5EF4-FFF2-40B4-BE49-F238E27FC236}">
                  <a16:creationId xmlns:a16="http://schemas.microsoft.com/office/drawing/2014/main" id="{B458BB28-8FD4-5FE2-0B91-B2A4A8B6D3FF}"/>
                </a:ext>
              </a:extLst>
            </p:cNvPr>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4" name="Google Shape;1264;p31">
              <a:extLst>
                <a:ext uri="{FF2B5EF4-FFF2-40B4-BE49-F238E27FC236}">
                  <a16:creationId xmlns:a16="http://schemas.microsoft.com/office/drawing/2014/main" id="{102E1352-0ADE-603B-D54A-A331D88FA46E}"/>
                </a:ext>
              </a:extLst>
            </p:cNvPr>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5" name="Google Shape;1265;p31">
              <a:extLst>
                <a:ext uri="{FF2B5EF4-FFF2-40B4-BE49-F238E27FC236}">
                  <a16:creationId xmlns:a16="http://schemas.microsoft.com/office/drawing/2014/main" id="{9EFB2553-2214-B699-5DD3-DE26785CB4DE}"/>
                </a:ext>
              </a:extLst>
            </p:cNvPr>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6" name="Google Shape;1266;p31">
              <a:extLst>
                <a:ext uri="{FF2B5EF4-FFF2-40B4-BE49-F238E27FC236}">
                  <a16:creationId xmlns:a16="http://schemas.microsoft.com/office/drawing/2014/main" id="{7251DF5C-16EA-0D7C-D458-CB8C88A546EE}"/>
                </a:ext>
              </a:extLst>
            </p:cNvPr>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7" name="Google Shape;1267;p31">
              <a:extLst>
                <a:ext uri="{FF2B5EF4-FFF2-40B4-BE49-F238E27FC236}">
                  <a16:creationId xmlns:a16="http://schemas.microsoft.com/office/drawing/2014/main" id="{09C28CCF-9759-049A-1771-4043AA5EE1FB}"/>
                </a:ext>
              </a:extLst>
            </p:cNvPr>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8" name="Google Shape;1268;p31">
              <a:extLst>
                <a:ext uri="{FF2B5EF4-FFF2-40B4-BE49-F238E27FC236}">
                  <a16:creationId xmlns:a16="http://schemas.microsoft.com/office/drawing/2014/main" id="{584679E7-7716-A1FF-F6E7-A02BEB09BA1D}"/>
                </a:ext>
              </a:extLst>
            </p:cNvPr>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9" name="Google Shape;1269;p31">
              <a:extLst>
                <a:ext uri="{FF2B5EF4-FFF2-40B4-BE49-F238E27FC236}">
                  <a16:creationId xmlns:a16="http://schemas.microsoft.com/office/drawing/2014/main" id="{84919D64-C623-499A-81A8-6617E2E5CBD0}"/>
                </a:ext>
              </a:extLst>
            </p:cNvPr>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0" name="Google Shape;1270;p31">
              <a:extLst>
                <a:ext uri="{FF2B5EF4-FFF2-40B4-BE49-F238E27FC236}">
                  <a16:creationId xmlns:a16="http://schemas.microsoft.com/office/drawing/2014/main" id="{A066105A-0F26-651B-996E-0385F15C8DC4}"/>
                </a:ext>
              </a:extLst>
            </p:cNvPr>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 name="Group 9">
            <a:extLst>
              <a:ext uri="{FF2B5EF4-FFF2-40B4-BE49-F238E27FC236}">
                <a16:creationId xmlns:a16="http://schemas.microsoft.com/office/drawing/2014/main" id="{F76B83D7-6779-D87E-B8DC-805ABF65F36B}"/>
              </a:ext>
            </a:extLst>
          </p:cNvPr>
          <p:cNvGrpSpPr/>
          <p:nvPr/>
        </p:nvGrpSpPr>
        <p:grpSpPr>
          <a:xfrm>
            <a:off x="3532200" y="1504756"/>
            <a:ext cx="5150718" cy="1045223"/>
            <a:chOff x="3690974" y="1605020"/>
            <a:chExt cx="5150718" cy="1045223"/>
          </a:xfrm>
        </p:grpSpPr>
        <p:sp>
          <p:nvSpPr>
            <p:cNvPr id="4" name="Rectangle: Rounded Corners 3">
              <a:extLst>
                <a:ext uri="{FF2B5EF4-FFF2-40B4-BE49-F238E27FC236}">
                  <a16:creationId xmlns:a16="http://schemas.microsoft.com/office/drawing/2014/main" id="{1C61B82B-3923-575B-37ED-22298D6CFC6D}"/>
                </a:ext>
              </a:extLst>
            </p:cNvPr>
            <p:cNvSpPr/>
            <p:nvPr/>
          </p:nvSpPr>
          <p:spPr>
            <a:xfrm>
              <a:off x="3690974" y="1727106"/>
              <a:ext cx="863600" cy="844594"/>
            </a:xfrm>
            <a:prstGeom prst="roundRect">
              <a:avLst/>
            </a:prstGeom>
            <a:solidFill>
              <a:srgbClr val="1789A3"/>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I</a:t>
              </a:r>
            </a:p>
          </p:txBody>
        </p:sp>
        <p:sp>
          <p:nvSpPr>
            <p:cNvPr id="9" name="TextBox 8">
              <a:extLst>
                <a:ext uri="{FF2B5EF4-FFF2-40B4-BE49-F238E27FC236}">
                  <a16:creationId xmlns:a16="http://schemas.microsoft.com/office/drawing/2014/main" id="{55EC3D84-AA44-ACAD-F5AC-BC434D5EE50B}"/>
                </a:ext>
              </a:extLst>
            </p:cNvPr>
            <p:cNvSpPr txBox="1"/>
            <p:nvPr/>
          </p:nvSpPr>
          <p:spPr>
            <a:xfrm>
              <a:off x="4702209" y="1605020"/>
              <a:ext cx="4139483" cy="1045223"/>
            </a:xfrm>
            <a:prstGeom prst="rect">
              <a:avLst/>
            </a:prstGeom>
            <a:noFill/>
          </p:spPr>
          <p:txBody>
            <a:bodyPr wrap="square" rtlCol="0">
              <a:spAutoFit/>
            </a:bodyPr>
            <a:lstStyle/>
            <a:p>
              <a:pPr algn="just">
                <a:lnSpc>
                  <a:spcPct val="150000"/>
                </a:lnSpc>
              </a:pPr>
              <a:r>
                <a:rPr lang="en-US" sz="2200"/>
                <a:t>Nghành nghề thuộc lĩnh vực kĩ thuật điện tử </a:t>
              </a:r>
            </a:p>
          </p:txBody>
        </p:sp>
      </p:grpSp>
      <p:grpSp>
        <p:nvGrpSpPr>
          <p:cNvPr id="11" name="Group 10">
            <a:extLst>
              <a:ext uri="{FF2B5EF4-FFF2-40B4-BE49-F238E27FC236}">
                <a16:creationId xmlns:a16="http://schemas.microsoft.com/office/drawing/2014/main" id="{16C21C40-65CE-0D12-3357-92261C98D41B}"/>
              </a:ext>
            </a:extLst>
          </p:cNvPr>
          <p:cNvGrpSpPr/>
          <p:nvPr/>
        </p:nvGrpSpPr>
        <p:grpSpPr>
          <a:xfrm>
            <a:off x="3532200" y="2857986"/>
            <a:ext cx="5150718" cy="1553054"/>
            <a:chOff x="3690974" y="1358282"/>
            <a:chExt cx="5150718" cy="1553054"/>
          </a:xfrm>
        </p:grpSpPr>
        <p:sp>
          <p:nvSpPr>
            <p:cNvPr id="12" name="Rectangle: Rounded Corners 11">
              <a:extLst>
                <a:ext uri="{FF2B5EF4-FFF2-40B4-BE49-F238E27FC236}">
                  <a16:creationId xmlns:a16="http://schemas.microsoft.com/office/drawing/2014/main" id="{C89433CA-2228-44AB-9D0A-D5D2DB0A6647}"/>
                </a:ext>
              </a:extLst>
            </p:cNvPr>
            <p:cNvSpPr/>
            <p:nvPr/>
          </p:nvSpPr>
          <p:spPr>
            <a:xfrm>
              <a:off x="3690974" y="1727106"/>
              <a:ext cx="863600" cy="844594"/>
            </a:xfrm>
            <a:prstGeom prst="roundRect">
              <a:avLst/>
            </a:prstGeom>
            <a:solidFill>
              <a:srgbClr val="1789A3"/>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II</a:t>
              </a:r>
            </a:p>
          </p:txBody>
        </p:sp>
        <p:sp>
          <p:nvSpPr>
            <p:cNvPr id="13" name="TextBox 12">
              <a:extLst>
                <a:ext uri="{FF2B5EF4-FFF2-40B4-BE49-F238E27FC236}">
                  <a16:creationId xmlns:a16="http://schemas.microsoft.com/office/drawing/2014/main" id="{1BA0BD94-65A9-7E0F-7778-913B318DC4EC}"/>
                </a:ext>
              </a:extLst>
            </p:cNvPr>
            <p:cNvSpPr txBox="1"/>
            <p:nvPr/>
          </p:nvSpPr>
          <p:spPr>
            <a:xfrm>
              <a:off x="4702209" y="1358282"/>
              <a:ext cx="4139483" cy="1553054"/>
            </a:xfrm>
            <a:prstGeom prst="rect">
              <a:avLst/>
            </a:prstGeom>
            <a:noFill/>
          </p:spPr>
          <p:txBody>
            <a:bodyPr wrap="square" rtlCol="0">
              <a:spAutoFit/>
            </a:bodyPr>
            <a:lstStyle/>
            <a:p>
              <a:pPr algn="just">
                <a:lnSpc>
                  <a:spcPct val="150000"/>
                </a:lnSpc>
              </a:pPr>
              <a:r>
                <a:rPr lang="en-US" sz="2200"/>
                <a:t>Một số dịch vụ phổ biến trong xã hội có ứng dụng kĩ thuật điện tử </a:t>
              </a:r>
            </a:p>
          </p:txBody>
        </p:sp>
      </p:grpSp>
    </p:spTree>
    <p:extLst>
      <p:ext uri="{BB962C8B-B14F-4D97-AF65-F5344CB8AC3E}">
        <p14:creationId xmlns:p14="http://schemas.microsoft.com/office/powerpoint/2010/main" val="181326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38"/>
                                        </p:tgtEl>
                                        <p:attrNameLst>
                                          <p:attrName>style.visibility</p:attrName>
                                        </p:attrNameLst>
                                      </p:cBhvr>
                                      <p:to>
                                        <p:strVal val="visible"/>
                                      </p:to>
                                    </p:set>
                                    <p:animEffect transition="in" filter="barn(inVertical)">
                                      <p:cBhvr>
                                        <p:cTn id="7" dur="500"/>
                                        <p:tgtEl>
                                          <p:spTgt spid="123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2B185942-B7F5-A63D-1DD0-DA3703FCD3FE}"/>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793FA15-867E-EE98-4A5B-37726973D130}"/>
              </a:ext>
            </a:extLst>
          </p:cNvPr>
          <p:cNvSpPr txBox="1"/>
          <p:nvPr/>
        </p:nvSpPr>
        <p:spPr>
          <a:xfrm>
            <a:off x="2764971" y="283030"/>
            <a:ext cx="3614057" cy="630942"/>
          </a:xfrm>
          <a:prstGeom prst="rect">
            <a:avLst/>
          </a:prstGeom>
          <a:noFill/>
        </p:spPr>
        <p:txBody>
          <a:bodyPr wrap="square" rtlCol="0">
            <a:spAutoFit/>
          </a:bodyPr>
          <a:lstStyle/>
          <a:p>
            <a:pPr algn="ctr"/>
            <a:r>
              <a:rPr lang="en-US" sz="3500" b="1">
                <a:solidFill>
                  <a:srgbClr val="0070C0"/>
                </a:solidFill>
              </a:rPr>
              <a:t>VẬN DỤNG </a:t>
            </a:r>
          </a:p>
        </p:txBody>
      </p:sp>
      <p:grpSp>
        <p:nvGrpSpPr>
          <p:cNvPr id="18" name="Group 17">
            <a:extLst>
              <a:ext uri="{FF2B5EF4-FFF2-40B4-BE49-F238E27FC236}">
                <a16:creationId xmlns:a16="http://schemas.microsoft.com/office/drawing/2014/main" id="{F6EF6F49-5BDB-C27E-4E27-C8FE457F4343}"/>
              </a:ext>
            </a:extLst>
          </p:cNvPr>
          <p:cNvGrpSpPr/>
          <p:nvPr/>
        </p:nvGrpSpPr>
        <p:grpSpPr>
          <a:xfrm>
            <a:off x="449942" y="1211943"/>
            <a:ext cx="4122057" cy="3757387"/>
            <a:chOff x="573314" y="1262743"/>
            <a:chExt cx="4122057" cy="3757387"/>
          </a:xfrm>
        </p:grpSpPr>
        <p:sp>
          <p:nvSpPr>
            <p:cNvPr id="15" name="Rectangle: Rounded Corners 14">
              <a:extLst>
                <a:ext uri="{FF2B5EF4-FFF2-40B4-BE49-F238E27FC236}">
                  <a16:creationId xmlns:a16="http://schemas.microsoft.com/office/drawing/2014/main" id="{092E0B4D-1A42-DBE2-5AB8-278178792CF4}"/>
                </a:ext>
              </a:extLst>
            </p:cNvPr>
            <p:cNvSpPr/>
            <p:nvPr/>
          </p:nvSpPr>
          <p:spPr>
            <a:xfrm>
              <a:off x="573314" y="1262743"/>
              <a:ext cx="4122057" cy="2184400"/>
            </a:xfrm>
            <a:prstGeom prst="roundRect">
              <a:avLst>
                <a:gd name="adj" fmla="val 11351"/>
              </a:avLst>
            </a:prstGeom>
            <a:solidFill>
              <a:schemeClr val="accent5"/>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F380CF4-661E-2686-CF43-3B2460B608B4}"/>
                </a:ext>
              </a:extLst>
            </p:cNvPr>
            <p:cNvSpPr txBox="1"/>
            <p:nvPr/>
          </p:nvSpPr>
          <p:spPr>
            <a:xfrm>
              <a:off x="639534" y="1369224"/>
              <a:ext cx="3989615" cy="1971437"/>
            </a:xfrm>
            <a:prstGeom prst="rect">
              <a:avLst/>
            </a:prstGeom>
            <a:noFill/>
          </p:spPr>
          <p:txBody>
            <a:bodyPr wrap="square">
              <a:spAutoFit/>
            </a:bodyPr>
            <a:lstStyle/>
            <a:p>
              <a:pPr algn="just">
                <a:lnSpc>
                  <a:spcPct val="150000"/>
                </a:lnSpc>
              </a:pPr>
              <a:r>
                <a:rPr lang="en-US" sz="2100"/>
                <a:t>Tìm hiểu dịch vụ quản lí hành chính sử dụng App trên điện thoại di động và tiện ích của các dịch vụ đó đem lại.</a:t>
              </a:r>
            </a:p>
          </p:txBody>
        </p:sp>
        <p:pic>
          <p:nvPicPr>
            <p:cNvPr id="17" name="Picture 19">
              <a:extLst>
                <a:ext uri="{FF2B5EF4-FFF2-40B4-BE49-F238E27FC236}">
                  <a16:creationId xmlns:a16="http://schemas.microsoft.com/office/drawing/2014/main" id="{FC2E6678-584C-7203-9C23-EC43F7C715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673" y="3340661"/>
              <a:ext cx="1963335" cy="1679469"/>
            </a:xfrm>
            <a:prstGeom prst="rect">
              <a:avLst/>
            </a:prstGeom>
          </p:spPr>
        </p:pic>
      </p:grpSp>
      <p:pic>
        <p:nvPicPr>
          <p:cNvPr id="21508" name="Picture 4" descr="Trình tự, thủ tục cấp tài khoản định danh điện tử">
            <a:extLst>
              <a:ext uri="{FF2B5EF4-FFF2-40B4-BE49-F238E27FC236}">
                <a16:creationId xmlns:a16="http://schemas.microsoft.com/office/drawing/2014/main" id="{B0ABE2C4-3DAD-6B62-C8A0-37B0082F6F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83" r="9818"/>
          <a:stretch/>
        </p:blipFill>
        <p:spPr bwMode="auto">
          <a:xfrm>
            <a:off x="4782458" y="1415142"/>
            <a:ext cx="4122057" cy="319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wipe(down)">
                                      <p:cBhvr>
                                        <p:cTn id="15"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A69D5DB8-8925-E863-7967-E55679981655}"/>
            </a:ext>
          </a:extLst>
        </p:cNvPr>
        <p:cNvGrpSpPr/>
        <p:nvPr/>
      </p:nvGrpSpPr>
      <p:grpSpPr>
        <a:xfrm>
          <a:off x="0" y="0"/>
          <a:ext cx="0" cy="0"/>
          <a:chOff x="0" y="0"/>
          <a:chExt cx="0" cy="0"/>
        </a:xfrm>
      </p:grpSpPr>
      <p:pic>
        <p:nvPicPr>
          <p:cNvPr id="22530" name="Picture 2" descr="Hướng dẫn đăng ký ví điện tử trên ứng dụng VNeID">
            <a:extLst>
              <a:ext uri="{FF2B5EF4-FFF2-40B4-BE49-F238E27FC236}">
                <a16:creationId xmlns:a16="http://schemas.microsoft.com/office/drawing/2014/main" id="{8A3125F4-EA0B-9920-2A08-546B0A8BEFD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905" r="8953"/>
          <a:stretch/>
        </p:blipFill>
        <p:spPr bwMode="auto">
          <a:xfrm>
            <a:off x="325729" y="473779"/>
            <a:ext cx="2835860" cy="1791608"/>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VssID - Ứng dụng trên Google Play">
            <a:extLst>
              <a:ext uri="{FF2B5EF4-FFF2-40B4-BE49-F238E27FC236}">
                <a16:creationId xmlns:a16="http://schemas.microsoft.com/office/drawing/2014/main" id="{4C5D33D8-664D-4A7A-4FF5-A0D52BC12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83" y="2818113"/>
            <a:ext cx="1901751" cy="190175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6EB3771-8B28-85C3-9EF0-C2234D84A481}"/>
              </a:ext>
            </a:extLst>
          </p:cNvPr>
          <p:cNvGrpSpPr/>
          <p:nvPr/>
        </p:nvGrpSpPr>
        <p:grpSpPr>
          <a:xfrm>
            <a:off x="3068668" y="505149"/>
            <a:ext cx="5821332" cy="1937582"/>
            <a:chOff x="3068668" y="327805"/>
            <a:chExt cx="5821332" cy="1937582"/>
          </a:xfrm>
        </p:grpSpPr>
        <p:grpSp>
          <p:nvGrpSpPr>
            <p:cNvPr id="5" name="Group 4">
              <a:extLst>
                <a:ext uri="{FF2B5EF4-FFF2-40B4-BE49-F238E27FC236}">
                  <a16:creationId xmlns:a16="http://schemas.microsoft.com/office/drawing/2014/main" id="{042AECA9-17E3-6D91-F3E3-5F2A73E28981}"/>
                </a:ext>
              </a:extLst>
            </p:cNvPr>
            <p:cNvGrpSpPr/>
            <p:nvPr/>
          </p:nvGrpSpPr>
          <p:grpSpPr>
            <a:xfrm>
              <a:off x="3548743" y="327805"/>
              <a:ext cx="5341257" cy="1937582"/>
              <a:chOff x="3389086" y="355601"/>
              <a:chExt cx="5341257" cy="1937582"/>
            </a:xfrm>
          </p:grpSpPr>
          <p:sp>
            <p:nvSpPr>
              <p:cNvPr id="2" name="Rectangle: Rounded Corners 1">
                <a:extLst>
                  <a:ext uri="{FF2B5EF4-FFF2-40B4-BE49-F238E27FC236}">
                    <a16:creationId xmlns:a16="http://schemas.microsoft.com/office/drawing/2014/main" id="{840F9FF8-A742-AA15-A7F0-CE129244C9A7}"/>
                  </a:ext>
                </a:extLst>
              </p:cNvPr>
              <p:cNvSpPr/>
              <p:nvPr/>
            </p:nvSpPr>
            <p:spPr>
              <a:xfrm>
                <a:off x="3389086" y="355601"/>
                <a:ext cx="5341257" cy="1937582"/>
              </a:xfrm>
              <a:prstGeom prst="roundRect">
                <a:avLst>
                  <a:gd name="adj" fmla="val 8192"/>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03D8B5C-E9E4-78C1-0358-A1E00F19C3F4}"/>
                  </a:ext>
                </a:extLst>
              </p:cNvPr>
              <p:cNvSpPr txBox="1"/>
              <p:nvPr/>
            </p:nvSpPr>
            <p:spPr>
              <a:xfrm>
                <a:off x="3460814" y="383397"/>
                <a:ext cx="5197800" cy="1881990"/>
              </a:xfrm>
              <a:prstGeom prst="rect">
                <a:avLst/>
              </a:prstGeom>
              <a:noFill/>
            </p:spPr>
            <p:txBody>
              <a:bodyPr wrap="square">
                <a:spAutoFit/>
              </a:bodyPr>
              <a:lstStyle/>
              <a:p>
                <a:pPr algn="just">
                  <a:lnSpc>
                    <a:spcPct val="150000"/>
                  </a:lnSpc>
                </a:pPr>
                <a:r>
                  <a:rPr lang="vi-VN" sz="2000"/>
                  <a:t>Định danh điện tử quản lí căn cước công dân đem lại tiện ích thay cho các giấy tờ truyền thống đi theo người mà thường bị quên, bị mất,… </a:t>
                </a:r>
                <a:endParaRPr lang="en-US" sz="2000"/>
              </a:p>
            </p:txBody>
          </p:sp>
        </p:grpSp>
        <p:cxnSp>
          <p:nvCxnSpPr>
            <p:cNvPr id="7" name="Straight Connector 6">
              <a:extLst>
                <a:ext uri="{FF2B5EF4-FFF2-40B4-BE49-F238E27FC236}">
                  <a16:creationId xmlns:a16="http://schemas.microsoft.com/office/drawing/2014/main" id="{ACFB7138-4F34-3005-8DDA-D8E002ADFA43}"/>
                </a:ext>
              </a:extLst>
            </p:cNvPr>
            <p:cNvCxnSpPr>
              <a:cxnSpLocks/>
            </p:cNvCxnSpPr>
            <p:nvPr/>
          </p:nvCxnSpPr>
          <p:spPr>
            <a:xfrm>
              <a:off x="3068668" y="1296596"/>
              <a:ext cx="480075" cy="0"/>
            </a:xfrm>
            <a:prstGeom prst="line">
              <a:avLst/>
            </a:prstGeom>
            <a:ln w="28575">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0F026815-7E8F-4D44-5363-6D50EADBFEBC}"/>
              </a:ext>
            </a:extLst>
          </p:cNvPr>
          <p:cNvGrpSpPr/>
          <p:nvPr/>
        </p:nvGrpSpPr>
        <p:grpSpPr>
          <a:xfrm>
            <a:off x="3068668" y="2922470"/>
            <a:ext cx="5821332" cy="1544538"/>
            <a:chOff x="3068668" y="327805"/>
            <a:chExt cx="5821332" cy="1544538"/>
          </a:xfrm>
        </p:grpSpPr>
        <p:grpSp>
          <p:nvGrpSpPr>
            <p:cNvPr id="12" name="Group 11">
              <a:extLst>
                <a:ext uri="{FF2B5EF4-FFF2-40B4-BE49-F238E27FC236}">
                  <a16:creationId xmlns:a16="http://schemas.microsoft.com/office/drawing/2014/main" id="{C8C1E56F-D988-B164-C468-D09D60B4ED26}"/>
                </a:ext>
              </a:extLst>
            </p:cNvPr>
            <p:cNvGrpSpPr/>
            <p:nvPr/>
          </p:nvGrpSpPr>
          <p:grpSpPr>
            <a:xfrm>
              <a:off x="3548743" y="327805"/>
              <a:ext cx="5341257" cy="1544538"/>
              <a:chOff x="3389086" y="355601"/>
              <a:chExt cx="5341257" cy="1544538"/>
            </a:xfrm>
          </p:grpSpPr>
          <p:sp>
            <p:nvSpPr>
              <p:cNvPr id="16" name="Rectangle: Rounded Corners 15">
                <a:extLst>
                  <a:ext uri="{FF2B5EF4-FFF2-40B4-BE49-F238E27FC236}">
                    <a16:creationId xmlns:a16="http://schemas.microsoft.com/office/drawing/2014/main" id="{014AA0E3-9AED-F3FC-FDFD-94FE7652BA8A}"/>
                  </a:ext>
                </a:extLst>
              </p:cNvPr>
              <p:cNvSpPr/>
              <p:nvPr/>
            </p:nvSpPr>
            <p:spPr>
              <a:xfrm>
                <a:off x="3389086" y="355601"/>
                <a:ext cx="5341257" cy="1544538"/>
              </a:xfrm>
              <a:prstGeom prst="roundRect">
                <a:avLst>
                  <a:gd name="adj" fmla="val 8192"/>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556C347-04C0-226B-C3C1-EACB6AAD586B}"/>
                  </a:ext>
                </a:extLst>
              </p:cNvPr>
              <p:cNvSpPr txBox="1"/>
              <p:nvPr/>
            </p:nvSpPr>
            <p:spPr>
              <a:xfrm>
                <a:off x="3460814" y="383397"/>
                <a:ext cx="5197800" cy="1420325"/>
              </a:xfrm>
              <a:prstGeom prst="rect">
                <a:avLst/>
              </a:prstGeom>
              <a:noFill/>
            </p:spPr>
            <p:txBody>
              <a:bodyPr wrap="square">
                <a:spAutoFit/>
              </a:bodyPr>
              <a:lstStyle/>
              <a:p>
                <a:pPr algn="just">
                  <a:lnSpc>
                    <a:spcPct val="150000"/>
                  </a:lnSpc>
                </a:pPr>
                <a:r>
                  <a:rPr lang="vi-VN" sz="2000"/>
                  <a:t>Bảo hiểm xã hội, bảo hiểm y tế phục vụ cho khai báo trực tuyến khi đăng kí, thanh toán khám, chữa bệnh,…</a:t>
                </a:r>
                <a:endParaRPr lang="en-US" sz="2000"/>
              </a:p>
            </p:txBody>
          </p:sp>
        </p:grpSp>
        <p:cxnSp>
          <p:nvCxnSpPr>
            <p:cNvPr id="13" name="Straight Connector 12">
              <a:extLst>
                <a:ext uri="{FF2B5EF4-FFF2-40B4-BE49-F238E27FC236}">
                  <a16:creationId xmlns:a16="http://schemas.microsoft.com/office/drawing/2014/main" id="{4F9EDF31-E90C-0F58-71E2-DE952FA4CD1E}"/>
                </a:ext>
              </a:extLst>
            </p:cNvPr>
            <p:cNvCxnSpPr>
              <a:cxnSpLocks/>
            </p:cNvCxnSpPr>
            <p:nvPr/>
          </p:nvCxnSpPr>
          <p:spPr>
            <a:xfrm>
              <a:off x="3068668" y="1129682"/>
              <a:ext cx="480075" cy="0"/>
            </a:xfrm>
            <a:prstGeom prst="line">
              <a:avLst/>
            </a:prstGeom>
            <a:ln w="28575">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683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2532"/>
                                        </p:tgtEl>
                                        <p:attrNameLst>
                                          <p:attrName>style.visibility</p:attrName>
                                        </p:attrNameLst>
                                      </p:cBhvr>
                                      <p:to>
                                        <p:strVal val="visible"/>
                                      </p:to>
                                    </p:set>
                                    <p:animEffect transition="in" filter="barn(inVertical)">
                                      <p:cBhvr>
                                        <p:cTn id="16" dur="500"/>
                                        <p:tgtEl>
                                          <p:spTgt spid="2253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60">
          <a:extLst>
            <a:ext uri="{FF2B5EF4-FFF2-40B4-BE49-F238E27FC236}">
              <a16:creationId xmlns:a16="http://schemas.microsoft.com/office/drawing/2014/main" id="{DF3D4411-6D6D-A16B-26A6-BB0A79AA0EC7}"/>
            </a:ext>
          </a:extLst>
        </p:cNvPr>
        <p:cNvGrpSpPr/>
        <p:nvPr/>
      </p:nvGrpSpPr>
      <p:grpSpPr>
        <a:xfrm>
          <a:off x="0" y="0"/>
          <a:ext cx="0" cy="0"/>
          <a:chOff x="0" y="0"/>
          <a:chExt cx="0" cy="0"/>
        </a:xfrm>
      </p:grpSpPr>
      <p:pic>
        <p:nvPicPr>
          <p:cNvPr id="23554" name="Picture 2" descr="Gia công lắp ráp linh kiện điện tử PCBA giá rẽ">
            <a:extLst>
              <a:ext uri="{FF2B5EF4-FFF2-40B4-BE49-F238E27FC236}">
                <a16:creationId xmlns:a16="http://schemas.microsoft.com/office/drawing/2014/main" id="{BA9AE999-ACEB-283C-A2BE-2D778BE6C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27"/>
          <a:stretch/>
        </p:blipFill>
        <p:spPr bwMode="auto">
          <a:xfrm>
            <a:off x="5335275" y="528074"/>
            <a:ext cx="3605754" cy="4272708"/>
          </a:xfrm>
          <a:prstGeom prst="snip2DiagRect">
            <a:avLst/>
          </a:prstGeom>
          <a:noFill/>
          <a:extLst>
            <a:ext uri="{909E8E84-426E-40DD-AFC4-6F175D3DCCD1}">
              <a14:hiddenFill xmlns:a14="http://schemas.microsoft.com/office/drawing/2010/main">
                <a:solidFill>
                  <a:srgbClr val="FFFFFF"/>
                </a:solidFill>
              </a14:hiddenFill>
            </a:ext>
          </a:extLst>
        </p:spPr>
      </p:pic>
      <p:sp>
        <p:nvSpPr>
          <p:cNvPr id="1161" name="Google Shape;1161;p30">
            <a:extLst>
              <a:ext uri="{FF2B5EF4-FFF2-40B4-BE49-F238E27FC236}">
                <a16:creationId xmlns:a16="http://schemas.microsoft.com/office/drawing/2014/main" id="{D6A503FE-240F-C3A2-31A1-37B87BD1908E}"/>
              </a:ext>
            </a:extLst>
          </p:cNvPr>
          <p:cNvSpPr txBox="1">
            <a:spLocks noGrp="1"/>
          </p:cNvSpPr>
          <p:nvPr>
            <p:ph type="title"/>
          </p:nvPr>
        </p:nvSpPr>
        <p:spPr>
          <a:xfrm>
            <a:off x="115886" y="471498"/>
            <a:ext cx="521938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b="1">
                <a:latin typeface="+mj-lt"/>
              </a:rPr>
              <a:t>HƯỚNG DẪN VỀ NHÀ </a:t>
            </a:r>
            <a:endParaRPr sz="3500" b="1">
              <a:latin typeface="+mj-lt"/>
            </a:endParaRPr>
          </a:p>
        </p:txBody>
      </p:sp>
      <p:grpSp>
        <p:nvGrpSpPr>
          <p:cNvPr id="1175" name="Google Shape;1175;p30">
            <a:extLst>
              <a:ext uri="{FF2B5EF4-FFF2-40B4-BE49-F238E27FC236}">
                <a16:creationId xmlns:a16="http://schemas.microsoft.com/office/drawing/2014/main" id="{97603503-E187-27A2-EBDA-22244F1AB7BB}"/>
              </a:ext>
            </a:extLst>
          </p:cNvPr>
          <p:cNvGrpSpPr/>
          <p:nvPr/>
        </p:nvGrpSpPr>
        <p:grpSpPr>
          <a:xfrm>
            <a:off x="7980606" y="4154888"/>
            <a:ext cx="900146" cy="898301"/>
            <a:chOff x="1120775" y="368300"/>
            <a:chExt cx="744538" cy="742950"/>
          </a:xfrm>
        </p:grpSpPr>
        <p:sp>
          <p:nvSpPr>
            <p:cNvPr id="1176" name="Google Shape;1176;p30">
              <a:extLst>
                <a:ext uri="{FF2B5EF4-FFF2-40B4-BE49-F238E27FC236}">
                  <a16:creationId xmlns:a16="http://schemas.microsoft.com/office/drawing/2014/main" id="{AA5A6E38-DB1B-B9FE-E4E5-9D024B03208B}"/>
                </a:ext>
              </a:extLst>
            </p:cNvPr>
            <p:cNvSpPr/>
            <p:nvPr/>
          </p:nvSpPr>
          <p:spPr>
            <a:xfrm>
              <a:off x="1120775" y="739775"/>
              <a:ext cx="60325" cy="157163"/>
            </a:xfrm>
            <a:custGeom>
              <a:avLst/>
              <a:gdLst/>
              <a:ahLst/>
              <a:cxnLst/>
              <a:rect l="l" t="t" r="r" b="b"/>
              <a:pathLst>
                <a:path w="36" h="94" extrusionOk="0">
                  <a:moveTo>
                    <a:pt x="21" y="94"/>
                  </a:moveTo>
                  <a:cubicBezTo>
                    <a:pt x="7" y="64"/>
                    <a:pt x="0" y="33"/>
                    <a:pt x="0" y="0"/>
                  </a:cubicBezTo>
                  <a:cubicBezTo>
                    <a:pt x="17" y="0"/>
                    <a:pt x="17" y="0"/>
                    <a:pt x="17" y="0"/>
                  </a:cubicBezTo>
                  <a:cubicBezTo>
                    <a:pt x="17" y="30"/>
                    <a:pt x="23" y="59"/>
                    <a:pt x="36" y="87"/>
                  </a:cubicBezTo>
                  <a:lnTo>
                    <a:pt x="21" y="94"/>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7" name="Google Shape;1177;p30">
              <a:extLst>
                <a:ext uri="{FF2B5EF4-FFF2-40B4-BE49-F238E27FC236}">
                  <a16:creationId xmlns:a16="http://schemas.microsoft.com/office/drawing/2014/main" id="{199552B6-E58B-8BE2-7C32-FE135622E9AC}"/>
                </a:ext>
              </a:extLst>
            </p:cNvPr>
            <p:cNvSpPr/>
            <p:nvPr/>
          </p:nvSpPr>
          <p:spPr>
            <a:xfrm>
              <a:off x="1184275" y="930275"/>
              <a:ext cx="127000" cy="125413"/>
            </a:xfrm>
            <a:custGeom>
              <a:avLst/>
              <a:gdLst/>
              <a:ahLst/>
              <a:cxnLst/>
              <a:rect l="l" t="t" r="r" b="b"/>
              <a:pathLst>
                <a:path w="76" h="75" extrusionOk="0">
                  <a:moveTo>
                    <a:pt x="67" y="75"/>
                  </a:moveTo>
                  <a:cubicBezTo>
                    <a:pt x="41" y="58"/>
                    <a:pt x="17" y="35"/>
                    <a:pt x="0" y="9"/>
                  </a:cubicBezTo>
                  <a:cubicBezTo>
                    <a:pt x="14" y="0"/>
                    <a:pt x="14" y="0"/>
                    <a:pt x="14" y="0"/>
                  </a:cubicBezTo>
                  <a:cubicBezTo>
                    <a:pt x="30" y="24"/>
                    <a:pt x="51" y="45"/>
                    <a:pt x="76" y="61"/>
                  </a:cubicBezTo>
                  <a:lnTo>
                    <a:pt x="67" y="7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8" name="Google Shape;1178;p30">
              <a:extLst>
                <a:ext uri="{FF2B5EF4-FFF2-40B4-BE49-F238E27FC236}">
                  <a16:creationId xmlns:a16="http://schemas.microsoft.com/office/drawing/2014/main" id="{970EB06F-4A2D-6FCD-EFF1-35EBC56D2F19}"/>
                </a:ext>
              </a:extLst>
            </p:cNvPr>
            <p:cNvSpPr/>
            <p:nvPr/>
          </p:nvSpPr>
          <p:spPr>
            <a:xfrm>
              <a:off x="1341438" y="1054100"/>
              <a:ext cx="69850" cy="46037"/>
            </a:xfrm>
            <a:custGeom>
              <a:avLst/>
              <a:gdLst/>
              <a:ahLst/>
              <a:cxnLst/>
              <a:rect l="l" t="t" r="r" b="b"/>
              <a:pathLst>
                <a:path w="41" h="27" extrusionOk="0">
                  <a:moveTo>
                    <a:pt x="37" y="27"/>
                  </a:moveTo>
                  <a:cubicBezTo>
                    <a:pt x="25" y="24"/>
                    <a:pt x="12" y="20"/>
                    <a:pt x="0" y="15"/>
                  </a:cubicBezTo>
                  <a:cubicBezTo>
                    <a:pt x="7" y="0"/>
                    <a:pt x="7" y="0"/>
                    <a:pt x="7" y="0"/>
                  </a:cubicBezTo>
                  <a:cubicBezTo>
                    <a:pt x="18" y="5"/>
                    <a:pt x="30" y="9"/>
                    <a:pt x="41" y="11"/>
                  </a:cubicBezTo>
                  <a:lnTo>
                    <a:pt x="37" y="27"/>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9" name="Google Shape;1179;p30">
              <a:extLst>
                <a:ext uri="{FF2B5EF4-FFF2-40B4-BE49-F238E27FC236}">
                  <a16:creationId xmlns:a16="http://schemas.microsoft.com/office/drawing/2014/main" id="{C867107B-2BD7-EAE0-F3AE-EB5844C9A6B5}"/>
                </a:ext>
              </a:extLst>
            </p:cNvPr>
            <p:cNvSpPr/>
            <p:nvPr/>
          </p:nvSpPr>
          <p:spPr>
            <a:xfrm>
              <a:off x="1447800" y="1057275"/>
              <a:ext cx="187325" cy="53975"/>
            </a:xfrm>
            <a:custGeom>
              <a:avLst/>
              <a:gdLst/>
              <a:ahLst/>
              <a:cxnLst/>
              <a:rect l="l" t="t" r="r" b="b"/>
              <a:pathLst>
                <a:path w="111" h="32" extrusionOk="0">
                  <a:moveTo>
                    <a:pt x="27" y="32"/>
                  </a:moveTo>
                  <a:cubicBezTo>
                    <a:pt x="18" y="32"/>
                    <a:pt x="9" y="31"/>
                    <a:pt x="0" y="30"/>
                  </a:cubicBezTo>
                  <a:cubicBezTo>
                    <a:pt x="2" y="14"/>
                    <a:pt x="2" y="14"/>
                    <a:pt x="2" y="14"/>
                  </a:cubicBezTo>
                  <a:cubicBezTo>
                    <a:pt x="10" y="15"/>
                    <a:pt x="18" y="15"/>
                    <a:pt x="27" y="15"/>
                  </a:cubicBezTo>
                  <a:cubicBezTo>
                    <a:pt x="54" y="15"/>
                    <a:pt x="80" y="10"/>
                    <a:pt x="104" y="0"/>
                  </a:cubicBezTo>
                  <a:cubicBezTo>
                    <a:pt x="111" y="15"/>
                    <a:pt x="111" y="15"/>
                    <a:pt x="111" y="15"/>
                  </a:cubicBezTo>
                  <a:cubicBezTo>
                    <a:pt x="84" y="26"/>
                    <a:pt x="56" y="32"/>
                    <a:pt x="27"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0" name="Google Shape;1180;p30">
              <a:extLst>
                <a:ext uri="{FF2B5EF4-FFF2-40B4-BE49-F238E27FC236}">
                  <a16:creationId xmlns:a16="http://schemas.microsoft.com/office/drawing/2014/main" id="{A9196E9A-C61E-0CB6-B39C-F91DD3F94548}"/>
                </a:ext>
              </a:extLst>
            </p:cNvPr>
            <p:cNvSpPr/>
            <p:nvPr/>
          </p:nvSpPr>
          <p:spPr>
            <a:xfrm>
              <a:off x="1681163" y="923925"/>
              <a:ext cx="127000" cy="127000"/>
            </a:xfrm>
            <a:custGeom>
              <a:avLst/>
              <a:gdLst/>
              <a:ahLst/>
              <a:cxnLst/>
              <a:rect l="l" t="t" r="r" b="b"/>
              <a:pathLst>
                <a:path w="75" h="75" extrusionOk="0">
                  <a:moveTo>
                    <a:pt x="9" y="75"/>
                  </a:moveTo>
                  <a:cubicBezTo>
                    <a:pt x="0" y="61"/>
                    <a:pt x="0" y="61"/>
                    <a:pt x="0" y="61"/>
                  </a:cubicBezTo>
                  <a:cubicBezTo>
                    <a:pt x="24" y="46"/>
                    <a:pt x="45" y="24"/>
                    <a:pt x="61" y="0"/>
                  </a:cubicBezTo>
                  <a:cubicBezTo>
                    <a:pt x="75" y="9"/>
                    <a:pt x="75" y="9"/>
                    <a:pt x="75" y="9"/>
                  </a:cubicBezTo>
                  <a:cubicBezTo>
                    <a:pt x="58" y="35"/>
                    <a:pt x="35" y="58"/>
                    <a:pt x="9" y="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1" name="Google Shape;1181;p30">
              <a:extLst>
                <a:ext uri="{FF2B5EF4-FFF2-40B4-BE49-F238E27FC236}">
                  <a16:creationId xmlns:a16="http://schemas.microsoft.com/office/drawing/2014/main" id="{44A6DCC6-C604-A9E6-F481-923A7572E616}"/>
                </a:ext>
              </a:extLst>
            </p:cNvPr>
            <p:cNvSpPr/>
            <p:nvPr/>
          </p:nvSpPr>
          <p:spPr>
            <a:xfrm>
              <a:off x="1830388" y="668338"/>
              <a:ext cx="34925" cy="142875"/>
            </a:xfrm>
            <a:custGeom>
              <a:avLst/>
              <a:gdLst/>
              <a:ahLst/>
              <a:cxnLst/>
              <a:rect l="l" t="t" r="r" b="b"/>
              <a:pathLst>
                <a:path w="20" h="85" extrusionOk="0">
                  <a:moveTo>
                    <a:pt x="16" y="85"/>
                  </a:moveTo>
                  <a:cubicBezTo>
                    <a:pt x="0" y="82"/>
                    <a:pt x="0" y="82"/>
                    <a:pt x="0" y="82"/>
                  </a:cubicBezTo>
                  <a:cubicBezTo>
                    <a:pt x="2" y="69"/>
                    <a:pt x="4" y="56"/>
                    <a:pt x="4" y="42"/>
                  </a:cubicBezTo>
                  <a:cubicBezTo>
                    <a:pt x="4" y="29"/>
                    <a:pt x="2" y="16"/>
                    <a:pt x="0" y="3"/>
                  </a:cubicBezTo>
                  <a:cubicBezTo>
                    <a:pt x="16" y="0"/>
                    <a:pt x="16" y="0"/>
                    <a:pt x="16" y="0"/>
                  </a:cubicBezTo>
                  <a:cubicBezTo>
                    <a:pt x="19" y="14"/>
                    <a:pt x="20" y="28"/>
                    <a:pt x="20" y="42"/>
                  </a:cubicBezTo>
                  <a:cubicBezTo>
                    <a:pt x="20" y="57"/>
                    <a:pt x="19" y="71"/>
                    <a:pt x="16" y="8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2" name="Google Shape;1182;p30">
              <a:extLst>
                <a:ext uri="{FF2B5EF4-FFF2-40B4-BE49-F238E27FC236}">
                  <a16:creationId xmlns:a16="http://schemas.microsoft.com/office/drawing/2014/main" id="{37C60794-6071-675E-390F-481EF92F790C}"/>
                </a:ext>
              </a:extLst>
            </p:cNvPr>
            <p:cNvSpPr/>
            <p:nvPr/>
          </p:nvSpPr>
          <p:spPr>
            <a:xfrm>
              <a:off x="1695450" y="438150"/>
              <a:ext cx="144463" cy="174625"/>
            </a:xfrm>
            <a:custGeom>
              <a:avLst/>
              <a:gdLst/>
              <a:ahLst/>
              <a:cxnLst/>
              <a:rect l="l" t="t" r="r" b="b"/>
              <a:pathLst>
                <a:path w="85" h="103" extrusionOk="0">
                  <a:moveTo>
                    <a:pt x="70" y="103"/>
                  </a:moveTo>
                  <a:cubicBezTo>
                    <a:pt x="55" y="67"/>
                    <a:pt x="31" y="36"/>
                    <a:pt x="0" y="13"/>
                  </a:cubicBezTo>
                  <a:cubicBezTo>
                    <a:pt x="10" y="0"/>
                    <a:pt x="10" y="0"/>
                    <a:pt x="10" y="0"/>
                  </a:cubicBezTo>
                  <a:cubicBezTo>
                    <a:pt x="44" y="25"/>
                    <a:pt x="70" y="58"/>
                    <a:pt x="85" y="97"/>
                  </a:cubicBezTo>
                  <a:lnTo>
                    <a:pt x="70" y="10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3" name="Google Shape;1183;p30">
              <a:extLst>
                <a:ext uri="{FF2B5EF4-FFF2-40B4-BE49-F238E27FC236}">
                  <a16:creationId xmlns:a16="http://schemas.microsoft.com/office/drawing/2014/main" id="{1A604E75-C767-B9DE-8896-6BAB723B32C3}"/>
                </a:ext>
              </a:extLst>
            </p:cNvPr>
            <p:cNvSpPr/>
            <p:nvPr/>
          </p:nvSpPr>
          <p:spPr>
            <a:xfrm>
              <a:off x="1449388" y="368300"/>
              <a:ext cx="228600" cy="71438"/>
            </a:xfrm>
            <a:custGeom>
              <a:avLst/>
              <a:gdLst/>
              <a:ahLst/>
              <a:cxnLst/>
              <a:rect l="l" t="t" r="r" b="b"/>
              <a:pathLst>
                <a:path w="135" h="43" extrusionOk="0">
                  <a:moveTo>
                    <a:pt x="127" y="43"/>
                  </a:moveTo>
                  <a:cubicBezTo>
                    <a:pt x="96" y="26"/>
                    <a:pt x="61" y="16"/>
                    <a:pt x="26" y="16"/>
                  </a:cubicBezTo>
                  <a:cubicBezTo>
                    <a:pt x="18" y="16"/>
                    <a:pt x="10" y="17"/>
                    <a:pt x="2" y="18"/>
                  </a:cubicBezTo>
                  <a:cubicBezTo>
                    <a:pt x="0" y="1"/>
                    <a:pt x="0" y="1"/>
                    <a:pt x="0" y="1"/>
                  </a:cubicBezTo>
                  <a:cubicBezTo>
                    <a:pt x="9" y="0"/>
                    <a:pt x="17" y="0"/>
                    <a:pt x="26" y="0"/>
                  </a:cubicBezTo>
                  <a:cubicBezTo>
                    <a:pt x="64" y="0"/>
                    <a:pt x="102" y="10"/>
                    <a:pt x="135" y="29"/>
                  </a:cubicBezTo>
                  <a:lnTo>
                    <a:pt x="127" y="4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4" name="Google Shape;1184;p30">
              <a:extLst>
                <a:ext uri="{FF2B5EF4-FFF2-40B4-BE49-F238E27FC236}">
                  <a16:creationId xmlns:a16="http://schemas.microsoft.com/office/drawing/2014/main" id="{675E5721-6E19-850B-8A1F-936B49618BFC}"/>
                </a:ext>
              </a:extLst>
            </p:cNvPr>
            <p:cNvSpPr/>
            <p:nvPr/>
          </p:nvSpPr>
          <p:spPr>
            <a:xfrm>
              <a:off x="1296988" y="377825"/>
              <a:ext cx="114300" cy="69850"/>
            </a:xfrm>
            <a:custGeom>
              <a:avLst/>
              <a:gdLst/>
              <a:ahLst/>
              <a:cxnLst/>
              <a:rect l="l" t="t" r="r" b="b"/>
              <a:pathLst>
                <a:path w="68" h="41" extrusionOk="0">
                  <a:moveTo>
                    <a:pt x="9" y="41"/>
                  </a:moveTo>
                  <a:cubicBezTo>
                    <a:pt x="0" y="27"/>
                    <a:pt x="0" y="27"/>
                    <a:pt x="0" y="27"/>
                  </a:cubicBezTo>
                  <a:cubicBezTo>
                    <a:pt x="20" y="15"/>
                    <a:pt x="42" y="6"/>
                    <a:pt x="64" y="0"/>
                  </a:cubicBezTo>
                  <a:cubicBezTo>
                    <a:pt x="68" y="16"/>
                    <a:pt x="68" y="16"/>
                    <a:pt x="68" y="16"/>
                  </a:cubicBezTo>
                  <a:cubicBezTo>
                    <a:pt x="47" y="21"/>
                    <a:pt x="28" y="30"/>
                    <a:pt x="9" y="4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5" name="Google Shape;1185;p30">
              <a:extLst>
                <a:ext uri="{FF2B5EF4-FFF2-40B4-BE49-F238E27FC236}">
                  <a16:creationId xmlns:a16="http://schemas.microsoft.com/office/drawing/2014/main" id="{86EB8F71-D6EB-3E32-4D27-B1A708049596}"/>
                </a:ext>
              </a:extLst>
            </p:cNvPr>
            <p:cNvSpPr/>
            <p:nvPr/>
          </p:nvSpPr>
          <p:spPr>
            <a:xfrm>
              <a:off x="1127125" y="468313"/>
              <a:ext cx="130175" cy="206375"/>
            </a:xfrm>
            <a:custGeom>
              <a:avLst/>
              <a:gdLst/>
              <a:ahLst/>
              <a:cxnLst/>
              <a:rect l="l" t="t" r="r" b="b"/>
              <a:pathLst>
                <a:path w="77" h="122" extrusionOk="0">
                  <a:moveTo>
                    <a:pt x="16" y="122"/>
                  </a:moveTo>
                  <a:cubicBezTo>
                    <a:pt x="0" y="119"/>
                    <a:pt x="0" y="119"/>
                    <a:pt x="0" y="119"/>
                  </a:cubicBezTo>
                  <a:cubicBezTo>
                    <a:pt x="9" y="73"/>
                    <a:pt x="31" y="32"/>
                    <a:pt x="65" y="0"/>
                  </a:cubicBezTo>
                  <a:cubicBezTo>
                    <a:pt x="77" y="12"/>
                    <a:pt x="77" y="12"/>
                    <a:pt x="77" y="12"/>
                  </a:cubicBezTo>
                  <a:cubicBezTo>
                    <a:pt x="45" y="42"/>
                    <a:pt x="24" y="80"/>
                    <a:pt x="16" y="12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6" name="Google Shape;1186;p30">
              <a:extLst>
                <a:ext uri="{FF2B5EF4-FFF2-40B4-BE49-F238E27FC236}">
                  <a16:creationId xmlns:a16="http://schemas.microsoft.com/office/drawing/2014/main" id="{C250533C-854A-9590-AB0F-2100E6A52CC0}"/>
                </a:ext>
              </a:extLst>
            </p:cNvPr>
            <p:cNvSpPr/>
            <p:nvPr/>
          </p:nvSpPr>
          <p:spPr>
            <a:xfrm>
              <a:off x="1192213" y="847725"/>
              <a:ext cx="80963" cy="109538"/>
            </a:xfrm>
            <a:custGeom>
              <a:avLst/>
              <a:gdLst/>
              <a:ahLst/>
              <a:cxnLst/>
              <a:rect l="l" t="t" r="r" b="b"/>
              <a:pathLst>
                <a:path w="48" h="65" extrusionOk="0">
                  <a:moveTo>
                    <a:pt x="38" y="65"/>
                  </a:moveTo>
                  <a:cubicBezTo>
                    <a:pt x="21" y="47"/>
                    <a:pt x="9" y="27"/>
                    <a:pt x="0" y="5"/>
                  </a:cubicBezTo>
                  <a:cubicBezTo>
                    <a:pt x="13" y="0"/>
                    <a:pt x="13" y="0"/>
                    <a:pt x="13" y="0"/>
                  </a:cubicBezTo>
                  <a:cubicBezTo>
                    <a:pt x="21" y="21"/>
                    <a:pt x="33" y="39"/>
                    <a:pt x="48" y="56"/>
                  </a:cubicBezTo>
                  <a:lnTo>
                    <a:pt x="38" y="65"/>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7" name="Google Shape;1187;p30">
              <a:extLst>
                <a:ext uri="{FF2B5EF4-FFF2-40B4-BE49-F238E27FC236}">
                  <a16:creationId xmlns:a16="http://schemas.microsoft.com/office/drawing/2014/main" id="{1D580842-1B9B-1039-C0D4-14DA7BCD9F8C}"/>
                </a:ext>
              </a:extLst>
            </p:cNvPr>
            <p:cNvSpPr/>
            <p:nvPr/>
          </p:nvSpPr>
          <p:spPr>
            <a:xfrm>
              <a:off x="1284288" y="966788"/>
              <a:ext cx="209550" cy="93663"/>
            </a:xfrm>
            <a:custGeom>
              <a:avLst/>
              <a:gdLst/>
              <a:ahLst/>
              <a:cxnLst/>
              <a:rect l="l" t="t" r="r" b="b"/>
              <a:pathLst>
                <a:path w="124" h="56" extrusionOk="0">
                  <a:moveTo>
                    <a:pt x="124" y="56"/>
                  </a:moveTo>
                  <a:cubicBezTo>
                    <a:pt x="78" y="56"/>
                    <a:pt x="34" y="40"/>
                    <a:pt x="0" y="11"/>
                  </a:cubicBezTo>
                  <a:cubicBezTo>
                    <a:pt x="9" y="0"/>
                    <a:pt x="9" y="0"/>
                    <a:pt x="9" y="0"/>
                  </a:cubicBezTo>
                  <a:cubicBezTo>
                    <a:pt x="41" y="28"/>
                    <a:pt x="82" y="43"/>
                    <a:pt x="124" y="43"/>
                  </a:cubicBezTo>
                  <a:lnTo>
                    <a:pt x="124" y="56"/>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8" name="Google Shape;1188;p30">
              <a:extLst>
                <a:ext uri="{FF2B5EF4-FFF2-40B4-BE49-F238E27FC236}">
                  <a16:creationId xmlns:a16="http://schemas.microsoft.com/office/drawing/2014/main" id="{056BD131-C0E5-A12D-5A14-89988BB4A831}"/>
                </a:ext>
              </a:extLst>
            </p:cNvPr>
            <p:cNvSpPr/>
            <p:nvPr/>
          </p:nvSpPr>
          <p:spPr>
            <a:xfrm>
              <a:off x="1555750" y="963613"/>
              <a:ext cx="150813" cy="90488"/>
            </a:xfrm>
            <a:custGeom>
              <a:avLst/>
              <a:gdLst/>
              <a:ahLst/>
              <a:cxnLst/>
              <a:rect l="l" t="t" r="r" b="b"/>
              <a:pathLst>
                <a:path w="89" h="54" extrusionOk="0">
                  <a:moveTo>
                    <a:pt x="3" y="54"/>
                  </a:moveTo>
                  <a:cubicBezTo>
                    <a:pt x="0" y="41"/>
                    <a:pt x="0" y="41"/>
                    <a:pt x="0" y="41"/>
                  </a:cubicBezTo>
                  <a:cubicBezTo>
                    <a:pt x="30" y="34"/>
                    <a:pt x="57" y="20"/>
                    <a:pt x="80" y="0"/>
                  </a:cubicBezTo>
                  <a:cubicBezTo>
                    <a:pt x="89" y="10"/>
                    <a:pt x="89" y="10"/>
                    <a:pt x="89" y="10"/>
                  </a:cubicBezTo>
                  <a:cubicBezTo>
                    <a:pt x="65" y="32"/>
                    <a:pt x="35" y="47"/>
                    <a:pt x="3"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9" name="Google Shape;1189;p30">
              <a:extLst>
                <a:ext uri="{FF2B5EF4-FFF2-40B4-BE49-F238E27FC236}">
                  <a16:creationId xmlns:a16="http://schemas.microsoft.com/office/drawing/2014/main" id="{2735BA9E-8AB3-7BFB-DE0A-851E9B20BE97}"/>
                </a:ext>
              </a:extLst>
            </p:cNvPr>
            <p:cNvSpPr/>
            <p:nvPr/>
          </p:nvSpPr>
          <p:spPr>
            <a:xfrm>
              <a:off x="1714500" y="839788"/>
              <a:ext cx="82550" cy="117475"/>
            </a:xfrm>
            <a:custGeom>
              <a:avLst/>
              <a:gdLst/>
              <a:ahLst/>
              <a:cxnLst/>
              <a:rect l="l" t="t" r="r" b="b"/>
              <a:pathLst>
                <a:path w="49" h="69" extrusionOk="0">
                  <a:moveTo>
                    <a:pt x="10" y="69"/>
                  </a:moveTo>
                  <a:cubicBezTo>
                    <a:pt x="0" y="60"/>
                    <a:pt x="0" y="60"/>
                    <a:pt x="0" y="60"/>
                  </a:cubicBezTo>
                  <a:cubicBezTo>
                    <a:pt x="16" y="42"/>
                    <a:pt x="28" y="22"/>
                    <a:pt x="36" y="0"/>
                  </a:cubicBezTo>
                  <a:cubicBezTo>
                    <a:pt x="49" y="5"/>
                    <a:pt x="49" y="5"/>
                    <a:pt x="49" y="5"/>
                  </a:cubicBezTo>
                  <a:cubicBezTo>
                    <a:pt x="40" y="29"/>
                    <a:pt x="27" y="50"/>
                    <a:pt x="10" y="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0" name="Google Shape;1190;p30">
              <a:extLst>
                <a:ext uri="{FF2B5EF4-FFF2-40B4-BE49-F238E27FC236}">
                  <a16:creationId xmlns:a16="http://schemas.microsoft.com/office/drawing/2014/main" id="{64A01EA9-CD8C-F25D-997F-784C89FEE75E}"/>
                </a:ext>
              </a:extLst>
            </p:cNvPr>
            <p:cNvSpPr/>
            <p:nvPr/>
          </p:nvSpPr>
          <p:spPr>
            <a:xfrm>
              <a:off x="1784350" y="663575"/>
              <a:ext cx="31750" cy="133350"/>
            </a:xfrm>
            <a:custGeom>
              <a:avLst/>
              <a:gdLst/>
              <a:ahLst/>
              <a:cxnLst/>
              <a:rect l="l" t="t" r="r" b="b"/>
              <a:pathLst>
                <a:path w="19" h="79" extrusionOk="0">
                  <a:moveTo>
                    <a:pt x="16" y="79"/>
                  </a:moveTo>
                  <a:cubicBezTo>
                    <a:pt x="2" y="77"/>
                    <a:pt x="2" y="77"/>
                    <a:pt x="2" y="77"/>
                  </a:cubicBezTo>
                  <a:cubicBezTo>
                    <a:pt x="4" y="66"/>
                    <a:pt x="5" y="56"/>
                    <a:pt x="5" y="45"/>
                  </a:cubicBezTo>
                  <a:cubicBezTo>
                    <a:pt x="5" y="31"/>
                    <a:pt x="4" y="17"/>
                    <a:pt x="0" y="3"/>
                  </a:cubicBezTo>
                  <a:cubicBezTo>
                    <a:pt x="14" y="0"/>
                    <a:pt x="14" y="0"/>
                    <a:pt x="14" y="0"/>
                  </a:cubicBezTo>
                  <a:cubicBezTo>
                    <a:pt x="17" y="15"/>
                    <a:pt x="19" y="30"/>
                    <a:pt x="19" y="45"/>
                  </a:cubicBezTo>
                  <a:cubicBezTo>
                    <a:pt x="19" y="57"/>
                    <a:pt x="18" y="68"/>
                    <a:pt x="16"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1" name="Google Shape;1191;p30">
              <a:extLst>
                <a:ext uri="{FF2B5EF4-FFF2-40B4-BE49-F238E27FC236}">
                  <a16:creationId xmlns:a16="http://schemas.microsoft.com/office/drawing/2014/main" id="{AB403903-9BBC-DC29-7403-F672AC00AF67}"/>
                </a:ext>
              </a:extLst>
            </p:cNvPr>
            <p:cNvSpPr/>
            <p:nvPr/>
          </p:nvSpPr>
          <p:spPr>
            <a:xfrm>
              <a:off x="1714500" y="520700"/>
              <a:ext cx="80963" cy="112712"/>
            </a:xfrm>
            <a:custGeom>
              <a:avLst/>
              <a:gdLst/>
              <a:ahLst/>
              <a:cxnLst/>
              <a:rect l="l" t="t" r="r" b="b"/>
              <a:pathLst>
                <a:path w="48" h="66" extrusionOk="0">
                  <a:moveTo>
                    <a:pt x="35" y="66"/>
                  </a:moveTo>
                  <a:cubicBezTo>
                    <a:pt x="27" y="45"/>
                    <a:pt x="15" y="26"/>
                    <a:pt x="0" y="9"/>
                  </a:cubicBezTo>
                  <a:cubicBezTo>
                    <a:pt x="10" y="0"/>
                    <a:pt x="10" y="0"/>
                    <a:pt x="10" y="0"/>
                  </a:cubicBezTo>
                  <a:cubicBezTo>
                    <a:pt x="26" y="18"/>
                    <a:pt x="39" y="39"/>
                    <a:pt x="48" y="61"/>
                  </a:cubicBezTo>
                  <a:lnTo>
                    <a:pt x="35" y="66"/>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2" name="Google Shape;1192;p30">
              <a:extLst>
                <a:ext uri="{FF2B5EF4-FFF2-40B4-BE49-F238E27FC236}">
                  <a16:creationId xmlns:a16="http://schemas.microsoft.com/office/drawing/2014/main" id="{5CFB86A4-7FA0-36A6-0A6C-72895CF52D5B}"/>
                </a:ext>
              </a:extLst>
            </p:cNvPr>
            <p:cNvSpPr/>
            <p:nvPr/>
          </p:nvSpPr>
          <p:spPr>
            <a:xfrm>
              <a:off x="1558925" y="425450"/>
              <a:ext cx="139700" cy="82550"/>
            </a:xfrm>
            <a:custGeom>
              <a:avLst/>
              <a:gdLst/>
              <a:ahLst/>
              <a:cxnLst/>
              <a:rect l="l" t="t" r="r" b="b"/>
              <a:pathLst>
                <a:path w="82" h="49" extrusionOk="0">
                  <a:moveTo>
                    <a:pt x="73" y="49"/>
                  </a:moveTo>
                  <a:cubicBezTo>
                    <a:pt x="52" y="32"/>
                    <a:pt x="27" y="19"/>
                    <a:pt x="0" y="13"/>
                  </a:cubicBezTo>
                  <a:cubicBezTo>
                    <a:pt x="3" y="0"/>
                    <a:pt x="3" y="0"/>
                    <a:pt x="3" y="0"/>
                  </a:cubicBezTo>
                  <a:cubicBezTo>
                    <a:pt x="32" y="6"/>
                    <a:pt x="59" y="20"/>
                    <a:pt x="82" y="38"/>
                  </a:cubicBezTo>
                  <a:lnTo>
                    <a:pt x="73" y="49"/>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3" name="Google Shape;1193;p30">
              <a:extLst>
                <a:ext uri="{FF2B5EF4-FFF2-40B4-BE49-F238E27FC236}">
                  <a16:creationId xmlns:a16="http://schemas.microsoft.com/office/drawing/2014/main" id="{02C03DC0-BB74-DBB4-B6F1-35E515FE45A4}"/>
                </a:ext>
              </a:extLst>
            </p:cNvPr>
            <p:cNvSpPr/>
            <p:nvPr/>
          </p:nvSpPr>
          <p:spPr>
            <a:xfrm>
              <a:off x="1327150" y="417513"/>
              <a:ext cx="198437" cy="66675"/>
            </a:xfrm>
            <a:custGeom>
              <a:avLst/>
              <a:gdLst/>
              <a:ahLst/>
              <a:cxnLst/>
              <a:rect l="l" t="t" r="r" b="b"/>
              <a:pathLst>
                <a:path w="118" h="40" extrusionOk="0">
                  <a:moveTo>
                    <a:pt x="7" y="40"/>
                  </a:moveTo>
                  <a:cubicBezTo>
                    <a:pt x="0" y="28"/>
                    <a:pt x="0" y="28"/>
                    <a:pt x="0" y="28"/>
                  </a:cubicBezTo>
                  <a:cubicBezTo>
                    <a:pt x="30" y="10"/>
                    <a:pt x="64" y="0"/>
                    <a:pt x="99" y="0"/>
                  </a:cubicBezTo>
                  <a:cubicBezTo>
                    <a:pt x="105" y="0"/>
                    <a:pt x="111" y="0"/>
                    <a:pt x="118" y="1"/>
                  </a:cubicBezTo>
                  <a:cubicBezTo>
                    <a:pt x="116" y="15"/>
                    <a:pt x="116" y="15"/>
                    <a:pt x="116" y="15"/>
                  </a:cubicBezTo>
                  <a:cubicBezTo>
                    <a:pt x="111" y="14"/>
                    <a:pt x="105" y="14"/>
                    <a:pt x="99" y="14"/>
                  </a:cubicBezTo>
                  <a:cubicBezTo>
                    <a:pt x="66" y="14"/>
                    <a:pt x="35" y="23"/>
                    <a:pt x="7"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4" name="Google Shape;1194;p30">
              <a:extLst>
                <a:ext uri="{FF2B5EF4-FFF2-40B4-BE49-F238E27FC236}">
                  <a16:creationId xmlns:a16="http://schemas.microsoft.com/office/drawing/2014/main" id="{414B54CB-CC11-866D-EBF6-D249CAB36C46}"/>
                </a:ext>
              </a:extLst>
            </p:cNvPr>
            <p:cNvSpPr/>
            <p:nvPr/>
          </p:nvSpPr>
          <p:spPr>
            <a:xfrm>
              <a:off x="1195388" y="487363"/>
              <a:ext cx="111125" cy="138113"/>
            </a:xfrm>
            <a:custGeom>
              <a:avLst/>
              <a:gdLst/>
              <a:ahLst/>
              <a:cxnLst/>
              <a:rect l="l" t="t" r="r" b="b"/>
              <a:pathLst>
                <a:path w="66" h="82" extrusionOk="0">
                  <a:moveTo>
                    <a:pt x="12" y="82"/>
                  </a:moveTo>
                  <a:cubicBezTo>
                    <a:pt x="0" y="77"/>
                    <a:pt x="0" y="77"/>
                    <a:pt x="0" y="77"/>
                  </a:cubicBezTo>
                  <a:cubicBezTo>
                    <a:pt x="12" y="47"/>
                    <a:pt x="32" y="20"/>
                    <a:pt x="58" y="0"/>
                  </a:cubicBezTo>
                  <a:cubicBezTo>
                    <a:pt x="66" y="11"/>
                    <a:pt x="66" y="11"/>
                    <a:pt x="66" y="11"/>
                  </a:cubicBezTo>
                  <a:cubicBezTo>
                    <a:pt x="43" y="29"/>
                    <a:pt x="24" y="54"/>
                    <a:pt x="12" y="8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5" name="Google Shape;1195;p30">
              <a:extLst>
                <a:ext uri="{FF2B5EF4-FFF2-40B4-BE49-F238E27FC236}">
                  <a16:creationId xmlns:a16="http://schemas.microsoft.com/office/drawing/2014/main" id="{392431D1-29A0-DE10-27B1-B3F90699C450}"/>
                </a:ext>
              </a:extLst>
            </p:cNvPr>
            <p:cNvSpPr/>
            <p:nvPr/>
          </p:nvSpPr>
          <p:spPr>
            <a:xfrm>
              <a:off x="1171575" y="661988"/>
              <a:ext cx="31750" cy="152400"/>
            </a:xfrm>
            <a:custGeom>
              <a:avLst/>
              <a:gdLst/>
              <a:ahLst/>
              <a:cxnLst/>
              <a:rect l="l" t="t" r="r" b="b"/>
              <a:pathLst>
                <a:path w="19" h="91" extrusionOk="0">
                  <a:moveTo>
                    <a:pt x="5" y="91"/>
                  </a:moveTo>
                  <a:cubicBezTo>
                    <a:pt x="1" y="76"/>
                    <a:pt x="0" y="61"/>
                    <a:pt x="0" y="46"/>
                  </a:cubicBezTo>
                  <a:cubicBezTo>
                    <a:pt x="0" y="31"/>
                    <a:pt x="2" y="15"/>
                    <a:pt x="5" y="0"/>
                  </a:cubicBezTo>
                  <a:cubicBezTo>
                    <a:pt x="19" y="4"/>
                    <a:pt x="19" y="4"/>
                    <a:pt x="19" y="4"/>
                  </a:cubicBezTo>
                  <a:cubicBezTo>
                    <a:pt x="15" y="17"/>
                    <a:pt x="13" y="32"/>
                    <a:pt x="13" y="46"/>
                  </a:cubicBezTo>
                  <a:cubicBezTo>
                    <a:pt x="13" y="60"/>
                    <a:pt x="15" y="74"/>
                    <a:pt x="18" y="87"/>
                  </a:cubicBezTo>
                  <a:lnTo>
                    <a:pt x="5" y="91"/>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6" name="Google Shape;1196;p30">
              <a:extLst>
                <a:ext uri="{FF2B5EF4-FFF2-40B4-BE49-F238E27FC236}">
                  <a16:creationId xmlns:a16="http://schemas.microsoft.com/office/drawing/2014/main" id="{57640442-7D50-C553-AF59-4721E1143E3B}"/>
                </a:ext>
              </a:extLst>
            </p:cNvPr>
            <p:cNvSpPr/>
            <p:nvPr/>
          </p:nvSpPr>
          <p:spPr>
            <a:xfrm>
              <a:off x="1493838" y="806450"/>
              <a:ext cx="265113" cy="207963"/>
            </a:xfrm>
            <a:custGeom>
              <a:avLst/>
              <a:gdLst/>
              <a:ahLst/>
              <a:cxnLst/>
              <a:rect l="l" t="t" r="r" b="b"/>
              <a:pathLst>
                <a:path w="157" h="123" extrusionOk="0">
                  <a:moveTo>
                    <a:pt x="0" y="123"/>
                  </a:moveTo>
                  <a:cubicBezTo>
                    <a:pt x="0" y="116"/>
                    <a:pt x="0" y="116"/>
                    <a:pt x="0" y="116"/>
                  </a:cubicBezTo>
                  <a:cubicBezTo>
                    <a:pt x="70" y="116"/>
                    <a:pt x="132" y="68"/>
                    <a:pt x="150" y="0"/>
                  </a:cubicBezTo>
                  <a:cubicBezTo>
                    <a:pt x="157" y="2"/>
                    <a:pt x="157" y="2"/>
                    <a:pt x="157" y="2"/>
                  </a:cubicBezTo>
                  <a:cubicBezTo>
                    <a:pt x="138" y="73"/>
                    <a:pt x="73" y="12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7" name="Google Shape;1197;p30">
              <a:extLst>
                <a:ext uri="{FF2B5EF4-FFF2-40B4-BE49-F238E27FC236}">
                  <a16:creationId xmlns:a16="http://schemas.microsoft.com/office/drawing/2014/main" id="{DAD346FC-BDE7-7C53-577A-E31A9EBD8760}"/>
                </a:ext>
              </a:extLst>
            </p:cNvPr>
            <p:cNvSpPr/>
            <p:nvPr/>
          </p:nvSpPr>
          <p:spPr>
            <a:xfrm>
              <a:off x="1752600" y="693738"/>
              <a:ext cx="14288" cy="46037"/>
            </a:xfrm>
            <a:custGeom>
              <a:avLst/>
              <a:gdLst/>
              <a:ahLst/>
              <a:cxnLst/>
              <a:rect l="l" t="t" r="r" b="b"/>
              <a:pathLst>
                <a:path w="9" h="27" extrusionOk="0">
                  <a:moveTo>
                    <a:pt x="9" y="27"/>
                  </a:moveTo>
                  <a:cubicBezTo>
                    <a:pt x="3" y="27"/>
                    <a:pt x="3" y="27"/>
                    <a:pt x="3" y="27"/>
                  </a:cubicBezTo>
                  <a:cubicBezTo>
                    <a:pt x="3" y="19"/>
                    <a:pt x="2" y="10"/>
                    <a:pt x="0" y="1"/>
                  </a:cubicBezTo>
                  <a:cubicBezTo>
                    <a:pt x="7" y="0"/>
                    <a:pt x="7" y="0"/>
                    <a:pt x="7" y="0"/>
                  </a:cubicBezTo>
                  <a:cubicBezTo>
                    <a:pt x="9" y="9"/>
                    <a:pt x="9" y="18"/>
                    <a:pt x="9"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8" name="Google Shape;1198;p30">
              <a:extLst>
                <a:ext uri="{FF2B5EF4-FFF2-40B4-BE49-F238E27FC236}">
                  <a16:creationId xmlns:a16="http://schemas.microsoft.com/office/drawing/2014/main" id="{119A0CAC-484E-1107-A477-5EDF5BEBC6C7}"/>
                </a:ext>
              </a:extLst>
            </p:cNvPr>
            <p:cNvSpPr/>
            <p:nvPr/>
          </p:nvSpPr>
          <p:spPr>
            <a:xfrm>
              <a:off x="1658938" y="527050"/>
              <a:ext cx="46037" cy="44450"/>
            </a:xfrm>
            <a:custGeom>
              <a:avLst/>
              <a:gdLst/>
              <a:ahLst/>
              <a:cxnLst/>
              <a:rect l="l" t="t" r="r" b="b"/>
              <a:pathLst>
                <a:path w="27" h="27" extrusionOk="0">
                  <a:moveTo>
                    <a:pt x="21" y="27"/>
                  </a:moveTo>
                  <a:cubicBezTo>
                    <a:pt x="15" y="19"/>
                    <a:pt x="8" y="12"/>
                    <a:pt x="0" y="6"/>
                  </a:cubicBezTo>
                  <a:cubicBezTo>
                    <a:pt x="5" y="0"/>
                    <a:pt x="5" y="0"/>
                    <a:pt x="5" y="0"/>
                  </a:cubicBezTo>
                  <a:cubicBezTo>
                    <a:pt x="13" y="7"/>
                    <a:pt x="20" y="14"/>
                    <a:pt x="27" y="22"/>
                  </a:cubicBezTo>
                  <a:lnTo>
                    <a:pt x="21" y="27"/>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9" name="Google Shape;1199;p30">
              <a:extLst>
                <a:ext uri="{FF2B5EF4-FFF2-40B4-BE49-F238E27FC236}">
                  <a16:creationId xmlns:a16="http://schemas.microsoft.com/office/drawing/2014/main" id="{CC9E8E1E-215D-4AE8-2E61-83295571ED32}"/>
                </a:ext>
              </a:extLst>
            </p:cNvPr>
            <p:cNvSpPr/>
            <p:nvPr/>
          </p:nvSpPr>
          <p:spPr>
            <a:xfrm>
              <a:off x="1524000" y="466725"/>
              <a:ext cx="123825" cy="55563"/>
            </a:xfrm>
            <a:custGeom>
              <a:avLst/>
              <a:gdLst/>
              <a:ahLst/>
              <a:cxnLst/>
              <a:rect l="l" t="t" r="r" b="b"/>
              <a:pathLst>
                <a:path w="73" h="33" extrusionOk="0">
                  <a:moveTo>
                    <a:pt x="70" y="33"/>
                  </a:moveTo>
                  <a:cubicBezTo>
                    <a:pt x="49" y="18"/>
                    <a:pt x="25" y="9"/>
                    <a:pt x="0" y="7"/>
                  </a:cubicBezTo>
                  <a:cubicBezTo>
                    <a:pt x="0" y="0"/>
                    <a:pt x="0" y="0"/>
                    <a:pt x="0" y="0"/>
                  </a:cubicBezTo>
                  <a:cubicBezTo>
                    <a:pt x="26" y="3"/>
                    <a:pt x="52" y="12"/>
                    <a:pt x="73" y="27"/>
                  </a:cubicBezTo>
                  <a:lnTo>
                    <a:pt x="70" y="33"/>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0" name="Google Shape;1200;p30">
              <a:extLst>
                <a:ext uri="{FF2B5EF4-FFF2-40B4-BE49-F238E27FC236}">
                  <a16:creationId xmlns:a16="http://schemas.microsoft.com/office/drawing/2014/main" id="{32FB8FAD-82CA-E581-EF43-AB3D06D22490}"/>
                </a:ext>
              </a:extLst>
            </p:cNvPr>
            <p:cNvSpPr/>
            <p:nvPr/>
          </p:nvSpPr>
          <p:spPr>
            <a:xfrm>
              <a:off x="1436688" y="465138"/>
              <a:ext cx="57150" cy="17463"/>
            </a:xfrm>
            <a:custGeom>
              <a:avLst/>
              <a:gdLst/>
              <a:ahLst/>
              <a:cxnLst/>
              <a:rect l="l" t="t" r="r" b="b"/>
              <a:pathLst>
                <a:path w="34" h="10" extrusionOk="0">
                  <a:moveTo>
                    <a:pt x="1" y="10"/>
                  </a:moveTo>
                  <a:cubicBezTo>
                    <a:pt x="0" y="3"/>
                    <a:pt x="0" y="3"/>
                    <a:pt x="0" y="3"/>
                  </a:cubicBezTo>
                  <a:cubicBezTo>
                    <a:pt x="11" y="1"/>
                    <a:pt x="22" y="0"/>
                    <a:pt x="34" y="0"/>
                  </a:cubicBezTo>
                  <a:cubicBezTo>
                    <a:pt x="34" y="7"/>
                    <a:pt x="34" y="7"/>
                    <a:pt x="34" y="7"/>
                  </a:cubicBezTo>
                  <a:cubicBezTo>
                    <a:pt x="23" y="7"/>
                    <a:pt x="12" y="8"/>
                    <a:pt x="1"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1" name="Google Shape;1201;p30">
              <a:extLst>
                <a:ext uri="{FF2B5EF4-FFF2-40B4-BE49-F238E27FC236}">
                  <a16:creationId xmlns:a16="http://schemas.microsoft.com/office/drawing/2014/main" id="{43656A65-AECF-1E0B-4B69-D6A511F2B90A}"/>
                </a:ext>
              </a:extLst>
            </p:cNvPr>
            <p:cNvSpPr/>
            <p:nvPr/>
          </p:nvSpPr>
          <p:spPr>
            <a:xfrm>
              <a:off x="1231900" y="487363"/>
              <a:ext cx="158750" cy="173037"/>
            </a:xfrm>
            <a:custGeom>
              <a:avLst/>
              <a:gdLst/>
              <a:ahLst/>
              <a:cxnLst/>
              <a:rect l="l" t="t" r="r" b="b"/>
              <a:pathLst>
                <a:path w="94" h="102" extrusionOk="0">
                  <a:moveTo>
                    <a:pt x="6" y="102"/>
                  </a:moveTo>
                  <a:cubicBezTo>
                    <a:pt x="0" y="100"/>
                    <a:pt x="0" y="100"/>
                    <a:pt x="0" y="100"/>
                  </a:cubicBezTo>
                  <a:cubicBezTo>
                    <a:pt x="14" y="55"/>
                    <a:pt x="47" y="18"/>
                    <a:pt x="91" y="0"/>
                  </a:cubicBezTo>
                  <a:cubicBezTo>
                    <a:pt x="94" y="6"/>
                    <a:pt x="94" y="6"/>
                    <a:pt x="94" y="6"/>
                  </a:cubicBezTo>
                  <a:cubicBezTo>
                    <a:pt x="52" y="24"/>
                    <a:pt x="20" y="59"/>
                    <a:pt x="6" y="10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2" name="Google Shape;1202;p30">
              <a:extLst>
                <a:ext uri="{FF2B5EF4-FFF2-40B4-BE49-F238E27FC236}">
                  <a16:creationId xmlns:a16="http://schemas.microsoft.com/office/drawing/2014/main" id="{1BB89E29-EDD1-2F70-9DA8-180B2AC5AA38}"/>
                </a:ext>
              </a:extLst>
            </p:cNvPr>
            <p:cNvSpPr/>
            <p:nvPr/>
          </p:nvSpPr>
          <p:spPr>
            <a:xfrm>
              <a:off x="1219200" y="685800"/>
              <a:ext cx="15875" cy="53975"/>
            </a:xfrm>
            <a:custGeom>
              <a:avLst/>
              <a:gdLst/>
              <a:ahLst/>
              <a:cxnLst/>
              <a:rect l="l" t="t" r="r" b="b"/>
              <a:pathLst>
                <a:path w="10" h="32" extrusionOk="0">
                  <a:moveTo>
                    <a:pt x="7" y="32"/>
                  </a:moveTo>
                  <a:cubicBezTo>
                    <a:pt x="0" y="32"/>
                    <a:pt x="0" y="32"/>
                    <a:pt x="0" y="32"/>
                  </a:cubicBezTo>
                  <a:cubicBezTo>
                    <a:pt x="0" y="21"/>
                    <a:pt x="1" y="10"/>
                    <a:pt x="4" y="0"/>
                  </a:cubicBezTo>
                  <a:cubicBezTo>
                    <a:pt x="10" y="1"/>
                    <a:pt x="10" y="1"/>
                    <a:pt x="10" y="1"/>
                  </a:cubicBezTo>
                  <a:cubicBezTo>
                    <a:pt x="8" y="11"/>
                    <a:pt x="7" y="22"/>
                    <a:pt x="7"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3" name="Google Shape;1203;p30">
              <a:extLst>
                <a:ext uri="{FF2B5EF4-FFF2-40B4-BE49-F238E27FC236}">
                  <a16:creationId xmlns:a16="http://schemas.microsoft.com/office/drawing/2014/main" id="{46836BA3-85B7-2B13-35AC-500DA879A6C2}"/>
                </a:ext>
              </a:extLst>
            </p:cNvPr>
            <p:cNvSpPr/>
            <p:nvPr/>
          </p:nvSpPr>
          <p:spPr>
            <a:xfrm>
              <a:off x="1231900" y="820738"/>
              <a:ext cx="111125" cy="144463"/>
            </a:xfrm>
            <a:custGeom>
              <a:avLst/>
              <a:gdLst/>
              <a:ahLst/>
              <a:cxnLst/>
              <a:rect l="l" t="t" r="r" b="b"/>
              <a:pathLst>
                <a:path w="66" h="86" extrusionOk="0">
                  <a:moveTo>
                    <a:pt x="62" y="86"/>
                  </a:moveTo>
                  <a:cubicBezTo>
                    <a:pt x="33" y="66"/>
                    <a:pt x="11" y="36"/>
                    <a:pt x="0" y="2"/>
                  </a:cubicBezTo>
                  <a:cubicBezTo>
                    <a:pt x="6" y="0"/>
                    <a:pt x="6" y="0"/>
                    <a:pt x="6" y="0"/>
                  </a:cubicBezTo>
                  <a:cubicBezTo>
                    <a:pt x="17" y="32"/>
                    <a:pt x="38" y="61"/>
                    <a:pt x="66" y="80"/>
                  </a:cubicBezTo>
                  <a:lnTo>
                    <a:pt x="62" y="86"/>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4" name="Google Shape;1204;p30">
              <a:extLst>
                <a:ext uri="{FF2B5EF4-FFF2-40B4-BE49-F238E27FC236}">
                  <a16:creationId xmlns:a16="http://schemas.microsoft.com/office/drawing/2014/main" id="{EC8D66BF-A2DC-D7B0-9E5C-CDBA22C2863C}"/>
                </a:ext>
              </a:extLst>
            </p:cNvPr>
            <p:cNvSpPr/>
            <p:nvPr/>
          </p:nvSpPr>
          <p:spPr>
            <a:xfrm>
              <a:off x="1377950" y="976313"/>
              <a:ext cx="38100" cy="25400"/>
            </a:xfrm>
            <a:custGeom>
              <a:avLst/>
              <a:gdLst/>
              <a:ahLst/>
              <a:cxnLst/>
              <a:rect l="l" t="t" r="r" b="b"/>
              <a:pathLst>
                <a:path w="23" h="15" extrusionOk="0">
                  <a:moveTo>
                    <a:pt x="21" y="15"/>
                  </a:moveTo>
                  <a:cubicBezTo>
                    <a:pt x="14" y="12"/>
                    <a:pt x="7" y="10"/>
                    <a:pt x="0" y="7"/>
                  </a:cubicBezTo>
                  <a:cubicBezTo>
                    <a:pt x="3" y="0"/>
                    <a:pt x="3" y="0"/>
                    <a:pt x="3" y="0"/>
                  </a:cubicBezTo>
                  <a:cubicBezTo>
                    <a:pt x="9" y="3"/>
                    <a:pt x="16" y="6"/>
                    <a:pt x="23" y="8"/>
                  </a:cubicBezTo>
                  <a:lnTo>
                    <a:pt x="21" y="15"/>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5" name="Google Shape;1205;p30">
              <a:extLst>
                <a:ext uri="{FF2B5EF4-FFF2-40B4-BE49-F238E27FC236}">
                  <a16:creationId xmlns:a16="http://schemas.microsoft.com/office/drawing/2014/main" id="{201E7792-C3B6-6BAA-71C0-F45C6479239D}"/>
                </a:ext>
              </a:extLst>
            </p:cNvPr>
            <p:cNvSpPr/>
            <p:nvPr/>
          </p:nvSpPr>
          <p:spPr>
            <a:xfrm>
              <a:off x="1325563" y="739775"/>
              <a:ext cx="26988" cy="69850"/>
            </a:xfrm>
            <a:custGeom>
              <a:avLst/>
              <a:gdLst/>
              <a:ahLst/>
              <a:cxnLst/>
              <a:rect l="l" t="t" r="r" b="b"/>
              <a:pathLst>
                <a:path w="16" h="42" extrusionOk="0">
                  <a:moveTo>
                    <a:pt x="9" y="42"/>
                  </a:moveTo>
                  <a:cubicBezTo>
                    <a:pt x="3" y="29"/>
                    <a:pt x="0" y="15"/>
                    <a:pt x="0" y="0"/>
                  </a:cubicBezTo>
                  <a:cubicBezTo>
                    <a:pt x="8" y="0"/>
                    <a:pt x="8" y="0"/>
                    <a:pt x="8" y="0"/>
                  </a:cubicBezTo>
                  <a:cubicBezTo>
                    <a:pt x="8" y="14"/>
                    <a:pt x="11" y="27"/>
                    <a:pt x="16" y="39"/>
                  </a:cubicBezTo>
                  <a:lnTo>
                    <a:pt x="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6" name="Google Shape;1206;p30">
              <a:extLst>
                <a:ext uri="{FF2B5EF4-FFF2-40B4-BE49-F238E27FC236}">
                  <a16:creationId xmlns:a16="http://schemas.microsoft.com/office/drawing/2014/main" id="{EA41E6A4-C6D7-036E-02CE-6F3DB0EA9F60}"/>
                </a:ext>
              </a:extLst>
            </p:cNvPr>
            <p:cNvSpPr/>
            <p:nvPr/>
          </p:nvSpPr>
          <p:spPr>
            <a:xfrm>
              <a:off x="1354138" y="825500"/>
              <a:ext cx="57150" cy="57150"/>
            </a:xfrm>
            <a:custGeom>
              <a:avLst/>
              <a:gdLst/>
              <a:ahLst/>
              <a:cxnLst/>
              <a:rect l="l" t="t" r="r" b="b"/>
              <a:pathLst>
                <a:path w="34" h="34" extrusionOk="0">
                  <a:moveTo>
                    <a:pt x="30" y="34"/>
                  </a:moveTo>
                  <a:cubicBezTo>
                    <a:pt x="18" y="26"/>
                    <a:pt x="8" y="16"/>
                    <a:pt x="0" y="4"/>
                  </a:cubicBezTo>
                  <a:cubicBezTo>
                    <a:pt x="6" y="0"/>
                    <a:pt x="6" y="0"/>
                    <a:pt x="6" y="0"/>
                  </a:cubicBezTo>
                  <a:cubicBezTo>
                    <a:pt x="13" y="11"/>
                    <a:pt x="23" y="21"/>
                    <a:pt x="34" y="28"/>
                  </a:cubicBezTo>
                  <a:lnTo>
                    <a:pt x="30" y="34"/>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7" name="Google Shape;1207;p30">
              <a:extLst>
                <a:ext uri="{FF2B5EF4-FFF2-40B4-BE49-F238E27FC236}">
                  <a16:creationId xmlns:a16="http://schemas.microsoft.com/office/drawing/2014/main" id="{D7869E3B-6EDD-4833-6C3F-298D06C9D73B}"/>
                </a:ext>
              </a:extLst>
            </p:cNvPr>
            <p:cNvSpPr/>
            <p:nvPr/>
          </p:nvSpPr>
          <p:spPr>
            <a:xfrm>
              <a:off x="1423988" y="882650"/>
              <a:ext cx="33337" cy="20638"/>
            </a:xfrm>
            <a:custGeom>
              <a:avLst/>
              <a:gdLst/>
              <a:ahLst/>
              <a:cxnLst/>
              <a:rect l="l" t="t" r="r" b="b"/>
              <a:pathLst>
                <a:path w="19" h="12" extrusionOk="0">
                  <a:moveTo>
                    <a:pt x="17" y="12"/>
                  </a:moveTo>
                  <a:cubicBezTo>
                    <a:pt x="11" y="11"/>
                    <a:pt x="6" y="9"/>
                    <a:pt x="0" y="6"/>
                  </a:cubicBezTo>
                  <a:cubicBezTo>
                    <a:pt x="3" y="0"/>
                    <a:pt x="3" y="0"/>
                    <a:pt x="3" y="0"/>
                  </a:cubicBezTo>
                  <a:cubicBezTo>
                    <a:pt x="8" y="2"/>
                    <a:pt x="14" y="4"/>
                    <a:pt x="19" y="5"/>
                  </a:cubicBezTo>
                  <a:lnTo>
                    <a:pt x="17" y="12"/>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8" name="Google Shape;1208;p30">
              <a:extLst>
                <a:ext uri="{FF2B5EF4-FFF2-40B4-BE49-F238E27FC236}">
                  <a16:creationId xmlns:a16="http://schemas.microsoft.com/office/drawing/2014/main" id="{D4541D22-E041-7C45-5660-FD6A3B0C51DE}"/>
                </a:ext>
              </a:extLst>
            </p:cNvPr>
            <p:cNvSpPr/>
            <p:nvPr/>
          </p:nvSpPr>
          <p:spPr>
            <a:xfrm>
              <a:off x="1473200" y="884238"/>
              <a:ext cx="84138" cy="23812"/>
            </a:xfrm>
            <a:custGeom>
              <a:avLst/>
              <a:gdLst/>
              <a:ahLst/>
              <a:cxnLst/>
              <a:rect l="l" t="t" r="r" b="b"/>
              <a:pathLst>
                <a:path w="50" h="14" extrusionOk="0">
                  <a:moveTo>
                    <a:pt x="12" y="14"/>
                  </a:moveTo>
                  <a:cubicBezTo>
                    <a:pt x="8" y="14"/>
                    <a:pt x="4" y="14"/>
                    <a:pt x="0" y="13"/>
                  </a:cubicBezTo>
                  <a:cubicBezTo>
                    <a:pt x="1" y="6"/>
                    <a:pt x="1" y="6"/>
                    <a:pt x="1" y="6"/>
                  </a:cubicBezTo>
                  <a:cubicBezTo>
                    <a:pt x="4" y="6"/>
                    <a:pt x="8" y="6"/>
                    <a:pt x="12" y="6"/>
                  </a:cubicBezTo>
                  <a:cubicBezTo>
                    <a:pt x="24" y="6"/>
                    <a:pt x="36" y="4"/>
                    <a:pt x="47" y="0"/>
                  </a:cubicBezTo>
                  <a:cubicBezTo>
                    <a:pt x="50" y="7"/>
                    <a:pt x="50" y="7"/>
                    <a:pt x="50" y="7"/>
                  </a:cubicBezTo>
                  <a:cubicBezTo>
                    <a:pt x="38" y="11"/>
                    <a:pt x="25" y="14"/>
                    <a:pt x="1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9" name="Google Shape;1209;p30">
              <a:extLst>
                <a:ext uri="{FF2B5EF4-FFF2-40B4-BE49-F238E27FC236}">
                  <a16:creationId xmlns:a16="http://schemas.microsoft.com/office/drawing/2014/main" id="{C0C9B968-75FA-543A-5269-9604461CCD84}"/>
                </a:ext>
              </a:extLst>
            </p:cNvPr>
            <p:cNvSpPr/>
            <p:nvPr/>
          </p:nvSpPr>
          <p:spPr>
            <a:xfrm>
              <a:off x="1577975" y="823913"/>
              <a:ext cx="57150" cy="57150"/>
            </a:xfrm>
            <a:custGeom>
              <a:avLst/>
              <a:gdLst/>
              <a:ahLst/>
              <a:cxnLst/>
              <a:rect l="l" t="t" r="r" b="b"/>
              <a:pathLst>
                <a:path w="34" h="34" extrusionOk="0">
                  <a:moveTo>
                    <a:pt x="4" y="34"/>
                  </a:moveTo>
                  <a:cubicBezTo>
                    <a:pt x="0" y="28"/>
                    <a:pt x="0" y="28"/>
                    <a:pt x="0" y="28"/>
                  </a:cubicBezTo>
                  <a:cubicBezTo>
                    <a:pt x="11" y="21"/>
                    <a:pt x="20" y="11"/>
                    <a:pt x="28" y="0"/>
                  </a:cubicBezTo>
                  <a:cubicBezTo>
                    <a:pt x="34" y="4"/>
                    <a:pt x="34" y="4"/>
                    <a:pt x="34" y="4"/>
                  </a:cubicBezTo>
                  <a:cubicBezTo>
                    <a:pt x="26" y="16"/>
                    <a:pt x="16" y="26"/>
                    <a:pt x="4" y="3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0" name="Google Shape;1210;p30">
              <a:extLst>
                <a:ext uri="{FF2B5EF4-FFF2-40B4-BE49-F238E27FC236}">
                  <a16:creationId xmlns:a16="http://schemas.microsoft.com/office/drawing/2014/main" id="{E416A4D6-BBB9-B2E6-A978-FAE226BAB585}"/>
                </a:ext>
              </a:extLst>
            </p:cNvPr>
            <p:cNvSpPr/>
            <p:nvPr/>
          </p:nvSpPr>
          <p:spPr>
            <a:xfrm>
              <a:off x="1646238" y="706438"/>
              <a:ext cx="14288" cy="65088"/>
            </a:xfrm>
            <a:custGeom>
              <a:avLst/>
              <a:gdLst/>
              <a:ahLst/>
              <a:cxnLst/>
              <a:rect l="l" t="t" r="r" b="b"/>
              <a:pathLst>
                <a:path w="9" h="38" extrusionOk="0">
                  <a:moveTo>
                    <a:pt x="8" y="38"/>
                  </a:moveTo>
                  <a:cubicBezTo>
                    <a:pt x="0" y="37"/>
                    <a:pt x="0" y="37"/>
                    <a:pt x="0" y="37"/>
                  </a:cubicBezTo>
                  <a:cubicBezTo>
                    <a:pt x="1" y="31"/>
                    <a:pt x="2" y="25"/>
                    <a:pt x="2" y="19"/>
                  </a:cubicBezTo>
                  <a:cubicBezTo>
                    <a:pt x="2" y="13"/>
                    <a:pt x="1" y="7"/>
                    <a:pt x="0" y="2"/>
                  </a:cubicBezTo>
                  <a:cubicBezTo>
                    <a:pt x="8" y="0"/>
                    <a:pt x="8" y="0"/>
                    <a:pt x="8" y="0"/>
                  </a:cubicBezTo>
                  <a:cubicBezTo>
                    <a:pt x="9" y="6"/>
                    <a:pt x="9" y="13"/>
                    <a:pt x="9" y="19"/>
                  </a:cubicBezTo>
                  <a:cubicBezTo>
                    <a:pt x="9" y="26"/>
                    <a:pt x="9" y="32"/>
                    <a:pt x="8"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1" name="Google Shape;1211;p30">
              <a:extLst>
                <a:ext uri="{FF2B5EF4-FFF2-40B4-BE49-F238E27FC236}">
                  <a16:creationId xmlns:a16="http://schemas.microsoft.com/office/drawing/2014/main" id="{0ABB37ED-B07B-CFC8-2898-B744F3CD9050}"/>
                </a:ext>
              </a:extLst>
            </p:cNvPr>
            <p:cNvSpPr/>
            <p:nvPr/>
          </p:nvSpPr>
          <p:spPr>
            <a:xfrm>
              <a:off x="1584325" y="603250"/>
              <a:ext cx="66675" cy="77787"/>
            </a:xfrm>
            <a:custGeom>
              <a:avLst/>
              <a:gdLst/>
              <a:ahLst/>
              <a:cxnLst/>
              <a:rect l="l" t="t" r="r" b="b"/>
              <a:pathLst>
                <a:path w="39" h="46" extrusionOk="0">
                  <a:moveTo>
                    <a:pt x="32" y="46"/>
                  </a:moveTo>
                  <a:cubicBezTo>
                    <a:pt x="25" y="30"/>
                    <a:pt x="14" y="16"/>
                    <a:pt x="0" y="6"/>
                  </a:cubicBezTo>
                  <a:cubicBezTo>
                    <a:pt x="5" y="0"/>
                    <a:pt x="5" y="0"/>
                    <a:pt x="5" y="0"/>
                  </a:cubicBezTo>
                  <a:cubicBezTo>
                    <a:pt x="20" y="11"/>
                    <a:pt x="32" y="26"/>
                    <a:pt x="39" y="44"/>
                  </a:cubicBezTo>
                  <a:lnTo>
                    <a:pt x="32" y="46"/>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2" name="Google Shape;1212;p30">
              <a:extLst>
                <a:ext uri="{FF2B5EF4-FFF2-40B4-BE49-F238E27FC236}">
                  <a16:creationId xmlns:a16="http://schemas.microsoft.com/office/drawing/2014/main" id="{446B135F-C211-5E57-22EB-2091C3C4F1A3}"/>
                </a:ext>
              </a:extLst>
            </p:cNvPr>
            <p:cNvSpPr/>
            <p:nvPr/>
          </p:nvSpPr>
          <p:spPr>
            <a:xfrm>
              <a:off x="1473200" y="571500"/>
              <a:ext cx="103187" cy="31750"/>
            </a:xfrm>
            <a:custGeom>
              <a:avLst/>
              <a:gdLst/>
              <a:ahLst/>
              <a:cxnLst/>
              <a:rect l="l" t="t" r="r" b="b"/>
              <a:pathLst>
                <a:path w="61" h="19" extrusionOk="0">
                  <a:moveTo>
                    <a:pt x="58" y="19"/>
                  </a:moveTo>
                  <a:cubicBezTo>
                    <a:pt x="44" y="11"/>
                    <a:pt x="28" y="7"/>
                    <a:pt x="12" y="7"/>
                  </a:cubicBezTo>
                  <a:cubicBezTo>
                    <a:pt x="8" y="7"/>
                    <a:pt x="5" y="7"/>
                    <a:pt x="1" y="8"/>
                  </a:cubicBezTo>
                  <a:cubicBezTo>
                    <a:pt x="0" y="0"/>
                    <a:pt x="0" y="0"/>
                    <a:pt x="0" y="0"/>
                  </a:cubicBezTo>
                  <a:cubicBezTo>
                    <a:pt x="4" y="0"/>
                    <a:pt x="8" y="0"/>
                    <a:pt x="12" y="0"/>
                  </a:cubicBezTo>
                  <a:cubicBezTo>
                    <a:pt x="29" y="0"/>
                    <a:pt x="46" y="4"/>
                    <a:pt x="61" y="13"/>
                  </a:cubicBezTo>
                  <a:lnTo>
                    <a:pt x="58"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3" name="Google Shape;1213;p30">
              <a:extLst>
                <a:ext uri="{FF2B5EF4-FFF2-40B4-BE49-F238E27FC236}">
                  <a16:creationId xmlns:a16="http://schemas.microsoft.com/office/drawing/2014/main" id="{B548E5F8-BA42-DE13-86F7-52EC04304D17}"/>
                </a:ext>
              </a:extLst>
            </p:cNvPr>
            <p:cNvSpPr/>
            <p:nvPr/>
          </p:nvSpPr>
          <p:spPr>
            <a:xfrm>
              <a:off x="1404938" y="574675"/>
              <a:ext cx="52388" cy="33337"/>
            </a:xfrm>
            <a:custGeom>
              <a:avLst/>
              <a:gdLst/>
              <a:ahLst/>
              <a:cxnLst/>
              <a:rect l="l" t="t" r="r" b="b"/>
              <a:pathLst>
                <a:path w="31" h="19" extrusionOk="0">
                  <a:moveTo>
                    <a:pt x="4" y="19"/>
                  </a:moveTo>
                  <a:cubicBezTo>
                    <a:pt x="0" y="13"/>
                    <a:pt x="0" y="13"/>
                    <a:pt x="0" y="13"/>
                  </a:cubicBezTo>
                  <a:cubicBezTo>
                    <a:pt x="9" y="7"/>
                    <a:pt x="19" y="3"/>
                    <a:pt x="29" y="0"/>
                  </a:cubicBezTo>
                  <a:cubicBezTo>
                    <a:pt x="31" y="8"/>
                    <a:pt x="31" y="8"/>
                    <a:pt x="31" y="8"/>
                  </a:cubicBezTo>
                  <a:cubicBezTo>
                    <a:pt x="21" y="10"/>
                    <a:pt x="12" y="14"/>
                    <a:pt x="4" y="1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4" name="Google Shape;1214;p30">
              <a:extLst>
                <a:ext uri="{FF2B5EF4-FFF2-40B4-BE49-F238E27FC236}">
                  <a16:creationId xmlns:a16="http://schemas.microsoft.com/office/drawing/2014/main" id="{5A107440-EB1D-E96F-1461-CC0A365A604C}"/>
                </a:ext>
              </a:extLst>
            </p:cNvPr>
            <p:cNvSpPr/>
            <p:nvPr/>
          </p:nvSpPr>
          <p:spPr>
            <a:xfrm>
              <a:off x="1328738" y="617538"/>
              <a:ext cx="57150" cy="92075"/>
            </a:xfrm>
            <a:custGeom>
              <a:avLst/>
              <a:gdLst/>
              <a:ahLst/>
              <a:cxnLst/>
              <a:rect l="l" t="t" r="r" b="b"/>
              <a:pathLst>
                <a:path w="34" h="55" extrusionOk="0">
                  <a:moveTo>
                    <a:pt x="7" y="55"/>
                  </a:moveTo>
                  <a:cubicBezTo>
                    <a:pt x="0" y="54"/>
                    <a:pt x="0" y="54"/>
                    <a:pt x="0" y="54"/>
                  </a:cubicBezTo>
                  <a:cubicBezTo>
                    <a:pt x="4" y="33"/>
                    <a:pt x="14" y="14"/>
                    <a:pt x="29" y="0"/>
                  </a:cubicBezTo>
                  <a:cubicBezTo>
                    <a:pt x="34" y="5"/>
                    <a:pt x="34" y="5"/>
                    <a:pt x="34" y="5"/>
                  </a:cubicBezTo>
                  <a:cubicBezTo>
                    <a:pt x="20" y="19"/>
                    <a:pt x="11" y="36"/>
                    <a:pt x="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5" name="Google Shape;1215;p30">
              <a:extLst>
                <a:ext uri="{FF2B5EF4-FFF2-40B4-BE49-F238E27FC236}">
                  <a16:creationId xmlns:a16="http://schemas.microsoft.com/office/drawing/2014/main" id="{49B7B76D-17B2-5C11-B306-0A6A67CB42C6}"/>
                </a:ext>
              </a:extLst>
            </p:cNvPr>
            <p:cNvSpPr/>
            <p:nvPr/>
          </p:nvSpPr>
          <p:spPr>
            <a:xfrm>
              <a:off x="1357313" y="787400"/>
              <a:ext cx="36513" cy="50800"/>
            </a:xfrm>
            <a:custGeom>
              <a:avLst/>
              <a:gdLst/>
              <a:ahLst/>
              <a:cxnLst/>
              <a:rect l="l" t="t" r="r" b="b"/>
              <a:pathLst>
                <a:path w="22" h="30" extrusionOk="0">
                  <a:moveTo>
                    <a:pt x="17" y="30"/>
                  </a:moveTo>
                  <a:cubicBezTo>
                    <a:pt x="10" y="21"/>
                    <a:pt x="4" y="12"/>
                    <a:pt x="0" y="2"/>
                  </a:cubicBezTo>
                  <a:cubicBezTo>
                    <a:pt x="6" y="0"/>
                    <a:pt x="6" y="0"/>
                    <a:pt x="6" y="0"/>
                  </a:cubicBezTo>
                  <a:cubicBezTo>
                    <a:pt x="10" y="9"/>
                    <a:pt x="15" y="18"/>
                    <a:pt x="22" y="25"/>
                  </a:cubicBezTo>
                  <a:lnTo>
                    <a:pt x="17" y="3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6" name="Google Shape;1216;p30">
              <a:extLst>
                <a:ext uri="{FF2B5EF4-FFF2-40B4-BE49-F238E27FC236}">
                  <a16:creationId xmlns:a16="http://schemas.microsoft.com/office/drawing/2014/main" id="{C044A6FB-4AB7-8F48-9456-10A301416DE1}"/>
                </a:ext>
              </a:extLst>
            </p:cNvPr>
            <p:cNvSpPr/>
            <p:nvPr/>
          </p:nvSpPr>
          <p:spPr>
            <a:xfrm>
              <a:off x="1400175" y="841375"/>
              <a:ext cx="93663" cy="44450"/>
            </a:xfrm>
            <a:custGeom>
              <a:avLst/>
              <a:gdLst/>
              <a:ahLst/>
              <a:cxnLst/>
              <a:rect l="l" t="t" r="r" b="b"/>
              <a:pathLst>
                <a:path w="56" h="26" extrusionOk="0">
                  <a:moveTo>
                    <a:pt x="56" y="26"/>
                  </a:moveTo>
                  <a:cubicBezTo>
                    <a:pt x="35" y="26"/>
                    <a:pt x="15" y="18"/>
                    <a:pt x="0" y="5"/>
                  </a:cubicBezTo>
                  <a:cubicBezTo>
                    <a:pt x="4" y="0"/>
                    <a:pt x="4" y="0"/>
                    <a:pt x="4" y="0"/>
                  </a:cubicBezTo>
                  <a:cubicBezTo>
                    <a:pt x="18" y="13"/>
                    <a:pt x="37" y="19"/>
                    <a:pt x="56" y="19"/>
                  </a:cubicBezTo>
                  <a:lnTo>
                    <a:pt x="56" y="26"/>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7" name="Google Shape;1217;p30">
              <a:extLst>
                <a:ext uri="{FF2B5EF4-FFF2-40B4-BE49-F238E27FC236}">
                  <a16:creationId xmlns:a16="http://schemas.microsoft.com/office/drawing/2014/main" id="{B5DE2448-5509-5C0A-CDB1-5AF6C9D516C8}"/>
                </a:ext>
              </a:extLst>
            </p:cNvPr>
            <p:cNvSpPr/>
            <p:nvPr/>
          </p:nvSpPr>
          <p:spPr>
            <a:xfrm>
              <a:off x="1522413" y="839788"/>
              <a:ext cx="68263" cy="42863"/>
            </a:xfrm>
            <a:custGeom>
              <a:avLst/>
              <a:gdLst/>
              <a:ahLst/>
              <a:cxnLst/>
              <a:rect l="l" t="t" r="r" b="b"/>
              <a:pathLst>
                <a:path w="40" h="25" extrusionOk="0">
                  <a:moveTo>
                    <a:pt x="1" y="25"/>
                  </a:moveTo>
                  <a:cubicBezTo>
                    <a:pt x="0" y="19"/>
                    <a:pt x="0" y="19"/>
                    <a:pt x="0" y="19"/>
                  </a:cubicBezTo>
                  <a:cubicBezTo>
                    <a:pt x="13" y="16"/>
                    <a:pt x="26" y="10"/>
                    <a:pt x="36" y="0"/>
                  </a:cubicBezTo>
                  <a:cubicBezTo>
                    <a:pt x="40" y="5"/>
                    <a:pt x="40" y="5"/>
                    <a:pt x="40" y="5"/>
                  </a:cubicBezTo>
                  <a:cubicBezTo>
                    <a:pt x="29" y="15"/>
                    <a:pt x="15" y="22"/>
                    <a:pt x="1" y="2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8" name="Google Shape;1218;p30">
              <a:extLst>
                <a:ext uri="{FF2B5EF4-FFF2-40B4-BE49-F238E27FC236}">
                  <a16:creationId xmlns:a16="http://schemas.microsoft.com/office/drawing/2014/main" id="{50F07E8C-6876-4E12-8480-A4CF282FBEBD}"/>
                </a:ext>
              </a:extLst>
            </p:cNvPr>
            <p:cNvSpPr/>
            <p:nvPr/>
          </p:nvSpPr>
          <p:spPr>
            <a:xfrm>
              <a:off x="1593850" y="784225"/>
              <a:ext cx="36513" cy="53975"/>
            </a:xfrm>
            <a:custGeom>
              <a:avLst/>
              <a:gdLst/>
              <a:ahLst/>
              <a:cxnLst/>
              <a:rect l="l" t="t" r="r" b="b"/>
              <a:pathLst>
                <a:path w="22" h="32" extrusionOk="0">
                  <a:moveTo>
                    <a:pt x="5" y="32"/>
                  </a:moveTo>
                  <a:cubicBezTo>
                    <a:pt x="0" y="27"/>
                    <a:pt x="0" y="27"/>
                    <a:pt x="0" y="27"/>
                  </a:cubicBezTo>
                  <a:cubicBezTo>
                    <a:pt x="7" y="19"/>
                    <a:pt x="13" y="10"/>
                    <a:pt x="16" y="0"/>
                  </a:cubicBezTo>
                  <a:cubicBezTo>
                    <a:pt x="22" y="3"/>
                    <a:pt x="22" y="3"/>
                    <a:pt x="22" y="3"/>
                  </a:cubicBezTo>
                  <a:cubicBezTo>
                    <a:pt x="18" y="13"/>
                    <a:pt x="12" y="23"/>
                    <a:pt x="5"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9" name="Google Shape;1219;p30">
              <a:extLst>
                <a:ext uri="{FF2B5EF4-FFF2-40B4-BE49-F238E27FC236}">
                  <a16:creationId xmlns:a16="http://schemas.microsoft.com/office/drawing/2014/main" id="{40B87ED8-25B1-2B38-BDBC-1C179895FF84}"/>
                </a:ext>
              </a:extLst>
            </p:cNvPr>
            <p:cNvSpPr/>
            <p:nvPr/>
          </p:nvSpPr>
          <p:spPr>
            <a:xfrm>
              <a:off x="1625600" y="704850"/>
              <a:ext cx="12700" cy="61913"/>
            </a:xfrm>
            <a:custGeom>
              <a:avLst/>
              <a:gdLst/>
              <a:ahLst/>
              <a:cxnLst/>
              <a:rect l="l" t="t" r="r" b="b"/>
              <a:pathLst>
                <a:path w="8" h="36" extrusionOk="0">
                  <a:moveTo>
                    <a:pt x="7" y="36"/>
                  </a:moveTo>
                  <a:cubicBezTo>
                    <a:pt x="1" y="34"/>
                    <a:pt x="1" y="34"/>
                    <a:pt x="1" y="34"/>
                  </a:cubicBezTo>
                  <a:cubicBezTo>
                    <a:pt x="2" y="30"/>
                    <a:pt x="2" y="25"/>
                    <a:pt x="2" y="20"/>
                  </a:cubicBezTo>
                  <a:cubicBezTo>
                    <a:pt x="2" y="14"/>
                    <a:pt x="1" y="7"/>
                    <a:pt x="0" y="1"/>
                  </a:cubicBezTo>
                  <a:cubicBezTo>
                    <a:pt x="6" y="0"/>
                    <a:pt x="6" y="0"/>
                    <a:pt x="6" y="0"/>
                  </a:cubicBezTo>
                  <a:cubicBezTo>
                    <a:pt x="7" y="6"/>
                    <a:pt x="8" y="13"/>
                    <a:pt x="8" y="20"/>
                  </a:cubicBezTo>
                  <a:cubicBezTo>
                    <a:pt x="8" y="25"/>
                    <a:pt x="8" y="31"/>
                    <a:pt x="7"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0" name="Google Shape;1220;p30">
              <a:extLst>
                <a:ext uri="{FF2B5EF4-FFF2-40B4-BE49-F238E27FC236}">
                  <a16:creationId xmlns:a16="http://schemas.microsoft.com/office/drawing/2014/main" id="{9B77B27D-E8E1-05EC-6900-45FCD8A10EAB}"/>
                </a:ext>
              </a:extLst>
            </p:cNvPr>
            <p:cNvSpPr/>
            <p:nvPr/>
          </p:nvSpPr>
          <p:spPr>
            <a:xfrm>
              <a:off x="1593850" y="641350"/>
              <a:ext cx="36513" cy="50800"/>
            </a:xfrm>
            <a:custGeom>
              <a:avLst/>
              <a:gdLst/>
              <a:ahLst/>
              <a:cxnLst/>
              <a:rect l="l" t="t" r="r" b="b"/>
              <a:pathLst>
                <a:path w="22" h="30" extrusionOk="0">
                  <a:moveTo>
                    <a:pt x="16" y="30"/>
                  </a:moveTo>
                  <a:cubicBezTo>
                    <a:pt x="12" y="20"/>
                    <a:pt x="7" y="12"/>
                    <a:pt x="0" y="4"/>
                  </a:cubicBezTo>
                  <a:cubicBezTo>
                    <a:pt x="5" y="0"/>
                    <a:pt x="5" y="0"/>
                    <a:pt x="5" y="0"/>
                  </a:cubicBezTo>
                  <a:cubicBezTo>
                    <a:pt x="12" y="8"/>
                    <a:pt x="18" y="17"/>
                    <a:pt x="22" y="28"/>
                  </a:cubicBezTo>
                  <a:lnTo>
                    <a:pt x="16" y="30"/>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1" name="Google Shape;1221;p30">
              <a:extLst>
                <a:ext uri="{FF2B5EF4-FFF2-40B4-BE49-F238E27FC236}">
                  <a16:creationId xmlns:a16="http://schemas.microsoft.com/office/drawing/2014/main" id="{FFF65521-6B20-0A71-3682-77D5EDED6EE6}"/>
                </a:ext>
              </a:extLst>
            </p:cNvPr>
            <p:cNvSpPr/>
            <p:nvPr/>
          </p:nvSpPr>
          <p:spPr>
            <a:xfrm>
              <a:off x="1524000" y="596900"/>
              <a:ext cx="61912" cy="38100"/>
            </a:xfrm>
            <a:custGeom>
              <a:avLst/>
              <a:gdLst/>
              <a:ahLst/>
              <a:cxnLst/>
              <a:rect l="l" t="t" r="r" b="b"/>
              <a:pathLst>
                <a:path w="37" h="22" extrusionOk="0">
                  <a:moveTo>
                    <a:pt x="33" y="22"/>
                  </a:moveTo>
                  <a:cubicBezTo>
                    <a:pt x="23" y="14"/>
                    <a:pt x="12" y="9"/>
                    <a:pt x="0" y="6"/>
                  </a:cubicBezTo>
                  <a:cubicBezTo>
                    <a:pt x="1" y="0"/>
                    <a:pt x="1" y="0"/>
                    <a:pt x="1" y="0"/>
                  </a:cubicBezTo>
                  <a:cubicBezTo>
                    <a:pt x="14" y="3"/>
                    <a:pt x="26" y="9"/>
                    <a:pt x="37" y="17"/>
                  </a:cubicBezTo>
                  <a:lnTo>
                    <a:pt x="33" y="22"/>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2" name="Google Shape;1222;p30">
              <a:extLst>
                <a:ext uri="{FF2B5EF4-FFF2-40B4-BE49-F238E27FC236}">
                  <a16:creationId xmlns:a16="http://schemas.microsoft.com/office/drawing/2014/main" id="{A2C3151D-7D43-11B4-AB92-38C13CECE98E}"/>
                </a:ext>
              </a:extLst>
            </p:cNvPr>
            <p:cNvSpPr/>
            <p:nvPr/>
          </p:nvSpPr>
          <p:spPr>
            <a:xfrm>
              <a:off x="1417638" y="593725"/>
              <a:ext cx="90488" cy="30163"/>
            </a:xfrm>
            <a:custGeom>
              <a:avLst/>
              <a:gdLst/>
              <a:ahLst/>
              <a:cxnLst/>
              <a:rect l="l" t="t" r="r" b="b"/>
              <a:pathLst>
                <a:path w="53" h="18" extrusionOk="0">
                  <a:moveTo>
                    <a:pt x="3" y="18"/>
                  </a:moveTo>
                  <a:cubicBezTo>
                    <a:pt x="0" y="12"/>
                    <a:pt x="0" y="12"/>
                    <a:pt x="0" y="12"/>
                  </a:cubicBezTo>
                  <a:cubicBezTo>
                    <a:pt x="14" y="4"/>
                    <a:pt x="29" y="0"/>
                    <a:pt x="45" y="0"/>
                  </a:cubicBezTo>
                  <a:cubicBezTo>
                    <a:pt x="48" y="0"/>
                    <a:pt x="51" y="0"/>
                    <a:pt x="53" y="0"/>
                  </a:cubicBezTo>
                  <a:cubicBezTo>
                    <a:pt x="53" y="6"/>
                    <a:pt x="53" y="6"/>
                    <a:pt x="53" y="6"/>
                  </a:cubicBezTo>
                  <a:cubicBezTo>
                    <a:pt x="50" y="6"/>
                    <a:pt x="47" y="6"/>
                    <a:pt x="45" y="6"/>
                  </a:cubicBezTo>
                  <a:cubicBezTo>
                    <a:pt x="30" y="6"/>
                    <a:pt x="16" y="10"/>
                    <a:pt x="3"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3" name="Google Shape;1223;p30">
              <a:extLst>
                <a:ext uri="{FF2B5EF4-FFF2-40B4-BE49-F238E27FC236}">
                  <a16:creationId xmlns:a16="http://schemas.microsoft.com/office/drawing/2014/main" id="{51E90B15-FB0A-830B-2D9A-D4FAFB900D55}"/>
                </a:ext>
              </a:extLst>
            </p:cNvPr>
            <p:cNvSpPr/>
            <p:nvPr/>
          </p:nvSpPr>
          <p:spPr>
            <a:xfrm>
              <a:off x="1358900" y="625475"/>
              <a:ext cx="50800" cy="63500"/>
            </a:xfrm>
            <a:custGeom>
              <a:avLst/>
              <a:gdLst/>
              <a:ahLst/>
              <a:cxnLst/>
              <a:rect l="l" t="t" r="r" b="b"/>
              <a:pathLst>
                <a:path w="30" h="37" extrusionOk="0">
                  <a:moveTo>
                    <a:pt x="6" y="37"/>
                  </a:moveTo>
                  <a:cubicBezTo>
                    <a:pt x="0" y="35"/>
                    <a:pt x="0" y="35"/>
                    <a:pt x="0" y="35"/>
                  </a:cubicBezTo>
                  <a:cubicBezTo>
                    <a:pt x="5" y="21"/>
                    <a:pt x="14" y="9"/>
                    <a:pt x="26" y="0"/>
                  </a:cubicBezTo>
                  <a:cubicBezTo>
                    <a:pt x="30" y="5"/>
                    <a:pt x="30" y="5"/>
                    <a:pt x="30" y="5"/>
                  </a:cubicBezTo>
                  <a:cubicBezTo>
                    <a:pt x="19" y="13"/>
                    <a:pt x="11" y="24"/>
                    <a:pt x="6"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4" name="Google Shape;1224;p30">
              <a:extLst>
                <a:ext uri="{FF2B5EF4-FFF2-40B4-BE49-F238E27FC236}">
                  <a16:creationId xmlns:a16="http://schemas.microsoft.com/office/drawing/2014/main" id="{B0BF6D95-D356-EE58-66B1-11CAEECE992A}"/>
                </a:ext>
              </a:extLst>
            </p:cNvPr>
            <p:cNvSpPr/>
            <p:nvPr/>
          </p:nvSpPr>
          <p:spPr>
            <a:xfrm>
              <a:off x="1347788" y="703263"/>
              <a:ext cx="14288" cy="69850"/>
            </a:xfrm>
            <a:custGeom>
              <a:avLst/>
              <a:gdLst/>
              <a:ahLst/>
              <a:cxnLst/>
              <a:rect l="l" t="t" r="r" b="b"/>
              <a:pathLst>
                <a:path w="9" h="41" extrusionOk="0">
                  <a:moveTo>
                    <a:pt x="3" y="41"/>
                  </a:moveTo>
                  <a:cubicBezTo>
                    <a:pt x="1" y="35"/>
                    <a:pt x="0" y="28"/>
                    <a:pt x="0" y="21"/>
                  </a:cubicBezTo>
                  <a:cubicBezTo>
                    <a:pt x="0" y="14"/>
                    <a:pt x="1" y="7"/>
                    <a:pt x="3" y="0"/>
                  </a:cubicBezTo>
                  <a:cubicBezTo>
                    <a:pt x="9" y="2"/>
                    <a:pt x="9" y="2"/>
                    <a:pt x="9" y="2"/>
                  </a:cubicBezTo>
                  <a:cubicBezTo>
                    <a:pt x="7" y="8"/>
                    <a:pt x="7" y="15"/>
                    <a:pt x="7" y="21"/>
                  </a:cubicBezTo>
                  <a:cubicBezTo>
                    <a:pt x="7" y="28"/>
                    <a:pt x="7" y="34"/>
                    <a:pt x="9" y="40"/>
                  </a:cubicBezTo>
                  <a:lnTo>
                    <a:pt x="3" y="41"/>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5" name="Google Shape;1225;p30">
              <a:extLst>
                <a:ext uri="{FF2B5EF4-FFF2-40B4-BE49-F238E27FC236}">
                  <a16:creationId xmlns:a16="http://schemas.microsoft.com/office/drawing/2014/main" id="{318D1587-E77D-FB73-C937-74F2B3B9B79B}"/>
                </a:ext>
              </a:extLst>
            </p:cNvPr>
            <p:cNvSpPr/>
            <p:nvPr/>
          </p:nvSpPr>
          <p:spPr>
            <a:xfrm>
              <a:off x="1493838" y="769938"/>
              <a:ext cx="119063" cy="93663"/>
            </a:xfrm>
            <a:custGeom>
              <a:avLst/>
              <a:gdLst/>
              <a:ahLst/>
              <a:cxnLst/>
              <a:rect l="l" t="t" r="r" b="b"/>
              <a:pathLst>
                <a:path w="71" h="56" extrusionOk="0">
                  <a:moveTo>
                    <a:pt x="0" y="56"/>
                  </a:moveTo>
                  <a:cubicBezTo>
                    <a:pt x="0" y="53"/>
                    <a:pt x="0" y="53"/>
                    <a:pt x="0" y="53"/>
                  </a:cubicBezTo>
                  <a:cubicBezTo>
                    <a:pt x="32" y="53"/>
                    <a:pt x="60" y="31"/>
                    <a:pt x="68" y="0"/>
                  </a:cubicBezTo>
                  <a:cubicBezTo>
                    <a:pt x="71" y="1"/>
                    <a:pt x="71" y="1"/>
                    <a:pt x="71" y="1"/>
                  </a:cubicBezTo>
                  <a:cubicBezTo>
                    <a:pt x="62" y="33"/>
                    <a:pt x="33" y="56"/>
                    <a:pt x="0" y="5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6" name="Google Shape;1226;p30">
              <a:extLst>
                <a:ext uri="{FF2B5EF4-FFF2-40B4-BE49-F238E27FC236}">
                  <a16:creationId xmlns:a16="http://schemas.microsoft.com/office/drawing/2014/main" id="{6B24C7DF-5FB4-1B5B-6AC5-8891E3699F8B}"/>
                </a:ext>
              </a:extLst>
            </p:cNvPr>
            <p:cNvSpPr/>
            <p:nvPr/>
          </p:nvSpPr>
          <p:spPr>
            <a:xfrm>
              <a:off x="1609725" y="719138"/>
              <a:ext cx="7938" cy="20638"/>
            </a:xfrm>
            <a:custGeom>
              <a:avLst/>
              <a:gdLst/>
              <a:ahLst/>
              <a:cxnLst/>
              <a:rect l="l" t="t" r="r" b="b"/>
              <a:pathLst>
                <a:path w="4" h="12" extrusionOk="0">
                  <a:moveTo>
                    <a:pt x="4" y="12"/>
                  </a:moveTo>
                  <a:cubicBezTo>
                    <a:pt x="1" y="12"/>
                    <a:pt x="1" y="12"/>
                    <a:pt x="1" y="12"/>
                  </a:cubicBezTo>
                  <a:cubicBezTo>
                    <a:pt x="1" y="8"/>
                    <a:pt x="1" y="4"/>
                    <a:pt x="0" y="1"/>
                  </a:cubicBezTo>
                  <a:cubicBezTo>
                    <a:pt x="3" y="0"/>
                    <a:pt x="3" y="0"/>
                    <a:pt x="3" y="0"/>
                  </a:cubicBezTo>
                  <a:cubicBezTo>
                    <a:pt x="4" y="4"/>
                    <a:pt x="4" y="8"/>
                    <a:pt x="4" y="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7" name="Google Shape;1227;p30">
              <a:extLst>
                <a:ext uri="{FF2B5EF4-FFF2-40B4-BE49-F238E27FC236}">
                  <a16:creationId xmlns:a16="http://schemas.microsoft.com/office/drawing/2014/main" id="{83746AA1-2CBA-2B70-77D5-49F5A36DB8C1}"/>
                </a:ext>
              </a:extLst>
            </p:cNvPr>
            <p:cNvSpPr/>
            <p:nvPr/>
          </p:nvSpPr>
          <p:spPr>
            <a:xfrm>
              <a:off x="1568450" y="642938"/>
              <a:ext cx="20638" cy="20638"/>
            </a:xfrm>
            <a:custGeom>
              <a:avLst/>
              <a:gdLst/>
              <a:ahLst/>
              <a:cxnLst/>
              <a:rect l="l" t="t" r="r" b="b"/>
              <a:pathLst>
                <a:path w="12" h="12" extrusionOk="0">
                  <a:moveTo>
                    <a:pt x="10" y="12"/>
                  </a:moveTo>
                  <a:cubicBezTo>
                    <a:pt x="7" y="9"/>
                    <a:pt x="4" y="6"/>
                    <a:pt x="0" y="3"/>
                  </a:cubicBezTo>
                  <a:cubicBezTo>
                    <a:pt x="2" y="0"/>
                    <a:pt x="2" y="0"/>
                    <a:pt x="2" y="0"/>
                  </a:cubicBezTo>
                  <a:cubicBezTo>
                    <a:pt x="6" y="3"/>
                    <a:pt x="9" y="7"/>
                    <a:pt x="12" y="10"/>
                  </a:cubicBezTo>
                  <a:lnTo>
                    <a:pt x="10" y="12"/>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8" name="Google Shape;1228;p30">
              <a:extLst>
                <a:ext uri="{FF2B5EF4-FFF2-40B4-BE49-F238E27FC236}">
                  <a16:creationId xmlns:a16="http://schemas.microsoft.com/office/drawing/2014/main" id="{0ED453D2-F422-13CA-D034-B9464D193589}"/>
                </a:ext>
              </a:extLst>
            </p:cNvPr>
            <p:cNvSpPr/>
            <p:nvPr/>
          </p:nvSpPr>
          <p:spPr>
            <a:xfrm>
              <a:off x="1508125" y="615950"/>
              <a:ext cx="55563" cy="25400"/>
            </a:xfrm>
            <a:custGeom>
              <a:avLst/>
              <a:gdLst/>
              <a:ahLst/>
              <a:cxnLst/>
              <a:rect l="l" t="t" r="r" b="b"/>
              <a:pathLst>
                <a:path w="33" h="15" extrusionOk="0">
                  <a:moveTo>
                    <a:pt x="31" y="15"/>
                  </a:moveTo>
                  <a:cubicBezTo>
                    <a:pt x="22" y="9"/>
                    <a:pt x="11" y="5"/>
                    <a:pt x="0" y="3"/>
                  </a:cubicBezTo>
                  <a:cubicBezTo>
                    <a:pt x="0" y="0"/>
                    <a:pt x="0" y="0"/>
                    <a:pt x="0" y="0"/>
                  </a:cubicBezTo>
                  <a:cubicBezTo>
                    <a:pt x="12" y="2"/>
                    <a:pt x="23" y="6"/>
                    <a:pt x="33" y="13"/>
                  </a:cubicBezTo>
                  <a:lnTo>
                    <a:pt x="31" y="15"/>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9" name="Google Shape;1229;p30">
              <a:extLst>
                <a:ext uri="{FF2B5EF4-FFF2-40B4-BE49-F238E27FC236}">
                  <a16:creationId xmlns:a16="http://schemas.microsoft.com/office/drawing/2014/main" id="{A1119E6C-1B8B-DAB4-C071-B6A5937DED57}"/>
                </a:ext>
              </a:extLst>
            </p:cNvPr>
            <p:cNvSpPr/>
            <p:nvPr/>
          </p:nvSpPr>
          <p:spPr>
            <a:xfrm>
              <a:off x="1466850" y="615950"/>
              <a:ext cx="26988" cy="6350"/>
            </a:xfrm>
            <a:custGeom>
              <a:avLst/>
              <a:gdLst/>
              <a:ahLst/>
              <a:cxnLst/>
              <a:rect l="l" t="t" r="r" b="b"/>
              <a:pathLst>
                <a:path w="16" h="4" extrusionOk="0">
                  <a:moveTo>
                    <a:pt x="1" y="4"/>
                  </a:moveTo>
                  <a:cubicBezTo>
                    <a:pt x="0" y="1"/>
                    <a:pt x="0" y="1"/>
                    <a:pt x="0" y="1"/>
                  </a:cubicBezTo>
                  <a:cubicBezTo>
                    <a:pt x="5" y="0"/>
                    <a:pt x="11" y="0"/>
                    <a:pt x="16" y="0"/>
                  </a:cubicBezTo>
                  <a:cubicBezTo>
                    <a:pt x="16" y="3"/>
                    <a:pt x="16" y="3"/>
                    <a:pt x="16" y="3"/>
                  </a:cubicBezTo>
                  <a:cubicBezTo>
                    <a:pt x="11" y="3"/>
                    <a:pt x="6" y="3"/>
                    <a:pt x="1"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0" name="Google Shape;1230;p30">
              <a:extLst>
                <a:ext uri="{FF2B5EF4-FFF2-40B4-BE49-F238E27FC236}">
                  <a16:creationId xmlns:a16="http://schemas.microsoft.com/office/drawing/2014/main" id="{8F3D448E-EE76-74FD-ECEE-635914F6C9D6}"/>
                </a:ext>
              </a:extLst>
            </p:cNvPr>
            <p:cNvSpPr/>
            <p:nvPr/>
          </p:nvSpPr>
          <p:spPr>
            <a:xfrm>
              <a:off x="1376363" y="625475"/>
              <a:ext cx="69850" cy="77787"/>
            </a:xfrm>
            <a:custGeom>
              <a:avLst/>
              <a:gdLst/>
              <a:ahLst/>
              <a:cxnLst/>
              <a:rect l="l" t="t" r="r" b="b"/>
              <a:pathLst>
                <a:path w="42" h="46" extrusionOk="0">
                  <a:moveTo>
                    <a:pt x="3" y="46"/>
                  </a:moveTo>
                  <a:cubicBezTo>
                    <a:pt x="0" y="45"/>
                    <a:pt x="0" y="45"/>
                    <a:pt x="0" y="45"/>
                  </a:cubicBezTo>
                  <a:cubicBezTo>
                    <a:pt x="6" y="25"/>
                    <a:pt x="21" y="8"/>
                    <a:pt x="41" y="0"/>
                  </a:cubicBezTo>
                  <a:cubicBezTo>
                    <a:pt x="42" y="3"/>
                    <a:pt x="42" y="3"/>
                    <a:pt x="42" y="3"/>
                  </a:cubicBezTo>
                  <a:cubicBezTo>
                    <a:pt x="23" y="11"/>
                    <a:pt x="9" y="26"/>
                    <a:pt x="3" y="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1" name="Google Shape;1231;p30">
              <a:extLst>
                <a:ext uri="{FF2B5EF4-FFF2-40B4-BE49-F238E27FC236}">
                  <a16:creationId xmlns:a16="http://schemas.microsoft.com/office/drawing/2014/main" id="{C8DC99A3-8D21-BC29-FDC7-A3CE789F810C}"/>
                </a:ext>
              </a:extLst>
            </p:cNvPr>
            <p:cNvSpPr/>
            <p:nvPr/>
          </p:nvSpPr>
          <p:spPr>
            <a:xfrm>
              <a:off x="1368425" y="714375"/>
              <a:ext cx="9525" cy="25400"/>
            </a:xfrm>
            <a:custGeom>
              <a:avLst/>
              <a:gdLst/>
              <a:ahLst/>
              <a:cxnLst/>
              <a:rect l="l" t="t" r="r" b="b"/>
              <a:pathLst>
                <a:path w="5" h="15" extrusionOk="0">
                  <a:moveTo>
                    <a:pt x="3" y="15"/>
                  </a:moveTo>
                  <a:cubicBezTo>
                    <a:pt x="0" y="15"/>
                    <a:pt x="0" y="15"/>
                    <a:pt x="0" y="15"/>
                  </a:cubicBezTo>
                  <a:cubicBezTo>
                    <a:pt x="0" y="10"/>
                    <a:pt x="1" y="5"/>
                    <a:pt x="2" y="0"/>
                  </a:cubicBezTo>
                  <a:cubicBezTo>
                    <a:pt x="5" y="1"/>
                    <a:pt x="5" y="1"/>
                    <a:pt x="5" y="1"/>
                  </a:cubicBezTo>
                  <a:cubicBezTo>
                    <a:pt x="4" y="6"/>
                    <a:pt x="3" y="11"/>
                    <a:pt x="3" y="1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2" name="Google Shape;1232;p30">
              <a:extLst>
                <a:ext uri="{FF2B5EF4-FFF2-40B4-BE49-F238E27FC236}">
                  <a16:creationId xmlns:a16="http://schemas.microsoft.com/office/drawing/2014/main" id="{69C0A029-B0DE-1B94-AE18-98E1FF47DB76}"/>
                </a:ext>
              </a:extLst>
            </p:cNvPr>
            <p:cNvSpPr/>
            <p:nvPr/>
          </p:nvSpPr>
          <p:spPr>
            <a:xfrm>
              <a:off x="1376363" y="776288"/>
              <a:ext cx="50800" cy="65087"/>
            </a:xfrm>
            <a:custGeom>
              <a:avLst/>
              <a:gdLst/>
              <a:ahLst/>
              <a:cxnLst/>
              <a:rect l="l" t="t" r="r" b="b"/>
              <a:pathLst>
                <a:path w="30" h="39" extrusionOk="0">
                  <a:moveTo>
                    <a:pt x="28" y="39"/>
                  </a:moveTo>
                  <a:cubicBezTo>
                    <a:pt x="15" y="30"/>
                    <a:pt x="5" y="16"/>
                    <a:pt x="0" y="1"/>
                  </a:cubicBezTo>
                  <a:cubicBezTo>
                    <a:pt x="3" y="0"/>
                    <a:pt x="3" y="0"/>
                    <a:pt x="3" y="0"/>
                  </a:cubicBezTo>
                  <a:cubicBezTo>
                    <a:pt x="7" y="14"/>
                    <a:pt x="17" y="27"/>
                    <a:pt x="30" y="36"/>
                  </a:cubicBezTo>
                  <a:lnTo>
                    <a:pt x="28" y="39"/>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3" name="Google Shape;1233;p30">
              <a:extLst>
                <a:ext uri="{FF2B5EF4-FFF2-40B4-BE49-F238E27FC236}">
                  <a16:creationId xmlns:a16="http://schemas.microsoft.com/office/drawing/2014/main" id="{528AA1D9-0D6D-F904-86BD-9137987A5E6F}"/>
                </a:ext>
              </a:extLst>
            </p:cNvPr>
            <p:cNvSpPr/>
            <p:nvPr/>
          </p:nvSpPr>
          <p:spPr>
            <a:xfrm>
              <a:off x="1441450" y="847725"/>
              <a:ext cx="17463" cy="11113"/>
            </a:xfrm>
            <a:custGeom>
              <a:avLst/>
              <a:gdLst/>
              <a:ahLst/>
              <a:cxnLst/>
              <a:rect l="l" t="t" r="r" b="b"/>
              <a:pathLst>
                <a:path w="10" h="7" extrusionOk="0">
                  <a:moveTo>
                    <a:pt x="9" y="7"/>
                  </a:moveTo>
                  <a:cubicBezTo>
                    <a:pt x="6" y="6"/>
                    <a:pt x="3" y="4"/>
                    <a:pt x="0" y="3"/>
                  </a:cubicBezTo>
                  <a:cubicBezTo>
                    <a:pt x="1" y="0"/>
                    <a:pt x="1" y="0"/>
                    <a:pt x="1" y="0"/>
                  </a:cubicBezTo>
                  <a:cubicBezTo>
                    <a:pt x="4" y="1"/>
                    <a:pt x="7" y="3"/>
                    <a:pt x="10" y="4"/>
                  </a:cubicBezTo>
                  <a:lnTo>
                    <a:pt x="9" y="7"/>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8" name="Rectangle: Rounded Corners 27">
            <a:extLst>
              <a:ext uri="{FF2B5EF4-FFF2-40B4-BE49-F238E27FC236}">
                <a16:creationId xmlns:a16="http://schemas.microsoft.com/office/drawing/2014/main" id="{2CB3D1EB-63A1-2B98-D528-4F61970FEE9C}"/>
              </a:ext>
            </a:extLst>
          </p:cNvPr>
          <p:cNvSpPr/>
          <p:nvPr/>
        </p:nvSpPr>
        <p:spPr>
          <a:xfrm>
            <a:off x="226981" y="1353728"/>
            <a:ext cx="5015207" cy="831850"/>
          </a:xfrm>
          <a:prstGeom prst="roundRect">
            <a:avLst/>
          </a:prstGeom>
          <a:solidFill>
            <a:schemeClr val="accent3"/>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Xem lại kiến thức đã học ở Bài 14.</a:t>
            </a:r>
          </a:p>
        </p:txBody>
      </p:sp>
      <p:sp>
        <p:nvSpPr>
          <p:cNvPr id="29" name="Rectangle: Rounded Corners 28">
            <a:extLst>
              <a:ext uri="{FF2B5EF4-FFF2-40B4-BE49-F238E27FC236}">
                <a16:creationId xmlns:a16="http://schemas.microsoft.com/office/drawing/2014/main" id="{4BAE5A6B-980B-D354-F455-1356F6CE10F8}"/>
              </a:ext>
            </a:extLst>
          </p:cNvPr>
          <p:cNvSpPr/>
          <p:nvPr/>
        </p:nvSpPr>
        <p:spPr>
          <a:xfrm>
            <a:off x="226980" y="2423675"/>
            <a:ext cx="5015207" cy="831850"/>
          </a:xfrm>
          <a:prstGeom prst="roundRect">
            <a:avLst/>
          </a:prstGeom>
          <a:solidFill>
            <a:schemeClr val="accent3"/>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Hoàn thành nội dung của phần Vận dụng </a:t>
            </a:r>
          </a:p>
        </p:txBody>
      </p:sp>
      <p:sp>
        <p:nvSpPr>
          <p:cNvPr id="30" name="Rectangle: Rounded Corners 29">
            <a:extLst>
              <a:ext uri="{FF2B5EF4-FFF2-40B4-BE49-F238E27FC236}">
                <a16:creationId xmlns:a16="http://schemas.microsoft.com/office/drawing/2014/main" id="{E88FFFCA-741E-AC84-E968-D558AE621505}"/>
              </a:ext>
            </a:extLst>
          </p:cNvPr>
          <p:cNvSpPr/>
          <p:nvPr/>
        </p:nvSpPr>
        <p:spPr>
          <a:xfrm>
            <a:off x="226979" y="3592115"/>
            <a:ext cx="5015207" cy="986971"/>
          </a:xfrm>
          <a:prstGeom prst="roundRect">
            <a:avLst/>
          </a:prstGeom>
          <a:solidFill>
            <a:schemeClr val="accent3"/>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Xem trước nội dung </a:t>
            </a:r>
            <a:r>
              <a:rPr lang="vi-VN" sz="2000" b="1" i="1">
                <a:solidFill>
                  <a:srgbClr val="000000"/>
                </a:solidFill>
              </a:rPr>
              <a:t>Bài 15: Một số linh kiện điện tử phổ biến.</a:t>
            </a:r>
            <a:endParaRPr lang="en-US" sz="2000" b="1" i="1">
              <a:solidFill>
                <a:srgbClr val="000000"/>
              </a:solidFill>
            </a:endParaRPr>
          </a:p>
        </p:txBody>
      </p:sp>
    </p:spTree>
    <p:extLst>
      <p:ext uri="{BB962C8B-B14F-4D97-AF65-F5344CB8AC3E}">
        <p14:creationId xmlns:p14="http://schemas.microsoft.com/office/powerpoint/2010/main" val="14001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wipe(up)">
                                      <p:cBhvr>
                                        <p:cTn id="7" dur="500"/>
                                        <p:tgtEl>
                                          <p:spTgt spid="1161"/>
                                        </p:tgtEl>
                                      </p:cBhvr>
                                    </p:animEffect>
                                  </p:childTnLst>
                                </p:cTn>
                              </p:par>
                              <p:par>
                                <p:cTn id="8" presetID="22" presetClass="entr" presetSubtype="1" fill="hold"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wipe(up)">
                                      <p:cBhvr>
                                        <p:cTn id="10" dur="500"/>
                                        <p:tgtEl>
                                          <p:spTgt spid="2355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500"/>
                                        <p:tgtEl>
                                          <p:spTgt spid="2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1" grpId="0"/>
      <p:bldP spid="28" grpId="0" animBg="1"/>
      <p:bldP spid="29" grpId="0" animBg="1"/>
      <p:bldP spid="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28">
          <a:extLst>
            <a:ext uri="{FF2B5EF4-FFF2-40B4-BE49-F238E27FC236}">
              <a16:creationId xmlns:a16="http://schemas.microsoft.com/office/drawing/2014/main" id="{68E0A3E0-2A6D-1B46-7B4E-46877A7BA0FD}"/>
            </a:ext>
          </a:extLst>
        </p:cNvPr>
        <p:cNvGrpSpPr/>
        <p:nvPr/>
      </p:nvGrpSpPr>
      <p:grpSpPr>
        <a:xfrm>
          <a:off x="0" y="0"/>
          <a:ext cx="0" cy="0"/>
          <a:chOff x="0" y="0"/>
          <a:chExt cx="0" cy="0"/>
        </a:xfrm>
      </p:grpSpPr>
      <p:sp>
        <p:nvSpPr>
          <p:cNvPr id="1530" name="Google Shape;1530;p46">
            <a:extLst>
              <a:ext uri="{FF2B5EF4-FFF2-40B4-BE49-F238E27FC236}">
                <a16:creationId xmlns:a16="http://schemas.microsoft.com/office/drawing/2014/main" id="{3727330E-9545-92AC-F560-E9388BCD7A99}"/>
              </a:ext>
            </a:extLst>
          </p:cNvPr>
          <p:cNvSpPr txBox="1">
            <a:spLocks noGrp="1"/>
          </p:cNvSpPr>
          <p:nvPr>
            <p:ph type="title"/>
          </p:nvPr>
        </p:nvSpPr>
        <p:spPr>
          <a:xfrm>
            <a:off x="720000" y="1542405"/>
            <a:ext cx="7704000" cy="2058689"/>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b="1">
                <a:latin typeface="+mj-lt"/>
              </a:rPr>
              <a:t>CẢM ƠN CÁC EM ĐÃ CHÚ Ý LẮNG NGHE BÀI GIẢNG!</a:t>
            </a:r>
            <a:endParaRPr sz="4000" b="1">
              <a:latin typeface="+mj-lt"/>
            </a:endParaRPr>
          </a:p>
        </p:txBody>
      </p:sp>
    </p:spTree>
    <p:extLst>
      <p:ext uri="{BB962C8B-B14F-4D97-AF65-F5344CB8AC3E}">
        <p14:creationId xmlns:p14="http://schemas.microsoft.com/office/powerpoint/2010/main" val="2066089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4">
          <a:extLst>
            <a:ext uri="{FF2B5EF4-FFF2-40B4-BE49-F238E27FC236}">
              <a16:creationId xmlns:a16="http://schemas.microsoft.com/office/drawing/2014/main" id="{A1C153D4-A0D7-9E5A-A223-548F5DBC7E79}"/>
            </a:ext>
          </a:extLst>
        </p:cNvPr>
        <p:cNvGrpSpPr/>
        <p:nvPr/>
      </p:nvGrpSpPr>
      <p:grpSpPr>
        <a:xfrm>
          <a:off x="0" y="0"/>
          <a:ext cx="0" cy="0"/>
          <a:chOff x="0" y="0"/>
          <a:chExt cx="0" cy="0"/>
        </a:xfrm>
      </p:grpSpPr>
      <p:grpSp>
        <p:nvGrpSpPr>
          <p:cNvPr id="1278" name="Google Shape;1278;p32">
            <a:extLst>
              <a:ext uri="{FF2B5EF4-FFF2-40B4-BE49-F238E27FC236}">
                <a16:creationId xmlns:a16="http://schemas.microsoft.com/office/drawing/2014/main" id="{EF595FDF-C4BF-EC90-6F5A-E63EDE686972}"/>
              </a:ext>
            </a:extLst>
          </p:cNvPr>
          <p:cNvGrpSpPr/>
          <p:nvPr/>
        </p:nvGrpSpPr>
        <p:grpSpPr>
          <a:xfrm>
            <a:off x="237431" y="4128937"/>
            <a:ext cx="951612" cy="950150"/>
            <a:chOff x="422275" y="2508250"/>
            <a:chExt cx="1033462" cy="1031875"/>
          </a:xfrm>
        </p:grpSpPr>
        <p:sp>
          <p:nvSpPr>
            <p:cNvPr id="1279" name="Google Shape;1279;p32">
              <a:extLst>
                <a:ext uri="{FF2B5EF4-FFF2-40B4-BE49-F238E27FC236}">
                  <a16:creationId xmlns:a16="http://schemas.microsoft.com/office/drawing/2014/main" id="{8D2BA093-C3EC-FAA0-FC04-5A10F0862B93}"/>
                </a:ext>
              </a:extLst>
            </p:cNvPr>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0" name="Google Shape;1280;p32">
              <a:extLst>
                <a:ext uri="{FF2B5EF4-FFF2-40B4-BE49-F238E27FC236}">
                  <a16:creationId xmlns:a16="http://schemas.microsoft.com/office/drawing/2014/main" id="{7B872CCC-6C17-F093-7DC8-81FA30F481A3}"/>
                </a:ext>
              </a:extLst>
            </p:cNvPr>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1" name="Google Shape;1281;p32">
              <a:extLst>
                <a:ext uri="{FF2B5EF4-FFF2-40B4-BE49-F238E27FC236}">
                  <a16:creationId xmlns:a16="http://schemas.microsoft.com/office/drawing/2014/main" id="{38600175-B304-C71F-FE23-3F7E6745D084}"/>
                </a:ext>
              </a:extLst>
            </p:cNvPr>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2" name="Google Shape;1282;p32">
              <a:extLst>
                <a:ext uri="{FF2B5EF4-FFF2-40B4-BE49-F238E27FC236}">
                  <a16:creationId xmlns:a16="http://schemas.microsoft.com/office/drawing/2014/main" id="{70658826-C41F-4A94-14B3-21CE81EFCD93}"/>
                </a:ext>
              </a:extLst>
            </p:cNvPr>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3" name="Google Shape;1283;p32">
              <a:extLst>
                <a:ext uri="{FF2B5EF4-FFF2-40B4-BE49-F238E27FC236}">
                  <a16:creationId xmlns:a16="http://schemas.microsoft.com/office/drawing/2014/main" id="{258050C9-652B-8674-4B2E-63DBF5D670F6}"/>
                </a:ext>
              </a:extLst>
            </p:cNvPr>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4" name="Google Shape;1284;p32">
              <a:extLst>
                <a:ext uri="{FF2B5EF4-FFF2-40B4-BE49-F238E27FC236}">
                  <a16:creationId xmlns:a16="http://schemas.microsoft.com/office/drawing/2014/main" id="{85B26364-B967-0A93-5A7C-4D591B4A6040}"/>
                </a:ext>
              </a:extLst>
            </p:cNvPr>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5" name="Google Shape;1285;p32">
              <a:extLst>
                <a:ext uri="{FF2B5EF4-FFF2-40B4-BE49-F238E27FC236}">
                  <a16:creationId xmlns:a16="http://schemas.microsoft.com/office/drawing/2014/main" id="{D58486ED-DFBC-B795-1B51-5D29E5501892}"/>
                </a:ext>
              </a:extLst>
            </p:cNvPr>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6" name="Google Shape;1286;p32">
              <a:extLst>
                <a:ext uri="{FF2B5EF4-FFF2-40B4-BE49-F238E27FC236}">
                  <a16:creationId xmlns:a16="http://schemas.microsoft.com/office/drawing/2014/main" id="{583A6423-6F9C-01F9-634D-22F21E6FC0AC}"/>
                </a:ext>
              </a:extLst>
            </p:cNvPr>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7" name="Google Shape;1287;p32">
              <a:extLst>
                <a:ext uri="{FF2B5EF4-FFF2-40B4-BE49-F238E27FC236}">
                  <a16:creationId xmlns:a16="http://schemas.microsoft.com/office/drawing/2014/main" id="{8CEAC612-779F-3BE5-748C-1A6D3A0164BB}"/>
                </a:ext>
              </a:extLst>
            </p:cNvPr>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8" name="Google Shape;1288;p32">
              <a:extLst>
                <a:ext uri="{FF2B5EF4-FFF2-40B4-BE49-F238E27FC236}">
                  <a16:creationId xmlns:a16="http://schemas.microsoft.com/office/drawing/2014/main" id="{5533CB90-F0CD-EFEE-2575-6F646B0DD928}"/>
                </a:ext>
              </a:extLst>
            </p:cNvPr>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9" name="Google Shape;1289;p32">
              <a:extLst>
                <a:ext uri="{FF2B5EF4-FFF2-40B4-BE49-F238E27FC236}">
                  <a16:creationId xmlns:a16="http://schemas.microsoft.com/office/drawing/2014/main" id="{8AA37FBB-2147-2F53-8057-C999A0AA93B6}"/>
                </a:ext>
              </a:extLst>
            </p:cNvPr>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0" name="Google Shape;1290;p32">
              <a:extLst>
                <a:ext uri="{FF2B5EF4-FFF2-40B4-BE49-F238E27FC236}">
                  <a16:creationId xmlns:a16="http://schemas.microsoft.com/office/drawing/2014/main" id="{70561ED2-C5F9-6CF8-A537-2F4C4DB3A969}"/>
                </a:ext>
              </a:extLst>
            </p:cNvPr>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1" name="Google Shape;1291;p32">
              <a:extLst>
                <a:ext uri="{FF2B5EF4-FFF2-40B4-BE49-F238E27FC236}">
                  <a16:creationId xmlns:a16="http://schemas.microsoft.com/office/drawing/2014/main" id="{00918C92-C28F-48B4-8A45-C3AE558DC4A6}"/>
                </a:ext>
              </a:extLst>
            </p:cNvPr>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2" name="Google Shape;1292;p32">
              <a:extLst>
                <a:ext uri="{FF2B5EF4-FFF2-40B4-BE49-F238E27FC236}">
                  <a16:creationId xmlns:a16="http://schemas.microsoft.com/office/drawing/2014/main" id="{FA10A656-8922-6375-AFA1-EF06F69032D9}"/>
                </a:ext>
              </a:extLst>
            </p:cNvPr>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3" name="Google Shape;1293;p32">
              <a:extLst>
                <a:ext uri="{FF2B5EF4-FFF2-40B4-BE49-F238E27FC236}">
                  <a16:creationId xmlns:a16="http://schemas.microsoft.com/office/drawing/2014/main" id="{4B7905A4-69D6-81FA-B548-A33F757D81EE}"/>
                </a:ext>
              </a:extLst>
            </p:cNvPr>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4" name="Google Shape;1294;p32">
              <a:extLst>
                <a:ext uri="{FF2B5EF4-FFF2-40B4-BE49-F238E27FC236}">
                  <a16:creationId xmlns:a16="http://schemas.microsoft.com/office/drawing/2014/main" id="{EA99DA2C-3B99-1DBC-8AA3-3273760EB80C}"/>
                </a:ext>
              </a:extLst>
            </p:cNvPr>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5" name="Google Shape;1295;p32">
              <a:extLst>
                <a:ext uri="{FF2B5EF4-FFF2-40B4-BE49-F238E27FC236}">
                  <a16:creationId xmlns:a16="http://schemas.microsoft.com/office/drawing/2014/main" id="{54428ACF-D227-5E90-819E-14113E575EDB}"/>
                </a:ext>
              </a:extLst>
            </p:cNvPr>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6" name="Google Shape;1296;p32">
              <a:extLst>
                <a:ext uri="{FF2B5EF4-FFF2-40B4-BE49-F238E27FC236}">
                  <a16:creationId xmlns:a16="http://schemas.microsoft.com/office/drawing/2014/main" id="{047CD72F-37E2-32C2-A047-BC842ED22E91}"/>
                </a:ext>
              </a:extLst>
            </p:cNvPr>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7" name="Google Shape;1297;p32">
              <a:extLst>
                <a:ext uri="{FF2B5EF4-FFF2-40B4-BE49-F238E27FC236}">
                  <a16:creationId xmlns:a16="http://schemas.microsoft.com/office/drawing/2014/main" id="{11DA5E5F-DB02-9C11-CBF6-CE81C0716E2D}"/>
                </a:ext>
              </a:extLst>
            </p:cNvPr>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8" name="Google Shape;1298;p32">
              <a:extLst>
                <a:ext uri="{FF2B5EF4-FFF2-40B4-BE49-F238E27FC236}">
                  <a16:creationId xmlns:a16="http://schemas.microsoft.com/office/drawing/2014/main" id="{6984B398-971B-B3A7-22FB-98653635DC10}"/>
                </a:ext>
              </a:extLst>
            </p:cNvPr>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9" name="Google Shape;1299;p32">
              <a:extLst>
                <a:ext uri="{FF2B5EF4-FFF2-40B4-BE49-F238E27FC236}">
                  <a16:creationId xmlns:a16="http://schemas.microsoft.com/office/drawing/2014/main" id="{053FFFF1-9D01-07A9-C5E0-8353C342FB48}"/>
                </a:ext>
              </a:extLst>
            </p:cNvPr>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0" name="Google Shape;1300;p32">
              <a:extLst>
                <a:ext uri="{FF2B5EF4-FFF2-40B4-BE49-F238E27FC236}">
                  <a16:creationId xmlns:a16="http://schemas.microsoft.com/office/drawing/2014/main" id="{50543237-85D5-E7D9-DFD6-1230CE2582AD}"/>
                </a:ext>
              </a:extLst>
            </p:cNvPr>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1" name="Google Shape;1301;p32">
              <a:extLst>
                <a:ext uri="{FF2B5EF4-FFF2-40B4-BE49-F238E27FC236}">
                  <a16:creationId xmlns:a16="http://schemas.microsoft.com/office/drawing/2014/main" id="{EEEE45A3-3B97-FFED-974E-8686A7DA3380}"/>
                </a:ext>
              </a:extLst>
            </p:cNvPr>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2" name="Google Shape;1302;p32">
              <a:extLst>
                <a:ext uri="{FF2B5EF4-FFF2-40B4-BE49-F238E27FC236}">
                  <a16:creationId xmlns:a16="http://schemas.microsoft.com/office/drawing/2014/main" id="{91D71776-CD29-1989-F562-9C67776E8C67}"/>
                </a:ext>
              </a:extLst>
            </p:cNvPr>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3" name="Google Shape;1303;p32">
              <a:extLst>
                <a:ext uri="{FF2B5EF4-FFF2-40B4-BE49-F238E27FC236}">
                  <a16:creationId xmlns:a16="http://schemas.microsoft.com/office/drawing/2014/main" id="{78955DEE-D777-C7AB-877A-284BFA596A09}"/>
                </a:ext>
              </a:extLst>
            </p:cNvPr>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4" name="Google Shape;1304;p32">
              <a:extLst>
                <a:ext uri="{FF2B5EF4-FFF2-40B4-BE49-F238E27FC236}">
                  <a16:creationId xmlns:a16="http://schemas.microsoft.com/office/drawing/2014/main" id="{199E23AA-BC70-449B-21FC-AE05FDED072E}"/>
                </a:ext>
              </a:extLst>
            </p:cNvPr>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5" name="Google Shape;1305;p32">
              <a:extLst>
                <a:ext uri="{FF2B5EF4-FFF2-40B4-BE49-F238E27FC236}">
                  <a16:creationId xmlns:a16="http://schemas.microsoft.com/office/drawing/2014/main" id="{3F400ADD-B652-06DC-5099-95F2F2DEFC34}"/>
                </a:ext>
              </a:extLst>
            </p:cNvPr>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6" name="Google Shape;1306;p32">
              <a:extLst>
                <a:ext uri="{FF2B5EF4-FFF2-40B4-BE49-F238E27FC236}">
                  <a16:creationId xmlns:a16="http://schemas.microsoft.com/office/drawing/2014/main" id="{606FC211-3ED3-7555-413F-7A2992C229ED}"/>
                </a:ext>
              </a:extLst>
            </p:cNvPr>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7" name="Google Shape;1307;p32">
              <a:extLst>
                <a:ext uri="{FF2B5EF4-FFF2-40B4-BE49-F238E27FC236}">
                  <a16:creationId xmlns:a16="http://schemas.microsoft.com/office/drawing/2014/main" id="{BB25FF51-59EB-2422-3A51-C336973988E8}"/>
                </a:ext>
              </a:extLst>
            </p:cNvPr>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08" name="Google Shape;1308;p32">
            <a:extLst>
              <a:ext uri="{FF2B5EF4-FFF2-40B4-BE49-F238E27FC236}">
                <a16:creationId xmlns:a16="http://schemas.microsoft.com/office/drawing/2014/main" id="{08702393-1D32-79C9-4E7F-FEB3E2538B28}"/>
              </a:ext>
            </a:extLst>
          </p:cNvPr>
          <p:cNvGrpSpPr/>
          <p:nvPr/>
        </p:nvGrpSpPr>
        <p:grpSpPr>
          <a:xfrm>
            <a:off x="-11475" y="-184363"/>
            <a:ext cx="1449389" cy="1447800"/>
            <a:chOff x="5502275" y="4098925"/>
            <a:chExt cx="1449389" cy="1447800"/>
          </a:xfrm>
        </p:grpSpPr>
        <p:sp>
          <p:nvSpPr>
            <p:cNvPr id="1309" name="Google Shape;1309;p32">
              <a:extLst>
                <a:ext uri="{FF2B5EF4-FFF2-40B4-BE49-F238E27FC236}">
                  <a16:creationId xmlns:a16="http://schemas.microsoft.com/office/drawing/2014/main" id="{F3F590C1-7AF8-E1E3-7375-DC303F1EAD9C}"/>
                </a:ext>
              </a:extLst>
            </p:cNvPr>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0" name="Google Shape;1310;p32">
              <a:extLst>
                <a:ext uri="{FF2B5EF4-FFF2-40B4-BE49-F238E27FC236}">
                  <a16:creationId xmlns:a16="http://schemas.microsoft.com/office/drawing/2014/main" id="{83A3CD6F-288E-7836-8E59-6BB8E1EB77CC}"/>
                </a:ext>
              </a:extLst>
            </p:cNvPr>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1" name="Google Shape;1311;p32">
              <a:extLst>
                <a:ext uri="{FF2B5EF4-FFF2-40B4-BE49-F238E27FC236}">
                  <a16:creationId xmlns:a16="http://schemas.microsoft.com/office/drawing/2014/main" id="{0284C90A-CE80-A46E-4924-94EE042150D1}"/>
                </a:ext>
              </a:extLst>
            </p:cNvPr>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2" name="Google Shape;1312;p32">
              <a:extLst>
                <a:ext uri="{FF2B5EF4-FFF2-40B4-BE49-F238E27FC236}">
                  <a16:creationId xmlns:a16="http://schemas.microsoft.com/office/drawing/2014/main" id="{F8F76598-4BDE-C3EB-9099-BAEDDDFFF838}"/>
                </a:ext>
              </a:extLst>
            </p:cNvPr>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3" name="Google Shape;1313;p32">
              <a:extLst>
                <a:ext uri="{FF2B5EF4-FFF2-40B4-BE49-F238E27FC236}">
                  <a16:creationId xmlns:a16="http://schemas.microsoft.com/office/drawing/2014/main" id="{CD363A67-7C67-89AA-EC67-CAC512DE115B}"/>
                </a:ext>
              </a:extLst>
            </p:cNvPr>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4" name="Google Shape;1314;p32">
              <a:extLst>
                <a:ext uri="{FF2B5EF4-FFF2-40B4-BE49-F238E27FC236}">
                  <a16:creationId xmlns:a16="http://schemas.microsoft.com/office/drawing/2014/main" id="{757E8AD6-997B-2A6C-99D5-3504E4392C4B}"/>
                </a:ext>
              </a:extLst>
            </p:cNvPr>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5" name="Google Shape;1315;p32">
              <a:extLst>
                <a:ext uri="{FF2B5EF4-FFF2-40B4-BE49-F238E27FC236}">
                  <a16:creationId xmlns:a16="http://schemas.microsoft.com/office/drawing/2014/main" id="{E96D8C3F-FCC9-119F-F652-2226BB1578AC}"/>
                </a:ext>
              </a:extLst>
            </p:cNvPr>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6" name="Google Shape;1316;p32">
              <a:extLst>
                <a:ext uri="{FF2B5EF4-FFF2-40B4-BE49-F238E27FC236}">
                  <a16:creationId xmlns:a16="http://schemas.microsoft.com/office/drawing/2014/main" id="{64B4C954-8606-DBA3-DB3E-E62CB867774A}"/>
                </a:ext>
              </a:extLst>
            </p:cNvPr>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 name="TextBox 7">
            <a:extLst>
              <a:ext uri="{FF2B5EF4-FFF2-40B4-BE49-F238E27FC236}">
                <a16:creationId xmlns:a16="http://schemas.microsoft.com/office/drawing/2014/main" id="{B44BE36D-DDD8-BAA6-1083-779F0A809FB7}"/>
              </a:ext>
            </a:extLst>
          </p:cNvPr>
          <p:cNvSpPr txBox="1"/>
          <p:nvPr/>
        </p:nvSpPr>
        <p:spPr>
          <a:xfrm>
            <a:off x="654036" y="1210832"/>
            <a:ext cx="7844971" cy="2482667"/>
          </a:xfrm>
          <a:prstGeom prst="rect">
            <a:avLst/>
          </a:prstGeom>
          <a:noFill/>
        </p:spPr>
        <p:txBody>
          <a:bodyPr wrap="square" rtlCol="0">
            <a:spAutoFit/>
          </a:bodyPr>
          <a:lstStyle/>
          <a:p>
            <a:pPr algn="ctr">
              <a:lnSpc>
                <a:spcPct val="150000"/>
              </a:lnSpc>
            </a:pPr>
            <a:r>
              <a:rPr lang="en-US" sz="3600" b="1">
                <a:solidFill>
                  <a:srgbClr val="C00000"/>
                </a:solidFill>
              </a:rPr>
              <a:t>PHẦN I. </a:t>
            </a:r>
          </a:p>
          <a:p>
            <a:pPr algn="ctr">
              <a:lnSpc>
                <a:spcPct val="150000"/>
              </a:lnSpc>
            </a:pPr>
            <a:r>
              <a:rPr lang="en-US" sz="3600" b="1"/>
              <a:t>NGHÀNH NGHỀ THUỘC LĨNH VỰC KĨ THUẬT ĐIỆN TỬ </a:t>
            </a:r>
          </a:p>
        </p:txBody>
      </p:sp>
    </p:spTree>
    <p:extLst>
      <p:ext uri="{BB962C8B-B14F-4D97-AF65-F5344CB8AC3E}">
        <p14:creationId xmlns:p14="http://schemas.microsoft.com/office/powerpoint/2010/main" val="307527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8DABD128-D17A-92CE-25C5-F3974FEA6730}"/>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3BF51926-CE97-AAAE-E7FC-10688802E89D}"/>
              </a:ext>
            </a:extLst>
          </p:cNvPr>
          <p:cNvGrpSpPr/>
          <p:nvPr/>
        </p:nvGrpSpPr>
        <p:grpSpPr>
          <a:xfrm>
            <a:off x="4881405" y="1501639"/>
            <a:ext cx="4023110" cy="2909478"/>
            <a:chOff x="694033" y="1117011"/>
            <a:chExt cx="4023110" cy="2909478"/>
          </a:xfrm>
        </p:grpSpPr>
        <p:pic>
          <p:nvPicPr>
            <p:cNvPr id="6" name="Picture 5">
              <a:extLst>
                <a:ext uri="{FF2B5EF4-FFF2-40B4-BE49-F238E27FC236}">
                  <a16:creationId xmlns:a16="http://schemas.microsoft.com/office/drawing/2014/main" id="{790E279C-C7EF-35B1-3E98-AF46E4CA03D5}"/>
                </a:ext>
              </a:extLst>
            </p:cNvPr>
            <p:cNvPicPr>
              <a:picLocks noChangeAspect="1"/>
            </p:cNvPicPr>
            <p:nvPr/>
          </p:nvPicPr>
          <p:blipFill>
            <a:blip r:embed="rId3"/>
            <a:stretch>
              <a:fillRect/>
            </a:stretch>
          </p:blipFill>
          <p:spPr>
            <a:xfrm>
              <a:off x="694033" y="1117011"/>
              <a:ext cx="4023110" cy="2495232"/>
            </a:xfrm>
            <a:prstGeom prst="rect">
              <a:avLst/>
            </a:prstGeom>
          </p:spPr>
        </p:pic>
        <p:sp>
          <p:nvSpPr>
            <p:cNvPr id="18" name="TextBox 17">
              <a:extLst>
                <a:ext uri="{FF2B5EF4-FFF2-40B4-BE49-F238E27FC236}">
                  <a16:creationId xmlns:a16="http://schemas.microsoft.com/office/drawing/2014/main" id="{5D2F6455-FEAA-CC29-6B09-2D7244C7852A}"/>
                </a:ext>
              </a:extLst>
            </p:cNvPr>
            <p:cNvSpPr txBox="1"/>
            <p:nvPr/>
          </p:nvSpPr>
          <p:spPr>
            <a:xfrm>
              <a:off x="1058216" y="3703324"/>
              <a:ext cx="3294743" cy="323165"/>
            </a:xfrm>
            <a:prstGeom prst="rect">
              <a:avLst/>
            </a:prstGeom>
            <a:noFill/>
          </p:spPr>
          <p:txBody>
            <a:bodyPr wrap="square" rtlCol="0">
              <a:spAutoFit/>
            </a:bodyPr>
            <a:lstStyle/>
            <a:p>
              <a:pPr algn="ctr"/>
              <a:r>
                <a:rPr lang="en-US" sz="1500" b="1" i="1"/>
                <a:t>Hình 14.2. </a:t>
              </a:r>
              <a:r>
                <a:rPr lang="en-US" sz="1500" i="1"/>
                <a:t>Thiết kế mạch điện tử </a:t>
              </a:r>
            </a:p>
          </p:txBody>
        </p:sp>
      </p:grpSp>
      <p:sp>
        <p:nvSpPr>
          <p:cNvPr id="21" name="TextBox 20">
            <a:extLst>
              <a:ext uri="{FF2B5EF4-FFF2-40B4-BE49-F238E27FC236}">
                <a16:creationId xmlns:a16="http://schemas.microsoft.com/office/drawing/2014/main" id="{B986C5B5-F1AA-A8C8-B474-24BB34743CA6}"/>
              </a:ext>
            </a:extLst>
          </p:cNvPr>
          <p:cNvSpPr txBox="1"/>
          <p:nvPr/>
        </p:nvSpPr>
        <p:spPr>
          <a:xfrm>
            <a:off x="2175329" y="263397"/>
            <a:ext cx="4793342" cy="461665"/>
          </a:xfrm>
          <a:prstGeom prst="rect">
            <a:avLst/>
          </a:prstGeom>
          <a:noFill/>
        </p:spPr>
        <p:txBody>
          <a:bodyPr wrap="square">
            <a:spAutoFit/>
          </a:bodyPr>
          <a:lstStyle/>
          <a:p>
            <a:pPr algn="ctr"/>
            <a:r>
              <a:rPr lang="en-US" sz="2400" b="1">
                <a:solidFill>
                  <a:srgbClr val="7030A0"/>
                </a:solidFill>
              </a:rPr>
              <a:t>1. Thiết kế thiết bị điện tử</a:t>
            </a:r>
          </a:p>
        </p:txBody>
      </p:sp>
      <p:sp>
        <p:nvSpPr>
          <p:cNvPr id="23" name="TextBox 22">
            <a:extLst>
              <a:ext uri="{FF2B5EF4-FFF2-40B4-BE49-F238E27FC236}">
                <a16:creationId xmlns:a16="http://schemas.microsoft.com/office/drawing/2014/main" id="{C535290D-5DCC-2380-2A17-E26AE1271BBC}"/>
              </a:ext>
            </a:extLst>
          </p:cNvPr>
          <p:cNvSpPr txBox="1"/>
          <p:nvPr/>
        </p:nvSpPr>
        <p:spPr>
          <a:xfrm>
            <a:off x="239485" y="867265"/>
            <a:ext cx="4449465" cy="1881990"/>
          </a:xfrm>
          <a:prstGeom prst="rect">
            <a:avLst/>
          </a:prstGeom>
          <a:solidFill>
            <a:schemeClr val="accent4"/>
          </a:solidFill>
        </p:spPr>
        <p:txBody>
          <a:bodyPr wrap="square">
            <a:spAutoFit/>
          </a:bodyPr>
          <a:lstStyle/>
          <a:p>
            <a:pPr algn="just">
              <a:lnSpc>
                <a:spcPct val="150000"/>
              </a:lnSpc>
            </a:pPr>
            <a:r>
              <a:rPr lang="en-US" sz="2000"/>
              <a:t>Dựa vào hình kết hợp nghiên cứu thông tin trong SGK, trả lời câu hỏi: </a:t>
            </a:r>
            <a:r>
              <a:rPr lang="en-US" sz="2000" b="1" i="1">
                <a:solidFill>
                  <a:srgbClr val="C00000"/>
                </a:solidFill>
              </a:rPr>
              <a:t>Kể tên một số công việc của ngành thiết kế thiết bị điện tử.</a:t>
            </a:r>
          </a:p>
        </p:txBody>
      </p:sp>
      <p:pic>
        <p:nvPicPr>
          <p:cNvPr id="24" name="Picture 19">
            <a:extLst>
              <a:ext uri="{FF2B5EF4-FFF2-40B4-BE49-F238E27FC236}">
                <a16:creationId xmlns:a16="http://schemas.microsoft.com/office/drawing/2014/main" id="{8A7B40E0-B50F-39CC-BF40-D1DE6257F63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4174" y="2891458"/>
            <a:ext cx="2200086" cy="188199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9842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7343664F-29E1-C98F-5E74-5519929F545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D122CE7-7488-E3DE-EA36-47B0D5B9B70A}"/>
              </a:ext>
            </a:extLst>
          </p:cNvPr>
          <p:cNvSpPr/>
          <p:nvPr/>
        </p:nvSpPr>
        <p:spPr>
          <a:xfrm>
            <a:off x="961157" y="707449"/>
            <a:ext cx="2648857" cy="646123"/>
          </a:xfrm>
          <a:prstGeom prst="roundRect">
            <a:avLst/>
          </a:prstGeom>
          <a:solidFill>
            <a:srgbClr val="FFD7A3"/>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i="1">
                <a:solidFill>
                  <a:srgbClr val="000000"/>
                </a:solidFill>
              </a:rPr>
              <a:t>Công việc </a:t>
            </a:r>
          </a:p>
        </p:txBody>
      </p:sp>
      <p:sp>
        <p:nvSpPr>
          <p:cNvPr id="3" name="Rectangle: Rounded Corners 2">
            <a:extLst>
              <a:ext uri="{FF2B5EF4-FFF2-40B4-BE49-F238E27FC236}">
                <a16:creationId xmlns:a16="http://schemas.microsoft.com/office/drawing/2014/main" id="{55A9EE6A-2A7C-D71A-0078-5529428F4F83}"/>
              </a:ext>
            </a:extLst>
          </p:cNvPr>
          <p:cNvSpPr/>
          <p:nvPr/>
        </p:nvSpPr>
        <p:spPr>
          <a:xfrm>
            <a:off x="5571464" y="707449"/>
            <a:ext cx="2648857" cy="646123"/>
          </a:xfrm>
          <a:prstGeom prst="roundRect">
            <a:avLst/>
          </a:prstGeom>
          <a:solidFill>
            <a:srgbClr val="92D05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i="1">
                <a:solidFill>
                  <a:srgbClr val="000000"/>
                </a:solidFill>
              </a:rPr>
              <a:t>Nhiệm vụ </a:t>
            </a:r>
          </a:p>
        </p:txBody>
      </p:sp>
      <p:cxnSp>
        <p:nvCxnSpPr>
          <p:cNvPr id="5" name="Straight Connector 4">
            <a:extLst>
              <a:ext uri="{FF2B5EF4-FFF2-40B4-BE49-F238E27FC236}">
                <a16:creationId xmlns:a16="http://schemas.microsoft.com/office/drawing/2014/main" id="{A18F81FD-D9AB-21C3-D6FE-92AFBBE866B6}"/>
              </a:ext>
            </a:extLst>
          </p:cNvPr>
          <p:cNvCxnSpPr>
            <a:cxnSpLocks/>
          </p:cNvCxnSpPr>
          <p:nvPr/>
        </p:nvCxnSpPr>
        <p:spPr>
          <a:xfrm>
            <a:off x="4572000" y="783769"/>
            <a:ext cx="0" cy="2591089"/>
          </a:xfrm>
          <a:prstGeom prst="line">
            <a:avLst/>
          </a:prstGeom>
          <a:ln w="190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F912D98-318B-5057-BC6D-BF1DDC2FCDA5}"/>
              </a:ext>
            </a:extLst>
          </p:cNvPr>
          <p:cNvSpPr txBox="1"/>
          <p:nvPr/>
        </p:nvSpPr>
        <p:spPr>
          <a:xfrm>
            <a:off x="356917" y="1492868"/>
            <a:ext cx="3857335" cy="1881990"/>
          </a:xfrm>
          <a:prstGeom prst="rect">
            <a:avLst/>
          </a:prstGeom>
          <a:noFill/>
        </p:spPr>
        <p:txBody>
          <a:bodyPr wrap="square">
            <a:spAutoFit/>
          </a:bodyPr>
          <a:lstStyle/>
          <a:p>
            <a:pPr algn="just">
              <a:lnSpc>
                <a:spcPct val="150000"/>
              </a:lnSpc>
            </a:pPr>
            <a:r>
              <a:rPr lang="en-US" sz="2000"/>
              <a:t>Nghiên cứu, ứng dụng các kiến thức về toán, vật lí và kĩ thuật điện tử, sử dụng các linh kiện điện tử, mạch tích hợp.</a:t>
            </a:r>
          </a:p>
        </p:txBody>
      </p:sp>
      <p:sp>
        <p:nvSpPr>
          <p:cNvPr id="9" name="TextBox 8">
            <a:extLst>
              <a:ext uri="{FF2B5EF4-FFF2-40B4-BE49-F238E27FC236}">
                <a16:creationId xmlns:a16="http://schemas.microsoft.com/office/drawing/2014/main" id="{B6D7942F-B0E7-E4F5-A3F4-975DCDF82758}"/>
              </a:ext>
            </a:extLst>
          </p:cNvPr>
          <p:cNvSpPr txBox="1"/>
          <p:nvPr/>
        </p:nvSpPr>
        <p:spPr>
          <a:xfrm>
            <a:off x="4967224" y="1492868"/>
            <a:ext cx="3857335" cy="1881990"/>
          </a:xfrm>
          <a:prstGeom prst="rect">
            <a:avLst/>
          </a:prstGeom>
          <a:noFill/>
        </p:spPr>
        <p:txBody>
          <a:bodyPr wrap="square">
            <a:spAutoFit/>
          </a:bodyPr>
          <a:lstStyle/>
          <a:p>
            <a:pPr algn="just">
              <a:lnSpc>
                <a:spcPct val="150000"/>
              </a:lnSpc>
            </a:pPr>
            <a:r>
              <a:rPr lang="en-US" sz="2000"/>
              <a:t>Thiết kế ra các sản phẩm điện tử công nghiệp, điện tử dân dụng phục vụ cho sản xuất và đời sống. </a:t>
            </a:r>
          </a:p>
        </p:txBody>
      </p:sp>
      <p:grpSp>
        <p:nvGrpSpPr>
          <p:cNvPr id="15" name="Group 14">
            <a:extLst>
              <a:ext uri="{FF2B5EF4-FFF2-40B4-BE49-F238E27FC236}">
                <a16:creationId xmlns:a16="http://schemas.microsoft.com/office/drawing/2014/main" id="{1CBDF028-2F5C-E726-51F7-FB046D8185EB}"/>
              </a:ext>
            </a:extLst>
          </p:cNvPr>
          <p:cNvGrpSpPr/>
          <p:nvPr/>
        </p:nvGrpSpPr>
        <p:grpSpPr>
          <a:xfrm>
            <a:off x="529771" y="3557698"/>
            <a:ext cx="8084457" cy="844205"/>
            <a:chOff x="529771" y="3412556"/>
            <a:chExt cx="8084457" cy="844205"/>
          </a:xfrm>
        </p:grpSpPr>
        <p:sp>
          <p:nvSpPr>
            <p:cNvPr id="12" name="Left Brace 11">
              <a:extLst>
                <a:ext uri="{FF2B5EF4-FFF2-40B4-BE49-F238E27FC236}">
                  <a16:creationId xmlns:a16="http://schemas.microsoft.com/office/drawing/2014/main" id="{A6E7A76B-3375-A3E9-87C5-D2ADD2F997DD}"/>
                </a:ext>
              </a:extLst>
            </p:cNvPr>
            <p:cNvSpPr/>
            <p:nvPr/>
          </p:nvSpPr>
          <p:spPr>
            <a:xfrm rot="16200000">
              <a:off x="4445000" y="368183"/>
              <a:ext cx="254000" cy="6342745"/>
            </a:xfrm>
            <a:prstGeom prst="leftBrace">
              <a:avLst>
                <a:gd name="adj1" fmla="val 59242"/>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38578B70-915D-9C35-2F92-469C20730813}"/>
                </a:ext>
              </a:extLst>
            </p:cNvPr>
            <p:cNvSpPr txBox="1"/>
            <p:nvPr/>
          </p:nvSpPr>
          <p:spPr>
            <a:xfrm>
              <a:off x="529771" y="3856651"/>
              <a:ext cx="8084457" cy="400110"/>
            </a:xfrm>
            <a:prstGeom prst="rect">
              <a:avLst/>
            </a:prstGeom>
            <a:noFill/>
          </p:spPr>
          <p:txBody>
            <a:bodyPr wrap="square">
              <a:spAutoFit/>
            </a:bodyPr>
            <a:lstStyle/>
            <a:p>
              <a:pPr algn="ctr"/>
              <a:r>
                <a:rPr lang="vi-VN" sz="2000" b="1" i="1">
                  <a:solidFill>
                    <a:srgbClr val="C00000"/>
                  </a:solidFill>
                </a:rPr>
                <a:t>Hồ sơ thiết kế gồm bản vẽ thiết kế và các tài liệu có liên quan.</a:t>
              </a:r>
              <a:endParaRPr lang="en-US" sz="2000" b="1" i="1">
                <a:solidFill>
                  <a:srgbClr val="C00000"/>
                </a:solidFill>
              </a:endParaRPr>
            </a:p>
          </p:txBody>
        </p:sp>
      </p:grpSp>
    </p:spTree>
    <p:extLst>
      <p:ext uri="{BB962C8B-B14F-4D97-AF65-F5344CB8AC3E}">
        <p14:creationId xmlns:p14="http://schemas.microsoft.com/office/powerpoint/2010/main" val="392013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9">
          <a:extLst>
            <a:ext uri="{FF2B5EF4-FFF2-40B4-BE49-F238E27FC236}">
              <a16:creationId xmlns:a16="http://schemas.microsoft.com/office/drawing/2014/main" id="{85E18127-1158-F8F8-2282-52861C352C6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2616DEB-3F7F-A3F5-AA85-53133680D6F5}"/>
              </a:ext>
            </a:extLst>
          </p:cNvPr>
          <p:cNvGrpSpPr/>
          <p:nvPr/>
        </p:nvGrpSpPr>
        <p:grpSpPr>
          <a:xfrm>
            <a:off x="391886" y="718457"/>
            <a:ext cx="3911600" cy="2017486"/>
            <a:chOff x="660400" y="718457"/>
            <a:chExt cx="3911600" cy="2017486"/>
          </a:xfrm>
        </p:grpSpPr>
        <p:sp>
          <p:nvSpPr>
            <p:cNvPr id="7" name="Rectangle: Rounded Corners 6">
              <a:extLst>
                <a:ext uri="{FF2B5EF4-FFF2-40B4-BE49-F238E27FC236}">
                  <a16:creationId xmlns:a16="http://schemas.microsoft.com/office/drawing/2014/main" id="{70195347-1214-C9AD-D398-427C5306A115}"/>
                </a:ext>
              </a:extLst>
            </p:cNvPr>
            <p:cNvSpPr/>
            <p:nvPr/>
          </p:nvSpPr>
          <p:spPr>
            <a:xfrm>
              <a:off x="660400" y="718457"/>
              <a:ext cx="3911600" cy="2017486"/>
            </a:xfrm>
            <a:prstGeom prst="roundRect">
              <a:avLst>
                <a:gd name="adj" fmla="val 10912"/>
              </a:avLst>
            </a:prstGeom>
            <a:solidFill>
              <a:schemeClr val="accent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ECD037-4B6E-63E8-F486-B24BB2FD277F}"/>
                </a:ext>
              </a:extLst>
            </p:cNvPr>
            <p:cNvSpPr txBox="1"/>
            <p:nvPr/>
          </p:nvSpPr>
          <p:spPr>
            <a:xfrm>
              <a:off x="795564" y="983855"/>
              <a:ext cx="3641271" cy="1486689"/>
            </a:xfrm>
            <a:prstGeom prst="rect">
              <a:avLst/>
            </a:prstGeom>
            <a:noFill/>
          </p:spPr>
          <p:txBody>
            <a:bodyPr wrap="square">
              <a:spAutoFit/>
            </a:bodyPr>
            <a:lstStyle/>
            <a:p>
              <a:pPr algn="just">
                <a:lnSpc>
                  <a:spcPct val="150000"/>
                </a:lnSpc>
              </a:pPr>
              <a:r>
                <a:rPr lang="vi-VN" sz="2100" b="1" i="1"/>
                <a:t>Công việc thiết kế thiết bị điện tử thường được thực hiện ở đâu?</a:t>
              </a:r>
              <a:endParaRPr lang="en-US" sz="2100" b="1" i="1"/>
            </a:p>
          </p:txBody>
        </p:sp>
      </p:grpSp>
      <p:pic>
        <p:nvPicPr>
          <p:cNvPr id="11" name="Picture 16">
            <a:extLst>
              <a:ext uri="{FF2B5EF4-FFF2-40B4-BE49-F238E27FC236}">
                <a16:creationId xmlns:a16="http://schemas.microsoft.com/office/drawing/2014/main" id="{6B855764-96AE-C7C8-1B3F-55C9146D0D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20108" y="2226089"/>
            <a:ext cx="2866519" cy="2859354"/>
          </a:xfrm>
          <a:prstGeom prst="rect">
            <a:avLst/>
          </a:prstGeom>
        </p:spPr>
      </p:pic>
      <p:grpSp>
        <p:nvGrpSpPr>
          <p:cNvPr id="19" name="Group 18">
            <a:extLst>
              <a:ext uri="{FF2B5EF4-FFF2-40B4-BE49-F238E27FC236}">
                <a16:creationId xmlns:a16="http://schemas.microsoft.com/office/drawing/2014/main" id="{6AEAA16E-2F81-9A13-41C7-ACFA2B953F52}"/>
              </a:ext>
            </a:extLst>
          </p:cNvPr>
          <p:cNvGrpSpPr/>
          <p:nvPr/>
        </p:nvGrpSpPr>
        <p:grpSpPr>
          <a:xfrm>
            <a:off x="4843236" y="440869"/>
            <a:ext cx="3766457" cy="816429"/>
            <a:chOff x="4913086" y="498928"/>
            <a:chExt cx="3766457" cy="816429"/>
          </a:xfrm>
        </p:grpSpPr>
        <p:sp>
          <p:nvSpPr>
            <p:cNvPr id="18" name="Rectangle: Rounded Corners 17">
              <a:extLst>
                <a:ext uri="{FF2B5EF4-FFF2-40B4-BE49-F238E27FC236}">
                  <a16:creationId xmlns:a16="http://schemas.microsoft.com/office/drawing/2014/main" id="{24B3D82C-7161-D9E9-2F67-5373EE5B8834}"/>
                </a:ext>
              </a:extLst>
            </p:cNvPr>
            <p:cNvSpPr/>
            <p:nvPr/>
          </p:nvSpPr>
          <p:spPr>
            <a:xfrm>
              <a:off x="5304971" y="498928"/>
              <a:ext cx="3374572" cy="816429"/>
            </a:xfrm>
            <a:prstGeom prst="roundRect">
              <a:avLst/>
            </a:prstGeom>
            <a:solidFill>
              <a:srgbClr val="FFD7A3"/>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Viện nghiên cứu</a:t>
              </a:r>
            </a:p>
          </p:txBody>
        </p:sp>
        <p:cxnSp>
          <p:nvCxnSpPr>
            <p:cNvPr id="16" name="Straight Connector 15">
              <a:extLst>
                <a:ext uri="{FF2B5EF4-FFF2-40B4-BE49-F238E27FC236}">
                  <a16:creationId xmlns:a16="http://schemas.microsoft.com/office/drawing/2014/main" id="{07F6B95D-2036-851F-6350-19E937FEBAF9}"/>
                </a:ext>
              </a:extLst>
            </p:cNvPr>
            <p:cNvCxnSpPr>
              <a:cxnSpLocks/>
            </p:cNvCxnSpPr>
            <p:nvPr/>
          </p:nvCxnSpPr>
          <p:spPr>
            <a:xfrm>
              <a:off x="4913086" y="907143"/>
              <a:ext cx="391885" cy="0"/>
            </a:xfrm>
            <a:prstGeom prst="line">
              <a:avLst/>
            </a:prstGeom>
            <a:ln w="28575">
              <a:solidFill>
                <a:schemeClr val="bg1">
                  <a:lumMod val="1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6F662C8-1740-863A-FF60-38416B235E03}"/>
              </a:ext>
            </a:extLst>
          </p:cNvPr>
          <p:cNvGrpSpPr/>
          <p:nvPr/>
        </p:nvGrpSpPr>
        <p:grpSpPr>
          <a:xfrm>
            <a:off x="4843236" y="1536695"/>
            <a:ext cx="3766457" cy="816429"/>
            <a:chOff x="4913086" y="498928"/>
            <a:chExt cx="3766457" cy="816429"/>
          </a:xfrm>
        </p:grpSpPr>
        <p:sp>
          <p:nvSpPr>
            <p:cNvPr id="21" name="Rectangle: Rounded Corners 20">
              <a:extLst>
                <a:ext uri="{FF2B5EF4-FFF2-40B4-BE49-F238E27FC236}">
                  <a16:creationId xmlns:a16="http://schemas.microsoft.com/office/drawing/2014/main" id="{51175C0D-29BE-7C47-E94F-F54FD5D805AD}"/>
                </a:ext>
              </a:extLst>
            </p:cNvPr>
            <p:cNvSpPr/>
            <p:nvPr/>
          </p:nvSpPr>
          <p:spPr>
            <a:xfrm>
              <a:off x="5304971" y="498928"/>
              <a:ext cx="3374572" cy="816429"/>
            </a:xfrm>
            <a:prstGeom prst="roundRect">
              <a:avLst/>
            </a:prstGeom>
            <a:solidFill>
              <a:srgbClr val="C2EAF2"/>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Trường đại học </a:t>
              </a:r>
            </a:p>
          </p:txBody>
        </p:sp>
        <p:cxnSp>
          <p:nvCxnSpPr>
            <p:cNvPr id="22" name="Straight Connector 21">
              <a:extLst>
                <a:ext uri="{FF2B5EF4-FFF2-40B4-BE49-F238E27FC236}">
                  <a16:creationId xmlns:a16="http://schemas.microsoft.com/office/drawing/2014/main" id="{2F668BF4-DE17-51FC-51D9-28782A51FCFD}"/>
                </a:ext>
              </a:extLst>
            </p:cNvPr>
            <p:cNvCxnSpPr>
              <a:cxnSpLocks/>
            </p:cNvCxnSpPr>
            <p:nvPr/>
          </p:nvCxnSpPr>
          <p:spPr>
            <a:xfrm>
              <a:off x="4913086" y="907143"/>
              <a:ext cx="391885" cy="0"/>
            </a:xfrm>
            <a:prstGeom prst="line">
              <a:avLst/>
            </a:prstGeom>
            <a:ln w="28575">
              <a:solidFill>
                <a:schemeClr val="bg1">
                  <a:lumMod val="1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B625EBB-0043-2034-55C1-5FA970252F96}"/>
              </a:ext>
            </a:extLst>
          </p:cNvPr>
          <p:cNvGrpSpPr/>
          <p:nvPr/>
        </p:nvGrpSpPr>
        <p:grpSpPr>
          <a:xfrm>
            <a:off x="4843236" y="2705095"/>
            <a:ext cx="3766457" cy="887190"/>
            <a:chOff x="4913086" y="498928"/>
            <a:chExt cx="3766457" cy="887190"/>
          </a:xfrm>
        </p:grpSpPr>
        <p:sp>
          <p:nvSpPr>
            <p:cNvPr id="24" name="Rectangle: Rounded Corners 23">
              <a:extLst>
                <a:ext uri="{FF2B5EF4-FFF2-40B4-BE49-F238E27FC236}">
                  <a16:creationId xmlns:a16="http://schemas.microsoft.com/office/drawing/2014/main" id="{EEC46D67-65E1-89E2-5DCD-1A44309B6123}"/>
                </a:ext>
              </a:extLst>
            </p:cNvPr>
            <p:cNvSpPr/>
            <p:nvPr/>
          </p:nvSpPr>
          <p:spPr>
            <a:xfrm>
              <a:off x="5304971" y="498928"/>
              <a:ext cx="3374572" cy="887190"/>
            </a:xfrm>
            <a:prstGeom prst="roundRect">
              <a:avLst/>
            </a:prstGeom>
            <a:solidFill>
              <a:schemeClr val="bg2">
                <a:lumMod val="20000"/>
                <a:lumOff val="80000"/>
              </a:schemeClr>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Công ty tư vấn, chế tạo thiết bị điện tử</a:t>
              </a:r>
            </a:p>
          </p:txBody>
        </p:sp>
        <p:cxnSp>
          <p:nvCxnSpPr>
            <p:cNvPr id="25" name="Straight Connector 24">
              <a:extLst>
                <a:ext uri="{FF2B5EF4-FFF2-40B4-BE49-F238E27FC236}">
                  <a16:creationId xmlns:a16="http://schemas.microsoft.com/office/drawing/2014/main" id="{E3A151CC-FC74-F39A-94A8-5BA49884BB6B}"/>
                </a:ext>
              </a:extLst>
            </p:cNvPr>
            <p:cNvCxnSpPr>
              <a:cxnSpLocks/>
            </p:cNvCxnSpPr>
            <p:nvPr/>
          </p:nvCxnSpPr>
          <p:spPr>
            <a:xfrm>
              <a:off x="4913086" y="943428"/>
              <a:ext cx="391885" cy="0"/>
            </a:xfrm>
            <a:prstGeom prst="line">
              <a:avLst/>
            </a:prstGeom>
            <a:ln w="28575">
              <a:solidFill>
                <a:schemeClr val="bg1">
                  <a:lumMod val="1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C4C0C36-0181-55D9-0D61-17B54C2AD4A3}"/>
              </a:ext>
            </a:extLst>
          </p:cNvPr>
          <p:cNvGrpSpPr/>
          <p:nvPr/>
        </p:nvGrpSpPr>
        <p:grpSpPr>
          <a:xfrm>
            <a:off x="4843236" y="3917042"/>
            <a:ext cx="3766457" cy="887187"/>
            <a:chOff x="4913086" y="498928"/>
            <a:chExt cx="3766457" cy="887187"/>
          </a:xfrm>
        </p:grpSpPr>
        <p:sp>
          <p:nvSpPr>
            <p:cNvPr id="27" name="Rectangle: Rounded Corners 26">
              <a:extLst>
                <a:ext uri="{FF2B5EF4-FFF2-40B4-BE49-F238E27FC236}">
                  <a16:creationId xmlns:a16="http://schemas.microsoft.com/office/drawing/2014/main" id="{146F90B2-2C92-FD8A-C7EC-5804B9B12564}"/>
                </a:ext>
              </a:extLst>
            </p:cNvPr>
            <p:cNvSpPr/>
            <p:nvPr/>
          </p:nvSpPr>
          <p:spPr>
            <a:xfrm>
              <a:off x="5304971" y="498928"/>
              <a:ext cx="3374572" cy="887187"/>
            </a:xfrm>
            <a:prstGeom prst="roundRect">
              <a:avLst/>
            </a:prstGeom>
            <a:solidFill>
              <a:srgbClr val="DBFBA7"/>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Doanh nghiệp của mạng điện thoại di động</a:t>
              </a:r>
            </a:p>
          </p:txBody>
        </p:sp>
        <p:cxnSp>
          <p:nvCxnSpPr>
            <p:cNvPr id="28" name="Straight Connector 27">
              <a:extLst>
                <a:ext uri="{FF2B5EF4-FFF2-40B4-BE49-F238E27FC236}">
                  <a16:creationId xmlns:a16="http://schemas.microsoft.com/office/drawing/2014/main" id="{E0231355-FAD8-A0ED-9CB2-B2C43FBA35D2}"/>
                </a:ext>
              </a:extLst>
            </p:cNvPr>
            <p:cNvCxnSpPr>
              <a:cxnSpLocks/>
            </p:cNvCxnSpPr>
            <p:nvPr/>
          </p:nvCxnSpPr>
          <p:spPr>
            <a:xfrm>
              <a:off x="4913086" y="950685"/>
              <a:ext cx="391885" cy="0"/>
            </a:xfrm>
            <a:prstGeom prst="line">
              <a:avLst/>
            </a:prstGeom>
            <a:ln w="28575">
              <a:solidFill>
                <a:schemeClr val="bg1">
                  <a:lumMod val="1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16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22" presetClass="entr" presetSubtype="8"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novation in Electric Motors Project Proposal by Slidesgo">
  <a:themeElements>
    <a:clrScheme name="Simple Light">
      <a:dk1>
        <a:srgbClr val="2B3F58"/>
      </a:dk1>
      <a:lt1>
        <a:srgbClr val="F2F2F2"/>
      </a:lt1>
      <a:dk2>
        <a:srgbClr val="324E73"/>
      </a:dk2>
      <a:lt2>
        <a:srgbClr val="746C69"/>
      </a:lt2>
      <a:accent1>
        <a:srgbClr val="A6A6A6"/>
      </a:accent1>
      <a:accent2>
        <a:srgbClr val="86DBEE"/>
      </a:accent2>
      <a:accent3>
        <a:srgbClr val="FFFFFF"/>
      </a:accent3>
      <a:accent4>
        <a:srgbClr val="FFFFFF"/>
      </a:accent4>
      <a:accent5>
        <a:srgbClr val="FFFFFF"/>
      </a:accent5>
      <a:accent6>
        <a:srgbClr val="FFFFFF"/>
      </a:accent6>
      <a:hlink>
        <a:srgbClr val="2B3F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TotalTime>
  <Words>2877</Words>
  <Application>Microsoft Office PowerPoint</Application>
  <PresentationFormat>On-screen Show (16:9)</PresentationFormat>
  <Paragraphs>194</Paragraphs>
  <Slides>53</Slides>
  <Notes>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Impact</vt:lpstr>
      <vt:lpstr>Arial</vt:lpstr>
      <vt:lpstr>Nunito Light</vt:lpstr>
      <vt:lpstr>Actor</vt:lpstr>
      <vt:lpstr>Anaheim</vt:lpstr>
      <vt:lpstr>Calibri</vt:lpstr>
      <vt:lpstr>Raleway</vt:lpstr>
      <vt:lpstr>Innovation in Electric Motors Project Proposal by Slidesgo</vt:lpstr>
      <vt:lpstr>MỜI CÁC EM ĐẾN VỚI BÀI HỌC MỚI!</vt:lpstr>
      <vt:lpstr>PowerPoint Presentation</vt:lpstr>
      <vt:lpstr>PowerPoint Presentation</vt:lpstr>
      <vt:lpstr>MỘT SỐ NGÀNH NGHỀ THUỘC LĨNH VỰC KĨ THUẬT ĐIỆN TỬ</vt:lpstr>
      <vt:lpstr>NỘI DUNG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MỜI CÁC EM ĐẾN VỚI BÀI HỌC MỚI!</dc:title>
  <dc:creator>Admin</dc:creator>
  <cp:lastModifiedBy>Admin</cp:lastModifiedBy>
  <cp:revision>4</cp:revision>
  <dcterms:modified xsi:type="dcterms:W3CDTF">2024-12-11T08:56:18Z</dcterms:modified>
</cp:coreProperties>
</file>