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71" r:id="rId2"/>
    <p:sldId id="257" r:id="rId3"/>
    <p:sldId id="259" r:id="rId4"/>
    <p:sldId id="256" r:id="rId5"/>
    <p:sldId id="258" r:id="rId6"/>
    <p:sldId id="260" r:id="rId7"/>
    <p:sldId id="261" r:id="rId8"/>
    <p:sldId id="292" r:id="rId9"/>
    <p:sldId id="262" r:id="rId10"/>
    <p:sldId id="316" r:id="rId11"/>
    <p:sldId id="263" r:id="rId12"/>
    <p:sldId id="264" r:id="rId13"/>
    <p:sldId id="317" r:id="rId14"/>
    <p:sldId id="318" r:id="rId15"/>
    <p:sldId id="319" r:id="rId16"/>
    <p:sldId id="320" r:id="rId17"/>
    <p:sldId id="265" r:id="rId18"/>
    <p:sldId id="266" r:id="rId19"/>
    <p:sldId id="267" r:id="rId20"/>
    <p:sldId id="268" r:id="rId21"/>
    <p:sldId id="269" r:id="rId22"/>
    <p:sldId id="321" r:id="rId23"/>
    <p:sldId id="322" r:id="rId24"/>
    <p:sldId id="323" r:id="rId25"/>
    <p:sldId id="324" r:id="rId26"/>
    <p:sldId id="302" r:id="rId27"/>
    <p:sldId id="303" r:id="rId28"/>
    <p:sldId id="304" r:id="rId29"/>
    <p:sldId id="305" r:id="rId30"/>
    <p:sldId id="306" r:id="rId31"/>
    <p:sldId id="374" r:id="rId32"/>
    <p:sldId id="315" r:id="rId33"/>
    <p:sldId id="270" r:id="rId34"/>
  </p:sldIdLst>
  <p:sldSz cx="18288000" cy="10287000"/>
  <p:notesSz cx="6858000" cy="9144000"/>
  <p:embeddedFontLst>
    <p:embeddedFont>
      <p:font typeface="#9Slide03 Roboto Medium" panose="02000000000000000000" pitchFamily="2" charset="0"/>
      <p:regular r:id="rId36"/>
      <p:bold r:id="rId37"/>
      <p:italic r:id="rId38"/>
      <p:boldItalic r:id="rId39"/>
    </p:embeddedFont>
    <p:embeddedFont>
      <p:font typeface="#9Slide05 Dancing Script" panose="03080800040507000D00" pitchFamily="66" charset="77"/>
      <p:regular r:id="rId40"/>
      <p:bold r:id="rId41"/>
      <p:italic r:id="rId42"/>
      <p:boldItalic r:id="rId43"/>
    </p:embeddedFont>
    <p:embeddedFont>
      <p:font typeface="Bebas Neue" panose="020B0606020202050201" pitchFamily="34" charset="77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Fredoka One" panose="02000000000000000000" pitchFamily="2" charset="77"/>
      <p:regular r:id="rId49"/>
    </p:embeddedFont>
    <p:embeddedFont>
      <p:font typeface="Jua" panose="020B0604020202020204" pitchFamily="34" charset="0"/>
      <p:regular r:id="rId50"/>
      <p:bold r:id="rId51"/>
      <p:italic r:id="rId52"/>
      <p:boldItalic r:id="rId53"/>
    </p:embeddedFont>
    <p:embeddedFont>
      <p:font typeface="Open Sans" panose="020B0606030504020204" pitchFamily="34" charset="0"/>
      <p:regular r:id="rId54"/>
      <p:bold r:id="rId55"/>
      <p:italic r:id="rId56"/>
      <p:boldItalic r:id="rId57"/>
    </p:embeddedFont>
    <p:embeddedFont>
      <p:font typeface="Open Sans Extra Bold" panose="020B0906030804020204" pitchFamily="34" charset="0"/>
      <p:regular r:id="rId58"/>
      <p:bold r:id="rId59"/>
    </p:embeddedFont>
    <p:embeddedFont>
      <p:font typeface="Roboto" panose="02000000000000000000" pitchFamily="2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19" autoAdjust="0"/>
    <p:restoredTop sz="94599" autoAdjust="0"/>
  </p:normalViewPr>
  <p:slideViewPr>
    <p:cSldViewPr>
      <p:cViewPr varScale="1">
        <p:scale>
          <a:sx n="55" d="100"/>
          <a:sy n="55" d="100"/>
        </p:scale>
        <p:origin x="248" y="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D1A6D5-55B3-A34D-BD9D-3C0627BB4D29}" type="doc">
      <dgm:prSet loTypeId="urn:microsoft.com/office/officeart/2009/3/layout/PlusandMinus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FADDC043-2D81-C741-A498-2404CF4088ED}">
      <dgm:prSet phldrT="[Text]" custT="1"/>
      <dgm:spPr/>
      <dgm:t>
        <a:bodyPr/>
        <a:lstStyle/>
        <a:p>
          <a:pPr algn="ctr">
            <a:lnSpc>
              <a:spcPct val="150000"/>
            </a:lnSpc>
          </a:pP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thừa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những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thiết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đã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giảm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thời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gian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thiết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endParaRPr lang="en-GB" sz="3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7C6AC5-F6A7-D44A-8EAF-F7549618328E}" type="parTrans" cxnId="{AD4DC2C1-FB74-9045-AD8F-0C8097E2C8EB}">
      <dgm:prSet/>
      <dgm:spPr/>
      <dgm:t>
        <a:bodyPr/>
        <a:lstStyle/>
        <a:p>
          <a:pPr algn="ctr">
            <a:lnSpc>
              <a:spcPct val="150000"/>
            </a:lnSpc>
          </a:pPr>
          <a:endParaRPr lang="en-GB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C5960D-1B27-8D4E-94ED-A3F5DC14D5C4}" type="sibTrans" cxnId="{AD4DC2C1-FB74-9045-AD8F-0C8097E2C8EB}">
      <dgm:prSet/>
      <dgm:spPr/>
      <dgm:t>
        <a:bodyPr/>
        <a:lstStyle/>
        <a:p>
          <a:pPr algn="ctr">
            <a:lnSpc>
              <a:spcPct val="150000"/>
            </a:lnSpc>
          </a:pPr>
          <a:endParaRPr lang="en-GB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5B347F-1654-934D-8CBA-A753556FE535}">
      <dgm:prSet phldrT="[Text]" custT="1"/>
      <dgm:spPr/>
      <dgm:t>
        <a:bodyPr/>
        <a:lstStyle/>
        <a:p>
          <a:pPr algn="ctr">
            <a:lnSpc>
              <a:spcPct val="150000"/>
            </a:lnSpc>
          </a:pP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Sáng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cải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tiến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ra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sản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phẩm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mới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tối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ưu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hơn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so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với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thiết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fr-FR" sz="3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dirty="0" err="1">
              <a:latin typeface="Arial" panose="020B0604020202020204" pitchFamily="34" charset="0"/>
              <a:cs typeface="Arial" panose="020B0604020202020204" pitchFamily="34" charset="0"/>
            </a:rPr>
            <a:t>cũ</a:t>
          </a:r>
          <a:endParaRPr lang="en-GB" sz="3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11BAC-C72A-054C-8D1C-389D39267E1E}" type="parTrans" cxnId="{E6D46260-AEEC-3D46-A6F9-54410257B07E}">
      <dgm:prSet/>
      <dgm:spPr/>
      <dgm:t>
        <a:bodyPr/>
        <a:lstStyle/>
        <a:p>
          <a:pPr algn="ctr">
            <a:lnSpc>
              <a:spcPct val="150000"/>
            </a:lnSpc>
          </a:pPr>
          <a:endParaRPr lang="en-GB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6E8804-C972-5A45-B803-28F4BCB0AA78}" type="sibTrans" cxnId="{E6D46260-AEEC-3D46-A6F9-54410257B07E}">
      <dgm:prSet/>
      <dgm:spPr/>
      <dgm:t>
        <a:bodyPr/>
        <a:lstStyle/>
        <a:p>
          <a:pPr algn="ctr">
            <a:lnSpc>
              <a:spcPct val="150000"/>
            </a:lnSpc>
          </a:pPr>
          <a:endParaRPr lang="en-GB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1C5BC4-96B0-4F4A-9CF7-A7C74274D209}" type="pres">
      <dgm:prSet presAssocID="{C6D1A6D5-55B3-A34D-BD9D-3C0627BB4D29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E5070994-CF5A-FA47-9779-7E698BBD2F5B}" type="pres">
      <dgm:prSet presAssocID="{C6D1A6D5-55B3-A34D-BD9D-3C0627BB4D29}" presName="Background" presStyleLbl="bgImgPlace1" presStyleIdx="0" presStyleCnt="1"/>
      <dgm:spPr/>
    </dgm:pt>
    <dgm:pt modelId="{56B6A4BD-C47E-B44D-9725-32171146C92C}" type="pres">
      <dgm:prSet presAssocID="{C6D1A6D5-55B3-A34D-BD9D-3C0627BB4D29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1DA73823-2B40-684C-9589-209748BF4C22}" type="pres">
      <dgm:prSet presAssocID="{C6D1A6D5-55B3-A34D-BD9D-3C0627BB4D29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A7E1659D-D155-9E4A-8EBD-95B00E0FDAA7}" type="pres">
      <dgm:prSet presAssocID="{C6D1A6D5-55B3-A34D-BD9D-3C0627BB4D29}" presName="Plus" presStyleLbl="alignNode1" presStyleIdx="0" presStyleCnt="2"/>
      <dgm:spPr/>
    </dgm:pt>
    <dgm:pt modelId="{FF7EB9B9-0EA7-434F-856F-6057698E2736}" type="pres">
      <dgm:prSet presAssocID="{C6D1A6D5-55B3-A34D-BD9D-3C0627BB4D29}" presName="Minus" presStyleLbl="alignNode1" presStyleIdx="1" presStyleCnt="2"/>
      <dgm:spPr/>
    </dgm:pt>
    <dgm:pt modelId="{B16A51D9-32B9-354D-805E-690CF6EC3F39}" type="pres">
      <dgm:prSet presAssocID="{C6D1A6D5-55B3-A34D-BD9D-3C0627BB4D29}" presName="Divider" presStyleLbl="parChTrans1D1" presStyleIdx="0" presStyleCnt="1"/>
      <dgm:spPr/>
    </dgm:pt>
  </dgm:ptLst>
  <dgm:cxnLst>
    <dgm:cxn modelId="{7FD65B52-E600-044F-860E-E1C88B4E44D3}" type="presOf" srcId="{FADDC043-2D81-C741-A498-2404CF4088ED}" destId="{56B6A4BD-C47E-B44D-9725-32171146C92C}" srcOrd="0" destOrd="0" presId="urn:microsoft.com/office/officeart/2009/3/layout/PlusandMinus"/>
    <dgm:cxn modelId="{F5EBDB59-9D32-6243-8307-557CDC67956E}" type="presOf" srcId="{955B347F-1654-934D-8CBA-A753556FE535}" destId="{1DA73823-2B40-684C-9589-209748BF4C22}" srcOrd="0" destOrd="0" presId="urn:microsoft.com/office/officeart/2009/3/layout/PlusandMinus"/>
    <dgm:cxn modelId="{E6D46260-AEEC-3D46-A6F9-54410257B07E}" srcId="{C6D1A6D5-55B3-A34D-BD9D-3C0627BB4D29}" destId="{955B347F-1654-934D-8CBA-A753556FE535}" srcOrd="1" destOrd="0" parTransId="{BD511BAC-C72A-054C-8D1C-389D39267E1E}" sibTransId="{7D6E8804-C972-5A45-B803-28F4BCB0AA78}"/>
    <dgm:cxn modelId="{AD4DC2C1-FB74-9045-AD8F-0C8097E2C8EB}" srcId="{C6D1A6D5-55B3-A34D-BD9D-3C0627BB4D29}" destId="{FADDC043-2D81-C741-A498-2404CF4088ED}" srcOrd="0" destOrd="0" parTransId="{F27C6AC5-F6A7-D44A-8EAF-F7549618328E}" sibTransId="{37C5960D-1B27-8D4E-94ED-A3F5DC14D5C4}"/>
    <dgm:cxn modelId="{75B5F2DF-397B-3248-8F83-4DE62F29E715}" type="presOf" srcId="{C6D1A6D5-55B3-A34D-BD9D-3C0627BB4D29}" destId="{B41C5BC4-96B0-4F4A-9CF7-A7C74274D209}" srcOrd="0" destOrd="0" presId="urn:microsoft.com/office/officeart/2009/3/layout/PlusandMinus"/>
    <dgm:cxn modelId="{296EC0ED-3E85-B643-9045-3C2C7E812419}" type="presParOf" srcId="{B41C5BC4-96B0-4F4A-9CF7-A7C74274D209}" destId="{E5070994-CF5A-FA47-9779-7E698BBD2F5B}" srcOrd="0" destOrd="0" presId="urn:microsoft.com/office/officeart/2009/3/layout/PlusandMinus"/>
    <dgm:cxn modelId="{BFFE5E95-1E39-2545-8408-56B7E499E25C}" type="presParOf" srcId="{B41C5BC4-96B0-4F4A-9CF7-A7C74274D209}" destId="{56B6A4BD-C47E-B44D-9725-32171146C92C}" srcOrd="1" destOrd="0" presId="urn:microsoft.com/office/officeart/2009/3/layout/PlusandMinus"/>
    <dgm:cxn modelId="{C35FC9F7-5803-4C40-8FC5-F78BE27B067A}" type="presParOf" srcId="{B41C5BC4-96B0-4F4A-9CF7-A7C74274D209}" destId="{1DA73823-2B40-684C-9589-209748BF4C22}" srcOrd="2" destOrd="0" presId="urn:microsoft.com/office/officeart/2009/3/layout/PlusandMinus"/>
    <dgm:cxn modelId="{F4040E39-7048-174F-BB3A-853DE97095C6}" type="presParOf" srcId="{B41C5BC4-96B0-4F4A-9CF7-A7C74274D209}" destId="{A7E1659D-D155-9E4A-8EBD-95B00E0FDAA7}" srcOrd="3" destOrd="0" presId="urn:microsoft.com/office/officeart/2009/3/layout/PlusandMinus"/>
    <dgm:cxn modelId="{CEE02F4E-CCF9-164D-B1A4-7C670A28D517}" type="presParOf" srcId="{B41C5BC4-96B0-4F4A-9CF7-A7C74274D209}" destId="{FF7EB9B9-0EA7-434F-856F-6057698E2736}" srcOrd="4" destOrd="0" presId="urn:microsoft.com/office/officeart/2009/3/layout/PlusandMinus"/>
    <dgm:cxn modelId="{7F43AF35-B693-7D44-BB7D-B0AD3A39AD75}" type="presParOf" srcId="{B41C5BC4-96B0-4F4A-9CF7-A7C74274D209}" destId="{B16A51D9-32B9-354D-805E-690CF6EC3F39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9ABAA5-299F-F443-9F8F-3C33B00814E7}" type="doc">
      <dgm:prSet loTypeId="urn:microsoft.com/office/officeart/2005/8/layout/process1" loCatId="" qsTypeId="urn:microsoft.com/office/officeart/2005/8/quickstyle/simple1" qsCatId="simple" csTypeId="urn:microsoft.com/office/officeart/2005/8/colors/colorful1" csCatId="colorful" phldr="1"/>
      <dgm:spPr/>
    </dgm:pt>
    <dgm:pt modelId="{7AFE8F65-ACAF-9644-822B-533FC7EF6477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Ứng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dụng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kiến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chuyên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môn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khí</a:t>
          </a:r>
          <a:endParaRPr lang="en-GB" sz="3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FCF000-C71C-9044-B3E3-B93BEABACF76}" type="parTrans" cxnId="{5D3DCB84-013C-1C41-A307-C86DD8BE5779}">
      <dgm:prSet/>
      <dgm:spPr/>
      <dgm:t>
        <a:bodyPr/>
        <a:lstStyle/>
        <a:p>
          <a:pPr>
            <a:lnSpc>
              <a:spcPct val="150000"/>
            </a:lnSpc>
          </a:pPr>
          <a:endParaRPr lang="en-GB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0F1C9C-96B3-2F48-A28A-E0F84FBCEE77}" type="sibTrans" cxnId="{5D3DCB84-013C-1C41-A307-C86DD8BE5779}">
      <dgm:prSet custT="1"/>
      <dgm:spPr/>
      <dgm:t>
        <a:bodyPr/>
        <a:lstStyle/>
        <a:p>
          <a:pPr>
            <a:lnSpc>
              <a:spcPct val="150000"/>
            </a:lnSpc>
          </a:pPr>
          <a:endParaRPr lang="en-GB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2CA26E-8E10-D04C-8DFF-EE1B5090F5F4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Sử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dụng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thành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thạo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phần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hỗ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trợ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thiết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trong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lĩnh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vực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khí</a:t>
          </a:r>
          <a:endParaRPr lang="en-GB" sz="3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F21D53-3B61-E54A-A950-1E8A61898647}" type="parTrans" cxnId="{5015B011-1313-6444-BBC7-69ED3528A199}">
      <dgm:prSet/>
      <dgm:spPr/>
      <dgm:t>
        <a:bodyPr/>
        <a:lstStyle/>
        <a:p>
          <a:pPr>
            <a:lnSpc>
              <a:spcPct val="150000"/>
            </a:lnSpc>
          </a:pPr>
          <a:endParaRPr lang="en-GB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95202C-104F-1B47-88F5-53A8FE4177DB}" type="sibTrans" cxnId="{5015B011-1313-6444-BBC7-69ED3528A199}">
      <dgm:prSet custT="1"/>
      <dgm:spPr/>
      <dgm:t>
        <a:bodyPr/>
        <a:lstStyle/>
        <a:p>
          <a:pPr>
            <a:lnSpc>
              <a:spcPct val="150000"/>
            </a:lnSpc>
          </a:pPr>
          <a:endParaRPr lang="en-GB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3E16BC-9662-574A-927D-257A5C4AF5D0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Khả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độc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lập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fr-FR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endParaRPr lang="en-GB" sz="3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8A1ABC-7813-D24F-AD85-ADF9AD26F474}" type="parTrans" cxnId="{388AA28C-4154-B34E-979C-8B05EBE21A58}">
      <dgm:prSet/>
      <dgm:spPr/>
      <dgm:t>
        <a:bodyPr/>
        <a:lstStyle/>
        <a:p>
          <a:pPr>
            <a:lnSpc>
              <a:spcPct val="150000"/>
            </a:lnSpc>
          </a:pPr>
          <a:endParaRPr lang="en-GB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C651D6-0731-7242-B041-8F2FA9E63C2C}" type="sibTrans" cxnId="{388AA28C-4154-B34E-979C-8B05EBE21A58}">
      <dgm:prSet/>
      <dgm:spPr/>
      <dgm:t>
        <a:bodyPr/>
        <a:lstStyle/>
        <a:p>
          <a:pPr>
            <a:lnSpc>
              <a:spcPct val="150000"/>
            </a:lnSpc>
          </a:pPr>
          <a:endParaRPr lang="en-GB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68DBF3-9192-C542-8AD3-04C326B68BE1}" type="pres">
      <dgm:prSet presAssocID="{7C9ABAA5-299F-F443-9F8F-3C33B00814E7}" presName="Name0" presStyleCnt="0">
        <dgm:presLayoutVars>
          <dgm:dir/>
          <dgm:resizeHandles val="exact"/>
        </dgm:presLayoutVars>
      </dgm:prSet>
      <dgm:spPr/>
    </dgm:pt>
    <dgm:pt modelId="{65E40508-4553-164B-91B4-D8DD7E22CB57}" type="pres">
      <dgm:prSet presAssocID="{7AFE8F65-ACAF-9644-822B-533FC7EF6477}" presName="node" presStyleLbl="node1" presStyleIdx="0" presStyleCnt="3">
        <dgm:presLayoutVars>
          <dgm:bulletEnabled val="1"/>
        </dgm:presLayoutVars>
      </dgm:prSet>
      <dgm:spPr/>
    </dgm:pt>
    <dgm:pt modelId="{EFBDA333-EF38-884F-B9EE-CA46D49BE542}" type="pres">
      <dgm:prSet presAssocID="{800F1C9C-96B3-2F48-A28A-E0F84FBCEE77}" presName="sibTrans" presStyleLbl="sibTrans2D1" presStyleIdx="0" presStyleCnt="2"/>
      <dgm:spPr/>
    </dgm:pt>
    <dgm:pt modelId="{3A700AAD-C04B-5C4B-87E8-5F3A90607BB5}" type="pres">
      <dgm:prSet presAssocID="{800F1C9C-96B3-2F48-A28A-E0F84FBCEE77}" presName="connectorText" presStyleLbl="sibTrans2D1" presStyleIdx="0" presStyleCnt="2"/>
      <dgm:spPr/>
    </dgm:pt>
    <dgm:pt modelId="{7A6DAC36-E677-E44C-82D6-5940E847A53B}" type="pres">
      <dgm:prSet presAssocID="{5A2CA26E-8E10-D04C-8DFF-EE1B5090F5F4}" presName="node" presStyleLbl="node1" presStyleIdx="1" presStyleCnt="3">
        <dgm:presLayoutVars>
          <dgm:bulletEnabled val="1"/>
        </dgm:presLayoutVars>
      </dgm:prSet>
      <dgm:spPr/>
    </dgm:pt>
    <dgm:pt modelId="{FBF3783D-6A50-DD4B-81F5-5B5770947051}" type="pres">
      <dgm:prSet presAssocID="{3095202C-104F-1B47-88F5-53A8FE4177DB}" presName="sibTrans" presStyleLbl="sibTrans2D1" presStyleIdx="1" presStyleCnt="2"/>
      <dgm:spPr/>
    </dgm:pt>
    <dgm:pt modelId="{E97EF116-7D25-E647-82E9-50F666A6FBAE}" type="pres">
      <dgm:prSet presAssocID="{3095202C-104F-1B47-88F5-53A8FE4177DB}" presName="connectorText" presStyleLbl="sibTrans2D1" presStyleIdx="1" presStyleCnt="2"/>
      <dgm:spPr/>
    </dgm:pt>
    <dgm:pt modelId="{31C41D74-8A68-8440-B31E-E180E52D37FC}" type="pres">
      <dgm:prSet presAssocID="{753E16BC-9662-574A-927D-257A5C4AF5D0}" presName="node" presStyleLbl="node1" presStyleIdx="2" presStyleCnt="3">
        <dgm:presLayoutVars>
          <dgm:bulletEnabled val="1"/>
        </dgm:presLayoutVars>
      </dgm:prSet>
      <dgm:spPr/>
    </dgm:pt>
  </dgm:ptLst>
  <dgm:cxnLst>
    <dgm:cxn modelId="{08FA3503-C647-224D-92B7-B50B536A464F}" type="presOf" srcId="{800F1C9C-96B3-2F48-A28A-E0F84FBCEE77}" destId="{EFBDA333-EF38-884F-B9EE-CA46D49BE542}" srcOrd="0" destOrd="0" presId="urn:microsoft.com/office/officeart/2005/8/layout/process1"/>
    <dgm:cxn modelId="{52ADC209-97A0-C144-A95C-9B6AC1DDF480}" type="presOf" srcId="{3095202C-104F-1B47-88F5-53A8FE4177DB}" destId="{FBF3783D-6A50-DD4B-81F5-5B5770947051}" srcOrd="0" destOrd="0" presId="urn:microsoft.com/office/officeart/2005/8/layout/process1"/>
    <dgm:cxn modelId="{5015B011-1313-6444-BBC7-69ED3528A199}" srcId="{7C9ABAA5-299F-F443-9F8F-3C33B00814E7}" destId="{5A2CA26E-8E10-D04C-8DFF-EE1B5090F5F4}" srcOrd="1" destOrd="0" parTransId="{39F21D53-3B61-E54A-A950-1E8A61898647}" sibTransId="{3095202C-104F-1B47-88F5-53A8FE4177DB}"/>
    <dgm:cxn modelId="{40293D6A-0DE7-4740-81EF-FFA97B6C1337}" type="presOf" srcId="{5A2CA26E-8E10-D04C-8DFF-EE1B5090F5F4}" destId="{7A6DAC36-E677-E44C-82D6-5940E847A53B}" srcOrd="0" destOrd="0" presId="urn:microsoft.com/office/officeart/2005/8/layout/process1"/>
    <dgm:cxn modelId="{AA263179-98AA-A74A-B048-DD87D79D77E6}" type="presOf" srcId="{3095202C-104F-1B47-88F5-53A8FE4177DB}" destId="{E97EF116-7D25-E647-82E9-50F666A6FBAE}" srcOrd="1" destOrd="0" presId="urn:microsoft.com/office/officeart/2005/8/layout/process1"/>
    <dgm:cxn modelId="{5D3DCB84-013C-1C41-A307-C86DD8BE5779}" srcId="{7C9ABAA5-299F-F443-9F8F-3C33B00814E7}" destId="{7AFE8F65-ACAF-9644-822B-533FC7EF6477}" srcOrd="0" destOrd="0" parTransId="{79FCF000-C71C-9044-B3E3-B93BEABACF76}" sibTransId="{800F1C9C-96B3-2F48-A28A-E0F84FBCEE77}"/>
    <dgm:cxn modelId="{388AA28C-4154-B34E-979C-8B05EBE21A58}" srcId="{7C9ABAA5-299F-F443-9F8F-3C33B00814E7}" destId="{753E16BC-9662-574A-927D-257A5C4AF5D0}" srcOrd="2" destOrd="0" parTransId="{2B8A1ABC-7813-D24F-AD85-ADF9AD26F474}" sibTransId="{C1C651D6-0731-7242-B041-8F2FA9E63C2C}"/>
    <dgm:cxn modelId="{7A8BBAA4-6BD7-C442-A666-48D933E5DFA5}" type="presOf" srcId="{7AFE8F65-ACAF-9644-822B-533FC7EF6477}" destId="{65E40508-4553-164B-91B4-D8DD7E22CB57}" srcOrd="0" destOrd="0" presId="urn:microsoft.com/office/officeart/2005/8/layout/process1"/>
    <dgm:cxn modelId="{CAB370AE-6975-9844-8BF8-645AEC530B5F}" type="presOf" srcId="{753E16BC-9662-574A-927D-257A5C4AF5D0}" destId="{31C41D74-8A68-8440-B31E-E180E52D37FC}" srcOrd="0" destOrd="0" presId="urn:microsoft.com/office/officeart/2005/8/layout/process1"/>
    <dgm:cxn modelId="{81BCDFD0-20CF-6A43-A0F6-CEA6CF72534C}" type="presOf" srcId="{800F1C9C-96B3-2F48-A28A-E0F84FBCEE77}" destId="{3A700AAD-C04B-5C4B-87E8-5F3A90607BB5}" srcOrd="1" destOrd="0" presId="urn:microsoft.com/office/officeart/2005/8/layout/process1"/>
    <dgm:cxn modelId="{9D4CD2D1-AC9D-9D47-A208-AEC8CD697E18}" type="presOf" srcId="{7C9ABAA5-299F-F443-9F8F-3C33B00814E7}" destId="{0968DBF3-9192-C542-8AD3-04C326B68BE1}" srcOrd="0" destOrd="0" presId="urn:microsoft.com/office/officeart/2005/8/layout/process1"/>
    <dgm:cxn modelId="{A70B6CB7-2B68-C04B-9D94-BF2C66DEA795}" type="presParOf" srcId="{0968DBF3-9192-C542-8AD3-04C326B68BE1}" destId="{65E40508-4553-164B-91B4-D8DD7E22CB57}" srcOrd="0" destOrd="0" presId="urn:microsoft.com/office/officeart/2005/8/layout/process1"/>
    <dgm:cxn modelId="{76CE6268-DA44-A14C-AAD5-A7E7DFD1297B}" type="presParOf" srcId="{0968DBF3-9192-C542-8AD3-04C326B68BE1}" destId="{EFBDA333-EF38-884F-B9EE-CA46D49BE542}" srcOrd="1" destOrd="0" presId="urn:microsoft.com/office/officeart/2005/8/layout/process1"/>
    <dgm:cxn modelId="{869C557D-3601-044F-85BE-12E8645BD8D4}" type="presParOf" srcId="{EFBDA333-EF38-884F-B9EE-CA46D49BE542}" destId="{3A700AAD-C04B-5C4B-87E8-5F3A90607BB5}" srcOrd="0" destOrd="0" presId="urn:microsoft.com/office/officeart/2005/8/layout/process1"/>
    <dgm:cxn modelId="{B50D6B16-7E92-8340-9E6C-2BFBA1FB9060}" type="presParOf" srcId="{0968DBF3-9192-C542-8AD3-04C326B68BE1}" destId="{7A6DAC36-E677-E44C-82D6-5940E847A53B}" srcOrd="2" destOrd="0" presId="urn:microsoft.com/office/officeart/2005/8/layout/process1"/>
    <dgm:cxn modelId="{BB06C217-5EF0-7F42-8FAA-F544EF5145D6}" type="presParOf" srcId="{0968DBF3-9192-C542-8AD3-04C326B68BE1}" destId="{FBF3783D-6A50-DD4B-81F5-5B5770947051}" srcOrd="3" destOrd="0" presId="urn:microsoft.com/office/officeart/2005/8/layout/process1"/>
    <dgm:cxn modelId="{17F1CE80-D069-9741-A0CC-05AD4FF6DB40}" type="presParOf" srcId="{FBF3783D-6A50-DD4B-81F5-5B5770947051}" destId="{E97EF116-7D25-E647-82E9-50F666A6FBAE}" srcOrd="0" destOrd="0" presId="urn:microsoft.com/office/officeart/2005/8/layout/process1"/>
    <dgm:cxn modelId="{1AFB1FAE-4CF3-424D-B9C8-9A66B876F94A}" type="presParOf" srcId="{0968DBF3-9192-C542-8AD3-04C326B68BE1}" destId="{31C41D74-8A68-8440-B31E-E180E52D37F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ED6104-EFF5-B648-84F8-B659D31482C1}" type="doc">
      <dgm:prSet loTypeId="urn:microsoft.com/office/officeart/2005/8/layout/cycle7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47E996B3-12A8-D943-A340-B61F3D8FF7E2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4000" i="1" dirty="0" err="1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fr-FR" sz="40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dirty="0" err="1">
              <a:latin typeface="Arial" panose="020B0604020202020204" pitchFamily="34" charset="0"/>
              <a:cs typeface="Arial" panose="020B0604020202020204" pitchFamily="34" charset="0"/>
            </a:rPr>
            <a:t>thừa</a:t>
          </a:r>
          <a:r>
            <a:rPr lang="fr-FR" sz="40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fr-FR" sz="40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dirty="0" err="1">
              <a:latin typeface="Arial" panose="020B0604020202020204" pitchFamily="34" charset="0"/>
              <a:cs typeface="Arial" panose="020B0604020202020204" pitchFamily="34" charset="0"/>
            </a:rPr>
            <a:t>sáng</a:t>
          </a:r>
          <a:r>
            <a:rPr lang="fr-FR" sz="40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dirty="0" err="1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endParaRPr lang="en-GB" sz="4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D4953A-437A-7A4E-9F88-4F62B652C48C}" type="parTrans" cxnId="{6672E2E3-710A-5C48-B7DE-926001F2DCEE}">
      <dgm:prSet/>
      <dgm:spPr/>
      <dgm:t>
        <a:bodyPr/>
        <a:lstStyle/>
        <a:p>
          <a:pPr>
            <a:lnSpc>
              <a:spcPct val="150000"/>
            </a:lnSpc>
          </a:pPr>
          <a:endParaRPr lang="en-GB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7D21F0-0BB5-1E49-B23B-7CEB6FA31479}" type="sibTrans" cxnId="{6672E2E3-710A-5C48-B7DE-926001F2DCEE}">
      <dgm:prSet custT="1"/>
      <dgm:spPr/>
      <dgm:t>
        <a:bodyPr/>
        <a:lstStyle/>
        <a:p>
          <a:pPr>
            <a:lnSpc>
              <a:spcPct val="150000"/>
            </a:lnSpc>
          </a:pPr>
          <a:endParaRPr lang="en-GB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C081C5-59FB-C347-82A1-8F053AA994E1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4000" i="1" dirty="0">
              <a:latin typeface="Arial" panose="020B0604020202020204" pitchFamily="34" charset="0"/>
              <a:cs typeface="Arial" panose="020B0604020202020204" pitchFamily="34" charset="0"/>
            </a:rPr>
            <a:t>An </a:t>
          </a:r>
          <a:r>
            <a:rPr lang="fr-FR" sz="4000" i="1" dirty="0" err="1">
              <a:latin typeface="Arial" panose="020B0604020202020204" pitchFamily="34" charset="0"/>
              <a:cs typeface="Arial" panose="020B0604020202020204" pitchFamily="34" charset="0"/>
            </a:rPr>
            <a:t>toàn</a:t>
          </a:r>
          <a:r>
            <a:rPr lang="fr-FR" sz="40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fr-FR" sz="40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dirty="0" err="1">
              <a:latin typeface="Arial" panose="020B0604020202020204" pitchFamily="34" charset="0"/>
              <a:cs typeface="Arial" panose="020B0604020202020204" pitchFamily="34" charset="0"/>
            </a:rPr>
            <a:t>phổ</a:t>
          </a:r>
          <a:r>
            <a:rPr lang="fr-FR" sz="40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dirty="0" err="1">
              <a:latin typeface="Arial" panose="020B0604020202020204" pitchFamily="34" charset="0"/>
              <a:cs typeface="Arial" panose="020B0604020202020204" pitchFamily="34" charset="0"/>
            </a:rPr>
            <a:t>biến</a:t>
          </a:r>
          <a:r>
            <a:rPr lang="fr-FR" sz="4000" i="1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GB" sz="4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369870-DA75-5446-8B94-9F5177F03717}" type="parTrans" cxnId="{A90FF0F3-C087-204C-9D91-5DBA52D9A06B}">
      <dgm:prSet/>
      <dgm:spPr/>
      <dgm:t>
        <a:bodyPr/>
        <a:lstStyle/>
        <a:p>
          <a:pPr>
            <a:lnSpc>
              <a:spcPct val="150000"/>
            </a:lnSpc>
          </a:pPr>
          <a:endParaRPr lang="en-GB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6ED040-5205-5D43-B679-6C6E1BC06323}" type="sibTrans" cxnId="{A90FF0F3-C087-204C-9D91-5DBA52D9A06B}">
      <dgm:prSet custT="1"/>
      <dgm:spPr/>
      <dgm:t>
        <a:bodyPr/>
        <a:lstStyle/>
        <a:p>
          <a:pPr>
            <a:lnSpc>
              <a:spcPct val="150000"/>
            </a:lnSpc>
          </a:pPr>
          <a:endParaRPr lang="en-GB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D74E53-1030-5941-BCF6-ABDE6233D25A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4000" i="1" dirty="0" err="1">
              <a:latin typeface="Arial" panose="020B0604020202020204" pitchFamily="34" charset="0"/>
              <a:cs typeface="Arial" panose="020B0604020202020204" pitchFamily="34" charset="0"/>
            </a:rPr>
            <a:t>Chính</a:t>
          </a:r>
          <a:r>
            <a:rPr lang="fr-FR" sz="40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dirty="0" err="1">
              <a:latin typeface="Arial" panose="020B0604020202020204" pitchFamily="34" charset="0"/>
              <a:cs typeface="Arial" panose="020B0604020202020204" pitchFamily="34" charset="0"/>
            </a:rPr>
            <a:t>xác</a:t>
          </a:r>
          <a:r>
            <a:rPr lang="fr-FR" sz="40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dirty="0" err="1">
              <a:latin typeface="Arial" panose="020B0604020202020204" pitchFamily="34" charset="0"/>
              <a:cs typeface="Arial" panose="020B0604020202020204" pitchFamily="34" charset="0"/>
            </a:rPr>
            <a:t>cao</a:t>
          </a:r>
          <a:endParaRPr lang="en-GB" sz="4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DA0688-F149-0F45-B673-D4F920CA4D3F}" type="parTrans" cxnId="{4B885746-BCAA-C14C-8F9E-6AF6F93E33C5}">
      <dgm:prSet/>
      <dgm:spPr/>
      <dgm:t>
        <a:bodyPr/>
        <a:lstStyle/>
        <a:p>
          <a:pPr>
            <a:lnSpc>
              <a:spcPct val="150000"/>
            </a:lnSpc>
          </a:pPr>
          <a:endParaRPr lang="en-GB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822918-9479-4746-B328-F244573C270E}" type="sibTrans" cxnId="{4B885746-BCAA-C14C-8F9E-6AF6F93E33C5}">
      <dgm:prSet custT="1"/>
      <dgm:spPr/>
      <dgm:t>
        <a:bodyPr/>
        <a:lstStyle/>
        <a:p>
          <a:pPr>
            <a:lnSpc>
              <a:spcPct val="150000"/>
            </a:lnSpc>
          </a:pPr>
          <a:endParaRPr lang="en-GB" sz="4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930466-8186-DD4B-B57D-7650563F06D7}" type="pres">
      <dgm:prSet presAssocID="{EAED6104-EFF5-B648-84F8-B659D31482C1}" presName="Name0" presStyleCnt="0">
        <dgm:presLayoutVars>
          <dgm:dir/>
          <dgm:resizeHandles val="exact"/>
        </dgm:presLayoutVars>
      </dgm:prSet>
      <dgm:spPr/>
    </dgm:pt>
    <dgm:pt modelId="{27E2CB8E-703F-FF4D-A29A-E43B807A4B57}" type="pres">
      <dgm:prSet presAssocID="{47E996B3-12A8-D943-A340-B61F3D8FF7E2}" presName="node" presStyleLbl="node1" presStyleIdx="0" presStyleCnt="3">
        <dgm:presLayoutVars>
          <dgm:bulletEnabled val="1"/>
        </dgm:presLayoutVars>
      </dgm:prSet>
      <dgm:spPr/>
    </dgm:pt>
    <dgm:pt modelId="{6902087B-1784-F14A-A4BA-22AA23649799}" type="pres">
      <dgm:prSet presAssocID="{DE7D21F0-0BB5-1E49-B23B-7CEB6FA31479}" presName="sibTrans" presStyleLbl="sibTrans2D1" presStyleIdx="0" presStyleCnt="3"/>
      <dgm:spPr/>
    </dgm:pt>
    <dgm:pt modelId="{7D513EB9-114B-2E46-BA78-4C449122A4B1}" type="pres">
      <dgm:prSet presAssocID="{DE7D21F0-0BB5-1E49-B23B-7CEB6FA31479}" presName="connectorText" presStyleLbl="sibTrans2D1" presStyleIdx="0" presStyleCnt="3"/>
      <dgm:spPr/>
    </dgm:pt>
    <dgm:pt modelId="{8C08CB14-B282-D84E-BAB3-F718601204B4}" type="pres">
      <dgm:prSet presAssocID="{E4C081C5-59FB-C347-82A1-8F053AA994E1}" presName="node" presStyleLbl="node1" presStyleIdx="1" presStyleCnt="3">
        <dgm:presLayoutVars>
          <dgm:bulletEnabled val="1"/>
        </dgm:presLayoutVars>
      </dgm:prSet>
      <dgm:spPr/>
    </dgm:pt>
    <dgm:pt modelId="{EC3C0B72-58BF-E745-89AD-B4BBD7B97AB4}" type="pres">
      <dgm:prSet presAssocID="{AF6ED040-5205-5D43-B679-6C6E1BC06323}" presName="sibTrans" presStyleLbl="sibTrans2D1" presStyleIdx="1" presStyleCnt="3"/>
      <dgm:spPr/>
    </dgm:pt>
    <dgm:pt modelId="{35D7E396-3EDC-8247-A59B-DCF26CA5C213}" type="pres">
      <dgm:prSet presAssocID="{AF6ED040-5205-5D43-B679-6C6E1BC06323}" presName="connectorText" presStyleLbl="sibTrans2D1" presStyleIdx="1" presStyleCnt="3"/>
      <dgm:spPr/>
    </dgm:pt>
    <dgm:pt modelId="{DCF41820-73EA-5348-900C-C68F2CA6123F}" type="pres">
      <dgm:prSet presAssocID="{15D74E53-1030-5941-BCF6-ABDE6233D25A}" presName="node" presStyleLbl="node1" presStyleIdx="2" presStyleCnt="3">
        <dgm:presLayoutVars>
          <dgm:bulletEnabled val="1"/>
        </dgm:presLayoutVars>
      </dgm:prSet>
      <dgm:spPr/>
    </dgm:pt>
    <dgm:pt modelId="{39C3CB5F-EA13-BC44-A47F-1B50F6753F0F}" type="pres">
      <dgm:prSet presAssocID="{33822918-9479-4746-B328-F244573C270E}" presName="sibTrans" presStyleLbl="sibTrans2D1" presStyleIdx="2" presStyleCnt="3"/>
      <dgm:spPr/>
    </dgm:pt>
    <dgm:pt modelId="{F1B05E05-1B0D-F84C-87E1-803A2A9D7C33}" type="pres">
      <dgm:prSet presAssocID="{33822918-9479-4746-B328-F244573C270E}" presName="connectorText" presStyleLbl="sibTrans2D1" presStyleIdx="2" presStyleCnt="3"/>
      <dgm:spPr/>
    </dgm:pt>
  </dgm:ptLst>
  <dgm:cxnLst>
    <dgm:cxn modelId="{9D0DCE02-4798-CA4B-B56B-CDC19540EC86}" type="presOf" srcId="{DE7D21F0-0BB5-1E49-B23B-7CEB6FA31479}" destId="{7D513EB9-114B-2E46-BA78-4C449122A4B1}" srcOrd="1" destOrd="0" presId="urn:microsoft.com/office/officeart/2005/8/layout/cycle7"/>
    <dgm:cxn modelId="{C2BE8707-F25B-BF42-8307-9FE908982C1C}" type="presOf" srcId="{33822918-9479-4746-B328-F244573C270E}" destId="{F1B05E05-1B0D-F84C-87E1-803A2A9D7C33}" srcOrd="1" destOrd="0" presId="urn:microsoft.com/office/officeart/2005/8/layout/cycle7"/>
    <dgm:cxn modelId="{35CB6313-E514-2D46-9B0C-7C077E745290}" type="presOf" srcId="{AF6ED040-5205-5D43-B679-6C6E1BC06323}" destId="{35D7E396-3EDC-8247-A59B-DCF26CA5C213}" srcOrd="1" destOrd="0" presId="urn:microsoft.com/office/officeart/2005/8/layout/cycle7"/>
    <dgm:cxn modelId="{25B1C01C-8366-D54B-9228-518118838E73}" type="presOf" srcId="{DE7D21F0-0BB5-1E49-B23B-7CEB6FA31479}" destId="{6902087B-1784-F14A-A4BA-22AA23649799}" srcOrd="0" destOrd="0" presId="urn:microsoft.com/office/officeart/2005/8/layout/cycle7"/>
    <dgm:cxn modelId="{4DC98940-DDE7-F74A-9AB1-78468F4D8F70}" type="presOf" srcId="{15D74E53-1030-5941-BCF6-ABDE6233D25A}" destId="{DCF41820-73EA-5348-900C-C68F2CA6123F}" srcOrd="0" destOrd="0" presId="urn:microsoft.com/office/officeart/2005/8/layout/cycle7"/>
    <dgm:cxn modelId="{4B885746-BCAA-C14C-8F9E-6AF6F93E33C5}" srcId="{EAED6104-EFF5-B648-84F8-B659D31482C1}" destId="{15D74E53-1030-5941-BCF6-ABDE6233D25A}" srcOrd="2" destOrd="0" parTransId="{33DA0688-F149-0F45-B673-D4F920CA4D3F}" sibTransId="{33822918-9479-4746-B328-F244573C270E}"/>
    <dgm:cxn modelId="{382ED05E-5917-3F44-90F5-9CCF992D31C7}" type="presOf" srcId="{33822918-9479-4746-B328-F244573C270E}" destId="{39C3CB5F-EA13-BC44-A47F-1B50F6753F0F}" srcOrd="0" destOrd="0" presId="urn:microsoft.com/office/officeart/2005/8/layout/cycle7"/>
    <dgm:cxn modelId="{D77C336F-BE3A-B048-B733-E7F094A37757}" type="presOf" srcId="{E4C081C5-59FB-C347-82A1-8F053AA994E1}" destId="{8C08CB14-B282-D84E-BAB3-F718601204B4}" srcOrd="0" destOrd="0" presId="urn:microsoft.com/office/officeart/2005/8/layout/cycle7"/>
    <dgm:cxn modelId="{61A97E7C-3639-7F44-9868-1E36BCEC9537}" type="presOf" srcId="{AF6ED040-5205-5D43-B679-6C6E1BC06323}" destId="{EC3C0B72-58BF-E745-89AD-B4BBD7B97AB4}" srcOrd="0" destOrd="0" presId="urn:microsoft.com/office/officeart/2005/8/layout/cycle7"/>
    <dgm:cxn modelId="{E0E45BA9-E0BA-BA40-BD6A-EA5CE96D683F}" type="presOf" srcId="{47E996B3-12A8-D943-A340-B61F3D8FF7E2}" destId="{27E2CB8E-703F-FF4D-A29A-E43B807A4B57}" srcOrd="0" destOrd="0" presId="urn:microsoft.com/office/officeart/2005/8/layout/cycle7"/>
    <dgm:cxn modelId="{D42A14B2-14AD-634F-8E63-1B94355D317C}" type="presOf" srcId="{EAED6104-EFF5-B648-84F8-B659D31482C1}" destId="{37930466-8186-DD4B-B57D-7650563F06D7}" srcOrd="0" destOrd="0" presId="urn:microsoft.com/office/officeart/2005/8/layout/cycle7"/>
    <dgm:cxn modelId="{6672E2E3-710A-5C48-B7DE-926001F2DCEE}" srcId="{EAED6104-EFF5-B648-84F8-B659D31482C1}" destId="{47E996B3-12A8-D943-A340-B61F3D8FF7E2}" srcOrd="0" destOrd="0" parTransId="{95D4953A-437A-7A4E-9F88-4F62B652C48C}" sibTransId="{DE7D21F0-0BB5-1E49-B23B-7CEB6FA31479}"/>
    <dgm:cxn modelId="{A90FF0F3-C087-204C-9D91-5DBA52D9A06B}" srcId="{EAED6104-EFF5-B648-84F8-B659D31482C1}" destId="{E4C081C5-59FB-C347-82A1-8F053AA994E1}" srcOrd="1" destOrd="0" parTransId="{D0369870-DA75-5446-8B94-9F5177F03717}" sibTransId="{AF6ED040-5205-5D43-B679-6C6E1BC06323}"/>
    <dgm:cxn modelId="{D3683CD0-EBE4-7949-9C80-216601F9A5E3}" type="presParOf" srcId="{37930466-8186-DD4B-B57D-7650563F06D7}" destId="{27E2CB8E-703F-FF4D-A29A-E43B807A4B57}" srcOrd="0" destOrd="0" presId="urn:microsoft.com/office/officeart/2005/8/layout/cycle7"/>
    <dgm:cxn modelId="{A6625312-3D77-394F-9210-7EDAF6682664}" type="presParOf" srcId="{37930466-8186-DD4B-B57D-7650563F06D7}" destId="{6902087B-1784-F14A-A4BA-22AA23649799}" srcOrd="1" destOrd="0" presId="urn:microsoft.com/office/officeart/2005/8/layout/cycle7"/>
    <dgm:cxn modelId="{36B1C77A-1FC5-D042-B7AE-F47E490F8483}" type="presParOf" srcId="{6902087B-1784-F14A-A4BA-22AA23649799}" destId="{7D513EB9-114B-2E46-BA78-4C449122A4B1}" srcOrd="0" destOrd="0" presId="urn:microsoft.com/office/officeart/2005/8/layout/cycle7"/>
    <dgm:cxn modelId="{8C8FBA7E-506B-ED4F-887E-E43A267F72B1}" type="presParOf" srcId="{37930466-8186-DD4B-B57D-7650563F06D7}" destId="{8C08CB14-B282-D84E-BAB3-F718601204B4}" srcOrd="2" destOrd="0" presId="urn:microsoft.com/office/officeart/2005/8/layout/cycle7"/>
    <dgm:cxn modelId="{2253B111-63A3-1F42-9503-57160308AE79}" type="presParOf" srcId="{37930466-8186-DD4B-B57D-7650563F06D7}" destId="{EC3C0B72-58BF-E745-89AD-B4BBD7B97AB4}" srcOrd="3" destOrd="0" presId="urn:microsoft.com/office/officeart/2005/8/layout/cycle7"/>
    <dgm:cxn modelId="{E4721DA3-EB74-2246-8D58-8C6094BCAB9B}" type="presParOf" srcId="{EC3C0B72-58BF-E745-89AD-B4BBD7B97AB4}" destId="{35D7E396-3EDC-8247-A59B-DCF26CA5C213}" srcOrd="0" destOrd="0" presId="urn:microsoft.com/office/officeart/2005/8/layout/cycle7"/>
    <dgm:cxn modelId="{F98405FB-DC15-524B-B2CF-5E890D77CCB4}" type="presParOf" srcId="{37930466-8186-DD4B-B57D-7650563F06D7}" destId="{DCF41820-73EA-5348-900C-C68F2CA6123F}" srcOrd="4" destOrd="0" presId="urn:microsoft.com/office/officeart/2005/8/layout/cycle7"/>
    <dgm:cxn modelId="{D56F306A-6D36-1C4A-871F-29680C0661E6}" type="presParOf" srcId="{37930466-8186-DD4B-B57D-7650563F06D7}" destId="{39C3CB5F-EA13-BC44-A47F-1B50F6753F0F}" srcOrd="5" destOrd="0" presId="urn:microsoft.com/office/officeart/2005/8/layout/cycle7"/>
    <dgm:cxn modelId="{00A75F3D-FA09-2743-8833-AFC178298C1D}" type="presParOf" srcId="{39C3CB5F-EA13-BC44-A47F-1B50F6753F0F}" destId="{F1B05E05-1B0D-F84C-87E1-803A2A9D7C3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70994-CF5A-FA47-9779-7E698BBD2F5B}">
      <dsp:nvSpPr>
        <dsp:cNvPr id="0" name=""/>
        <dsp:cNvSpPr/>
      </dsp:nvSpPr>
      <dsp:spPr>
        <a:xfrm>
          <a:off x="1097280" y="1871672"/>
          <a:ext cx="10607040" cy="5481653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B6A4BD-C47E-B44D-9725-32171146C92C}">
      <dsp:nvSpPr>
        <dsp:cNvPr id="0" name=""/>
        <dsp:cNvSpPr/>
      </dsp:nvSpPr>
      <dsp:spPr>
        <a:xfrm>
          <a:off x="1414272" y="2512758"/>
          <a:ext cx="4925568" cy="4689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1600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thừa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những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thiết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đã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giảm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thời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gian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thiết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endParaRPr lang="en-GB" sz="3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14272" y="2512758"/>
        <a:ext cx="4925568" cy="4689487"/>
      </dsp:txXfrm>
    </dsp:sp>
    <dsp:sp modelId="{1DA73823-2B40-684C-9589-209748BF4C22}">
      <dsp:nvSpPr>
        <dsp:cNvPr id="0" name=""/>
        <dsp:cNvSpPr/>
      </dsp:nvSpPr>
      <dsp:spPr>
        <a:xfrm>
          <a:off x="6449568" y="2512758"/>
          <a:ext cx="4925568" cy="4689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1600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Sáng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cải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tiến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ra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sản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phẩm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mới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tối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ưu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hơn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so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với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thiết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fr-FR" sz="3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kern="1200" dirty="0" err="1">
              <a:latin typeface="Arial" panose="020B0604020202020204" pitchFamily="34" charset="0"/>
              <a:cs typeface="Arial" panose="020B0604020202020204" pitchFamily="34" charset="0"/>
            </a:rPr>
            <a:t>cũ</a:t>
          </a:r>
          <a:endParaRPr lang="en-GB" sz="3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49568" y="2512758"/>
        <a:ext cx="4925568" cy="4689487"/>
      </dsp:txXfrm>
    </dsp:sp>
    <dsp:sp modelId="{A7E1659D-D155-9E4A-8EBD-95B00E0FDAA7}">
      <dsp:nvSpPr>
        <dsp:cNvPr id="0" name=""/>
        <dsp:cNvSpPr/>
      </dsp:nvSpPr>
      <dsp:spPr>
        <a:xfrm>
          <a:off x="0" y="774673"/>
          <a:ext cx="2072640" cy="2072640"/>
        </a:xfrm>
        <a:prstGeom prst="plus">
          <a:avLst>
            <a:gd name="adj" fmla="val 328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EB9B9-0EA7-434F-856F-6057698E2736}">
      <dsp:nvSpPr>
        <dsp:cNvPr id="0" name=""/>
        <dsp:cNvSpPr/>
      </dsp:nvSpPr>
      <dsp:spPr>
        <a:xfrm>
          <a:off x="10241280" y="1520044"/>
          <a:ext cx="1950720" cy="6684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6A51D9-32B9-354D-805E-690CF6EC3F39}">
      <dsp:nvSpPr>
        <dsp:cNvPr id="0" name=""/>
        <dsp:cNvSpPr/>
      </dsp:nvSpPr>
      <dsp:spPr>
        <a:xfrm>
          <a:off x="6400800" y="2522786"/>
          <a:ext cx="1219" cy="4478912"/>
        </a:xfrm>
        <a:prstGeom prst="line">
          <a:avLst/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E40508-4553-164B-91B4-D8DD7E22CB57}">
      <dsp:nvSpPr>
        <dsp:cNvPr id="0" name=""/>
        <dsp:cNvSpPr/>
      </dsp:nvSpPr>
      <dsp:spPr>
        <a:xfrm>
          <a:off x="10715" y="1090631"/>
          <a:ext cx="3202781" cy="59467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Ứng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dụng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kiến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chuyên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môn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khí</a:t>
          </a:r>
          <a:endParaRPr lang="en-GB" sz="3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4521" y="1184437"/>
        <a:ext cx="3015169" cy="5759125"/>
      </dsp:txXfrm>
    </dsp:sp>
    <dsp:sp modelId="{EFBDA333-EF38-884F-B9EE-CA46D49BE542}">
      <dsp:nvSpPr>
        <dsp:cNvPr id="0" name=""/>
        <dsp:cNvSpPr/>
      </dsp:nvSpPr>
      <dsp:spPr>
        <a:xfrm>
          <a:off x="3533775" y="3666855"/>
          <a:ext cx="678989" cy="794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33775" y="3825713"/>
        <a:ext cx="475292" cy="476573"/>
      </dsp:txXfrm>
    </dsp:sp>
    <dsp:sp modelId="{7A6DAC36-E677-E44C-82D6-5940E847A53B}">
      <dsp:nvSpPr>
        <dsp:cNvPr id="0" name=""/>
        <dsp:cNvSpPr/>
      </dsp:nvSpPr>
      <dsp:spPr>
        <a:xfrm>
          <a:off x="4494609" y="1090631"/>
          <a:ext cx="3202781" cy="59467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Sử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dụng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thành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thạo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phần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hỗ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trợ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thiết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trong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lĩnh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vực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khí</a:t>
          </a:r>
          <a:endParaRPr lang="en-GB" sz="3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88415" y="1184437"/>
        <a:ext cx="3015169" cy="5759125"/>
      </dsp:txXfrm>
    </dsp:sp>
    <dsp:sp modelId="{FBF3783D-6A50-DD4B-81F5-5B5770947051}">
      <dsp:nvSpPr>
        <dsp:cNvPr id="0" name=""/>
        <dsp:cNvSpPr/>
      </dsp:nvSpPr>
      <dsp:spPr>
        <a:xfrm>
          <a:off x="8017668" y="3666855"/>
          <a:ext cx="678989" cy="794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17668" y="3825713"/>
        <a:ext cx="475292" cy="476573"/>
      </dsp:txXfrm>
    </dsp:sp>
    <dsp:sp modelId="{31C41D74-8A68-8440-B31E-E180E52D37FC}">
      <dsp:nvSpPr>
        <dsp:cNvPr id="0" name=""/>
        <dsp:cNvSpPr/>
      </dsp:nvSpPr>
      <dsp:spPr>
        <a:xfrm>
          <a:off x="8978503" y="1090631"/>
          <a:ext cx="3202781" cy="59467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Khả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độc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lập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fr-FR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endParaRPr lang="en-GB" sz="3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72309" y="1184437"/>
        <a:ext cx="3015169" cy="57591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E2CB8E-703F-FF4D-A29A-E43B807A4B57}">
      <dsp:nvSpPr>
        <dsp:cNvPr id="0" name=""/>
        <dsp:cNvSpPr/>
      </dsp:nvSpPr>
      <dsp:spPr>
        <a:xfrm>
          <a:off x="4011281" y="1757"/>
          <a:ext cx="3671535" cy="18357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i="1" kern="1200" dirty="0" err="1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fr-FR" sz="40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kern="1200" dirty="0" err="1">
              <a:latin typeface="Arial" panose="020B0604020202020204" pitchFamily="34" charset="0"/>
              <a:cs typeface="Arial" panose="020B0604020202020204" pitchFamily="34" charset="0"/>
            </a:rPr>
            <a:t>thừa</a:t>
          </a:r>
          <a:r>
            <a:rPr lang="fr-FR" sz="40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fr-FR" sz="40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kern="1200" dirty="0" err="1">
              <a:latin typeface="Arial" panose="020B0604020202020204" pitchFamily="34" charset="0"/>
              <a:cs typeface="Arial" panose="020B0604020202020204" pitchFamily="34" charset="0"/>
            </a:rPr>
            <a:t>sáng</a:t>
          </a:r>
          <a:r>
            <a:rPr lang="fr-FR" sz="40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kern="1200" dirty="0" err="1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endParaRPr lang="en-GB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65049" y="55525"/>
        <a:ext cx="3563999" cy="1728231"/>
      </dsp:txXfrm>
    </dsp:sp>
    <dsp:sp modelId="{6902087B-1784-F14A-A4BA-22AA23649799}">
      <dsp:nvSpPr>
        <dsp:cNvPr id="0" name=""/>
        <dsp:cNvSpPr/>
      </dsp:nvSpPr>
      <dsp:spPr>
        <a:xfrm rot="3600000">
          <a:off x="6406584" y="3222666"/>
          <a:ext cx="1911191" cy="642518"/>
        </a:xfrm>
        <a:prstGeom prst="left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99339" y="3351170"/>
        <a:ext cx="1525681" cy="385510"/>
      </dsp:txXfrm>
    </dsp:sp>
    <dsp:sp modelId="{8C08CB14-B282-D84E-BAB3-F718601204B4}">
      <dsp:nvSpPr>
        <dsp:cNvPr id="0" name=""/>
        <dsp:cNvSpPr/>
      </dsp:nvSpPr>
      <dsp:spPr>
        <a:xfrm>
          <a:off x="7041543" y="5250325"/>
          <a:ext cx="3671535" cy="18357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i="1" kern="1200" dirty="0">
              <a:latin typeface="Arial" panose="020B0604020202020204" pitchFamily="34" charset="0"/>
              <a:cs typeface="Arial" panose="020B0604020202020204" pitchFamily="34" charset="0"/>
            </a:rPr>
            <a:t>An </a:t>
          </a:r>
          <a:r>
            <a:rPr lang="fr-FR" sz="4000" i="1" kern="1200" dirty="0" err="1">
              <a:latin typeface="Arial" panose="020B0604020202020204" pitchFamily="34" charset="0"/>
              <a:cs typeface="Arial" panose="020B0604020202020204" pitchFamily="34" charset="0"/>
            </a:rPr>
            <a:t>toàn</a:t>
          </a:r>
          <a:r>
            <a:rPr lang="fr-FR" sz="40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fr-FR" sz="40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kern="1200" dirty="0" err="1">
              <a:latin typeface="Arial" panose="020B0604020202020204" pitchFamily="34" charset="0"/>
              <a:cs typeface="Arial" panose="020B0604020202020204" pitchFamily="34" charset="0"/>
            </a:rPr>
            <a:t>phổ</a:t>
          </a:r>
          <a:r>
            <a:rPr lang="fr-FR" sz="40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kern="1200" dirty="0" err="1">
              <a:latin typeface="Arial" panose="020B0604020202020204" pitchFamily="34" charset="0"/>
              <a:cs typeface="Arial" panose="020B0604020202020204" pitchFamily="34" charset="0"/>
            </a:rPr>
            <a:t>biến</a:t>
          </a:r>
          <a:r>
            <a:rPr lang="fr-FR" sz="4000" i="1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GB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95311" y="5304093"/>
        <a:ext cx="3563999" cy="1728231"/>
      </dsp:txXfrm>
    </dsp:sp>
    <dsp:sp modelId="{EC3C0B72-58BF-E745-89AD-B4BBD7B97AB4}">
      <dsp:nvSpPr>
        <dsp:cNvPr id="0" name=""/>
        <dsp:cNvSpPr/>
      </dsp:nvSpPr>
      <dsp:spPr>
        <a:xfrm rot="10800000">
          <a:off x="4891453" y="5846950"/>
          <a:ext cx="1911191" cy="642518"/>
        </a:xfrm>
        <a:prstGeom prst="left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5084208" y="5975454"/>
        <a:ext cx="1525681" cy="385510"/>
      </dsp:txXfrm>
    </dsp:sp>
    <dsp:sp modelId="{DCF41820-73EA-5348-900C-C68F2CA6123F}">
      <dsp:nvSpPr>
        <dsp:cNvPr id="0" name=""/>
        <dsp:cNvSpPr/>
      </dsp:nvSpPr>
      <dsp:spPr>
        <a:xfrm>
          <a:off x="981018" y="5250325"/>
          <a:ext cx="3671535" cy="18357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i="1" kern="1200" dirty="0" err="1">
              <a:latin typeface="Arial" panose="020B0604020202020204" pitchFamily="34" charset="0"/>
              <a:cs typeface="Arial" panose="020B0604020202020204" pitchFamily="34" charset="0"/>
            </a:rPr>
            <a:t>Chính</a:t>
          </a:r>
          <a:r>
            <a:rPr lang="fr-FR" sz="40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kern="1200" dirty="0" err="1">
              <a:latin typeface="Arial" panose="020B0604020202020204" pitchFamily="34" charset="0"/>
              <a:cs typeface="Arial" panose="020B0604020202020204" pitchFamily="34" charset="0"/>
            </a:rPr>
            <a:t>xác</a:t>
          </a:r>
          <a:r>
            <a:rPr lang="fr-FR" sz="40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4000" i="1" kern="1200" dirty="0" err="1">
              <a:latin typeface="Arial" panose="020B0604020202020204" pitchFamily="34" charset="0"/>
              <a:cs typeface="Arial" panose="020B0604020202020204" pitchFamily="34" charset="0"/>
            </a:rPr>
            <a:t>cao</a:t>
          </a:r>
          <a:endParaRPr lang="en-GB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34786" y="5304093"/>
        <a:ext cx="3563999" cy="1728231"/>
      </dsp:txXfrm>
    </dsp:sp>
    <dsp:sp modelId="{39C3CB5F-EA13-BC44-A47F-1B50F6753F0F}">
      <dsp:nvSpPr>
        <dsp:cNvPr id="0" name=""/>
        <dsp:cNvSpPr/>
      </dsp:nvSpPr>
      <dsp:spPr>
        <a:xfrm rot="18000000">
          <a:off x="3376322" y="3222666"/>
          <a:ext cx="1911191" cy="642518"/>
        </a:xfrm>
        <a:prstGeom prst="left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69077" y="3351170"/>
        <a:ext cx="1525681" cy="385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DD924-7716-4741-81BC-1032277BA14F}" type="datetimeFigureOut">
              <a:rPr lang="en-VN" smtClean="0"/>
              <a:t>12/13/22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04C54-C9A4-A546-8FB0-5191CD05516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23041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6" name="Google Shape;2876;gd362d286f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7" name="Google Shape;2877;gd362d286f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937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106bfee995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106bfee995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689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6" name="Google Shape;2876;gd362d286f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7" name="Google Shape;2877;gd362d286f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3999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6" name="Google Shape;2876;gd362d286f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7" name="Google Shape;2877;gd362d286f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929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6" name="Google Shape;2876;gd362d286f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7" name="Google Shape;2877;gd362d286f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4216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86498-1D9A-4D4E-AA2C-E3798AA03D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68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67D75-67CC-4E1C-93C4-267CD6B3F9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763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86498-1D9A-4D4E-AA2C-E3798AA03D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51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67D75-67CC-4E1C-93C4-267CD6B3F9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281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86498-1D9A-4D4E-AA2C-E3798AA03D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1080000" y="722700"/>
            <a:ext cx="1612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10964276" y="3139250"/>
            <a:ext cx="34476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5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10004576" y="3959501"/>
            <a:ext cx="5367000" cy="1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3876126" y="3139250"/>
            <a:ext cx="34476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5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2916450" y="3959501"/>
            <a:ext cx="5367000" cy="1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3880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14"/>
          <p:cNvGrpSpPr/>
          <p:nvPr/>
        </p:nvGrpSpPr>
        <p:grpSpPr>
          <a:xfrm>
            <a:off x="-182880" y="-68408"/>
            <a:ext cx="18653760" cy="10423818"/>
            <a:chOff x="0" y="0"/>
            <a:chExt cx="9144000" cy="5143500"/>
          </a:xfrm>
        </p:grpSpPr>
        <p:grpSp>
          <p:nvGrpSpPr>
            <p:cNvPr id="1338" name="Google Shape;1338;p14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339" name="Google Shape;1339;p14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14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14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14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14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14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14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14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14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14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14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14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14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14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14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4" name="Google Shape;1354;p14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5" name="Google Shape;1355;p14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14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14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14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14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14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14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14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14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14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14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14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14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14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14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14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14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14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14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14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14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14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14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14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14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14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14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14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83" name="Google Shape;1383;p14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384" name="Google Shape;1384;p14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5" name="Google Shape;1385;p14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6" name="Google Shape;1386;p14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7" name="Google Shape;1387;p14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8" name="Google Shape;1388;p14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9" name="Google Shape;1389;p14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0" name="Google Shape;1390;p14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1" name="Google Shape;1391;p14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2" name="Google Shape;1392;p14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3" name="Google Shape;1393;p14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4" name="Google Shape;1394;p14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5" name="Google Shape;1395;p14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6" name="Google Shape;1396;p14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7" name="Google Shape;1397;p14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8" name="Google Shape;1398;p14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9" name="Google Shape;1399;p14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0" name="Google Shape;1400;p14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1" name="Google Shape;1401;p14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2" name="Google Shape;1402;p14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3" name="Google Shape;1403;p14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4" name="Google Shape;1404;p14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05" name="Google Shape;1405;p14"/>
          <p:cNvSpPr/>
          <p:nvPr/>
        </p:nvSpPr>
        <p:spPr>
          <a:xfrm>
            <a:off x="869250" y="699900"/>
            <a:ext cx="16549200" cy="87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06" name="Google Shape;1406;p14"/>
          <p:cNvSpPr txBox="1">
            <a:spLocks noGrp="1"/>
          </p:cNvSpPr>
          <p:nvPr>
            <p:ph type="title"/>
          </p:nvPr>
        </p:nvSpPr>
        <p:spPr>
          <a:xfrm>
            <a:off x="12269100" y="6416100"/>
            <a:ext cx="4579200" cy="1063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1407" name="Google Shape;1407;p14"/>
          <p:cNvSpPr txBox="1">
            <a:spLocks noGrp="1"/>
          </p:cNvSpPr>
          <p:nvPr>
            <p:ph type="subTitle" idx="1"/>
          </p:nvPr>
        </p:nvSpPr>
        <p:spPr>
          <a:xfrm>
            <a:off x="7306500" y="2170249"/>
            <a:ext cx="9542400" cy="39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grpSp>
        <p:nvGrpSpPr>
          <p:cNvPr id="1408" name="Google Shape;1408;p14"/>
          <p:cNvGrpSpPr/>
          <p:nvPr/>
        </p:nvGrpSpPr>
        <p:grpSpPr>
          <a:xfrm>
            <a:off x="-256107" y="8396442"/>
            <a:ext cx="2297010" cy="1617324"/>
            <a:chOff x="-128054" y="4198221"/>
            <a:chExt cx="1148505" cy="808662"/>
          </a:xfrm>
        </p:grpSpPr>
        <p:grpSp>
          <p:nvGrpSpPr>
            <p:cNvPr id="1409" name="Google Shape;1409;p14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410" name="Google Shape;1410;p14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grpSp>
            <p:nvGrpSpPr>
              <p:cNvPr id="1411" name="Google Shape;1411;p14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412" name="Google Shape;1412;p14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1413" name="Google Shape;1413;p14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1414" name="Google Shape;1414;p14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1415" name="Google Shape;1415;p14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1416" name="Google Shape;1416;p14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1417" name="Google Shape;1417;p14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1418" name="Google Shape;1418;p14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1419" name="Google Shape;1419;p14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</p:grpSp>
        <p:grpSp>
          <p:nvGrpSpPr>
            <p:cNvPr id="1420" name="Google Shape;1420;p14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421" name="Google Shape;1421;p14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422" name="Google Shape;1422;p14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1423" name="Google Shape;1423;p14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1424" name="Google Shape;1424;p14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  <p:sp>
            <p:nvSpPr>
              <p:cNvPr id="1425" name="Google Shape;1425;p14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426" name="Google Shape;1426;p14"/>
          <p:cNvGrpSpPr/>
          <p:nvPr/>
        </p:nvGrpSpPr>
        <p:grpSpPr>
          <a:xfrm>
            <a:off x="14894779" y="118505"/>
            <a:ext cx="2949542" cy="1401416"/>
            <a:chOff x="7447388" y="59252"/>
            <a:chExt cx="1474771" cy="700708"/>
          </a:xfrm>
        </p:grpSpPr>
        <p:grpSp>
          <p:nvGrpSpPr>
            <p:cNvPr id="1427" name="Google Shape;1427;p14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428" name="Google Shape;1428;p14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29" name="Google Shape;1429;p14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0" name="Google Shape;1430;p14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1" name="Google Shape;1431;p14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2" name="Google Shape;1432;p14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3" name="Google Shape;1433;p14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4" name="Google Shape;1434;p14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5" name="Google Shape;1435;p14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436" name="Google Shape;1436;p14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437" name="Google Shape;1437;p14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8" name="Google Shape;1438;p14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9" name="Google Shape;1439;p14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0" name="Google Shape;1440;p14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1" name="Google Shape;1441;p14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2" name="Google Shape;1442;p14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1443" name="Google Shape;1443;p14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444" name="Google Shape;1444;p14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5" name="Google Shape;1445;p14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6" name="Google Shape;1446;p14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7" name="Google Shape;1447;p14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0831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2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media2.wav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microsoft.com/office/2007/relationships/media" Target="../media/media2.wav"/><Relationship Id="rId16" Type="http://schemas.openxmlformats.org/officeDocument/2006/relationships/image" Target="../media/image24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audio" Target="../media/audio4.wav"/><Relationship Id="rId24" Type="http://schemas.openxmlformats.org/officeDocument/2006/relationships/audio" Target="NULL"/><Relationship Id="rId5" Type="http://schemas.openxmlformats.org/officeDocument/2006/relationships/audio" Target="../media/media3.wav"/><Relationship Id="rId15" Type="http://schemas.openxmlformats.org/officeDocument/2006/relationships/image" Target="../media/image23.jpeg"/><Relationship Id="rId10" Type="http://schemas.openxmlformats.org/officeDocument/2006/relationships/audio" Target="../media/audio3.wav"/><Relationship Id="rId19" Type="http://schemas.microsoft.com/office/2007/relationships/hdphoto" Target="../media/hdphoto3.wdp"/><Relationship Id="rId4" Type="http://schemas.microsoft.com/office/2007/relationships/media" Target="../media/media3.wav"/><Relationship Id="rId9" Type="http://schemas.openxmlformats.org/officeDocument/2006/relationships/audio" Target="../media/audio2.wav"/><Relationship Id="rId1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openxmlformats.org/officeDocument/2006/relationships/audio" Target="../media/media2.wav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microsoft.com/office/2007/relationships/media" Target="../media/media2.wav"/><Relationship Id="rId16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audio" Target="../media/audio4.wav"/><Relationship Id="rId5" Type="http://schemas.openxmlformats.org/officeDocument/2006/relationships/audio" Target="../media/media3.wav"/><Relationship Id="rId15" Type="http://schemas.openxmlformats.org/officeDocument/2006/relationships/image" Target="../media/image23.jpeg"/><Relationship Id="rId23" Type="http://schemas.openxmlformats.org/officeDocument/2006/relationships/audio" Target="NULL"/><Relationship Id="rId10" Type="http://schemas.openxmlformats.org/officeDocument/2006/relationships/audio" Target="../media/audio3.wav"/><Relationship Id="rId4" Type="http://schemas.microsoft.com/office/2007/relationships/media" Target="../media/media3.wav"/><Relationship Id="rId9" Type="http://schemas.openxmlformats.org/officeDocument/2006/relationships/audio" Target="../media/audio2.wav"/><Relationship Id="rId14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28.png"/><Relationship Id="rId3" Type="http://schemas.openxmlformats.org/officeDocument/2006/relationships/audio" Target="../media/media2.wav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microsoft.com/office/2007/relationships/media" Target="../media/media2.wav"/><Relationship Id="rId16" Type="http://schemas.openxmlformats.org/officeDocument/2006/relationships/image" Target="../media/image24.pn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audio" Target="../media/audio4.wav"/><Relationship Id="rId5" Type="http://schemas.openxmlformats.org/officeDocument/2006/relationships/audio" Target="../media/media3.wav"/><Relationship Id="rId15" Type="http://schemas.openxmlformats.org/officeDocument/2006/relationships/image" Target="../media/image23.jpeg"/><Relationship Id="rId23" Type="http://schemas.openxmlformats.org/officeDocument/2006/relationships/audio" Target="NULL"/><Relationship Id="rId10" Type="http://schemas.openxmlformats.org/officeDocument/2006/relationships/audio" Target="../media/audio3.wav"/><Relationship Id="rId4" Type="http://schemas.microsoft.com/office/2007/relationships/media" Target="../media/media3.wav"/><Relationship Id="rId9" Type="http://schemas.openxmlformats.org/officeDocument/2006/relationships/audio" Target="../media/audio2.wav"/><Relationship Id="rId14" Type="http://schemas.openxmlformats.org/officeDocument/2006/relationships/image" Target="../media/image22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29.png"/><Relationship Id="rId3" Type="http://schemas.openxmlformats.org/officeDocument/2006/relationships/audio" Target="../media/media2.wav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microsoft.com/office/2007/relationships/media" Target="../media/media2.wav"/><Relationship Id="rId16" Type="http://schemas.openxmlformats.org/officeDocument/2006/relationships/image" Target="../media/image24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audio" Target="../media/audio4.wav"/><Relationship Id="rId5" Type="http://schemas.openxmlformats.org/officeDocument/2006/relationships/audio" Target="../media/media3.wav"/><Relationship Id="rId15" Type="http://schemas.openxmlformats.org/officeDocument/2006/relationships/image" Target="../media/image23.jpeg"/><Relationship Id="rId23" Type="http://schemas.openxmlformats.org/officeDocument/2006/relationships/audio" Target="NULL"/><Relationship Id="rId10" Type="http://schemas.openxmlformats.org/officeDocument/2006/relationships/audio" Target="../media/audio3.wav"/><Relationship Id="rId4" Type="http://schemas.microsoft.com/office/2007/relationships/media" Target="../media/media3.wav"/><Relationship Id="rId9" Type="http://schemas.openxmlformats.org/officeDocument/2006/relationships/audio" Target="../media/audio2.wav"/><Relationship Id="rId1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3" Type="http://schemas.openxmlformats.org/officeDocument/2006/relationships/audio" Target="../media/media2.wav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microsoft.com/office/2007/relationships/media" Target="../media/media2.wav"/><Relationship Id="rId16" Type="http://schemas.openxmlformats.org/officeDocument/2006/relationships/image" Target="../media/image24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audio" Target="../media/audio4.wav"/><Relationship Id="rId5" Type="http://schemas.openxmlformats.org/officeDocument/2006/relationships/audio" Target="../media/media3.wav"/><Relationship Id="rId15" Type="http://schemas.openxmlformats.org/officeDocument/2006/relationships/image" Target="../media/image23.jpeg"/><Relationship Id="rId10" Type="http://schemas.openxmlformats.org/officeDocument/2006/relationships/audio" Target="../media/audio3.wav"/><Relationship Id="rId4" Type="http://schemas.microsoft.com/office/2007/relationships/media" Target="../media/media3.wav"/><Relationship Id="rId9" Type="http://schemas.openxmlformats.org/officeDocument/2006/relationships/audio" Target="../media/audio2.wav"/><Relationship Id="rId14" Type="http://schemas.openxmlformats.org/officeDocument/2006/relationships/image" Target="../media/image22.emf"/><Relationship Id="rId22" Type="http://schemas.openxmlformats.org/officeDocument/2006/relationships/audio" Target="NUL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95900" y="-3868955"/>
            <a:ext cx="10084798" cy="10084798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037869" y="-1037869"/>
            <a:ext cx="4133137" cy="413313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802088" y="2039634"/>
            <a:ext cx="11096059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HÔM NAY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431025" y="7832349"/>
            <a:ext cx="1425951" cy="142595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76941" y="7907641"/>
            <a:ext cx="339725" cy="33972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914845" y="7907641"/>
            <a:ext cx="339725" cy="33972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2352749" y="7907641"/>
            <a:ext cx="339725" cy="33972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</p:spTree>
    <p:extLst>
      <p:ext uri="{BB962C8B-B14F-4D97-AF65-F5344CB8AC3E}">
        <p14:creationId xmlns:p14="http://schemas.microsoft.com/office/powerpoint/2010/main" val="303001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118617" y="-4386739"/>
            <a:ext cx="10151428" cy="10151428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295400" y="2781300"/>
            <a:ext cx="11049000" cy="3983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ĐẶC ĐIỂM, TÍNH CHẤT CỦA MỘT SỐ NGHỀ LIÊN QUAN ĐẾN THIẾT KẾ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194331" y="688975"/>
            <a:ext cx="339725" cy="33972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6632235" y="688975"/>
            <a:ext cx="339725" cy="33972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070140" y="688975"/>
            <a:ext cx="339725" cy="33972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144" y="7124700"/>
            <a:ext cx="2267825" cy="226782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</p:spTree>
    <p:extLst>
      <p:ext uri="{BB962C8B-B14F-4D97-AF65-F5344CB8AC3E}">
        <p14:creationId xmlns:p14="http://schemas.microsoft.com/office/powerpoint/2010/main" val="289475917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783812" y="5253438"/>
            <a:ext cx="8441707" cy="8441707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37041" y="625636"/>
            <a:ext cx="6023818" cy="9035727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15" r="-1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437041" y="625636"/>
            <a:ext cx="6023818" cy="9035727"/>
            <a:chOff x="0" y="0"/>
            <a:chExt cx="1913890" cy="28708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2870835"/>
            </a:xfrm>
            <a:custGeom>
              <a:avLst/>
              <a:gdLst/>
              <a:ahLst/>
              <a:cxnLst/>
              <a:rect l="l" t="t" r="r" b="b"/>
              <a:pathLst>
                <a:path w="1913890" h="2870835">
                  <a:moveTo>
                    <a:pt x="1789430" y="2870835"/>
                  </a:moveTo>
                  <a:lnTo>
                    <a:pt x="124460" y="2870835"/>
                  </a:lnTo>
                  <a:cubicBezTo>
                    <a:pt x="55880" y="2870835"/>
                    <a:pt x="0" y="2814955"/>
                    <a:pt x="0" y="274637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746375"/>
                  </a:lnTo>
                  <a:cubicBezTo>
                    <a:pt x="1913890" y="2814955"/>
                    <a:pt x="1858010" y="2870835"/>
                    <a:pt x="1789430" y="2870835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457687" y="-367287"/>
            <a:ext cx="2267825" cy="226782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CAD6DF-872A-24EC-E52E-CE80A46ADC40}"/>
              </a:ext>
            </a:extLst>
          </p:cNvPr>
          <p:cNvCxnSpPr>
            <a:cxnSpLocks/>
          </p:cNvCxnSpPr>
          <p:nvPr/>
        </p:nvCxnSpPr>
        <p:spPr>
          <a:xfrm>
            <a:off x="4211888" y="4020045"/>
            <a:ext cx="11360675" cy="8283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oogle Shape;891;p47">
            <a:extLst>
              <a:ext uri="{FF2B5EF4-FFF2-40B4-BE49-F238E27FC236}">
                <a16:creationId xmlns:a16="http://schemas.microsoft.com/office/drawing/2014/main" id="{83CA0C32-859C-2593-6113-7056981AE8F8}"/>
              </a:ext>
            </a:extLst>
          </p:cNvPr>
          <p:cNvGrpSpPr/>
          <p:nvPr/>
        </p:nvGrpSpPr>
        <p:grpSpPr>
          <a:xfrm>
            <a:off x="3939476" y="3685579"/>
            <a:ext cx="717281" cy="726452"/>
            <a:chOff x="-42617300" y="3587775"/>
            <a:chExt cx="306950" cy="310875"/>
          </a:xfrm>
          <a:solidFill>
            <a:schemeClr val="accent2"/>
          </a:solidFill>
        </p:grpSpPr>
        <p:sp>
          <p:nvSpPr>
            <p:cNvPr id="33" name="Google Shape;892;p47">
              <a:extLst>
                <a:ext uri="{FF2B5EF4-FFF2-40B4-BE49-F238E27FC236}">
                  <a16:creationId xmlns:a16="http://schemas.microsoft.com/office/drawing/2014/main" id="{06A77E12-9F37-FEA9-EA19-1D6FE65FCFA6}"/>
                </a:ext>
              </a:extLst>
            </p:cNvPr>
            <p:cNvSpPr/>
            <p:nvPr/>
          </p:nvSpPr>
          <p:spPr>
            <a:xfrm>
              <a:off x="-42617300" y="3587775"/>
              <a:ext cx="306950" cy="310875"/>
            </a:xfrm>
            <a:custGeom>
              <a:avLst/>
              <a:gdLst/>
              <a:ahLst/>
              <a:cxnLst/>
              <a:rect l="l" t="t" r="r" b="b"/>
              <a:pathLst>
                <a:path w="12278" h="12435" extrusionOk="0">
                  <a:moveTo>
                    <a:pt x="5905" y="860"/>
                  </a:moveTo>
                  <a:cubicBezTo>
                    <a:pt x="6421" y="860"/>
                    <a:pt x="6926" y="1412"/>
                    <a:pt x="7341" y="2467"/>
                  </a:cubicBezTo>
                  <a:cubicBezTo>
                    <a:pt x="6837" y="2593"/>
                    <a:pt x="6365" y="2782"/>
                    <a:pt x="5892" y="3003"/>
                  </a:cubicBezTo>
                  <a:cubicBezTo>
                    <a:pt x="5419" y="2782"/>
                    <a:pt x="4947" y="2593"/>
                    <a:pt x="4443" y="2467"/>
                  </a:cubicBezTo>
                  <a:cubicBezTo>
                    <a:pt x="4893" y="1381"/>
                    <a:pt x="5404" y="860"/>
                    <a:pt x="5905" y="860"/>
                  </a:cubicBezTo>
                  <a:close/>
                  <a:moveTo>
                    <a:pt x="4191" y="3255"/>
                  </a:moveTo>
                  <a:cubicBezTo>
                    <a:pt x="4443" y="3349"/>
                    <a:pt x="4632" y="3381"/>
                    <a:pt x="4884" y="3475"/>
                  </a:cubicBezTo>
                  <a:cubicBezTo>
                    <a:pt x="4726" y="3538"/>
                    <a:pt x="4600" y="3601"/>
                    <a:pt x="4443" y="3696"/>
                  </a:cubicBezTo>
                  <a:cubicBezTo>
                    <a:pt x="4285" y="3790"/>
                    <a:pt x="4159" y="3853"/>
                    <a:pt x="4002" y="3948"/>
                  </a:cubicBezTo>
                  <a:cubicBezTo>
                    <a:pt x="4096" y="3727"/>
                    <a:pt x="4159" y="3507"/>
                    <a:pt x="4191" y="3255"/>
                  </a:cubicBezTo>
                  <a:close/>
                  <a:moveTo>
                    <a:pt x="7625" y="3318"/>
                  </a:moveTo>
                  <a:cubicBezTo>
                    <a:pt x="7688" y="3507"/>
                    <a:pt x="7751" y="3727"/>
                    <a:pt x="7782" y="3979"/>
                  </a:cubicBezTo>
                  <a:cubicBezTo>
                    <a:pt x="7499" y="3790"/>
                    <a:pt x="7247" y="3633"/>
                    <a:pt x="6963" y="3507"/>
                  </a:cubicBezTo>
                  <a:cubicBezTo>
                    <a:pt x="7184" y="3412"/>
                    <a:pt x="7404" y="3349"/>
                    <a:pt x="7625" y="3318"/>
                  </a:cubicBezTo>
                  <a:close/>
                  <a:moveTo>
                    <a:pt x="2611" y="3034"/>
                  </a:moveTo>
                  <a:cubicBezTo>
                    <a:pt x="2846" y="3034"/>
                    <a:pt x="3110" y="3054"/>
                    <a:pt x="3403" y="3097"/>
                  </a:cubicBezTo>
                  <a:cubicBezTo>
                    <a:pt x="3309" y="3570"/>
                    <a:pt x="3183" y="4042"/>
                    <a:pt x="3151" y="4609"/>
                  </a:cubicBezTo>
                  <a:cubicBezTo>
                    <a:pt x="2742" y="4924"/>
                    <a:pt x="2363" y="5240"/>
                    <a:pt x="1954" y="5586"/>
                  </a:cubicBezTo>
                  <a:cubicBezTo>
                    <a:pt x="712" y="4068"/>
                    <a:pt x="945" y="3034"/>
                    <a:pt x="2611" y="3034"/>
                  </a:cubicBezTo>
                  <a:close/>
                  <a:moveTo>
                    <a:pt x="9301" y="3075"/>
                  </a:moveTo>
                  <a:cubicBezTo>
                    <a:pt x="10879" y="3075"/>
                    <a:pt x="11079" y="4102"/>
                    <a:pt x="9862" y="5618"/>
                  </a:cubicBezTo>
                  <a:cubicBezTo>
                    <a:pt x="9515" y="5271"/>
                    <a:pt x="9137" y="4924"/>
                    <a:pt x="8696" y="4641"/>
                  </a:cubicBezTo>
                  <a:cubicBezTo>
                    <a:pt x="8601" y="4137"/>
                    <a:pt x="8538" y="3601"/>
                    <a:pt x="8412" y="3160"/>
                  </a:cubicBezTo>
                  <a:cubicBezTo>
                    <a:pt x="8746" y="3102"/>
                    <a:pt x="9042" y="3075"/>
                    <a:pt x="9301" y="3075"/>
                  </a:cubicBezTo>
                  <a:close/>
                  <a:moveTo>
                    <a:pt x="8822" y="5744"/>
                  </a:moveTo>
                  <a:cubicBezTo>
                    <a:pt x="9011" y="5901"/>
                    <a:pt x="9169" y="6059"/>
                    <a:pt x="9326" y="6216"/>
                  </a:cubicBezTo>
                  <a:cubicBezTo>
                    <a:pt x="9169" y="6374"/>
                    <a:pt x="8980" y="6531"/>
                    <a:pt x="8822" y="6689"/>
                  </a:cubicBezTo>
                  <a:lnTo>
                    <a:pt x="8822" y="5744"/>
                  </a:lnTo>
                  <a:close/>
                  <a:moveTo>
                    <a:pt x="3025" y="5775"/>
                  </a:moveTo>
                  <a:lnTo>
                    <a:pt x="3025" y="6720"/>
                  </a:lnTo>
                  <a:cubicBezTo>
                    <a:pt x="2836" y="6563"/>
                    <a:pt x="2679" y="6405"/>
                    <a:pt x="2521" y="6248"/>
                  </a:cubicBezTo>
                  <a:cubicBezTo>
                    <a:pt x="2679" y="6090"/>
                    <a:pt x="2868" y="5933"/>
                    <a:pt x="3025" y="5775"/>
                  </a:cubicBezTo>
                  <a:close/>
                  <a:moveTo>
                    <a:pt x="5892" y="3885"/>
                  </a:moveTo>
                  <a:cubicBezTo>
                    <a:pt x="6617" y="4200"/>
                    <a:pt x="7278" y="4609"/>
                    <a:pt x="7908" y="5082"/>
                  </a:cubicBezTo>
                  <a:cubicBezTo>
                    <a:pt x="8003" y="5838"/>
                    <a:pt x="8003" y="6626"/>
                    <a:pt x="7908" y="7413"/>
                  </a:cubicBezTo>
                  <a:cubicBezTo>
                    <a:pt x="7278" y="7823"/>
                    <a:pt x="6585" y="8232"/>
                    <a:pt x="5892" y="8579"/>
                  </a:cubicBezTo>
                  <a:cubicBezTo>
                    <a:pt x="5545" y="8421"/>
                    <a:pt x="5230" y="8232"/>
                    <a:pt x="4884" y="8043"/>
                  </a:cubicBezTo>
                  <a:cubicBezTo>
                    <a:pt x="4537" y="7823"/>
                    <a:pt x="4191" y="7634"/>
                    <a:pt x="3876" y="7413"/>
                  </a:cubicBezTo>
                  <a:cubicBezTo>
                    <a:pt x="3844" y="6657"/>
                    <a:pt x="3844" y="5870"/>
                    <a:pt x="3876" y="5082"/>
                  </a:cubicBezTo>
                  <a:cubicBezTo>
                    <a:pt x="4191" y="4830"/>
                    <a:pt x="4537" y="4641"/>
                    <a:pt x="4884" y="4452"/>
                  </a:cubicBezTo>
                  <a:cubicBezTo>
                    <a:pt x="5230" y="4263"/>
                    <a:pt x="5577" y="4042"/>
                    <a:pt x="5892" y="3885"/>
                  </a:cubicBezTo>
                  <a:close/>
                  <a:moveTo>
                    <a:pt x="4033" y="8516"/>
                  </a:moveTo>
                  <a:cubicBezTo>
                    <a:pt x="4159" y="8579"/>
                    <a:pt x="4317" y="8674"/>
                    <a:pt x="4474" y="8737"/>
                  </a:cubicBezTo>
                  <a:cubicBezTo>
                    <a:pt x="4632" y="8831"/>
                    <a:pt x="4758" y="8894"/>
                    <a:pt x="4915" y="8989"/>
                  </a:cubicBezTo>
                  <a:cubicBezTo>
                    <a:pt x="4663" y="9052"/>
                    <a:pt x="4474" y="9146"/>
                    <a:pt x="4254" y="9178"/>
                  </a:cubicBezTo>
                  <a:cubicBezTo>
                    <a:pt x="4159" y="8926"/>
                    <a:pt x="4096" y="8737"/>
                    <a:pt x="4033" y="8516"/>
                  </a:cubicBezTo>
                  <a:close/>
                  <a:moveTo>
                    <a:pt x="7782" y="8516"/>
                  </a:moveTo>
                  <a:cubicBezTo>
                    <a:pt x="7751" y="8737"/>
                    <a:pt x="7688" y="8989"/>
                    <a:pt x="7625" y="9178"/>
                  </a:cubicBezTo>
                  <a:cubicBezTo>
                    <a:pt x="7404" y="9083"/>
                    <a:pt x="7184" y="9052"/>
                    <a:pt x="6963" y="8989"/>
                  </a:cubicBezTo>
                  <a:cubicBezTo>
                    <a:pt x="7278" y="8831"/>
                    <a:pt x="7499" y="8674"/>
                    <a:pt x="7782" y="8516"/>
                  </a:cubicBezTo>
                  <a:close/>
                  <a:moveTo>
                    <a:pt x="1954" y="6846"/>
                  </a:moveTo>
                  <a:cubicBezTo>
                    <a:pt x="2300" y="7193"/>
                    <a:pt x="2710" y="7571"/>
                    <a:pt x="3151" y="7823"/>
                  </a:cubicBezTo>
                  <a:cubicBezTo>
                    <a:pt x="3214" y="8358"/>
                    <a:pt x="3309" y="8863"/>
                    <a:pt x="3403" y="9335"/>
                  </a:cubicBezTo>
                  <a:cubicBezTo>
                    <a:pt x="3090" y="9388"/>
                    <a:pt x="2806" y="9414"/>
                    <a:pt x="2555" y="9414"/>
                  </a:cubicBezTo>
                  <a:cubicBezTo>
                    <a:pt x="1015" y="9414"/>
                    <a:pt x="681" y="8445"/>
                    <a:pt x="1954" y="6846"/>
                  </a:cubicBezTo>
                  <a:close/>
                  <a:moveTo>
                    <a:pt x="9925" y="6846"/>
                  </a:moveTo>
                  <a:lnTo>
                    <a:pt x="9925" y="6846"/>
                  </a:lnTo>
                  <a:cubicBezTo>
                    <a:pt x="11167" y="8392"/>
                    <a:pt x="10934" y="9430"/>
                    <a:pt x="9267" y="9430"/>
                  </a:cubicBezTo>
                  <a:cubicBezTo>
                    <a:pt x="9032" y="9430"/>
                    <a:pt x="8768" y="9410"/>
                    <a:pt x="8475" y="9367"/>
                  </a:cubicBezTo>
                  <a:cubicBezTo>
                    <a:pt x="8538" y="8894"/>
                    <a:pt x="8664" y="8390"/>
                    <a:pt x="8727" y="7823"/>
                  </a:cubicBezTo>
                  <a:cubicBezTo>
                    <a:pt x="9137" y="7508"/>
                    <a:pt x="9515" y="7193"/>
                    <a:pt x="9925" y="6846"/>
                  </a:cubicBezTo>
                  <a:close/>
                  <a:moveTo>
                    <a:pt x="5924" y="9461"/>
                  </a:moveTo>
                  <a:cubicBezTo>
                    <a:pt x="6396" y="9650"/>
                    <a:pt x="6869" y="9839"/>
                    <a:pt x="7404" y="9965"/>
                  </a:cubicBezTo>
                  <a:cubicBezTo>
                    <a:pt x="6962" y="11056"/>
                    <a:pt x="6440" y="11607"/>
                    <a:pt x="5922" y="11607"/>
                  </a:cubicBezTo>
                  <a:cubicBezTo>
                    <a:pt x="5408" y="11607"/>
                    <a:pt x="4898" y="11064"/>
                    <a:pt x="4474" y="9965"/>
                  </a:cubicBezTo>
                  <a:cubicBezTo>
                    <a:pt x="4978" y="9839"/>
                    <a:pt x="5451" y="9650"/>
                    <a:pt x="5924" y="9461"/>
                  </a:cubicBezTo>
                  <a:close/>
                  <a:moveTo>
                    <a:pt x="5931" y="1"/>
                  </a:moveTo>
                  <a:cubicBezTo>
                    <a:pt x="5817" y="1"/>
                    <a:pt x="5699" y="14"/>
                    <a:pt x="5577" y="41"/>
                  </a:cubicBezTo>
                  <a:cubicBezTo>
                    <a:pt x="4632" y="262"/>
                    <a:pt x="4002" y="1333"/>
                    <a:pt x="3655" y="2278"/>
                  </a:cubicBezTo>
                  <a:cubicBezTo>
                    <a:pt x="3326" y="2223"/>
                    <a:pt x="2973" y="2187"/>
                    <a:pt x="2624" y="2187"/>
                  </a:cubicBezTo>
                  <a:cubicBezTo>
                    <a:pt x="1770" y="2187"/>
                    <a:pt x="939" y="2404"/>
                    <a:pt x="536" y="3097"/>
                  </a:cubicBezTo>
                  <a:cubicBezTo>
                    <a:pt x="1" y="4074"/>
                    <a:pt x="662" y="5334"/>
                    <a:pt x="1387" y="6216"/>
                  </a:cubicBezTo>
                  <a:cubicBezTo>
                    <a:pt x="788" y="6972"/>
                    <a:pt x="158" y="8043"/>
                    <a:pt x="379" y="8926"/>
                  </a:cubicBezTo>
                  <a:cubicBezTo>
                    <a:pt x="599" y="9650"/>
                    <a:pt x="1166" y="10028"/>
                    <a:pt x="1922" y="10186"/>
                  </a:cubicBezTo>
                  <a:cubicBezTo>
                    <a:pt x="2157" y="10241"/>
                    <a:pt x="2410" y="10266"/>
                    <a:pt x="2668" y="10266"/>
                  </a:cubicBezTo>
                  <a:cubicBezTo>
                    <a:pt x="2998" y="10266"/>
                    <a:pt x="3337" y="10225"/>
                    <a:pt x="3655" y="10154"/>
                  </a:cubicBezTo>
                  <a:cubicBezTo>
                    <a:pt x="4221" y="11678"/>
                    <a:pt x="5076" y="12434"/>
                    <a:pt x="5929" y="12434"/>
                  </a:cubicBezTo>
                  <a:cubicBezTo>
                    <a:pt x="6786" y="12434"/>
                    <a:pt x="7639" y="11670"/>
                    <a:pt x="8192" y="10154"/>
                  </a:cubicBezTo>
                  <a:cubicBezTo>
                    <a:pt x="8550" y="10215"/>
                    <a:pt x="8882" y="10243"/>
                    <a:pt x="9186" y="10243"/>
                  </a:cubicBezTo>
                  <a:cubicBezTo>
                    <a:pt x="11589" y="10243"/>
                    <a:pt x="12278" y="8453"/>
                    <a:pt x="10460" y="6216"/>
                  </a:cubicBezTo>
                  <a:cubicBezTo>
                    <a:pt x="12272" y="4014"/>
                    <a:pt x="11618" y="2182"/>
                    <a:pt x="9217" y="2182"/>
                  </a:cubicBezTo>
                  <a:cubicBezTo>
                    <a:pt x="8904" y="2182"/>
                    <a:pt x="8562" y="2213"/>
                    <a:pt x="8192" y="2278"/>
                  </a:cubicBezTo>
                  <a:cubicBezTo>
                    <a:pt x="7765" y="1139"/>
                    <a:pt x="7004" y="1"/>
                    <a:pt x="5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chemeClr val="accent2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893;p47">
              <a:extLst>
                <a:ext uri="{FF2B5EF4-FFF2-40B4-BE49-F238E27FC236}">
                  <a16:creationId xmlns:a16="http://schemas.microsoft.com/office/drawing/2014/main" id="{1C4923E5-1EAC-4D93-7A4C-D0B8817DCB08}"/>
                </a:ext>
              </a:extLst>
            </p:cNvPr>
            <p:cNvSpPr/>
            <p:nvPr/>
          </p:nvSpPr>
          <p:spPr>
            <a:xfrm>
              <a:off x="-42500725" y="3712425"/>
              <a:ext cx="63025" cy="62275"/>
            </a:xfrm>
            <a:custGeom>
              <a:avLst/>
              <a:gdLst/>
              <a:ahLst/>
              <a:cxnLst/>
              <a:rect l="l" t="t" r="r" b="b"/>
              <a:pathLst>
                <a:path w="2521" h="2491" extrusionOk="0">
                  <a:moveTo>
                    <a:pt x="1313" y="0"/>
                  </a:moveTo>
                  <a:cubicBezTo>
                    <a:pt x="1295" y="0"/>
                    <a:pt x="1278" y="1"/>
                    <a:pt x="1261" y="1"/>
                  </a:cubicBezTo>
                  <a:cubicBezTo>
                    <a:pt x="599" y="1"/>
                    <a:pt x="0" y="569"/>
                    <a:pt x="63" y="1230"/>
                  </a:cubicBezTo>
                  <a:cubicBezTo>
                    <a:pt x="0" y="1955"/>
                    <a:pt x="567" y="2490"/>
                    <a:pt x="1261" y="2490"/>
                  </a:cubicBezTo>
                  <a:cubicBezTo>
                    <a:pt x="1954" y="2490"/>
                    <a:pt x="2521" y="1955"/>
                    <a:pt x="2489" y="1230"/>
                  </a:cubicBezTo>
                  <a:cubicBezTo>
                    <a:pt x="2489" y="585"/>
                    <a:pt x="1980" y="0"/>
                    <a:pt x="1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chemeClr val="accent2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894;p47">
            <a:extLst>
              <a:ext uri="{FF2B5EF4-FFF2-40B4-BE49-F238E27FC236}">
                <a16:creationId xmlns:a16="http://schemas.microsoft.com/office/drawing/2014/main" id="{81594D0E-9FC0-AB78-7D62-CCC36AD5D147}"/>
              </a:ext>
            </a:extLst>
          </p:cNvPr>
          <p:cNvGrpSpPr/>
          <p:nvPr/>
        </p:nvGrpSpPr>
        <p:grpSpPr>
          <a:xfrm>
            <a:off x="7237841" y="3650070"/>
            <a:ext cx="743628" cy="739949"/>
            <a:chOff x="-41893475" y="3584850"/>
            <a:chExt cx="318225" cy="316650"/>
          </a:xfrm>
          <a:solidFill>
            <a:schemeClr val="accent2"/>
          </a:solidFill>
        </p:grpSpPr>
        <p:sp>
          <p:nvSpPr>
            <p:cNvPr id="36" name="Google Shape;895;p47">
              <a:extLst>
                <a:ext uri="{FF2B5EF4-FFF2-40B4-BE49-F238E27FC236}">
                  <a16:creationId xmlns:a16="http://schemas.microsoft.com/office/drawing/2014/main" id="{22F50939-DD6A-7638-505A-EC39C13228DD}"/>
                </a:ext>
              </a:extLst>
            </p:cNvPr>
            <p:cNvSpPr/>
            <p:nvPr/>
          </p:nvSpPr>
          <p:spPr>
            <a:xfrm>
              <a:off x="-41827300" y="371560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686" y="1465"/>
                  </a:moveTo>
                  <a:cubicBezTo>
                    <a:pt x="3836" y="1465"/>
                    <a:pt x="3985" y="1544"/>
                    <a:pt x="4064" y="1702"/>
                  </a:cubicBezTo>
                  <a:lnTo>
                    <a:pt x="4537" y="2678"/>
                  </a:lnTo>
                  <a:lnTo>
                    <a:pt x="5608" y="2836"/>
                  </a:lnTo>
                  <a:cubicBezTo>
                    <a:pt x="5955" y="2867"/>
                    <a:pt x="6081" y="3308"/>
                    <a:pt x="5829" y="3561"/>
                  </a:cubicBezTo>
                  <a:lnTo>
                    <a:pt x="5041" y="4285"/>
                  </a:lnTo>
                  <a:lnTo>
                    <a:pt x="5261" y="5356"/>
                  </a:lnTo>
                  <a:cubicBezTo>
                    <a:pt x="5286" y="5630"/>
                    <a:pt x="5075" y="5845"/>
                    <a:pt x="4845" y="5845"/>
                  </a:cubicBezTo>
                  <a:cubicBezTo>
                    <a:pt x="4784" y="5845"/>
                    <a:pt x="4722" y="5830"/>
                    <a:pt x="4663" y="5797"/>
                  </a:cubicBezTo>
                  <a:lnTo>
                    <a:pt x="3686" y="5262"/>
                  </a:lnTo>
                  <a:lnTo>
                    <a:pt x="2678" y="5797"/>
                  </a:lnTo>
                  <a:cubicBezTo>
                    <a:pt x="2616" y="5828"/>
                    <a:pt x="2553" y="5842"/>
                    <a:pt x="2492" y="5842"/>
                  </a:cubicBezTo>
                  <a:cubicBezTo>
                    <a:pt x="2244" y="5842"/>
                    <a:pt x="2035" y="5609"/>
                    <a:pt x="2111" y="5356"/>
                  </a:cubicBezTo>
                  <a:lnTo>
                    <a:pt x="2300" y="4285"/>
                  </a:lnTo>
                  <a:lnTo>
                    <a:pt x="1512" y="3561"/>
                  </a:lnTo>
                  <a:cubicBezTo>
                    <a:pt x="1323" y="3308"/>
                    <a:pt x="1418" y="2867"/>
                    <a:pt x="1796" y="2836"/>
                  </a:cubicBezTo>
                  <a:lnTo>
                    <a:pt x="2836" y="2678"/>
                  </a:lnTo>
                  <a:lnTo>
                    <a:pt x="3308" y="1702"/>
                  </a:lnTo>
                  <a:cubicBezTo>
                    <a:pt x="3387" y="1544"/>
                    <a:pt x="3537" y="1465"/>
                    <a:pt x="3686" y="1465"/>
                  </a:cubicBezTo>
                  <a:close/>
                  <a:moveTo>
                    <a:pt x="3718" y="0"/>
                  </a:moveTo>
                  <a:cubicBezTo>
                    <a:pt x="1670" y="0"/>
                    <a:pt x="32" y="1670"/>
                    <a:pt x="32" y="3750"/>
                  </a:cubicBezTo>
                  <a:cubicBezTo>
                    <a:pt x="0" y="5766"/>
                    <a:pt x="1670" y="7436"/>
                    <a:pt x="3718" y="7436"/>
                  </a:cubicBezTo>
                  <a:cubicBezTo>
                    <a:pt x="5765" y="7436"/>
                    <a:pt x="7404" y="5797"/>
                    <a:pt x="7467" y="3750"/>
                  </a:cubicBezTo>
                  <a:cubicBezTo>
                    <a:pt x="7467" y="1702"/>
                    <a:pt x="5797" y="32"/>
                    <a:pt x="37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chemeClr val="accent2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896;p47">
              <a:extLst>
                <a:ext uri="{FF2B5EF4-FFF2-40B4-BE49-F238E27FC236}">
                  <a16:creationId xmlns:a16="http://schemas.microsoft.com/office/drawing/2014/main" id="{D908FFD4-73C5-06E9-90F5-2A0ACAB69E76}"/>
                </a:ext>
              </a:extLst>
            </p:cNvPr>
            <p:cNvSpPr/>
            <p:nvPr/>
          </p:nvSpPr>
          <p:spPr>
            <a:xfrm>
              <a:off x="-41726500" y="3586725"/>
              <a:ext cx="151250" cy="147800"/>
            </a:xfrm>
            <a:custGeom>
              <a:avLst/>
              <a:gdLst/>
              <a:ahLst/>
              <a:cxnLst/>
              <a:rect l="l" t="t" r="r" b="b"/>
              <a:pathLst>
                <a:path w="6050" h="5912" extrusionOk="0">
                  <a:moveTo>
                    <a:pt x="3829" y="0"/>
                  </a:moveTo>
                  <a:cubicBezTo>
                    <a:pt x="3706" y="0"/>
                    <a:pt x="3580" y="47"/>
                    <a:pt x="3498" y="146"/>
                  </a:cubicBezTo>
                  <a:lnTo>
                    <a:pt x="1" y="4336"/>
                  </a:lnTo>
                  <a:cubicBezTo>
                    <a:pt x="1229" y="4399"/>
                    <a:pt x="2332" y="4998"/>
                    <a:pt x="3088" y="5912"/>
                  </a:cubicBezTo>
                  <a:lnTo>
                    <a:pt x="5861" y="2446"/>
                  </a:lnTo>
                  <a:cubicBezTo>
                    <a:pt x="6050" y="2289"/>
                    <a:pt x="6050" y="2037"/>
                    <a:pt x="5924" y="1879"/>
                  </a:cubicBezTo>
                  <a:lnTo>
                    <a:pt x="4128" y="115"/>
                  </a:lnTo>
                  <a:cubicBezTo>
                    <a:pt x="4053" y="40"/>
                    <a:pt x="3942" y="0"/>
                    <a:pt x="3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chemeClr val="accent2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897;p47">
              <a:extLst>
                <a:ext uri="{FF2B5EF4-FFF2-40B4-BE49-F238E27FC236}">
                  <a16:creationId xmlns:a16="http://schemas.microsoft.com/office/drawing/2014/main" id="{BD9C764D-209F-2AFF-D79E-E988E2ACF354}"/>
                </a:ext>
              </a:extLst>
            </p:cNvPr>
            <p:cNvSpPr/>
            <p:nvPr/>
          </p:nvSpPr>
          <p:spPr>
            <a:xfrm>
              <a:off x="-41808400" y="3584850"/>
              <a:ext cx="148100" cy="89825"/>
            </a:xfrm>
            <a:custGeom>
              <a:avLst/>
              <a:gdLst/>
              <a:ahLst/>
              <a:cxnLst/>
              <a:rect l="l" t="t" r="r" b="b"/>
              <a:pathLst>
                <a:path w="5924" h="3593" extrusionOk="0">
                  <a:moveTo>
                    <a:pt x="0" y="1"/>
                  </a:moveTo>
                  <a:lnTo>
                    <a:pt x="2962" y="3592"/>
                  </a:lnTo>
                  <a:lnTo>
                    <a:pt x="59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chemeClr val="accent2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898;p47">
              <a:extLst>
                <a:ext uri="{FF2B5EF4-FFF2-40B4-BE49-F238E27FC236}">
                  <a16:creationId xmlns:a16="http://schemas.microsoft.com/office/drawing/2014/main" id="{6D2139A3-7391-91EB-B5C0-444EA4E07A67}"/>
                </a:ext>
              </a:extLst>
            </p:cNvPr>
            <p:cNvSpPr/>
            <p:nvPr/>
          </p:nvSpPr>
          <p:spPr>
            <a:xfrm>
              <a:off x="-41893475" y="3586725"/>
              <a:ext cx="148875" cy="147025"/>
            </a:xfrm>
            <a:custGeom>
              <a:avLst/>
              <a:gdLst/>
              <a:ahLst/>
              <a:cxnLst/>
              <a:rect l="l" t="t" r="r" b="b"/>
              <a:pathLst>
                <a:path w="5955" h="5881" extrusionOk="0">
                  <a:moveTo>
                    <a:pt x="2194" y="0"/>
                  </a:moveTo>
                  <a:cubicBezTo>
                    <a:pt x="2084" y="0"/>
                    <a:pt x="1965" y="40"/>
                    <a:pt x="1859" y="115"/>
                  </a:cubicBezTo>
                  <a:lnTo>
                    <a:pt x="95" y="1879"/>
                  </a:lnTo>
                  <a:cubicBezTo>
                    <a:pt x="1" y="2037"/>
                    <a:pt x="1" y="2289"/>
                    <a:pt x="95" y="2446"/>
                  </a:cubicBezTo>
                  <a:lnTo>
                    <a:pt x="2899" y="5880"/>
                  </a:lnTo>
                  <a:cubicBezTo>
                    <a:pt x="3655" y="4998"/>
                    <a:pt x="4758" y="4399"/>
                    <a:pt x="5955" y="4305"/>
                  </a:cubicBezTo>
                  <a:lnTo>
                    <a:pt x="2490" y="146"/>
                  </a:lnTo>
                  <a:cubicBezTo>
                    <a:pt x="2424" y="47"/>
                    <a:pt x="2315" y="0"/>
                    <a:pt x="2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chemeClr val="accent2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2F7356E-64A2-6549-7F6C-528B55A5E3E5}"/>
              </a:ext>
            </a:extLst>
          </p:cNvPr>
          <p:cNvSpPr txBox="1"/>
          <p:nvPr/>
        </p:nvSpPr>
        <p:spPr>
          <a:xfrm>
            <a:off x="1783081" y="4769021"/>
            <a:ext cx="362710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VN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BB32A6-222B-28A6-76D5-5B09A106FB3E}"/>
              </a:ext>
            </a:extLst>
          </p:cNvPr>
          <p:cNvSpPr txBox="1"/>
          <p:nvPr/>
        </p:nvSpPr>
        <p:spPr>
          <a:xfrm>
            <a:off x="5778032" y="4769021"/>
            <a:ext cx="366330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endParaRPr lang="en-VN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70ABDC-561B-C86F-50C4-09EAD6C65707}"/>
              </a:ext>
            </a:extLst>
          </p:cNvPr>
          <p:cNvSpPr txBox="1"/>
          <p:nvPr/>
        </p:nvSpPr>
        <p:spPr>
          <a:xfrm>
            <a:off x="9441335" y="4852604"/>
            <a:ext cx="3339669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VN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oogle Shape;2825;p62">
            <a:extLst>
              <a:ext uri="{FF2B5EF4-FFF2-40B4-BE49-F238E27FC236}">
                <a16:creationId xmlns:a16="http://schemas.microsoft.com/office/drawing/2014/main" id="{EB33B09F-4436-D869-E979-49612F112D57}"/>
              </a:ext>
            </a:extLst>
          </p:cNvPr>
          <p:cNvGrpSpPr/>
          <p:nvPr/>
        </p:nvGrpSpPr>
        <p:grpSpPr>
          <a:xfrm>
            <a:off x="10896962" y="3712009"/>
            <a:ext cx="612954" cy="612954"/>
            <a:chOff x="3271200" y="1435075"/>
            <a:chExt cx="481825" cy="481825"/>
          </a:xfrm>
          <a:solidFill>
            <a:schemeClr val="accent2"/>
          </a:solidFill>
        </p:grpSpPr>
        <p:sp>
          <p:nvSpPr>
            <p:cNvPr id="44" name="Google Shape;2826;p62">
              <a:extLst>
                <a:ext uri="{FF2B5EF4-FFF2-40B4-BE49-F238E27FC236}">
                  <a16:creationId xmlns:a16="http://schemas.microsoft.com/office/drawing/2014/main" id="{7429C5EB-2BDD-426B-D28B-DA6C23C7BD6B}"/>
                </a:ext>
              </a:extLst>
            </p:cNvPr>
            <p:cNvSpPr/>
            <p:nvPr/>
          </p:nvSpPr>
          <p:spPr>
            <a:xfrm>
              <a:off x="3271200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597" y="2259"/>
                  </a:moveTo>
                  <a:cubicBezTo>
                    <a:pt x="13635" y="2259"/>
                    <a:pt x="17014" y="5545"/>
                    <a:pt x="17014" y="9601"/>
                  </a:cubicBezTo>
                  <a:cubicBezTo>
                    <a:pt x="17014" y="13636"/>
                    <a:pt x="13654" y="17014"/>
                    <a:pt x="9597" y="17014"/>
                  </a:cubicBezTo>
                  <a:cubicBezTo>
                    <a:pt x="5562" y="17014"/>
                    <a:pt x="2259" y="13654"/>
                    <a:pt x="2259" y="9601"/>
                  </a:cubicBezTo>
                  <a:cubicBezTo>
                    <a:pt x="2259" y="5563"/>
                    <a:pt x="5541" y="2259"/>
                    <a:pt x="9597" y="2259"/>
                  </a:cubicBezTo>
                  <a:close/>
                  <a:moveTo>
                    <a:pt x="9597" y="1"/>
                  </a:moveTo>
                  <a:cubicBezTo>
                    <a:pt x="4304" y="1"/>
                    <a:pt x="0" y="4307"/>
                    <a:pt x="0" y="9601"/>
                  </a:cubicBezTo>
                  <a:cubicBezTo>
                    <a:pt x="0" y="14892"/>
                    <a:pt x="4304" y="19273"/>
                    <a:pt x="9597" y="19273"/>
                  </a:cubicBezTo>
                  <a:cubicBezTo>
                    <a:pt x="14891" y="19273"/>
                    <a:pt x="19272" y="14892"/>
                    <a:pt x="19272" y="9601"/>
                  </a:cubicBezTo>
                  <a:cubicBezTo>
                    <a:pt x="19272" y="4307"/>
                    <a:pt x="14891" y="1"/>
                    <a:pt x="95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>
                <a:solidFill>
                  <a:schemeClr val="accent2"/>
                </a:solidFill>
              </a:endParaRPr>
            </a:p>
          </p:txBody>
        </p:sp>
        <p:sp>
          <p:nvSpPr>
            <p:cNvPr id="45" name="Google Shape;2827;p62">
              <a:extLst>
                <a:ext uri="{FF2B5EF4-FFF2-40B4-BE49-F238E27FC236}">
                  <a16:creationId xmlns:a16="http://schemas.microsoft.com/office/drawing/2014/main" id="{47DCFD6F-5378-CA98-A52E-384EA5C7E213}"/>
                </a:ext>
              </a:extLst>
            </p:cNvPr>
            <p:cNvSpPr/>
            <p:nvPr/>
          </p:nvSpPr>
          <p:spPr>
            <a:xfrm>
              <a:off x="3356575" y="1520525"/>
              <a:ext cx="311000" cy="311025"/>
            </a:xfrm>
            <a:custGeom>
              <a:avLst/>
              <a:gdLst/>
              <a:ahLst/>
              <a:cxnLst/>
              <a:rect l="l" t="t" r="r" b="b"/>
              <a:pathLst>
                <a:path w="12440" h="12441" extrusionOk="0">
                  <a:moveTo>
                    <a:pt x="8516" y="3359"/>
                  </a:moveTo>
                  <a:cubicBezTo>
                    <a:pt x="8661" y="3359"/>
                    <a:pt x="8805" y="3414"/>
                    <a:pt x="8917" y="3524"/>
                  </a:cubicBezTo>
                  <a:cubicBezTo>
                    <a:pt x="9136" y="3744"/>
                    <a:pt x="9136" y="4102"/>
                    <a:pt x="8917" y="4322"/>
                  </a:cubicBezTo>
                  <a:lnTo>
                    <a:pt x="7056" y="6183"/>
                  </a:lnTo>
                  <a:lnTo>
                    <a:pt x="8917" y="8041"/>
                  </a:lnTo>
                  <a:cubicBezTo>
                    <a:pt x="9326" y="8453"/>
                    <a:pt x="8939" y="9009"/>
                    <a:pt x="8502" y="9009"/>
                  </a:cubicBezTo>
                  <a:cubicBezTo>
                    <a:pt x="8371" y="9009"/>
                    <a:pt x="8235" y="8959"/>
                    <a:pt x="8116" y="8839"/>
                  </a:cubicBezTo>
                  <a:lnTo>
                    <a:pt x="5857" y="6580"/>
                  </a:lnTo>
                  <a:cubicBezTo>
                    <a:pt x="5637" y="6360"/>
                    <a:pt x="5637" y="6002"/>
                    <a:pt x="5857" y="5782"/>
                  </a:cubicBezTo>
                  <a:lnTo>
                    <a:pt x="8116" y="3524"/>
                  </a:lnTo>
                  <a:cubicBezTo>
                    <a:pt x="8227" y="3414"/>
                    <a:pt x="8372" y="3359"/>
                    <a:pt x="8516" y="3359"/>
                  </a:cubicBezTo>
                  <a:close/>
                  <a:moveTo>
                    <a:pt x="5619" y="1"/>
                  </a:moveTo>
                  <a:cubicBezTo>
                    <a:pt x="4367" y="112"/>
                    <a:pt x="3177" y="606"/>
                    <a:pt x="2214" y="1413"/>
                  </a:cubicBezTo>
                  <a:lnTo>
                    <a:pt x="2590" y="1789"/>
                  </a:lnTo>
                  <a:cubicBezTo>
                    <a:pt x="3002" y="2199"/>
                    <a:pt x="2615" y="2757"/>
                    <a:pt x="2178" y="2757"/>
                  </a:cubicBezTo>
                  <a:cubicBezTo>
                    <a:pt x="2047" y="2757"/>
                    <a:pt x="1912" y="2707"/>
                    <a:pt x="1792" y="2587"/>
                  </a:cubicBezTo>
                  <a:lnTo>
                    <a:pt x="1416" y="2211"/>
                  </a:lnTo>
                  <a:cubicBezTo>
                    <a:pt x="609" y="3175"/>
                    <a:pt x="118" y="4364"/>
                    <a:pt x="3" y="5617"/>
                  </a:cubicBezTo>
                  <a:lnTo>
                    <a:pt x="536" y="5617"/>
                  </a:lnTo>
                  <a:cubicBezTo>
                    <a:pt x="1280" y="5617"/>
                    <a:pt x="1283" y="6746"/>
                    <a:pt x="536" y="6746"/>
                  </a:cubicBezTo>
                  <a:lnTo>
                    <a:pt x="0" y="6746"/>
                  </a:lnTo>
                  <a:cubicBezTo>
                    <a:pt x="118" y="8035"/>
                    <a:pt x="627" y="9287"/>
                    <a:pt x="1413" y="10227"/>
                  </a:cubicBezTo>
                  <a:lnTo>
                    <a:pt x="1789" y="9850"/>
                  </a:lnTo>
                  <a:cubicBezTo>
                    <a:pt x="1910" y="9730"/>
                    <a:pt x="2045" y="9679"/>
                    <a:pt x="2176" y="9679"/>
                  </a:cubicBezTo>
                  <a:cubicBezTo>
                    <a:pt x="2613" y="9679"/>
                    <a:pt x="2995" y="10244"/>
                    <a:pt x="2587" y="10651"/>
                  </a:cubicBezTo>
                  <a:lnTo>
                    <a:pt x="2211" y="11028"/>
                  </a:lnTo>
                  <a:cubicBezTo>
                    <a:pt x="3174" y="11832"/>
                    <a:pt x="4364" y="12326"/>
                    <a:pt x="5616" y="12440"/>
                  </a:cubicBezTo>
                  <a:lnTo>
                    <a:pt x="5616" y="11904"/>
                  </a:lnTo>
                  <a:cubicBezTo>
                    <a:pt x="5616" y="11530"/>
                    <a:pt x="5899" y="11343"/>
                    <a:pt x="6182" y="11343"/>
                  </a:cubicBezTo>
                  <a:cubicBezTo>
                    <a:pt x="6464" y="11343"/>
                    <a:pt x="6745" y="11530"/>
                    <a:pt x="6745" y="11904"/>
                  </a:cubicBezTo>
                  <a:lnTo>
                    <a:pt x="6745" y="12440"/>
                  </a:lnTo>
                  <a:cubicBezTo>
                    <a:pt x="8034" y="12323"/>
                    <a:pt x="9287" y="11811"/>
                    <a:pt x="10226" y="11028"/>
                  </a:cubicBezTo>
                  <a:lnTo>
                    <a:pt x="9850" y="10651"/>
                  </a:lnTo>
                  <a:cubicBezTo>
                    <a:pt x="9445" y="10246"/>
                    <a:pt x="9822" y="9678"/>
                    <a:pt x="10259" y="9678"/>
                  </a:cubicBezTo>
                  <a:cubicBezTo>
                    <a:pt x="10390" y="9678"/>
                    <a:pt x="10526" y="9729"/>
                    <a:pt x="10648" y="9850"/>
                  </a:cubicBezTo>
                  <a:lnTo>
                    <a:pt x="11024" y="10227"/>
                  </a:lnTo>
                  <a:cubicBezTo>
                    <a:pt x="11810" y="9287"/>
                    <a:pt x="12319" y="8035"/>
                    <a:pt x="12437" y="6746"/>
                  </a:cubicBezTo>
                  <a:lnTo>
                    <a:pt x="11904" y="6746"/>
                  </a:lnTo>
                  <a:cubicBezTo>
                    <a:pt x="11160" y="6746"/>
                    <a:pt x="11157" y="5617"/>
                    <a:pt x="11904" y="5617"/>
                  </a:cubicBezTo>
                  <a:lnTo>
                    <a:pt x="12440" y="5617"/>
                  </a:lnTo>
                  <a:cubicBezTo>
                    <a:pt x="12325" y="4364"/>
                    <a:pt x="11834" y="3175"/>
                    <a:pt x="11027" y="2211"/>
                  </a:cubicBezTo>
                  <a:lnTo>
                    <a:pt x="10651" y="2587"/>
                  </a:lnTo>
                  <a:cubicBezTo>
                    <a:pt x="10529" y="2709"/>
                    <a:pt x="10392" y="2760"/>
                    <a:pt x="10261" y="2760"/>
                  </a:cubicBezTo>
                  <a:cubicBezTo>
                    <a:pt x="9823" y="2760"/>
                    <a:pt x="9443" y="2197"/>
                    <a:pt x="9853" y="1789"/>
                  </a:cubicBezTo>
                  <a:lnTo>
                    <a:pt x="10232" y="1413"/>
                  </a:lnTo>
                  <a:cubicBezTo>
                    <a:pt x="9290" y="627"/>
                    <a:pt x="8037" y="115"/>
                    <a:pt x="6748" y="1"/>
                  </a:cubicBezTo>
                  <a:lnTo>
                    <a:pt x="6748" y="537"/>
                  </a:lnTo>
                  <a:cubicBezTo>
                    <a:pt x="6748" y="909"/>
                    <a:pt x="6466" y="1096"/>
                    <a:pt x="6183" y="1096"/>
                  </a:cubicBezTo>
                  <a:cubicBezTo>
                    <a:pt x="5901" y="1096"/>
                    <a:pt x="5619" y="910"/>
                    <a:pt x="5619" y="537"/>
                  </a:cubicBezTo>
                  <a:lnTo>
                    <a:pt x="56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>
                <a:solidFill>
                  <a:schemeClr val="accent2"/>
                </a:solidFill>
              </a:endParaRPr>
            </a:p>
          </p:txBody>
        </p:sp>
      </p:grpSp>
      <p:grpSp>
        <p:nvGrpSpPr>
          <p:cNvPr id="46" name="Google Shape;891;p47">
            <a:extLst>
              <a:ext uri="{FF2B5EF4-FFF2-40B4-BE49-F238E27FC236}">
                <a16:creationId xmlns:a16="http://schemas.microsoft.com/office/drawing/2014/main" id="{ACBF7190-0223-A247-EF7B-CC4C859BAD9A}"/>
              </a:ext>
            </a:extLst>
          </p:cNvPr>
          <p:cNvGrpSpPr/>
          <p:nvPr/>
        </p:nvGrpSpPr>
        <p:grpSpPr>
          <a:xfrm>
            <a:off x="15441315" y="3631330"/>
            <a:ext cx="717281" cy="726452"/>
            <a:chOff x="-42617300" y="3587775"/>
            <a:chExt cx="306950" cy="310875"/>
          </a:xfrm>
          <a:solidFill>
            <a:schemeClr val="accent2"/>
          </a:solidFill>
        </p:grpSpPr>
        <p:sp>
          <p:nvSpPr>
            <p:cNvPr id="47" name="Google Shape;892;p47">
              <a:extLst>
                <a:ext uri="{FF2B5EF4-FFF2-40B4-BE49-F238E27FC236}">
                  <a16:creationId xmlns:a16="http://schemas.microsoft.com/office/drawing/2014/main" id="{18D13C9E-1C97-7455-156C-394595D70F75}"/>
                </a:ext>
              </a:extLst>
            </p:cNvPr>
            <p:cNvSpPr/>
            <p:nvPr/>
          </p:nvSpPr>
          <p:spPr>
            <a:xfrm>
              <a:off x="-42617300" y="3587775"/>
              <a:ext cx="306950" cy="310875"/>
            </a:xfrm>
            <a:custGeom>
              <a:avLst/>
              <a:gdLst/>
              <a:ahLst/>
              <a:cxnLst/>
              <a:rect l="l" t="t" r="r" b="b"/>
              <a:pathLst>
                <a:path w="12278" h="12435" extrusionOk="0">
                  <a:moveTo>
                    <a:pt x="5905" y="860"/>
                  </a:moveTo>
                  <a:cubicBezTo>
                    <a:pt x="6421" y="860"/>
                    <a:pt x="6926" y="1412"/>
                    <a:pt x="7341" y="2467"/>
                  </a:cubicBezTo>
                  <a:cubicBezTo>
                    <a:pt x="6837" y="2593"/>
                    <a:pt x="6365" y="2782"/>
                    <a:pt x="5892" y="3003"/>
                  </a:cubicBezTo>
                  <a:cubicBezTo>
                    <a:pt x="5419" y="2782"/>
                    <a:pt x="4947" y="2593"/>
                    <a:pt x="4443" y="2467"/>
                  </a:cubicBezTo>
                  <a:cubicBezTo>
                    <a:pt x="4893" y="1381"/>
                    <a:pt x="5404" y="860"/>
                    <a:pt x="5905" y="860"/>
                  </a:cubicBezTo>
                  <a:close/>
                  <a:moveTo>
                    <a:pt x="4191" y="3255"/>
                  </a:moveTo>
                  <a:cubicBezTo>
                    <a:pt x="4443" y="3349"/>
                    <a:pt x="4632" y="3381"/>
                    <a:pt x="4884" y="3475"/>
                  </a:cubicBezTo>
                  <a:cubicBezTo>
                    <a:pt x="4726" y="3538"/>
                    <a:pt x="4600" y="3601"/>
                    <a:pt x="4443" y="3696"/>
                  </a:cubicBezTo>
                  <a:cubicBezTo>
                    <a:pt x="4285" y="3790"/>
                    <a:pt x="4159" y="3853"/>
                    <a:pt x="4002" y="3948"/>
                  </a:cubicBezTo>
                  <a:cubicBezTo>
                    <a:pt x="4096" y="3727"/>
                    <a:pt x="4159" y="3507"/>
                    <a:pt x="4191" y="3255"/>
                  </a:cubicBezTo>
                  <a:close/>
                  <a:moveTo>
                    <a:pt x="7625" y="3318"/>
                  </a:moveTo>
                  <a:cubicBezTo>
                    <a:pt x="7688" y="3507"/>
                    <a:pt x="7751" y="3727"/>
                    <a:pt x="7782" y="3979"/>
                  </a:cubicBezTo>
                  <a:cubicBezTo>
                    <a:pt x="7499" y="3790"/>
                    <a:pt x="7247" y="3633"/>
                    <a:pt x="6963" y="3507"/>
                  </a:cubicBezTo>
                  <a:cubicBezTo>
                    <a:pt x="7184" y="3412"/>
                    <a:pt x="7404" y="3349"/>
                    <a:pt x="7625" y="3318"/>
                  </a:cubicBezTo>
                  <a:close/>
                  <a:moveTo>
                    <a:pt x="2611" y="3034"/>
                  </a:moveTo>
                  <a:cubicBezTo>
                    <a:pt x="2846" y="3034"/>
                    <a:pt x="3110" y="3054"/>
                    <a:pt x="3403" y="3097"/>
                  </a:cubicBezTo>
                  <a:cubicBezTo>
                    <a:pt x="3309" y="3570"/>
                    <a:pt x="3183" y="4042"/>
                    <a:pt x="3151" y="4609"/>
                  </a:cubicBezTo>
                  <a:cubicBezTo>
                    <a:pt x="2742" y="4924"/>
                    <a:pt x="2363" y="5240"/>
                    <a:pt x="1954" y="5586"/>
                  </a:cubicBezTo>
                  <a:cubicBezTo>
                    <a:pt x="712" y="4068"/>
                    <a:pt x="945" y="3034"/>
                    <a:pt x="2611" y="3034"/>
                  </a:cubicBezTo>
                  <a:close/>
                  <a:moveTo>
                    <a:pt x="9301" y="3075"/>
                  </a:moveTo>
                  <a:cubicBezTo>
                    <a:pt x="10879" y="3075"/>
                    <a:pt x="11079" y="4102"/>
                    <a:pt x="9862" y="5618"/>
                  </a:cubicBezTo>
                  <a:cubicBezTo>
                    <a:pt x="9515" y="5271"/>
                    <a:pt x="9137" y="4924"/>
                    <a:pt x="8696" y="4641"/>
                  </a:cubicBezTo>
                  <a:cubicBezTo>
                    <a:pt x="8601" y="4137"/>
                    <a:pt x="8538" y="3601"/>
                    <a:pt x="8412" y="3160"/>
                  </a:cubicBezTo>
                  <a:cubicBezTo>
                    <a:pt x="8746" y="3102"/>
                    <a:pt x="9042" y="3075"/>
                    <a:pt x="9301" y="3075"/>
                  </a:cubicBezTo>
                  <a:close/>
                  <a:moveTo>
                    <a:pt x="8822" y="5744"/>
                  </a:moveTo>
                  <a:cubicBezTo>
                    <a:pt x="9011" y="5901"/>
                    <a:pt x="9169" y="6059"/>
                    <a:pt x="9326" y="6216"/>
                  </a:cubicBezTo>
                  <a:cubicBezTo>
                    <a:pt x="9169" y="6374"/>
                    <a:pt x="8980" y="6531"/>
                    <a:pt x="8822" y="6689"/>
                  </a:cubicBezTo>
                  <a:lnTo>
                    <a:pt x="8822" y="5744"/>
                  </a:lnTo>
                  <a:close/>
                  <a:moveTo>
                    <a:pt x="3025" y="5775"/>
                  </a:moveTo>
                  <a:lnTo>
                    <a:pt x="3025" y="6720"/>
                  </a:lnTo>
                  <a:cubicBezTo>
                    <a:pt x="2836" y="6563"/>
                    <a:pt x="2679" y="6405"/>
                    <a:pt x="2521" y="6248"/>
                  </a:cubicBezTo>
                  <a:cubicBezTo>
                    <a:pt x="2679" y="6090"/>
                    <a:pt x="2868" y="5933"/>
                    <a:pt x="3025" y="5775"/>
                  </a:cubicBezTo>
                  <a:close/>
                  <a:moveTo>
                    <a:pt x="5892" y="3885"/>
                  </a:moveTo>
                  <a:cubicBezTo>
                    <a:pt x="6617" y="4200"/>
                    <a:pt x="7278" y="4609"/>
                    <a:pt x="7908" y="5082"/>
                  </a:cubicBezTo>
                  <a:cubicBezTo>
                    <a:pt x="8003" y="5838"/>
                    <a:pt x="8003" y="6626"/>
                    <a:pt x="7908" y="7413"/>
                  </a:cubicBezTo>
                  <a:cubicBezTo>
                    <a:pt x="7278" y="7823"/>
                    <a:pt x="6585" y="8232"/>
                    <a:pt x="5892" y="8579"/>
                  </a:cubicBezTo>
                  <a:cubicBezTo>
                    <a:pt x="5545" y="8421"/>
                    <a:pt x="5230" y="8232"/>
                    <a:pt x="4884" y="8043"/>
                  </a:cubicBezTo>
                  <a:cubicBezTo>
                    <a:pt x="4537" y="7823"/>
                    <a:pt x="4191" y="7634"/>
                    <a:pt x="3876" y="7413"/>
                  </a:cubicBezTo>
                  <a:cubicBezTo>
                    <a:pt x="3844" y="6657"/>
                    <a:pt x="3844" y="5870"/>
                    <a:pt x="3876" y="5082"/>
                  </a:cubicBezTo>
                  <a:cubicBezTo>
                    <a:pt x="4191" y="4830"/>
                    <a:pt x="4537" y="4641"/>
                    <a:pt x="4884" y="4452"/>
                  </a:cubicBezTo>
                  <a:cubicBezTo>
                    <a:pt x="5230" y="4263"/>
                    <a:pt x="5577" y="4042"/>
                    <a:pt x="5892" y="3885"/>
                  </a:cubicBezTo>
                  <a:close/>
                  <a:moveTo>
                    <a:pt x="4033" y="8516"/>
                  </a:moveTo>
                  <a:cubicBezTo>
                    <a:pt x="4159" y="8579"/>
                    <a:pt x="4317" y="8674"/>
                    <a:pt x="4474" y="8737"/>
                  </a:cubicBezTo>
                  <a:cubicBezTo>
                    <a:pt x="4632" y="8831"/>
                    <a:pt x="4758" y="8894"/>
                    <a:pt x="4915" y="8989"/>
                  </a:cubicBezTo>
                  <a:cubicBezTo>
                    <a:pt x="4663" y="9052"/>
                    <a:pt x="4474" y="9146"/>
                    <a:pt x="4254" y="9178"/>
                  </a:cubicBezTo>
                  <a:cubicBezTo>
                    <a:pt x="4159" y="8926"/>
                    <a:pt x="4096" y="8737"/>
                    <a:pt x="4033" y="8516"/>
                  </a:cubicBezTo>
                  <a:close/>
                  <a:moveTo>
                    <a:pt x="7782" y="8516"/>
                  </a:moveTo>
                  <a:cubicBezTo>
                    <a:pt x="7751" y="8737"/>
                    <a:pt x="7688" y="8989"/>
                    <a:pt x="7625" y="9178"/>
                  </a:cubicBezTo>
                  <a:cubicBezTo>
                    <a:pt x="7404" y="9083"/>
                    <a:pt x="7184" y="9052"/>
                    <a:pt x="6963" y="8989"/>
                  </a:cubicBezTo>
                  <a:cubicBezTo>
                    <a:pt x="7278" y="8831"/>
                    <a:pt x="7499" y="8674"/>
                    <a:pt x="7782" y="8516"/>
                  </a:cubicBezTo>
                  <a:close/>
                  <a:moveTo>
                    <a:pt x="1954" y="6846"/>
                  </a:moveTo>
                  <a:cubicBezTo>
                    <a:pt x="2300" y="7193"/>
                    <a:pt x="2710" y="7571"/>
                    <a:pt x="3151" y="7823"/>
                  </a:cubicBezTo>
                  <a:cubicBezTo>
                    <a:pt x="3214" y="8358"/>
                    <a:pt x="3309" y="8863"/>
                    <a:pt x="3403" y="9335"/>
                  </a:cubicBezTo>
                  <a:cubicBezTo>
                    <a:pt x="3090" y="9388"/>
                    <a:pt x="2806" y="9414"/>
                    <a:pt x="2555" y="9414"/>
                  </a:cubicBezTo>
                  <a:cubicBezTo>
                    <a:pt x="1015" y="9414"/>
                    <a:pt x="681" y="8445"/>
                    <a:pt x="1954" y="6846"/>
                  </a:cubicBezTo>
                  <a:close/>
                  <a:moveTo>
                    <a:pt x="9925" y="6846"/>
                  </a:moveTo>
                  <a:lnTo>
                    <a:pt x="9925" y="6846"/>
                  </a:lnTo>
                  <a:cubicBezTo>
                    <a:pt x="11167" y="8392"/>
                    <a:pt x="10934" y="9430"/>
                    <a:pt x="9267" y="9430"/>
                  </a:cubicBezTo>
                  <a:cubicBezTo>
                    <a:pt x="9032" y="9430"/>
                    <a:pt x="8768" y="9410"/>
                    <a:pt x="8475" y="9367"/>
                  </a:cubicBezTo>
                  <a:cubicBezTo>
                    <a:pt x="8538" y="8894"/>
                    <a:pt x="8664" y="8390"/>
                    <a:pt x="8727" y="7823"/>
                  </a:cubicBezTo>
                  <a:cubicBezTo>
                    <a:pt x="9137" y="7508"/>
                    <a:pt x="9515" y="7193"/>
                    <a:pt x="9925" y="6846"/>
                  </a:cubicBezTo>
                  <a:close/>
                  <a:moveTo>
                    <a:pt x="5924" y="9461"/>
                  </a:moveTo>
                  <a:cubicBezTo>
                    <a:pt x="6396" y="9650"/>
                    <a:pt x="6869" y="9839"/>
                    <a:pt x="7404" y="9965"/>
                  </a:cubicBezTo>
                  <a:cubicBezTo>
                    <a:pt x="6962" y="11056"/>
                    <a:pt x="6440" y="11607"/>
                    <a:pt x="5922" y="11607"/>
                  </a:cubicBezTo>
                  <a:cubicBezTo>
                    <a:pt x="5408" y="11607"/>
                    <a:pt x="4898" y="11064"/>
                    <a:pt x="4474" y="9965"/>
                  </a:cubicBezTo>
                  <a:cubicBezTo>
                    <a:pt x="4978" y="9839"/>
                    <a:pt x="5451" y="9650"/>
                    <a:pt x="5924" y="9461"/>
                  </a:cubicBezTo>
                  <a:close/>
                  <a:moveTo>
                    <a:pt x="5931" y="1"/>
                  </a:moveTo>
                  <a:cubicBezTo>
                    <a:pt x="5817" y="1"/>
                    <a:pt x="5699" y="14"/>
                    <a:pt x="5577" y="41"/>
                  </a:cubicBezTo>
                  <a:cubicBezTo>
                    <a:pt x="4632" y="262"/>
                    <a:pt x="4002" y="1333"/>
                    <a:pt x="3655" y="2278"/>
                  </a:cubicBezTo>
                  <a:cubicBezTo>
                    <a:pt x="3326" y="2223"/>
                    <a:pt x="2973" y="2187"/>
                    <a:pt x="2624" y="2187"/>
                  </a:cubicBezTo>
                  <a:cubicBezTo>
                    <a:pt x="1770" y="2187"/>
                    <a:pt x="939" y="2404"/>
                    <a:pt x="536" y="3097"/>
                  </a:cubicBezTo>
                  <a:cubicBezTo>
                    <a:pt x="1" y="4074"/>
                    <a:pt x="662" y="5334"/>
                    <a:pt x="1387" y="6216"/>
                  </a:cubicBezTo>
                  <a:cubicBezTo>
                    <a:pt x="788" y="6972"/>
                    <a:pt x="158" y="8043"/>
                    <a:pt x="379" y="8926"/>
                  </a:cubicBezTo>
                  <a:cubicBezTo>
                    <a:pt x="599" y="9650"/>
                    <a:pt x="1166" y="10028"/>
                    <a:pt x="1922" y="10186"/>
                  </a:cubicBezTo>
                  <a:cubicBezTo>
                    <a:pt x="2157" y="10241"/>
                    <a:pt x="2410" y="10266"/>
                    <a:pt x="2668" y="10266"/>
                  </a:cubicBezTo>
                  <a:cubicBezTo>
                    <a:pt x="2998" y="10266"/>
                    <a:pt x="3337" y="10225"/>
                    <a:pt x="3655" y="10154"/>
                  </a:cubicBezTo>
                  <a:cubicBezTo>
                    <a:pt x="4221" y="11678"/>
                    <a:pt x="5076" y="12434"/>
                    <a:pt x="5929" y="12434"/>
                  </a:cubicBezTo>
                  <a:cubicBezTo>
                    <a:pt x="6786" y="12434"/>
                    <a:pt x="7639" y="11670"/>
                    <a:pt x="8192" y="10154"/>
                  </a:cubicBezTo>
                  <a:cubicBezTo>
                    <a:pt x="8550" y="10215"/>
                    <a:pt x="8882" y="10243"/>
                    <a:pt x="9186" y="10243"/>
                  </a:cubicBezTo>
                  <a:cubicBezTo>
                    <a:pt x="11589" y="10243"/>
                    <a:pt x="12278" y="8453"/>
                    <a:pt x="10460" y="6216"/>
                  </a:cubicBezTo>
                  <a:cubicBezTo>
                    <a:pt x="12272" y="4014"/>
                    <a:pt x="11618" y="2182"/>
                    <a:pt x="9217" y="2182"/>
                  </a:cubicBezTo>
                  <a:cubicBezTo>
                    <a:pt x="8904" y="2182"/>
                    <a:pt x="8562" y="2213"/>
                    <a:pt x="8192" y="2278"/>
                  </a:cubicBezTo>
                  <a:cubicBezTo>
                    <a:pt x="7765" y="1139"/>
                    <a:pt x="7004" y="1"/>
                    <a:pt x="5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chemeClr val="accent2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893;p47">
              <a:extLst>
                <a:ext uri="{FF2B5EF4-FFF2-40B4-BE49-F238E27FC236}">
                  <a16:creationId xmlns:a16="http://schemas.microsoft.com/office/drawing/2014/main" id="{5171DD64-40DA-4FC7-2944-84A1D0D1C215}"/>
                </a:ext>
              </a:extLst>
            </p:cNvPr>
            <p:cNvSpPr/>
            <p:nvPr/>
          </p:nvSpPr>
          <p:spPr>
            <a:xfrm>
              <a:off x="-42500725" y="3712425"/>
              <a:ext cx="63025" cy="62275"/>
            </a:xfrm>
            <a:custGeom>
              <a:avLst/>
              <a:gdLst/>
              <a:ahLst/>
              <a:cxnLst/>
              <a:rect l="l" t="t" r="r" b="b"/>
              <a:pathLst>
                <a:path w="2521" h="2491" extrusionOk="0">
                  <a:moveTo>
                    <a:pt x="1313" y="0"/>
                  </a:moveTo>
                  <a:cubicBezTo>
                    <a:pt x="1295" y="0"/>
                    <a:pt x="1278" y="1"/>
                    <a:pt x="1261" y="1"/>
                  </a:cubicBezTo>
                  <a:cubicBezTo>
                    <a:pt x="599" y="1"/>
                    <a:pt x="0" y="569"/>
                    <a:pt x="63" y="1230"/>
                  </a:cubicBezTo>
                  <a:cubicBezTo>
                    <a:pt x="0" y="1955"/>
                    <a:pt x="567" y="2490"/>
                    <a:pt x="1261" y="2490"/>
                  </a:cubicBezTo>
                  <a:cubicBezTo>
                    <a:pt x="1954" y="2490"/>
                    <a:pt x="2521" y="1955"/>
                    <a:pt x="2489" y="1230"/>
                  </a:cubicBezTo>
                  <a:cubicBezTo>
                    <a:pt x="2489" y="585"/>
                    <a:pt x="1980" y="0"/>
                    <a:pt x="1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chemeClr val="accent2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AA6426-876D-E33D-572D-3F1757591CB9}"/>
              </a:ext>
            </a:extLst>
          </p:cNvPr>
          <p:cNvSpPr txBox="1"/>
          <p:nvPr/>
        </p:nvSpPr>
        <p:spPr>
          <a:xfrm>
            <a:off x="13511290" y="4817320"/>
            <a:ext cx="366330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1739483" y="-2838857"/>
            <a:ext cx="6150264" cy="6150264"/>
            <a:chOff x="0" y="0"/>
            <a:chExt cx="1708150" cy="1708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571987" y="8668567"/>
            <a:ext cx="2267825" cy="2267825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052462" y="6936521"/>
            <a:ext cx="1267080" cy="126708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sp>
        <p:nvSpPr>
          <p:cNvPr id="23" name="Rectangle 17">
            <a:extLst>
              <a:ext uri="{FF2B5EF4-FFF2-40B4-BE49-F238E27FC236}">
                <a16:creationId xmlns:a16="http://schemas.microsoft.com/office/drawing/2014/main" id="{57181640-1678-E651-BB1F-F2CAEF8CBD9F}"/>
              </a:ext>
            </a:extLst>
          </p:cNvPr>
          <p:cNvSpPr/>
          <p:nvPr/>
        </p:nvSpPr>
        <p:spPr>
          <a:xfrm>
            <a:off x="3901172" y="1160119"/>
            <a:ext cx="8156429" cy="83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4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718B18C2-BBA7-5F52-DE2D-CCA120FE9CF6}"/>
              </a:ext>
            </a:extLst>
          </p:cNvPr>
          <p:cNvSpPr/>
          <p:nvPr/>
        </p:nvSpPr>
        <p:spPr>
          <a:xfrm>
            <a:off x="2082109" y="2378898"/>
            <a:ext cx="15522950" cy="367158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altLang="en-US" sz="4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en-US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en-US" sz="4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altLang="en-US" sz="40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4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F58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</a:t>
            </a:r>
            <a:r>
              <a:rPr lang="en-US" altLang="en-US" sz="4000" b="1" dirty="0" err="1">
                <a:solidFill>
                  <a:srgbClr val="F58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altLang="en-US" sz="4000" b="1" dirty="0">
                <a:solidFill>
                  <a:srgbClr val="F58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58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4000" b="1" dirty="0">
                <a:solidFill>
                  <a:srgbClr val="F58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hoàn thành </a:t>
            </a:r>
            <a:r>
              <a:rPr lang="en-US" altLang="en-US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-US" altLang="en-US" sz="4000" b="1" dirty="0" err="1">
                <a:solidFill>
                  <a:srgbClr val="F76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altLang="en-US" sz="4000" b="1" dirty="0">
                <a:solidFill>
                  <a:srgbClr val="F76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tập.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Thời </a:t>
            </a:r>
            <a:r>
              <a:rPr lang="en-US" altLang="en-US" sz="4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4000" b="1" dirty="0">
                <a:solidFill>
                  <a:srgbClr val="F29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4000" b="1" dirty="0" err="1">
                <a:solidFill>
                  <a:srgbClr val="F29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4000" b="1" dirty="0">
                <a:solidFill>
                  <a:srgbClr val="F29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khi hoàn thành GV sẽ </a:t>
            </a:r>
            <a:r>
              <a:rPr lang="en-US" altLang="en-US" sz="4000" b="1" dirty="0">
                <a:solidFill>
                  <a:srgbClr val="F76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 </a:t>
            </a:r>
            <a:r>
              <a:rPr lang="en-US" altLang="en-US" sz="4000" b="1" dirty="0" err="1">
                <a:solidFill>
                  <a:srgbClr val="F76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ngẫu</a:t>
            </a:r>
            <a:r>
              <a:rPr lang="en-US" altLang="en-US" sz="4000" b="1" dirty="0">
                <a:solidFill>
                  <a:srgbClr val="F76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nhiên </a:t>
            </a:r>
            <a:r>
              <a:rPr lang="en-US" altLang="en-US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trình </a:t>
            </a:r>
            <a:r>
              <a:rPr lang="en-US" altLang="en-US" sz="4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altLang="en-US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3 phút đếm ngược với nhạc sôi động 3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0068A371-4089-5494-A8AB-D53B4F5B1C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5649" y="6901715"/>
            <a:ext cx="4523040" cy="2544210"/>
          </a:xfrm>
          <a:prstGeom prst="rect">
            <a:avLst/>
          </a:prstGeom>
        </p:spPr>
      </p:pic>
      <p:pic>
        <p:nvPicPr>
          <p:cNvPr id="26" name="Picture 10" descr="Học Tập, Đứa Trẻ, Học Nhóm, Tải hình PNG 203 - Free.Vector6.com">
            <a:extLst>
              <a:ext uri="{FF2B5EF4-FFF2-40B4-BE49-F238E27FC236}">
                <a16:creationId xmlns:a16="http://schemas.microsoft.com/office/drawing/2014/main" id="{9796688E-DFBA-9E79-7602-CFE709E97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00" r="1" b="-1850"/>
          <a:stretch/>
        </p:blipFill>
        <p:spPr bwMode="auto">
          <a:xfrm>
            <a:off x="7098498" y="6306824"/>
            <a:ext cx="4091003" cy="302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5" name="Google Shape;2955;p32"/>
          <p:cNvGrpSpPr/>
          <p:nvPr/>
        </p:nvGrpSpPr>
        <p:grpSpPr>
          <a:xfrm flipH="1">
            <a:off x="666028" y="881140"/>
            <a:ext cx="1521341" cy="3233498"/>
            <a:chOff x="8230542" y="2865663"/>
            <a:chExt cx="760670" cy="1616749"/>
          </a:xfrm>
        </p:grpSpPr>
        <p:sp>
          <p:nvSpPr>
            <p:cNvPr id="2956" name="Google Shape;2956;p32"/>
            <p:cNvSpPr/>
            <p:nvPr/>
          </p:nvSpPr>
          <p:spPr>
            <a:xfrm>
              <a:off x="8230542" y="2865663"/>
              <a:ext cx="282294" cy="190880"/>
            </a:xfrm>
            <a:custGeom>
              <a:avLst/>
              <a:gdLst/>
              <a:ahLst/>
              <a:cxnLst/>
              <a:rect l="l" t="t" r="r" b="b"/>
              <a:pathLst>
                <a:path w="7609" h="5145" extrusionOk="0">
                  <a:moveTo>
                    <a:pt x="7251" y="215"/>
                  </a:moveTo>
                  <a:lnTo>
                    <a:pt x="6096" y="1299"/>
                  </a:lnTo>
                  <a:lnTo>
                    <a:pt x="1286" y="858"/>
                  </a:lnTo>
                  <a:lnTo>
                    <a:pt x="7251" y="215"/>
                  </a:lnTo>
                  <a:close/>
                  <a:moveTo>
                    <a:pt x="381" y="989"/>
                  </a:moveTo>
                  <a:lnTo>
                    <a:pt x="5418" y="2715"/>
                  </a:lnTo>
                  <a:lnTo>
                    <a:pt x="5549" y="4847"/>
                  </a:lnTo>
                  <a:lnTo>
                    <a:pt x="381" y="989"/>
                  </a:lnTo>
                  <a:close/>
                  <a:moveTo>
                    <a:pt x="7501" y="1"/>
                  </a:moveTo>
                  <a:lnTo>
                    <a:pt x="84" y="798"/>
                  </a:lnTo>
                  <a:cubicBezTo>
                    <a:pt x="48" y="798"/>
                    <a:pt x="12" y="834"/>
                    <a:pt x="0" y="870"/>
                  </a:cubicBezTo>
                  <a:cubicBezTo>
                    <a:pt x="0" y="906"/>
                    <a:pt x="12" y="941"/>
                    <a:pt x="36" y="965"/>
                  </a:cubicBezTo>
                  <a:lnTo>
                    <a:pt x="5596" y="5120"/>
                  </a:lnTo>
                  <a:cubicBezTo>
                    <a:pt x="5620" y="5132"/>
                    <a:pt x="5632" y="5144"/>
                    <a:pt x="5656" y="5144"/>
                  </a:cubicBezTo>
                  <a:cubicBezTo>
                    <a:pt x="5703" y="5144"/>
                    <a:pt x="5751" y="5097"/>
                    <a:pt x="5751" y="5049"/>
                  </a:cubicBezTo>
                  <a:cubicBezTo>
                    <a:pt x="5751" y="5037"/>
                    <a:pt x="5751" y="5025"/>
                    <a:pt x="5751" y="5013"/>
                  </a:cubicBezTo>
                  <a:lnTo>
                    <a:pt x="5596" y="2632"/>
                  </a:lnTo>
                  <a:cubicBezTo>
                    <a:pt x="5596" y="2596"/>
                    <a:pt x="5573" y="2561"/>
                    <a:pt x="5537" y="2549"/>
                  </a:cubicBezTo>
                  <a:lnTo>
                    <a:pt x="1096" y="1037"/>
                  </a:lnTo>
                  <a:lnTo>
                    <a:pt x="6120" y="1489"/>
                  </a:lnTo>
                  <a:cubicBezTo>
                    <a:pt x="6127" y="1492"/>
                    <a:pt x="6133" y="1494"/>
                    <a:pt x="6139" y="1494"/>
                  </a:cubicBezTo>
                  <a:cubicBezTo>
                    <a:pt x="6157" y="1494"/>
                    <a:pt x="6174" y="1483"/>
                    <a:pt x="6192" y="1465"/>
                  </a:cubicBezTo>
                  <a:lnTo>
                    <a:pt x="7573" y="167"/>
                  </a:lnTo>
                  <a:cubicBezTo>
                    <a:pt x="7608" y="144"/>
                    <a:pt x="7608" y="96"/>
                    <a:pt x="7597" y="60"/>
                  </a:cubicBezTo>
                  <a:cubicBezTo>
                    <a:pt x="7585" y="25"/>
                    <a:pt x="7537" y="1"/>
                    <a:pt x="7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8431074" y="2913931"/>
              <a:ext cx="66743" cy="102396"/>
            </a:xfrm>
            <a:custGeom>
              <a:avLst/>
              <a:gdLst/>
              <a:ahLst/>
              <a:cxnLst/>
              <a:rect l="l" t="t" r="r" b="b"/>
              <a:pathLst>
                <a:path w="1799" h="2760" extrusionOk="0">
                  <a:moveTo>
                    <a:pt x="731" y="0"/>
                  </a:moveTo>
                  <a:cubicBezTo>
                    <a:pt x="718" y="0"/>
                    <a:pt x="704" y="3"/>
                    <a:pt x="691" y="9"/>
                  </a:cubicBezTo>
                  <a:cubicBezTo>
                    <a:pt x="644" y="21"/>
                    <a:pt x="620" y="81"/>
                    <a:pt x="632" y="129"/>
                  </a:cubicBezTo>
                  <a:lnTo>
                    <a:pt x="1489" y="2355"/>
                  </a:lnTo>
                  <a:lnTo>
                    <a:pt x="156" y="1272"/>
                  </a:lnTo>
                  <a:cubicBezTo>
                    <a:pt x="139" y="1255"/>
                    <a:pt x="117" y="1246"/>
                    <a:pt x="95" y="1246"/>
                  </a:cubicBezTo>
                  <a:cubicBezTo>
                    <a:pt x="70" y="1246"/>
                    <a:pt x="44" y="1258"/>
                    <a:pt x="25" y="1283"/>
                  </a:cubicBezTo>
                  <a:cubicBezTo>
                    <a:pt x="1" y="1319"/>
                    <a:pt x="1" y="1379"/>
                    <a:pt x="37" y="1414"/>
                  </a:cubicBezTo>
                  <a:lnTo>
                    <a:pt x="1644" y="2736"/>
                  </a:lnTo>
                  <a:cubicBezTo>
                    <a:pt x="1656" y="2748"/>
                    <a:pt x="1680" y="2760"/>
                    <a:pt x="1703" y="2760"/>
                  </a:cubicBezTo>
                  <a:cubicBezTo>
                    <a:pt x="1727" y="2760"/>
                    <a:pt x="1739" y="2748"/>
                    <a:pt x="1751" y="2736"/>
                  </a:cubicBezTo>
                  <a:cubicBezTo>
                    <a:pt x="1787" y="2712"/>
                    <a:pt x="1799" y="2665"/>
                    <a:pt x="1787" y="2629"/>
                  </a:cubicBezTo>
                  <a:lnTo>
                    <a:pt x="810" y="57"/>
                  </a:lnTo>
                  <a:cubicBezTo>
                    <a:pt x="802" y="22"/>
                    <a:pt x="767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8432855" y="2991027"/>
              <a:ext cx="65407" cy="25302"/>
            </a:xfrm>
            <a:custGeom>
              <a:avLst/>
              <a:gdLst/>
              <a:ahLst/>
              <a:cxnLst/>
              <a:rect l="l" t="t" r="r" b="b"/>
              <a:pathLst>
                <a:path w="1763" h="682" extrusionOk="0">
                  <a:moveTo>
                    <a:pt x="107" y="0"/>
                  </a:moveTo>
                  <a:cubicBezTo>
                    <a:pt x="65" y="0"/>
                    <a:pt x="22" y="25"/>
                    <a:pt x="12" y="75"/>
                  </a:cubicBezTo>
                  <a:cubicBezTo>
                    <a:pt x="0" y="122"/>
                    <a:pt x="24" y="170"/>
                    <a:pt x="72" y="182"/>
                  </a:cubicBezTo>
                  <a:lnTo>
                    <a:pt x="1620" y="670"/>
                  </a:lnTo>
                  <a:cubicBezTo>
                    <a:pt x="1632" y="670"/>
                    <a:pt x="1644" y="682"/>
                    <a:pt x="1655" y="682"/>
                  </a:cubicBezTo>
                  <a:cubicBezTo>
                    <a:pt x="1691" y="682"/>
                    <a:pt x="1727" y="646"/>
                    <a:pt x="1739" y="610"/>
                  </a:cubicBezTo>
                  <a:cubicBezTo>
                    <a:pt x="1763" y="563"/>
                    <a:pt x="1727" y="503"/>
                    <a:pt x="1679" y="491"/>
                  </a:cubicBezTo>
                  <a:lnTo>
                    <a:pt x="131" y="3"/>
                  </a:lnTo>
                  <a:cubicBezTo>
                    <a:pt x="123" y="1"/>
                    <a:pt x="115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8527388" y="3038479"/>
              <a:ext cx="463824" cy="1443932"/>
            </a:xfrm>
            <a:custGeom>
              <a:avLst/>
              <a:gdLst/>
              <a:ahLst/>
              <a:cxnLst/>
              <a:rect l="l" t="t" r="r" b="b"/>
              <a:pathLst>
                <a:path w="12502" h="38920" extrusionOk="0">
                  <a:moveTo>
                    <a:pt x="461" y="0"/>
                  </a:moveTo>
                  <a:cubicBezTo>
                    <a:pt x="431" y="0"/>
                    <a:pt x="402" y="13"/>
                    <a:pt x="381" y="34"/>
                  </a:cubicBezTo>
                  <a:cubicBezTo>
                    <a:pt x="346" y="70"/>
                    <a:pt x="358" y="129"/>
                    <a:pt x="393" y="165"/>
                  </a:cubicBezTo>
                  <a:cubicBezTo>
                    <a:pt x="393" y="165"/>
                    <a:pt x="762" y="498"/>
                    <a:pt x="1358" y="986"/>
                  </a:cubicBezTo>
                  <a:cubicBezTo>
                    <a:pt x="1382" y="998"/>
                    <a:pt x="1393" y="1010"/>
                    <a:pt x="1417" y="1010"/>
                  </a:cubicBezTo>
                  <a:cubicBezTo>
                    <a:pt x="1441" y="1010"/>
                    <a:pt x="1477" y="998"/>
                    <a:pt x="1489" y="974"/>
                  </a:cubicBezTo>
                  <a:cubicBezTo>
                    <a:pt x="1524" y="927"/>
                    <a:pt x="1512" y="867"/>
                    <a:pt x="1477" y="843"/>
                  </a:cubicBezTo>
                  <a:cubicBezTo>
                    <a:pt x="893" y="355"/>
                    <a:pt x="524" y="22"/>
                    <a:pt x="524" y="22"/>
                  </a:cubicBezTo>
                  <a:cubicBezTo>
                    <a:pt x="504" y="7"/>
                    <a:pt x="482" y="0"/>
                    <a:pt x="461" y="0"/>
                  </a:cubicBezTo>
                  <a:close/>
                  <a:moveTo>
                    <a:pt x="2405" y="1597"/>
                  </a:moveTo>
                  <a:cubicBezTo>
                    <a:pt x="2374" y="1597"/>
                    <a:pt x="2344" y="1612"/>
                    <a:pt x="2322" y="1641"/>
                  </a:cubicBezTo>
                  <a:cubicBezTo>
                    <a:pt x="2298" y="1677"/>
                    <a:pt x="2298" y="1736"/>
                    <a:pt x="2346" y="1772"/>
                  </a:cubicBezTo>
                  <a:cubicBezTo>
                    <a:pt x="2679" y="2034"/>
                    <a:pt x="3025" y="2284"/>
                    <a:pt x="3358" y="2522"/>
                  </a:cubicBezTo>
                  <a:cubicBezTo>
                    <a:pt x="3370" y="2534"/>
                    <a:pt x="3394" y="2546"/>
                    <a:pt x="3417" y="2546"/>
                  </a:cubicBezTo>
                  <a:cubicBezTo>
                    <a:pt x="3441" y="2546"/>
                    <a:pt x="3465" y="2534"/>
                    <a:pt x="3489" y="2498"/>
                  </a:cubicBezTo>
                  <a:cubicBezTo>
                    <a:pt x="3525" y="2463"/>
                    <a:pt x="3513" y="2403"/>
                    <a:pt x="3465" y="2367"/>
                  </a:cubicBezTo>
                  <a:cubicBezTo>
                    <a:pt x="3132" y="2129"/>
                    <a:pt x="2798" y="1879"/>
                    <a:pt x="2465" y="1617"/>
                  </a:cubicBezTo>
                  <a:cubicBezTo>
                    <a:pt x="2446" y="1603"/>
                    <a:pt x="2426" y="1597"/>
                    <a:pt x="2405" y="1597"/>
                  </a:cubicBezTo>
                  <a:close/>
                  <a:moveTo>
                    <a:pt x="10932" y="2758"/>
                  </a:moveTo>
                  <a:cubicBezTo>
                    <a:pt x="10886" y="2758"/>
                    <a:pt x="10859" y="2792"/>
                    <a:pt x="10859" y="2844"/>
                  </a:cubicBezTo>
                  <a:cubicBezTo>
                    <a:pt x="10847" y="2891"/>
                    <a:pt x="10883" y="2939"/>
                    <a:pt x="10942" y="2939"/>
                  </a:cubicBezTo>
                  <a:cubicBezTo>
                    <a:pt x="11383" y="2975"/>
                    <a:pt x="11788" y="3118"/>
                    <a:pt x="12050" y="3332"/>
                  </a:cubicBezTo>
                  <a:cubicBezTo>
                    <a:pt x="12073" y="3344"/>
                    <a:pt x="12097" y="3356"/>
                    <a:pt x="12109" y="3356"/>
                  </a:cubicBezTo>
                  <a:cubicBezTo>
                    <a:pt x="12145" y="3356"/>
                    <a:pt x="12169" y="3344"/>
                    <a:pt x="12192" y="3320"/>
                  </a:cubicBezTo>
                  <a:cubicBezTo>
                    <a:pt x="12216" y="3284"/>
                    <a:pt x="12216" y="3225"/>
                    <a:pt x="12169" y="3189"/>
                  </a:cubicBezTo>
                  <a:cubicBezTo>
                    <a:pt x="11871" y="2951"/>
                    <a:pt x="11442" y="2796"/>
                    <a:pt x="10954" y="2760"/>
                  </a:cubicBezTo>
                  <a:cubicBezTo>
                    <a:pt x="10946" y="2759"/>
                    <a:pt x="10939" y="2758"/>
                    <a:pt x="10932" y="2758"/>
                  </a:cubicBezTo>
                  <a:close/>
                  <a:moveTo>
                    <a:pt x="9705" y="2900"/>
                  </a:moveTo>
                  <a:cubicBezTo>
                    <a:pt x="9697" y="2900"/>
                    <a:pt x="9688" y="2901"/>
                    <a:pt x="9680" y="2903"/>
                  </a:cubicBezTo>
                  <a:cubicBezTo>
                    <a:pt x="9311" y="3010"/>
                    <a:pt x="8918" y="3201"/>
                    <a:pt x="8525" y="3463"/>
                  </a:cubicBezTo>
                  <a:cubicBezTo>
                    <a:pt x="8490" y="3499"/>
                    <a:pt x="8478" y="3558"/>
                    <a:pt x="8501" y="3594"/>
                  </a:cubicBezTo>
                  <a:cubicBezTo>
                    <a:pt x="8525" y="3618"/>
                    <a:pt x="8549" y="3641"/>
                    <a:pt x="8585" y="3641"/>
                  </a:cubicBezTo>
                  <a:cubicBezTo>
                    <a:pt x="8597" y="3641"/>
                    <a:pt x="8621" y="3629"/>
                    <a:pt x="8632" y="3618"/>
                  </a:cubicBezTo>
                  <a:cubicBezTo>
                    <a:pt x="9013" y="3368"/>
                    <a:pt x="9383" y="3189"/>
                    <a:pt x="9740" y="3082"/>
                  </a:cubicBezTo>
                  <a:cubicBezTo>
                    <a:pt x="9787" y="3070"/>
                    <a:pt x="9811" y="3010"/>
                    <a:pt x="9799" y="2963"/>
                  </a:cubicBezTo>
                  <a:cubicBezTo>
                    <a:pt x="9789" y="2923"/>
                    <a:pt x="9747" y="2900"/>
                    <a:pt x="9705" y="2900"/>
                  </a:cubicBezTo>
                  <a:close/>
                  <a:moveTo>
                    <a:pt x="4451" y="3070"/>
                  </a:moveTo>
                  <a:cubicBezTo>
                    <a:pt x="4418" y="3070"/>
                    <a:pt x="4386" y="3086"/>
                    <a:pt x="4370" y="3118"/>
                  </a:cubicBezTo>
                  <a:cubicBezTo>
                    <a:pt x="4346" y="3153"/>
                    <a:pt x="4358" y="3213"/>
                    <a:pt x="4394" y="3248"/>
                  </a:cubicBezTo>
                  <a:cubicBezTo>
                    <a:pt x="4763" y="3487"/>
                    <a:pt x="5120" y="3713"/>
                    <a:pt x="5465" y="3915"/>
                  </a:cubicBezTo>
                  <a:cubicBezTo>
                    <a:pt x="5477" y="3927"/>
                    <a:pt x="5501" y="3927"/>
                    <a:pt x="5513" y="3927"/>
                  </a:cubicBezTo>
                  <a:cubicBezTo>
                    <a:pt x="5549" y="3927"/>
                    <a:pt x="5573" y="3915"/>
                    <a:pt x="5596" y="3880"/>
                  </a:cubicBezTo>
                  <a:cubicBezTo>
                    <a:pt x="5620" y="3844"/>
                    <a:pt x="5608" y="3784"/>
                    <a:pt x="5561" y="3749"/>
                  </a:cubicBezTo>
                  <a:cubicBezTo>
                    <a:pt x="5215" y="3546"/>
                    <a:pt x="4858" y="3320"/>
                    <a:pt x="4501" y="3082"/>
                  </a:cubicBezTo>
                  <a:cubicBezTo>
                    <a:pt x="4485" y="3074"/>
                    <a:pt x="4468" y="3070"/>
                    <a:pt x="4451" y="3070"/>
                  </a:cubicBezTo>
                  <a:close/>
                  <a:moveTo>
                    <a:pt x="12389" y="4279"/>
                  </a:moveTo>
                  <a:cubicBezTo>
                    <a:pt x="12359" y="4279"/>
                    <a:pt x="12327" y="4300"/>
                    <a:pt x="12311" y="4332"/>
                  </a:cubicBezTo>
                  <a:cubicBezTo>
                    <a:pt x="12157" y="4606"/>
                    <a:pt x="11835" y="4856"/>
                    <a:pt x="11383" y="5046"/>
                  </a:cubicBezTo>
                  <a:cubicBezTo>
                    <a:pt x="11335" y="5058"/>
                    <a:pt x="11311" y="5118"/>
                    <a:pt x="11323" y="5165"/>
                  </a:cubicBezTo>
                  <a:cubicBezTo>
                    <a:pt x="11347" y="5201"/>
                    <a:pt x="11383" y="5225"/>
                    <a:pt x="11418" y="5225"/>
                  </a:cubicBezTo>
                  <a:cubicBezTo>
                    <a:pt x="11430" y="5225"/>
                    <a:pt x="11442" y="5225"/>
                    <a:pt x="11454" y="5213"/>
                  </a:cubicBezTo>
                  <a:cubicBezTo>
                    <a:pt x="11954" y="5011"/>
                    <a:pt x="12300" y="4737"/>
                    <a:pt x="12466" y="4415"/>
                  </a:cubicBezTo>
                  <a:cubicBezTo>
                    <a:pt x="12502" y="4368"/>
                    <a:pt x="12478" y="4320"/>
                    <a:pt x="12431" y="4296"/>
                  </a:cubicBezTo>
                  <a:cubicBezTo>
                    <a:pt x="12419" y="4284"/>
                    <a:pt x="12404" y="4279"/>
                    <a:pt x="12389" y="4279"/>
                  </a:cubicBezTo>
                  <a:close/>
                  <a:moveTo>
                    <a:pt x="7603" y="4246"/>
                  </a:moveTo>
                  <a:cubicBezTo>
                    <a:pt x="7579" y="4246"/>
                    <a:pt x="7555" y="4255"/>
                    <a:pt x="7537" y="4272"/>
                  </a:cubicBezTo>
                  <a:cubicBezTo>
                    <a:pt x="7418" y="4380"/>
                    <a:pt x="7311" y="4499"/>
                    <a:pt x="7204" y="4630"/>
                  </a:cubicBezTo>
                  <a:cubicBezTo>
                    <a:pt x="7025" y="4546"/>
                    <a:pt x="6835" y="4451"/>
                    <a:pt x="6656" y="4356"/>
                  </a:cubicBezTo>
                  <a:cubicBezTo>
                    <a:pt x="6643" y="4349"/>
                    <a:pt x="6630" y="4346"/>
                    <a:pt x="6616" y="4346"/>
                  </a:cubicBezTo>
                  <a:cubicBezTo>
                    <a:pt x="6579" y="4346"/>
                    <a:pt x="6542" y="4369"/>
                    <a:pt x="6525" y="4403"/>
                  </a:cubicBezTo>
                  <a:cubicBezTo>
                    <a:pt x="6501" y="4451"/>
                    <a:pt x="6525" y="4511"/>
                    <a:pt x="6573" y="4534"/>
                  </a:cubicBezTo>
                  <a:cubicBezTo>
                    <a:pt x="6739" y="4618"/>
                    <a:pt x="6906" y="4701"/>
                    <a:pt x="7073" y="4772"/>
                  </a:cubicBezTo>
                  <a:cubicBezTo>
                    <a:pt x="6942" y="4915"/>
                    <a:pt x="6823" y="5070"/>
                    <a:pt x="6704" y="5225"/>
                  </a:cubicBezTo>
                  <a:cubicBezTo>
                    <a:pt x="6680" y="5273"/>
                    <a:pt x="6692" y="5332"/>
                    <a:pt x="6727" y="5356"/>
                  </a:cubicBezTo>
                  <a:cubicBezTo>
                    <a:pt x="6751" y="5368"/>
                    <a:pt x="6763" y="5380"/>
                    <a:pt x="6787" y="5380"/>
                  </a:cubicBezTo>
                  <a:cubicBezTo>
                    <a:pt x="6811" y="5380"/>
                    <a:pt x="6846" y="5368"/>
                    <a:pt x="6858" y="5344"/>
                  </a:cubicBezTo>
                  <a:cubicBezTo>
                    <a:pt x="6989" y="5177"/>
                    <a:pt x="7108" y="5011"/>
                    <a:pt x="7251" y="4856"/>
                  </a:cubicBezTo>
                  <a:cubicBezTo>
                    <a:pt x="7406" y="4927"/>
                    <a:pt x="7573" y="4999"/>
                    <a:pt x="7728" y="5058"/>
                  </a:cubicBezTo>
                  <a:cubicBezTo>
                    <a:pt x="7736" y="5060"/>
                    <a:pt x="7744" y="5061"/>
                    <a:pt x="7752" y="5061"/>
                  </a:cubicBezTo>
                  <a:cubicBezTo>
                    <a:pt x="7791" y="5061"/>
                    <a:pt x="7827" y="5038"/>
                    <a:pt x="7847" y="4999"/>
                  </a:cubicBezTo>
                  <a:cubicBezTo>
                    <a:pt x="7859" y="4951"/>
                    <a:pt x="7835" y="4892"/>
                    <a:pt x="7787" y="4880"/>
                  </a:cubicBezTo>
                  <a:cubicBezTo>
                    <a:pt x="7656" y="4820"/>
                    <a:pt x="7525" y="4772"/>
                    <a:pt x="7382" y="4701"/>
                  </a:cubicBezTo>
                  <a:cubicBezTo>
                    <a:pt x="7478" y="4606"/>
                    <a:pt x="7573" y="4499"/>
                    <a:pt x="7668" y="4403"/>
                  </a:cubicBezTo>
                  <a:cubicBezTo>
                    <a:pt x="7704" y="4368"/>
                    <a:pt x="7704" y="4308"/>
                    <a:pt x="7668" y="4272"/>
                  </a:cubicBezTo>
                  <a:cubicBezTo>
                    <a:pt x="7650" y="4255"/>
                    <a:pt x="7626" y="4246"/>
                    <a:pt x="7603" y="4246"/>
                  </a:cubicBezTo>
                  <a:close/>
                  <a:moveTo>
                    <a:pt x="8958" y="5246"/>
                  </a:moveTo>
                  <a:cubicBezTo>
                    <a:pt x="8915" y="5246"/>
                    <a:pt x="8869" y="5279"/>
                    <a:pt x="8859" y="5320"/>
                  </a:cubicBezTo>
                  <a:cubicBezTo>
                    <a:pt x="8859" y="5380"/>
                    <a:pt x="8882" y="5427"/>
                    <a:pt x="8942" y="5439"/>
                  </a:cubicBezTo>
                  <a:cubicBezTo>
                    <a:pt x="9287" y="5511"/>
                    <a:pt x="9633" y="5558"/>
                    <a:pt x="9930" y="5558"/>
                  </a:cubicBezTo>
                  <a:cubicBezTo>
                    <a:pt x="10025" y="5558"/>
                    <a:pt x="10121" y="5546"/>
                    <a:pt x="10216" y="5546"/>
                  </a:cubicBezTo>
                  <a:cubicBezTo>
                    <a:pt x="10264" y="5534"/>
                    <a:pt x="10299" y="5487"/>
                    <a:pt x="10299" y="5439"/>
                  </a:cubicBezTo>
                  <a:cubicBezTo>
                    <a:pt x="10299" y="5397"/>
                    <a:pt x="10261" y="5354"/>
                    <a:pt x="10211" y="5354"/>
                  </a:cubicBezTo>
                  <a:cubicBezTo>
                    <a:pt x="10205" y="5354"/>
                    <a:pt x="10198" y="5355"/>
                    <a:pt x="10192" y="5356"/>
                  </a:cubicBezTo>
                  <a:cubicBezTo>
                    <a:pt x="10103" y="5365"/>
                    <a:pt x="10011" y="5369"/>
                    <a:pt x="9915" y="5369"/>
                  </a:cubicBezTo>
                  <a:cubicBezTo>
                    <a:pt x="9630" y="5369"/>
                    <a:pt x="9317" y="5329"/>
                    <a:pt x="8978" y="5249"/>
                  </a:cubicBezTo>
                  <a:cubicBezTo>
                    <a:pt x="8971" y="5247"/>
                    <a:pt x="8965" y="5246"/>
                    <a:pt x="8958" y="5246"/>
                  </a:cubicBezTo>
                  <a:close/>
                  <a:moveTo>
                    <a:pt x="6118" y="6261"/>
                  </a:moveTo>
                  <a:cubicBezTo>
                    <a:pt x="6084" y="6261"/>
                    <a:pt x="6053" y="6277"/>
                    <a:pt x="6037" y="6308"/>
                  </a:cubicBezTo>
                  <a:cubicBezTo>
                    <a:pt x="5846" y="6689"/>
                    <a:pt x="5680" y="7082"/>
                    <a:pt x="5561" y="7487"/>
                  </a:cubicBezTo>
                  <a:cubicBezTo>
                    <a:pt x="5537" y="7535"/>
                    <a:pt x="5573" y="7594"/>
                    <a:pt x="5620" y="7606"/>
                  </a:cubicBezTo>
                  <a:lnTo>
                    <a:pt x="5644" y="7606"/>
                  </a:lnTo>
                  <a:cubicBezTo>
                    <a:pt x="5692" y="7606"/>
                    <a:pt x="5727" y="7582"/>
                    <a:pt x="5739" y="7547"/>
                  </a:cubicBezTo>
                  <a:cubicBezTo>
                    <a:pt x="5858" y="7154"/>
                    <a:pt x="6013" y="6773"/>
                    <a:pt x="6204" y="6392"/>
                  </a:cubicBezTo>
                  <a:cubicBezTo>
                    <a:pt x="6227" y="6344"/>
                    <a:pt x="6215" y="6296"/>
                    <a:pt x="6168" y="6273"/>
                  </a:cubicBezTo>
                  <a:cubicBezTo>
                    <a:pt x="6152" y="6265"/>
                    <a:pt x="6135" y="6261"/>
                    <a:pt x="6118" y="6261"/>
                  </a:cubicBezTo>
                  <a:close/>
                  <a:moveTo>
                    <a:pt x="5394" y="8642"/>
                  </a:moveTo>
                  <a:cubicBezTo>
                    <a:pt x="5346" y="8642"/>
                    <a:pt x="5287" y="8678"/>
                    <a:pt x="5287" y="8725"/>
                  </a:cubicBezTo>
                  <a:cubicBezTo>
                    <a:pt x="5251" y="9011"/>
                    <a:pt x="5227" y="9309"/>
                    <a:pt x="5227" y="9595"/>
                  </a:cubicBezTo>
                  <a:cubicBezTo>
                    <a:pt x="5227" y="9725"/>
                    <a:pt x="5239" y="9868"/>
                    <a:pt x="5239" y="9999"/>
                  </a:cubicBezTo>
                  <a:cubicBezTo>
                    <a:pt x="5251" y="10047"/>
                    <a:pt x="5287" y="10083"/>
                    <a:pt x="5334" y="10083"/>
                  </a:cubicBezTo>
                  <a:lnTo>
                    <a:pt x="5346" y="10083"/>
                  </a:lnTo>
                  <a:cubicBezTo>
                    <a:pt x="5394" y="10083"/>
                    <a:pt x="5430" y="10035"/>
                    <a:pt x="5430" y="9987"/>
                  </a:cubicBezTo>
                  <a:cubicBezTo>
                    <a:pt x="5430" y="9856"/>
                    <a:pt x="5418" y="9725"/>
                    <a:pt x="5418" y="9595"/>
                  </a:cubicBezTo>
                  <a:cubicBezTo>
                    <a:pt x="5418" y="9309"/>
                    <a:pt x="5442" y="9035"/>
                    <a:pt x="5477" y="8749"/>
                  </a:cubicBezTo>
                  <a:cubicBezTo>
                    <a:pt x="5477" y="8702"/>
                    <a:pt x="5442" y="8654"/>
                    <a:pt x="5394" y="8642"/>
                  </a:cubicBezTo>
                  <a:close/>
                  <a:moveTo>
                    <a:pt x="5520" y="11140"/>
                  </a:moveTo>
                  <a:cubicBezTo>
                    <a:pt x="5514" y="11140"/>
                    <a:pt x="5507" y="11141"/>
                    <a:pt x="5501" y="11142"/>
                  </a:cubicBezTo>
                  <a:cubicBezTo>
                    <a:pt x="5453" y="11154"/>
                    <a:pt x="5418" y="11202"/>
                    <a:pt x="5430" y="11261"/>
                  </a:cubicBezTo>
                  <a:cubicBezTo>
                    <a:pt x="5525" y="11654"/>
                    <a:pt x="5668" y="12071"/>
                    <a:pt x="5834" y="12464"/>
                  </a:cubicBezTo>
                  <a:cubicBezTo>
                    <a:pt x="5846" y="12500"/>
                    <a:pt x="5882" y="12523"/>
                    <a:pt x="5918" y="12523"/>
                  </a:cubicBezTo>
                  <a:cubicBezTo>
                    <a:pt x="5930" y="12523"/>
                    <a:pt x="5942" y="12512"/>
                    <a:pt x="5965" y="12512"/>
                  </a:cubicBezTo>
                  <a:cubicBezTo>
                    <a:pt x="6013" y="12488"/>
                    <a:pt x="6025" y="12440"/>
                    <a:pt x="6013" y="12392"/>
                  </a:cubicBezTo>
                  <a:cubicBezTo>
                    <a:pt x="5846" y="12000"/>
                    <a:pt x="5715" y="11607"/>
                    <a:pt x="5620" y="11214"/>
                  </a:cubicBezTo>
                  <a:cubicBezTo>
                    <a:pt x="5610" y="11172"/>
                    <a:pt x="5564" y="11140"/>
                    <a:pt x="5520" y="11140"/>
                  </a:cubicBezTo>
                  <a:close/>
                  <a:moveTo>
                    <a:pt x="6503" y="13443"/>
                  </a:moveTo>
                  <a:cubicBezTo>
                    <a:pt x="6485" y="13443"/>
                    <a:pt x="6468" y="13450"/>
                    <a:pt x="6454" y="13464"/>
                  </a:cubicBezTo>
                  <a:cubicBezTo>
                    <a:pt x="6406" y="13488"/>
                    <a:pt x="6394" y="13547"/>
                    <a:pt x="6418" y="13583"/>
                  </a:cubicBezTo>
                  <a:cubicBezTo>
                    <a:pt x="6537" y="13786"/>
                    <a:pt x="6668" y="13988"/>
                    <a:pt x="6811" y="14178"/>
                  </a:cubicBezTo>
                  <a:cubicBezTo>
                    <a:pt x="6906" y="14321"/>
                    <a:pt x="7013" y="14476"/>
                    <a:pt x="7108" y="14643"/>
                  </a:cubicBezTo>
                  <a:cubicBezTo>
                    <a:pt x="7132" y="14667"/>
                    <a:pt x="7156" y="14678"/>
                    <a:pt x="7192" y="14678"/>
                  </a:cubicBezTo>
                  <a:cubicBezTo>
                    <a:pt x="7204" y="14678"/>
                    <a:pt x="7227" y="14678"/>
                    <a:pt x="7239" y="14667"/>
                  </a:cubicBezTo>
                  <a:cubicBezTo>
                    <a:pt x="7287" y="14643"/>
                    <a:pt x="7299" y="14583"/>
                    <a:pt x="7275" y="14536"/>
                  </a:cubicBezTo>
                  <a:cubicBezTo>
                    <a:pt x="7168" y="14369"/>
                    <a:pt x="7061" y="14214"/>
                    <a:pt x="6966" y="14071"/>
                  </a:cubicBezTo>
                  <a:cubicBezTo>
                    <a:pt x="6823" y="13881"/>
                    <a:pt x="6692" y="13678"/>
                    <a:pt x="6573" y="13488"/>
                  </a:cubicBezTo>
                  <a:cubicBezTo>
                    <a:pt x="6558" y="13459"/>
                    <a:pt x="6531" y="13443"/>
                    <a:pt x="6503" y="13443"/>
                  </a:cubicBezTo>
                  <a:close/>
                  <a:moveTo>
                    <a:pt x="7822" y="15583"/>
                  </a:moveTo>
                  <a:cubicBezTo>
                    <a:pt x="7807" y="15583"/>
                    <a:pt x="7791" y="15587"/>
                    <a:pt x="7775" y="15595"/>
                  </a:cubicBezTo>
                  <a:cubicBezTo>
                    <a:pt x="7728" y="15619"/>
                    <a:pt x="7704" y="15679"/>
                    <a:pt x="7728" y="15726"/>
                  </a:cubicBezTo>
                  <a:cubicBezTo>
                    <a:pt x="7918" y="16071"/>
                    <a:pt x="8097" y="16452"/>
                    <a:pt x="8263" y="16857"/>
                  </a:cubicBezTo>
                  <a:cubicBezTo>
                    <a:pt x="8275" y="16893"/>
                    <a:pt x="8311" y="16905"/>
                    <a:pt x="8347" y="16905"/>
                  </a:cubicBezTo>
                  <a:lnTo>
                    <a:pt x="8382" y="16905"/>
                  </a:lnTo>
                  <a:cubicBezTo>
                    <a:pt x="8430" y="16881"/>
                    <a:pt x="8454" y="16822"/>
                    <a:pt x="8430" y="16774"/>
                  </a:cubicBezTo>
                  <a:cubicBezTo>
                    <a:pt x="8263" y="16381"/>
                    <a:pt x="8085" y="15988"/>
                    <a:pt x="7894" y="15631"/>
                  </a:cubicBezTo>
                  <a:cubicBezTo>
                    <a:pt x="7878" y="15599"/>
                    <a:pt x="7852" y="15583"/>
                    <a:pt x="7822" y="15583"/>
                  </a:cubicBezTo>
                  <a:close/>
                  <a:moveTo>
                    <a:pt x="8801" y="17890"/>
                  </a:moveTo>
                  <a:cubicBezTo>
                    <a:pt x="8792" y="17890"/>
                    <a:pt x="8783" y="17891"/>
                    <a:pt x="8775" y="17893"/>
                  </a:cubicBezTo>
                  <a:cubicBezTo>
                    <a:pt x="8728" y="17917"/>
                    <a:pt x="8704" y="17965"/>
                    <a:pt x="8716" y="18012"/>
                  </a:cubicBezTo>
                  <a:cubicBezTo>
                    <a:pt x="8859" y="18405"/>
                    <a:pt x="8990" y="18798"/>
                    <a:pt x="9109" y="19203"/>
                  </a:cubicBezTo>
                  <a:cubicBezTo>
                    <a:pt x="9121" y="19250"/>
                    <a:pt x="9156" y="19274"/>
                    <a:pt x="9204" y="19274"/>
                  </a:cubicBezTo>
                  <a:cubicBezTo>
                    <a:pt x="9216" y="19274"/>
                    <a:pt x="9216" y="19274"/>
                    <a:pt x="9228" y="19262"/>
                  </a:cubicBezTo>
                  <a:cubicBezTo>
                    <a:pt x="9275" y="19250"/>
                    <a:pt x="9311" y="19203"/>
                    <a:pt x="9287" y="19143"/>
                  </a:cubicBezTo>
                  <a:cubicBezTo>
                    <a:pt x="9168" y="18738"/>
                    <a:pt x="9037" y="18346"/>
                    <a:pt x="8894" y="17953"/>
                  </a:cubicBezTo>
                  <a:cubicBezTo>
                    <a:pt x="8884" y="17913"/>
                    <a:pt x="8842" y="17890"/>
                    <a:pt x="8801" y="17890"/>
                  </a:cubicBezTo>
                  <a:close/>
                  <a:moveTo>
                    <a:pt x="9532" y="20296"/>
                  </a:moveTo>
                  <a:cubicBezTo>
                    <a:pt x="9526" y="20296"/>
                    <a:pt x="9520" y="20297"/>
                    <a:pt x="9513" y="20298"/>
                  </a:cubicBezTo>
                  <a:cubicBezTo>
                    <a:pt x="9454" y="20310"/>
                    <a:pt x="9430" y="20358"/>
                    <a:pt x="9442" y="20417"/>
                  </a:cubicBezTo>
                  <a:cubicBezTo>
                    <a:pt x="9537" y="20810"/>
                    <a:pt x="9633" y="21227"/>
                    <a:pt x="9704" y="21632"/>
                  </a:cubicBezTo>
                  <a:cubicBezTo>
                    <a:pt x="9716" y="21679"/>
                    <a:pt x="9752" y="21715"/>
                    <a:pt x="9799" y="21715"/>
                  </a:cubicBezTo>
                  <a:lnTo>
                    <a:pt x="9811" y="21715"/>
                  </a:lnTo>
                  <a:cubicBezTo>
                    <a:pt x="9871" y="21703"/>
                    <a:pt x="9894" y="21656"/>
                    <a:pt x="9894" y="21596"/>
                  </a:cubicBezTo>
                  <a:cubicBezTo>
                    <a:pt x="9811" y="21191"/>
                    <a:pt x="9716" y="20774"/>
                    <a:pt x="9621" y="20370"/>
                  </a:cubicBezTo>
                  <a:cubicBezTo>
                    <a:pt x="9610" y="20328"/>
                    <a:pt x="9573" y="20296"/>
                    <a:pt x="9532" y="20296"/>
                  </a:cubicBezTo>
                  <a:close/>
                  <a:moveTo>
                    <a:pt x="9978" y="22763"/>
                  </a:moveTo>
                  <a:cubicBezTo>
                    <a:pt x="9930" y="22775"/>
                    <a:pt x="9894" y="22822"/>
                    <a:pt x="9906" y="22870"/>
                  </a:cubicBezTo>
                  <a:cubicBezTo>
                    <a:pt x="9954" y="23287"/>
                    <a:pt x="10002" y="23703"/>
                    <a:pt x="10037" y="24120"/>
                  </a:cubicBezTo>
                  <a:cubicBezTo>
                    <a:pt x="10037" y="24168"/>
                    <a:pt x="10085" y="24203"/>
                    <a:pt x="10133" y="24203"/>
                  </a:cubicBezTo>
                  <a:cubicBezTo>
                    <a:pt x="10192" y="24192"/>
                    <a:pt x="10228" y="24156"/>
                    <a:pt x="10228" y="24096"/>
                  </a:cubicBezTo>
                  <a:cubicBezTo>
                    <a:pt x="10192" y="23680"/>
                    <a:pt x="10145" y="23263"/>
                    <a:pt x="10085" y="22846"/>
                  </a:cubicBezTo>
                  <a:cubicBezTo>
                    <a:pt x="10085" y="22799"/>
                    <a:pt x="10037" y="22763"/>
                    <a:pt x="9978" y="22763"/>
                  </a:cubicBezTo>
                  <a:close/>
                  <a:moveTo>
                    <a:pt x="10192" y="25275"/>
                  </a:moveTo>
                  <a:cubicBezTo>
                    <a:pt x="10133" y="25275"/>
                    <a:pt x="10097" y="25311"/>
                    <a:pt x="10097" y="25370"/>
                  </a:cubicBezTo>
                  <a:cubicBezTo>
                    <a:pt x="10097" y="25489"/>
                    <a:pt x="10097" y="25620"/>
                    <a:pt x="10097" y="25739"/>
                  </a:cubicBezTo>
                  <a:cubicBezTo>
                    <a:pt x="10097" y="26037"/>
                    <a:pt x="10097" y="26335"/>
                    <a:pt x="10085" y="26620"/>
                  </a:cubicBezTo>
                  <a:cubicBezTo>
                    <a:pt x="10073" y="26668"/>
                    <a:pt x="10121" y="26716"/>
                    <a:pt x="10168" y="26716"/>
                  </a:cubicBezTo>
                  <a:lnTo>
                    <a:pt x="10180" y="26716"/>
                  </a:lnTo>
                  <a:cubicBezTo>
                    <a:pt x="10228" y="26716"/>
                    <a:pt x="10264" y="26680"/>
                    <a:pt x="10264" y="26620"/>
                  </a:cubicBezTo>
                  <a:cubicBezTo>
                    <a:pt x="10287" y="26335"/>
                    <a:pt x="10287" y="26037"/>
                    <a:pt x="10287" y="25739"/>
                  </a:cubicBezTo>
                  <a:cubicBezTo>
                    <a:pt x="10287" y="25620"/>
                    <a:pt x="10287" y="25489"/>
                    <a:pt x="10287" y="25358"/>
                  </a:cubicBezTo>
                  <a:cubicBezTo>
                    <a:pt x="10287" y="25311"/>
                    <a:pt x="10252" y="25275"/>
                    <a:pt x="10192" y="25275"/>
                  </a:cubicBezTo>
                  <a:close/>
                  <a:moveTo>
                    <a:pt x="10085" y="27775"/>
                  </a:moveTo>
                  <a:cubicBezTo>
                    <a:pt x="10037" y="27775"/>
                    <a:pt x="9990" y="27811"/>
                    <a:pt x="9978" y="27859"/>
                  </a:cubicBezTo>
                  <a:cubicBezTo>
                    <a:pt x="9930" y="28287"/>
                    <a:pt x="9871" y="28704"/>
                    <a:pt x="9787" y="29097"/>
                  </a:cubicBezTo>
                  <a:cubicBezTo>
                    <a:pt x="9775" y="29145"/>
                    <a:pt x="9811" y="29192"/>
                    <a:pt x="9871" y="29204"/>
                  </a:cubicBezTo>
                  <a:lnTo>
                    <a:pt x="9883" y="29204"/>
                  </a:lnTo>
                  <a:cubicBezTo>
                    <a:pt x="9930" y="29204"/>
                    <a:pt x="9966" y="29180"/>
                    <a:pt x="9978" y="29133"/>
                  </a:cubicBezTo>
                  <a:cubicBezTo>
                    <a:pt x="10061" y="28728"/>
                    <a:pt x="10121" y="28311"/>
                    <a:pt x="10168" y="27882"/>
                  </a:cubicBezTo>
                  <a:cubicBezTo>
                    <a:pt x="10180" y="27835"/>
                    <a:pt x="10145" y="27787"/>
                    <a:pt x="10085" y="27775"/>
                  </a:cubicBezTo>
                  <a:close/>
                  <a:moveTo>
                    <a:pt x="9601" y="30238"/>
                  </a:moveTo>
                  <a:cubicBezTo>
                    <a:pt x="9558" y="30238"/>
                    <a:pt x="9512" y="30270"/>
                    <a:pt x="9502" y="30311"/>
                  </a:cubicBezTo>
                  <a:cubicBezTo>
                    <a:pt x="9383" y="30716"/>
                    <a:pt x="9252" y="31109"/>
                    <a:pt x="9109" y="31490"/>
                  </a:cubicBezTo>
                  <a:cubicBezTo>
                    <a:pt x="9085" y="31538"/>
                    <a:pt x="9109" y="31597"/>
                    <a:pt x="9156" y="31609"/>
                  </a:cubicBezTo>
                  <a:cubicBezTo>
                    <a:pt x="9168" y="31621"/>
                    <a:pt x="9180" y="31621"/>
                    <a:pt x="9192" y="31621"/>
                  </a:cubicBezTo>
                  <a:cubicBezTo>
                    <a:pt x="9228" y="31621"/>
                    <a:pt x="9263" y="31597"/>
                    <a:pt x="9275" y="31561"/>
                  </a:cubicBezTo>
                  <a:cubicBezTo>
                    <a:pt x="9430" y="31169"/>
                    <a:pt x="9561" y="30776"/>
                    <a:pt x="9680" y="30359"/>
                  </a:cubicBezTo>
                  <a:cubicBezTo>
                    <a:pt x="9692" y="30311"/>
                    <a:pt x="9668" y="30264"/>
                    <a:pt x="9621" y="30240"/>
                  </a:cubicBezTo>
                  <a:cubicBezTo>
                    <a:pt x="9614" y="30238"/>
                    <a:pt x="9608" y="30238"/>
                    <a:pt x="9601" y="30238"/>
                  </a:cubicBezTo>
                  <a:close/>
                  <a:moveTo>
                    <a:pt x="8678" y="32576"/>
                  </a:moveTo>
                  <a:cubicBezTo>
                    <a:pt x="8644" y="32576"/>
                    <a:pt x="8614" y="32598"/>
                    <a:pt x="8597" y="32633"/>
                  </a:cubicBezTo>
                  <a:cubicBezTo>
                    <a:pt x="8406" y="33002"/>
                    <a:pt x="8192" y="33359"/>
                    <a:pt x="7966" y="33705"/>
                  </a:cubicBezTo>
                  <a:cubicBezTo>
                    <a:pt x="7942" y="33740"/>
                    <a:pt x="7954" y="33800"/>
                    <a:pt x="7989" y="33836"/>
                  </a:cubicBezTo>
                  <a:cubicBezTo>
                    <a:pt x="8013" y="33847"/>
                    <a:pt x="8025" y="33847"/>
                    <a:pt x="8049" y="33847"/>
                  </a:cubicBezTo>
                  <a:cubicBezTo>
                    <a:pt x="8073" y="33847"/>
                    <a:pt x="8109" y="33836"/>
                    <a:pt x="8120" y="33800"/>
                  </a:cubicBezTo>
                  <a:cubicBezTo>
                    <a:pt x="8347" y="33455"/>
                    <a:pt x="8561" y="33097"/>
                    <a:pt x="8763" y="32716"/>
                  </a:cubicBezTo>
                  <a:cubicBezTo>
                    <a:pt x="8787" y="32669"/>
                    <a:pt x="8763" y="32609"/>
                    <a:pt x="8716" y="32585"/>
                  </a:cubicBezTo>
                  <a:cubicBezTo>
                    <a:pt x="8703" y="32579"/>
                    <a:pt x="8690" y="32576"/>
                    <a:pt x="8678" y="32576"/>
                  </a:cubicBezTo>
                  <a:close/>
                  <a:moveTo>
                    <a:pt x="7288" y="34664"/>
                  </a:moveTo>
                  <a:cubicBezTo>
                    <a:pt x="7262" y="34664"/>
                    <a:pt x="7235" y="34673"/>
                    <a:pt x="7216" y="34693"/>
                  </a:cubicBezTo>
                  <a:cubicBezTo>
                    <a:pt x="6954" y="35014"/>
                    <a:pt x="6668" y="35324"/>
                    <a:pt x="6370" y="35610"/>
                  </a:cubicBezTo>
                  <a:cubicBezTo>
                    <a:pt x="6323" y="35645"/>
                    <a:pt x="6323" y="35705"/>
                    <a:pt x="6358" y="35741"/>
                  </a:cubicBezTo>
                  <a:cubicBezTo>
                    <a:pt x="6382" y="35752"/>
                    <a:pt x="6406" y="35764"/>
                    <a:pt x="6430" y="35764"/>
                  </a:cubicBezTo>
                  <a:cubicBezTo>
                    <a:pt x="6454" y="35764"/>
                    <a:pt x="6477" y="35764"/>
                    <a:pt x="6489" y="35741"/>
                  </a:cubicBezTo>
                  <a:cubicBezTo>
                    <a:pt x="6799" y="35455"/>
                    <a:pt x="7097" y="35145"/>
                    <a:pt x="7358" y="34824"/>
                  </a:cubicBezTo>
                  <a:cubicBezTo>
                    <a:pt x="7394" y="34776"/>
                    <a:pt x="7394" y="34717"/>
                    <a:pt x="7347" y="34681"/>
                  </a:cubicBezTo>
                  <a:cubicBezTo>
                    <a:pt x="7330" y="34670"/>
                    <a:pt x="7310" y="34664"/>
                    <a:pt x="7288" y="34664"/>
                  </a:cubicBezTo>
                  <a:close/>
                  <a:moveTo>
                    <a:pt x="5472" y="36386"/>
                  </a:moveTo>
                  <a:cubicBezTo>
                    <a:pt x="5452" y="36386"/>
                    <a:pt x="5433" y="36392"/>
                    <a:pt x="5418" y="36407"/>
                  </a:cubicBezTo>
                  <a:cubicBezTo>
                    <a:pt x="5084" y="36645"/>
                    <a:pt x="4739" y="36884"/>
                    <a:pt x="4382" y="37098"/>
                  </a:cubicBezTo>
                  <a:cubicBezTo>
                    <a:pt x="4334" y="37122"/>
                    <a:pt x="4322" y="37181"/>
                    <a:pt x="4346" y="37229"/>
                  </a:cubicBezTo>
                  <a:cubicBezTo>
                    <a:pt x="4358" y="37253"/>
                    <a:pt x="4394" y="37276"/>
                    <a:pt x="4430" y="37276"/>
                  </a:cubicBezTo>
                  <a:cubicBezTo>
                    <a:pt x="4441" y="37276"/>
                    <a:pt x="4453" y="37265"/>
                    <a:pt x="4477" y="37253"/>
                  </a:cubicBezTo>
                  <a:cubicBezTo>
                    <a:pt x="4834" y="37038"/>
                    <a:pt x="5192" y="36812"/>
                    <a:pt x="5525" y="36562"/>
                  </a:cubicBezTo>
                  <a:cubicBezTo>
                    <a:pt x="5573" y="36526"/>
                    <a:pt x="5573" y="36467"/>
                    <a:pt x="5549" y="36419"/>
                  </a:cubicBezTo>
                  <a:cubicBezTo>
                    <a:pt x="5528" y="36398"/>
                    <a:pt x="5499" y="36386"/>
                    <a:pt x="5472" y="36386"/>
                  </a:cubicBezTo>
                  <a:close/>
                  <a:moveTo>
                    <a:pt x="3310" y="37665"/>
                  </a:moveTo>
                  <a:cubicBezTo>
                    <a:pt x="3298" y="37665"/>
                    <a:pt x="3286" y="37667"/>
                    <a:pt x="3275" y="37669"/>
                  </a:cubicBezTo>
                  <a:cubicBezTo>
                    <a:pt x="2906" y="37848"/>
                    <a:pt x="2513" y="38003"/>
                    <a:pt x="2120" y="38146"/>
                  </a:cubicBezTo>
                  <a:cubicBezTo>
                    <a:pt x="2072" y="38169"/>
                    <a:pt x="2048" y="38217"/>
                    <a:pt x="2060" y="38265"/>
                  </a:cubicBezTo>
                  <a:cubicBezTo>
                    <a:pt x="2084" y="38312"/>
                    <a:pt x="2120" y="38336"/>
                    <a:pt x="2155" y="38336"/>
                  </a:cubicBezTo>
                  <a:cubicBezTo>
                    <a:pt x="2167" y="38336"/>
                    <a:pt x="2179" y="38324"/>
                    <a:pt x="2179" y="38324"/>
                  </a:cubicBezTo>
                  <a:cubicBezTo>
                    <a:pt x="2584" y="38181"/>
                    <a:pt x="2977" y="38015"/>
                    <a:pt x="3358" y="37848"/>
                  </a:cubicBezTo>
                  <a:cubicBezTo>
                    <a:pt x="3406" y="37824"/>
                    <a:pt x="3417" y="37765"/>
                    <a:pt x="3394" y="37717"/>
                  </a:cubicBezTo>
                  <a:cubicBezTo>
                    <a:pt x="3385" y="37681"/>
                    <a:pt x="3348" y="37665"/>
                    <a:pt x="3310" y="37665"/>
                  </a:cubicBezTo>
                  <a:close/>
                  <a:moveTo>
                    <a:pt x="954" y="38524"/>
                  </a:moveTo>
                  <a:cubicBezTo>
                    <a:pt x="946" y="38524"/>
                    <a:pt x="937" y="38525"/>
                    <a:pt x="929" y="38527"/>
                  </a:cubicBezTo>
                  <a:cubicBezTo>
                    <a:pt x="655" y="38598"/>
                    <a:pt x="369" y="38670"/>
                    <a:pt x="84" y="38729"/>
                  </a:cubicBezTo>
                  <a:cubicBezTo>
                    <a:pt x="36" y="38741"/>
                    <a:pt x="0" y="38789"/>
                    <a:pt x="12" y="38836"/>
                  </a:cubicBezTo>
                  <a:cubicBezTo>
                    <a:pt x="24" y="38884"/>
                    <a:pt x="60" y="38920"/>
                    <a:pt x="108" y="38920"/>
                  </a:cubicBezTo>
                  <a:lnTo>
                    <a:pt x="119" y="38920"/>
                  </a:lnTo>
                  <a:cubicBezTo>
                    <a:pt x="417" y="38848"/>
                    <a:pt x="703" y="38777"/>
                    <a:pt x="977" y="38705"/>
                  </a:cubicBezTo>
                  <a:cubicBezTo>
                    <a:pt x="1036" y="38693"/>
                    <a:pt x="1060" y="38646"/>
                    <a:pt x="1048" y="38586"/>
                  </a:cubicBezTo>
                  <a:cubicBezTo>
                    <a:pt x="1038" y="38547"/>
                    <a:pt x="996" y="38524"/>
                    <a:pt x="954" y="38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60" name="Google Shape;2960;p32"/>
          <p:cNvSpPr/>
          <p:nvPr/>
        </p:nvSpPr>
        <p:spPr>
          <a:xfrm>
            <a:off x="16330858" y="8782583"/>
            <a:ext cx="517769" cy="519920"/>
          </a:xfrm>
          <a:custGeom>
            <a:avLst/>
            <a:gdLst/>
            <a:ahLst/>
            <a:cxnLst/>
            <a:rect l="l" t="t" r="r" b="b"/>
            <a:pathLst>
              <a:path w="6978" h="7007" extrusionOk="0">
                <a:moveTo>
                  <a:pt x="2489" y="374"/>
                </a:moveTo>
                <a:lnTo>
                  <a:pt x="3561" y="1791"/>
                </a:lnTo>
                <a:lnTo>
                  <a:pt x="2453" y="2125"/>
                </a:lnTo>
                <a:lnTo>
                  <a:pt x="2489" y="374"/>
                </a:lnTo>
                <a:close/>
                <a:moveTo>
                  <a:pt x="6240" y="1196"/>
                </a:moveTo>
                <a:lnTo>
                  <a:pt x="4835" y="3172"/>
                </a:lnTo>
                <a:lnTo>
                  <a:pt x="3870" y="1898"/>
                </a:lnTo>
                <a:lnTo>
                  <a:pt x="6240" y="1196"/>
                </a:lnTo>
                <a:close/>
                <a:moveTo>
                  <a:pt x="2263" y="2375"/>
                </a:moveTo>
                <a:lnTo>
                  <a:pt x="2227" y="3791"/>
                </a:lnTo>
                <a:lnTo>
                  <a:pt x="370" y="2934"/>
                </a:lnTo>
                <a:lnTo>
                  <a:pt x="2263" y="2375"/>
                </a:lnTo>
                <a:close/>
                <a:moveTo>
                  <a:pt x="3680" y="1958"/>
                </a:moveTo>
                <a:lnTo>
                  <a:pt x="4716" y="3327"/>
                </a:lnTo>
                <a:lnTo>
                  <a:pt x="3846" y="4542"/>
                </a:lnTo>
                <a:lnTo>
                  <a:pt x="2418" y="3875"/>
                </a:lnTo>
                <a:lnTo>
                  <a:pt x="2453" y="2315"/>
                </a:lnTo>
                <a:lnTo>
                  <a:pt x="3680" y="1958"/>
                </a:lnTo>
                <a:close/>
                <a:moveTo>
                  <a:pt x="4835" y="3482"/>
                </a:moveTo>
                <a:lnTo>
                  <a:pt x="6573" y="5792"/>
                </a:lnTo>
                <a:lnTo>
                  <a:pt x="4025" y="4613"/>
                </a:lnTo>
                <a:lnTo>
                  <a:pt x="4835" y="3482"/>
                </a:lnTo>
                <a:close/>
                <a:moveTo>
                  <a:pt x="2418" y="4077"/>
                </a:moveTo>
                <a:lnTo>
                  <a:pt x="3739" y="4696"/>
                </a:lnTo>
                <a:lnTo>
                  <a:pt x="2370" y="6601"/>
                </a:lnTo>
                <a:lnTo>
                  <a:pt x="2418" y="4077"/>
                </a:lnTo>
                <a:close/>
                <a:moveTo>
                  <a:pt x="2398" y="1"/>
                </a:moveTo>
                <a:cubicBezTo>
                  <a:pt x="2389" y="1"/>
                  <a:pt x="2379" y="2"/>
                  <a:pt x="2370" y="5"/>
                </a:cubicBezTo>
                <a:cubicBezTo>
                  <a:pt x="2334" y="17"/>
                  <a:pt x="2310" y="53"/>
                  <a:pt x="2310" y="101"/>
                </a:cubicBezTo>
                <a:lnTo>
                  <a:pt x="2263" y="2172"/>
                </a:lnTo>
                <a:lnTo>
                  <a:pt x="72" y="2827"/>
                </a:lnTo>
                <a:cubicBezTo>
                  <a:pt x="36" y="2839"/>
                  <a:pt x="13" y="2875"/>
                  <a:pt x="13" y="2910"/>
                </a:cubicBezTo>
                <a:cubicBezTo>
                  <a:pt x="1" y="2946"/>
                  <a:pt x="24" y="2982"/>
                  <a:pt x="60" y="3006"/>
                </a:cubicBezTo>
                <a:lnTo>
                  <a:pt x="2227" y="3994"/>
                </a:lnTo>
                <a:lnTo>
                  <a:pt x="2168" y="6911"/>
                </a:lnTo>
                <a:cubicBezTo>
                  <a:pt x="2168" y="6947"/>
                  <a:pt x="2203" y="6982"/>
                  <a:pt x="2239" y="6994"/>
                </a:cubicBezTo>
                <a:cubicBezTo>
                  <a:pt x="2251" y="7006"/>
                  <a:pt x="2251" y="7006"/>
                  <a:pt x="2263" y="7006"/>
                </a:cubicBezTo>
                <a:cubicBezTo>
                  <a:pt x="2299" y="7006"/>
                  <a:pt x="2322" y="6982"/>
                  <a:pt x="2346" y="6970"/>
                </a:cubicBezTo>
                <a:lnTo>
                  <a:pt x="3918" y="4780"/>
                </a:lnTo>
                <a:lnTo>
                  <a:pt x="6835" y="6125"/>
                </a:lnTo>
                <a:cubicBezTo>
                  <a:pt x="6844" y="6128"/>
                  <a:pt x="6855" y="6130"/>
                  <a:pt x="6865" y="6130"/>
                </a:cubicBezTo>
                <a:cubicBezTo>
                  <a:pt x="6894" y="6130"/>
                  <a:pt x="6925" y="6119"/>
                  <a:pt x="6942" y="6101"/>
                </a:cubicBezTo>
                <a:cubicBezTo>
                  <a:pt x="6978" y="6066"/>
                  <a:pt x="6978" y="6018"/>
                  <a:pt x="6954" y="5982"/>
                </a:cubicBezTo>
                <a:lnTo>
                  <a:pt x="4954" y="3327"/>
                </a:lnTo>
                <a:lnTo>
                  <a:pt x="6561" y="1089"/>
                </a:lnTo>
                <a:cubicBezTo>
                  <a:pt x="6585" y="1053"/>
                  <a:pt x="6585" y="1005"/>
                  <a:pt x="6561" y="970"/>
                </a:cubicBezTo>
                <a:cubicBezTo>
                  <a:pt x="6542" y="950"/>
                  <a:pt x="6506" y="931"/>
                  <a:pt x="6474" y="931"/>
                </a:cubicBezTo>
                <a:cubicBezTo>
                  <a:pt x="6467" y="931"/>
                  <a:pt x="6460" y="932"/>
                  <a:pt x="6454" y="934"/>
                </a:cubicBezTo>
                <a:lnTo>
                  <a:pt x="3751" y="1732"/>
                </a:lnTo>
                <a:lnTo>
                  <a:pt x="2477" y="41"/>
                </a:lnTo>
                <a:cubicBezTo>
                  <a:pt x="2459" y="14"/>
                  <a:pt x="2428" y="1"/>
                  <a:pt x="23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61" name="Google Shape;2961;p32"/>
          <p:cNvGrpSpPr/>
          <p:nvPr/>
        </p:nvGrpSpPr>
        <p:grpSpPr>
          <a:xfrm>
            <a:off x="220603" y="4300949"/>
            <a:ext cx="369299" cy="524156"/>
            <a:chOff x="7619190" y="700187"/>
            <a:chExt cx="184649" cy="262078"/>
          </a:xfrm>
        </p:grpSpPr>
        <p:sp>
          <p:nvSpPr>
            <p:cNvPr id="2962" name="Google Shape;2962;p32"/>
            <p:cNvSpPr/>
            <p:nvPr/>
          </p:nvSpPr>
          <p:spPr>
            <a:xfrm>
              <a:off x="7664676" y="845512"/>
              <a:ext cx="36247" cy="116754"/>
            </a:xfrm>
            <a:custGeom>
              <a:avLst/>
              <a:gdLst/>
              <a:ahLst/>
              <a:cxnLst/>
              <a:rect l="l" t="t" r="r" b="b"/>
              <a:pathLst>
                <a:path w="977" h="3147" extrusionOk="0">
                  <a:moveTo>
                    <a:pt x="101" y="1"/>
                  </a:moveTo>
                  <a:cubicBezTo>
                    <a:pt x="92" y="1"/>
                    <a:pt x="82" y="2"/>
                    <a:pt x="72" y="4"/>
                  </a:cubicBezTo>
                  <a:cubicBezTo>
                    <a:pt x="24" y="15"/>
                    <a:pt x="0" y="63"/>
                    <a:pt x="12" y="111"/>
                  </a:cubicBezTo>
                  <a:lnTo>
                    <a:pt x="786" y="3075"/>
                  </a:lnTo>
                  <a:cubicBezTo>
                    <a:pt x="798" y="3123"/>
                    <a:pt x="834" y="3147"/>
                    <a:pt x="882" y="3147"/>
                  </a:cubicBezTo>
                  <a:lnTo>
                    <a:pt x="905" y="3147"/>
                  </a:lnTo>
                  <a:cubicBezTo>
                    <a:pt x="953" y="3135"/>
                    <a:pt x="977" y="3075"/>
                    <a:pt x="965" y="3028"/>
                  </a:cubicBezTo>
                  <a:lnTo>
                    <a:pt x="191" y="63"/>
                  </a:lnTo>
                  <a:cubicBezTo>
                    <a:pt x="181" y="24"/>
                    <a:pt x="147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7619190" y="883763"/>
              <a:ext cx="111337" cy="36989"/>
            </a:xfrm>
            <a:custGeom>
              <a:avLst/>
              <a:gdLst/>
              <a:ahLst/>
              <a:cxnLst/>
              <a:rect l="l" t="t" r="r" b="b"/>
              <a:pathLst>
                <a:path w="3001" h="997" extrusionOk="0">
                  <a:moveTo>
                    <a:pt x="2900" y="1"/>
                  </a:moveTo>
                  <a:cubicBezTo>
                    <a:pt x="2890" y="1"/>
                    <a:pt x="2880" y="3"/>
                    <a:pt x="2870" y="8"/>
                  </a:cubicBezTo>
                  <a:lnTo>
                    <a:pt x="83" y="806"/>
                  </a:lnTo>
                  <a:cubicBezTo>
                    <a:pt x="36" y="818"/>
                    <a:pt x="0" y="878"/>
                    <a:pt x="24" y="925"/>
                  </a:cubicBezTo>
                  <a:cubicBezTo>
                    <a:pt x="36" y="961"/>
                    <a:pt x="72" y="997"/>
                    <a:pt x="107" y="997"/>
                  </a:cubicBezTo>
                  <a:cubicBezTo>
                    <a:pt x="119" y="997"/>
                    <a:pt x="131" y="985"/>
                    <a:pt x="131" y="985"/>
                  </a:cubicBezTo>
                  <a:lnTo>
                    <a:pt x="2917" y="187"/>
                  </a:lnTo>
                  <a:cubicBezTo>
                    <a:pt x="2965" y="175"/>
                    <a:pt x="3001" y="116"/>
                    <a:pt x="2977" y="68"/>
                  </a:cubicBezTo>
                  <a:cubicBezTo>
                    <a:pt x="2967" y="31"/>
                    <a:pt x="2936" y="1"/>
                    <a:pt x="2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7635069" y="866845"/>
              <a:ext cx="95458" cy="64962"/>
            </a:xfrm>
            <a:custGeom>
              <a:avLst/>
              <a:gdLst/>
              <a:ahLst/>
              <a:cxnLst/>
              <a:rect l="l" t="t" r="r" b="b"/>
              <a:pathLst>
                <a:path w="2573" h="1751" extrusionOk="0">
                  <a:moveTo>
                    <a:pt x="118" y="0"/>
                  </a:moveTo>
                  <a:cubicBezTo>
                    <a:pt x="84" y="0"/>
                    <a:pt x="52" y="16"/>
                    <a:pt x="36" y="48"/>
                  </a:cubicBezTo>
                  <a:cubicBezTo>
                    <a:pt x="1" y="83"/>
                    <a:pt x="13" y="143"/>
                    <a:pt x="60" y="179"/>
                  </a:cubicBezTo>
                  <a:lnTo>
                    <a:pt x="2418" y="1726"/>
                  </a:lnTo>
                  <a:cubicBezTo>
                    <a:pt x="2430" y="1738"/>
                    <a:pt x="2442" y="1750"/>
                    <a:pt x="2465" y="1750"/>
                  </a:cubicBezTo>
                  <a:cubicBezTo>
                    <a:pt x="2489" y="1750"/>
                    <a:pt x="2525" y="1726"/>
                    <a:pt x="2549" y="1703"/>
                  </a:cubicBezTo>
                  <a:cubicBezTo>
                    <a:pt x="2573" y="1655"/>
                    <a:pt x="2561" y="1596"/>
                    <a:pt x="2513" y="1572"/>
                  </a:cubicBezTo>
                  <a:lnTo>
                    <a:pt x="167" y="12"/>
                  </a:lnTo>
                  <a:cubicBezTo>
                    <a:pt x="152" y="4"/>
                    <a:pt x="134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7651430" y="848703"/>
              <a:ext cx="60547" cy="100318"/>
            </a:xfrm>
            <a:custGeom>
              <a:avLst/>
              <a:gdLst/>
              <a:ahLst/>
              <a:cxnLst/>
              <a:rect l="l" t="t" r="r" b="b"/>
              <a:pathLst>
                <a:path w="1632" h="2704" extrusionOk="0">
                  <a:moveTo>
                    <a:pt x="1522" y="1"/>
                  </a:moveTo>
                  <a:cubicBezTo>
                    <a:pt x="1489" y="1"/>
                    <a:pt x="1457" y="17"/>
                    <a:pt x="1441" y="49"/>
                  </a:cubicBezTo>
                  <a:lnTo>
                    <a:pt x="24" y="2561"/>
                  </a:lnTo>
                  <a:cubicBezTo>
                    <a:pt x="0" y="2608"/>
                    <a:pt x="12" y="2668"/>
                    <a:pt x="60" y="2692"/>
                  </a:cubicBezTo>
                  <a:cubicBezTo>
                    <a:pt x="72" y="2692"/>
                    <a:pt x="84" y="2704"/>
                    <a:pt x="107" y="2704"/>
                  </a:cubicBezTo>
                  <a:cubicBezTo>
                    <a:pt x="143" y="2704"/>
                    <a:pt x="167" y="2680"/>
                    <a:pt x="191" y="2656"/>
                  </a:cubicBezTo>
                  <a:lnTo>
                    <a:pt x="1608" y="144"/>
                  </a:lnTo>
                  <a:cubicBezTo>
                    <a:pt x="1631" y="96"/>
                    <a:pt x="1620" y="37"/>
                    <a:pt x="1572" y="13"/>
                  </a:cubicBezTo>
                  <a:cubicBezTo>
                    <a:pt x="1556" y="5"/>
                    <a:pt x="1539" y="1"/>
                    <a:pt x="1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7737987" y="700187"/>
              <a:ext cx="36729" cy="116754"/>
            </a:xfrm>
            <a:custGeom>
              <a:avLst/>
              <a:gdLst/>
              <a:ahLst/>
              <a:cxnLst/>
              <a:rect l="l" t="t" r="r" b="b"/>
              <a:pathLst>
                <a:path w="990" h="3147" extrusionOk="0">
                  <a:moveTo>
                    <a:pt x="108" y="0"/>
                  </a:moveTo>
                  <a:cubicBezTo>
                    <a:pt x="100" y="0"/>
                    <a:pt x="92" y="1"/>
                    <a:pt x="84" y="3"/>
                  </a:cubicBezTo>
                  <a:cubicBezTo>
                    <a:pt x="37" y="15"/>
                    <a:pt x="1" y="63"/>
                    <a:pt x="13" y="123"/>
                  </a:cubicBezTo>
                  <a:lnTo>
                    <a:pt x="787" y="3075"/>
                  </a:lnTo>
                  <a:cubicBezTo>
                    <a:pt x="799" y="3123"/>
                    <a:pt x="834" y="3147"/>
                    <a:pt x="882" y="3147"/>
                  </a:cubicBezTo>
                  <a:lnTo>
                    <a:pt x="906" y="3147"/>
                  </a:lnTo>
                  <a:cubicBezTo>
                    <a:pt x="953" y="3135"/>
                    <a:pt x="989" y="3087"/>
                    <a:pt x="977" y="3028"/>
                  </a:cubicBezTo>
                  <a:lnTo>
                    <a:pt x="191" y="75"/>
                  </a:lnTo>
                  <a:cubicBezTo>
                    <a:pt x="181" y="25"/>
                    <a:pt x="147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7692947" y="738624"/>
              <a:ext cx="110892" cy="36803"/>
            </a:xfrm>
            <a:custGeom>
              <a:avLst/>
              <a:gdLst/>
              <a:ahLst/>
              <a:cxnLst/>
              <a:rect l="l" t="t" r="r" b="b"/>
              <a:pathLst>
                <a:path w="2989" h="992" extrusionOk="0">
                  <a:moveTo>
                    <a:pt x="2883" y="0"/>
                  </a:moveTo>
                  <a:cubicBezTo>
                    <a:pt x="2875" y="0"/>
                    <a:pt x="2866" y="1"/>
                    <a:pt x="2858" y="3"/>
                  </a:cubicBezTo>
                  <a:lnTo>
                    <a:pt x="84" y="801"/>
                  </a:lnTo>
                  <a:cubicBezTo>
                    <a:pt x="24" y="813"/>
                    <a:pt x="0" y="872"/>
                    <a:pt x="12" y="920"/>
                  </a:cubicBezTo>
                  <a:cubicBezTo>
                    <a:pt x="24" y="968"/>
                    <a:pt x="60" y="992"/>
                    <a:pt x="108" y="992"/>
                  </a:cubicBezTo>
                  <a:cubicBezTo>
                    <a:pt x="120" y="992"/>
                    <a:pt x="120" y="992"/>
                    <a:pt x="131" y="980"/>
                  </a:cubicBezTo>
                  <a:lnTo>
                    <a:pt x="2906" y="182"/>
                  </a:lnTo>
                  <a:cubicBezTo>
                    <a:pt x="2965" y="170"/>
                    <a:pt x="2989" y="122"/>
                    <a:pt x="2977" y="63"/>
                  </a:cubicBezTo>
                  <a:cubicBezTo>
                    <a:pt x="2967" y="23"/>
                    <a:pt x="2925" y="0"/>
                    <a:pt x="2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7708863" y="721595"/>
              <a:ext cx="94976" cy="64888"/>
            </a:xfrm>
            <a:custGeom>
              <a:avLst/>
              <a:gdLst/>
              <a:ahLst/>
              <a:cxnLst/>
              <a:rect l="l" t="t" r="r" b="b"/>
              <a:pathLst>
                <a:path w="2560" h="1749" extrusionOk="0">
                  <a:moveTo>
                    <a:pt x="104" y="1"/>
                  </a:moveTo>
                  <a:cubicBezTo>
                    <a:pt x="76" y="1"/>
                    <a:pt x="46" y="17"/>
                    <a:pt x="24" y="46"/>
                  </a:cubicBezTo>
                  <a:cubicBezTo>
                    <a:pt x="0" y="93"/>
                    <a:pt x="12" y="153"/>
                    <a:pt x="60" y="177"/>
                  </a:cubicBezTo>
                  <a:lnTo>
                    <a:pt x="2405" y="1724"/>
                  </a:lnTo>
                  <a:cubicBezTo>
                    <a:pt x="2417" y="1736"/>
                    <a:pt x="2441" y="1748"/>
                    <a:pt x="2453" y="1748"/>
                  </a:cubicBezTo>
                  <a:cubicBezTo>
                    <a:pt x="2489" y="1748"/>
                    <a:pt x="2512" y="1736"/>
                    <a:pt x="2536" y="1701"/>
                  </a:cubicBezTo>
                  <a:cubicBezTo>
                    <a:pt x="2560" y="1665"/>
                    <a:pt x="2548" y="1605"/>
                    <a:pt x="2512" y="1570"/>
                  </a:cubicBezTo>
                  <a:lnTo>
                    <a:pt x="155" y="22"/>
                  </a:lnTo>
                  <a:cubicBezTo>
                    <a:pt x="141" y="8"/>
                    <a:pt x="123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7724742" y="703378"/>
              <a:ext cx="60547" cy="100318"/>
            </a:xfrm>
            <a:custGeom>
              <a:avLst/>
              <a:gdLst/>
              <a:ahLst/>
              <a:cxnLst/>
              <a:rect l="l" t="t" r="r" b="b"/>
              <a:pathLst>
                <a:path w="1632" h="2704" extrusionOk="0">
                  <a:moveTo>
                    <a:pt x="1525" y="1"/>
                  </a:moveTo>
                  <a:cubicBezTo>
                    <a:pt x="1494" y="1"/>
                    <a:pt x="1465" y="17"/>
                    <a:pt x="1441" y="48"/>
                  </a:cubicBezTo>
                  <a:lnTo>
                    <a:pt x="25" y="2561"/>
                  </a:lnTo>
                  <a:cubicBezTo>
                    <a:pt x="1" y="2608"/>
                    <a:pt x="25" y="2668"/>
                    <a:pt x="60" y="2692"/>
                  </a:cubicBezTo>
                  <a:cubicBezTo>
                    <a:pt x="84" y="2703"/>
                    <a:pt x="96" y="2703"/>
                    <a:pt x="108" y="2703"/>
                  </a:cubicBezTo>
                  <a:cubicBezTo>
                    <a:pt x="144" y="2703"/>
                    <a:pt x="179" y="2680"/>
                    <a:pt x="191" y="2656"/>
                  </a:cubicBezTo>
                  <a:lnTo>
                    <a:pt x="1608" y="144"/>
                  </a:lnTo>
                  <a:cubicBezTo>
                    <a:pt x="1632" y="96"/>
                    <a:pt x="1620" y="37"/>
                    <a:pt x="1572" y="13"/>
                  </a:cubicBezTo>
                  <a:cubicBezTo>
                    <a:pt x="1556" y="5"/>
                    <a:pt x="1541" y="1"/>
                    <a:pt x="1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0" name="Google Shape;2970;p32"/>
          <p:cNvGrpSpPr/>
          <p:nvPr/>
        </p:nvGrpSpPr>
        <p:grpSpPr>
          <a:xfrm>
            <a:off x="1244444" y="2935817"/>
            <a:ext cx="411743" cy="452405"/>
            <a:chOff x="7065678" y="829299"/>
            <a:chExt cx="205871" cy="226202"/>
          </a:xfrm>
        </p:grpSpPr>
        <p:sp>
          <p:nvSpPr>
            <p:cNvPr id="2971" name="Google Shape;2971;p32"/>
            <p:cNvSpPr/>
            <p:nvPr/>
          </p:nvSpPr>
          <p:spPr>
            <a:xfrm>
              <a:off x="7065678" y="960933"/>
              <a:ext cx="94123" cy="94568"/>
            </a:xfrm>
            <a:custGeom>
              <a:avLst/>
              <a:gdLst/>
              <a:ahLst/>
              <a:cxnLst/>
              <a:rect l="l" t="t" r="r" b="b"/>
              <a:pathLst>
                <a:path w="2537" h="2549" extrusionOk="0">
                  <a:moveTo>
                    <a:pt x="1275" y="191"/>
                  </a:moveTo>
                  <a:cubicBezTo>
                    <a:pt x="1870" y="191"/>
                    <a:pt x="2346" y="679"/>
                    <a:pt x="2346" y="1274"/>
                  </a:cubicBezTo>
                  <a:cubicBezTo>
                    <a:pt x="2346" y="1869"/>
                    <a:pt x="1870" y="2358"/>
                    <a:pt x="1275" y="2358"/>
                  </a:cubicBezTo>
                  <a:cubicBezTo>
                    <a:pt x="667" y="2358"/>
                    <a:pt x="191" y="1869"/>
                    <a:pt x="191" y="1274"/>
                  </a:cubicBezTo>
                  <a:cubicBezTo>
                    <a:pt x="191" y="679"/>
                    <a:pt x="667" y="191"/>
                    <a:pt x="1275" y="191"/>
                  </a:cubicBezTo>
                  <a:close/>
                  <a:moveTo>
                    <a:pt x="1275" y="0"/>
                  </a:moveTo>
                  <a:cubicBezTo>
                    <a:pt x="572" y="0"/>
                    <a:pt x="1" y="572"/>
                    <a:pt x="1" y="1274"/>
                  </a:cubicBezTo>
                  <a:cubicBezTo>
                    <a:pt x="1" y="1977"/>
                    <a:pt x="572" y="2548"/>
                    <a:pt x="1275" y="2548"/>
                  </a:cubicBezTo>
                  <a:cubicBezTo>
                    <a:pt x="1965" y="2548"/>
                    <a:pt x="2537" y="1977"/>
                    <a:pt x="2537" y="1274"/>
                  </a:cubicBezTo>
                  <a:cubicBezTo>
                    <a:pt x="2537" y="572"/>
                    <a:pt x="1965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7102779" y="983417"/>
              <a:ext cx="36284" cy="27899"/>
            </a:xfrm>
            <a:custGeom>
              <a:avLst/>
              <a:gdLst/>
              <a:ahLst/>
              <a:cxnLst/>
              <a:rect l="l" t="t" r="r" b="b"/>
              <a:pathLst>
                <a:path w="978" h="752" extrusionOk="0">
                  <a:moveTo>
                    <a:pt x="333" y="0"/>
                  </a:moveTo>
                  <a:cubicBezTo>
                    <a:pt x="182" y="0"/>
                    <a:pt x="69" y="64"/>
                    <a:pt x="60" y="73"/>
                  </a:cubicBezTo>
                  <a:cubicBezTo>
                    <a:pt x="25" y="97"/>
                    <a:pt x="1" y="156"/>
                    <a:pt x="36" y="204"/>
                  </a:cubicBezTo>
                  <a:cubicBezTo>
                    <a:pt x="52" y="227"/>
                    <a:pt x="83" y="245"/>
                    <a:pt x="112" y="245"/>
                  </a:cubicBezTo>
                  <a:cubicBezTo>
                    <a:pt x="128" y="245"/>
                    <a:pt x="143" y="240"/>
                    <a:pt x="156" y="228"/>
                  </a:cubicBezTo>
                  <a:cubicBezTo>
                    <a:pt x="164" y="228"/>
                    <a:pt x="244" y="182"/>
                    <a:pt x="343" y="182"/>
                  </a:cubicBezTo>
                  <a:cubicBezTo>
                    <a:pt x="378" y="182"/>
                    <a:pt x="416" y="188"/>
                    <a:pt x="453" y="204"/>
                  </a:cubicBezTo>
                  <a:cubicBezTo>
                    <a:pt x="596" y="263"/>
                    <a:pt x="703" y="430"/>
                    <a:pt x="787" y="692"/>
                  </a:cubicBezTo>
                  <a:cubicBezTo>
                    <a:pt x="798" y="728"/>
                    <a:pt x="834" y="751"/>
                    <a:pt x="870" y="751"/>
                  </a:cubicBezTo>
                  <a:lnTo>
                    <a:pt x="894" y="751"/>
                  </a:lnTo>
                  <a:cubicBezTo>
                    <a:pt x="953" y="740"/>
                    <a:pt x="977" y="680"/>
                    <a:pt x="965" y="632"/>
                  </a:cubicBezTo>
                  <a:cubicBezTo>
                    <a:pt x="870" y="311"/>
                    <a:pt x="715" y="108"/>
                    <a:pt x="525" y="37"/>
                  </a:cubicBezTo>
                  <a:cubicBezTo>
                    <a:pt x="458" y="10"/>
                    <a:pt x="392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7177426" y="895969"/>
              <a:ext cx="94123" cy="94123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63" y="191"/>
                  </a:moveTo>
                  <a:cubicBezTo>
                    <a:pt x="1858" y="191"/>
                    <a:pt x="2346" y="668"/>
                    <a:pt x="2346" y="1263"/>
                  </a:cubicBezTo>
                  <a:cubicBezTo>
                    <a:pt x="2346" y="1870"/>
                    <a:pt x="1858" y="2346"/>
                    <a:pt x="1263" y="2346"/>
                  </a:cubicBezTo>
                  <a:cubicBezTo>
                    <a:pt x="668" y="2346"/>
                    <a:pt x="179" y="1870"/>
                    <a:pt x="179" y="1263"/>
                  </a:cubicBezTo>
                  <a:cubicBezTo>
                    <a:pt x="179" y="668"/>
                    <a:pt x="668" y="191"/>
                    <a:pt x="1263" y="191"/>
                  </a:cubicBezTo>
                  <a:close/>
                  <a:moveTo>
                    <a:pt x="1263" y="1"/>
                  </a:moveTo>
                  <a:cubicBezTo>
                    <a:pt x="560" y="1"/>
                    <a:pt x="1" y="572"/>
                    <a:pt x="1" y="1263"/>
                  </a:cubicBezTo>
                  <a:cubicBezTo>
                    <a:pt x="1" y="1965"/>
                    <a:pt x="560" y="2537"/>
                    <a:pt x="1263" y="2537"/>
                  </a:cubicBezTo>
                  <a:cubicBezTo>
                    <a:pt x="1965" y="2537"/>
                    <a:pt x="2537" y="1965"/>
                    <a:pt x="2537" y="1263"/>
                  </a:cubicBezTo>
                  <a:cubicBezTo>
                    <a:pt x="2537" y="560"/>
                    <a:pt x="1965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7214565" y="918045"/>
              <a:ext cx="36247" cy="28344"/>
            </a:xfrm>
            <a:custGeom>
              <a:avLst/>
              <a:gdLst/>
              <a:ahLst/>
              <a:cxnLst/>
              <a:rect l="l" t="t" r="r" b="b"/>
              <a:pathLst>
                <a:path w="977" h="764" extrusionOk="0">
                  <a:moveTo>
                    <a:pt x="323" y="0"/>
                  </a:moveTo>
                  <a:cubicBezTo>
                    <a:pt x="175" y="0"/>
                    <a:pt x="68" y="64"/>
                    <a:pt x="60" y="73"/>
                  </a:cubicBezTo>
                  <a:cubicBezTo>
                    <a:pt x="12" y="96"/>
                    <a:pt x="0" y="156"/>
                    <a:pt x="24" y="204"/>
                  </a:cubicBezTo>
                  <a:cubicBezTo>
                    <a:pt x="48" y="235"/>
                    <a:pt x="77" y="251"/>
                    <a:pt x="108" y="251"/>
                  </a:cubicBezTo>
                  <a:cubicBezTo>
                    <a:pt x="123" y="251"/>
                    <a:pt x="139" y="247"/>
                    <a:pt x="155" y="239"/>
                  </a:cubicBezTo>
                  <a:cubicBezTo>
                    <a:pt x="155" y="239"/>
                    <a:pt x="232" y="194"/>
                    <a:pt x="335" y="194"/>
                  </a:cubicBezTo>
                  <a:cubicBezTo>
                    <a:pt x="372" y="194"/>
                    <a:pt x="412" y="200"/>
                    <a:pt x="452" y="216"/>
                  </a:cubicBezTo>
                  <a:cubicBezTo>
                    <a:pt x="583" y="263"/>
                    <a:pt x="702" y="430"/>
                    <a:pt x="774" y="692"/>
                  </a:cubicBezTo>
                  <a:cubicBezTo>
                    <a:pt x="786" y="727"/>
                    <a:pt x="833" y="763"/>
                    <a:pt x="869" y="763"/>
                  </a:cubicBezTo>
                  <a:cubicBezTo>
                    <a:pt x="881" y="763"/>
                    <a:pt x="893" y="751"/>
                    <a:pt x="893" y="751"/>
                  </a:cubicBezTo>
                  <a:cubicBezTo>
                    <a:pt x="941" y="739"/>
                    <a:pt x="976" y="692"/>
                    <a:pt x="964" y="632"/>
                  </a:cubicBezTo>
                  <a:cubicBezTo>
                    <a:pt x="869" y="311"/>
                    <a:pt x="714" y="108"/>
                    <a:pt x="512" y="37"/>
                  </a:cubicBezTo>
                  <a:cubicBezTo>
                    <a:pt x="445" y="10"/>
                    <a:pt x="381" y="0"/>
                    <a:pt x="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7082893" y="829299"/>
              <a:ext cx="76463" cy="76426"/>
            </a:xfrm>
            <a:custGeom>
              <a:avLst/>
              <a:gdLst/>
              <a:ahLst/>
              <a:cxnLst/>
              <a:rect l="l" t="t" r="r" b="b"/>
              <a:pathLst>
                <a:path w="2061" h="2060" extrusionOk="0">
                  <a:moveTo>
                    <a:pt x="1025" y="191"/>
                  </a:moveTo>
                  <a:cubicBezTo>
                    <a:pt x="1489" y="191"/>
                    <a:pt x="1870" y="572"/>
                    <a:pt x="1870" y="1036"/>
                  </a:cubicBezTo>
                  <a:cubicBezTo>
                    <a:pt x="1870" y="1500"/>
                    <a:pt x="1489" y="1881"/>
                    <a:pt x="1025" y="1881"/>
                  </a:cubicBezTo>
                  <a:cubicBezTo>
                    <a:pt x="561" y="1881"/>
                    <a:pt x="180" y="1500"/>
                    <a:pt x="180" y="1036"/>
                  </a:cubicBezTo>
                  <a:cubicBezTo>
                    <a:pt x="180" y="572"/>
                    <a:pt x="561" y="191"/>
                    <a:pt x="1025" y="191"/>
                  </a:cubicBezTo>
                  <a:close/>
                  <a:moveTo>
                    <a:pt x="1025" y="0"/>
                  </a:moveTo>
                  <a:cubicBezTo>
                    <a:pt x="453" y="0"/>
                    <a:pt x="1" y="464"/>
                    <a:pt x="1" y="1036"/>
                  </a:cubicBezTo>
                  <a:cubicBezTo>
                    <a:pt x="1" y="1607"/>
                    <a:pt x="453" y="2060"/>
                    <a:pt x="1025" y="2060"/>
                  </a:cubicBezTo>
                  <a:cubicBezTo>
                    <a:pt x="1596" y="2060"/>
                    <a:pt x="2061" y="1607"/>
                    <a:pt x="2061" y="1036"/>
                  </a:cubicBezTo>
                  <a:cubicBezTo>
                    <a:pt x="2061" y="464"/>
                    <a:pt x="1596" y="0"/>
                    <a:pt x="1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7112499" y="846922"/>
              <a:ext cx="30088" cy="23930"/>
            </a:xfrm>
            <a:custGeom>
              <a:avLst/>
              <a:gdLst/>
              <a:ahLst/>
              <a:cxnLst/>
              <a:rect l="l" t="t" r="r" b="b"/>
              <a:pathLst>
                <a:path w="811" h="645" extrusionOk="0">
                  <a:moveTo>
                    <a:pt x="291" y="1"/>
                  </a:moveTo>
                  <a:cubicBezTo>
                    <a:pt x="160" y="1"/>
                    <a:pt x="57" y="61"/>
                    <a:pt x="48" y="61"/>
                  </a:cubicBezTo>
                  <a:cubicBezTo>
                    <a:pt x="13" y="85"/>
                    <a:pt x="1" y="144"/>
                    <a:pt x="24" y="192"/>
                  </a:cubicBezTo>
                  <a:cubicBezTo>
                    <a:pt x="40" y="224"/>
                    <a:pt x="72" y="239"/>
                    <a:pt x="106" y="239"/>
                  </a:cubicBezTo>
                  <a:cubicBezTo>
                    <a:pt x="122" y="239"/>
                    <a:pt x="140" y="235"/>
                    <a:pt x="155" y="228"/>
                  </a:cubicBezTo>
                  <a:cubicBezTo>
                    <a:pt x="155" y="228"/>
                    <a:pt x="219" y="192"/>
                    <a:pt x="297" y="192"/>
                  </a:cubicBezTo>
                  <a:cubicBezTo>
                    <a:pt x="320" y="192"/>
                    <a:pt x="345" y="195"/>
                    <a:pt x="370" y="204"/>
                  </a:cubicBezTo>
                  <a:cubicBezTo>
                    <a:pt x="477" y="251"/>
                    <a:pt x="560" y="370"/>
                    <a:pt x="620" y="573"/>
                  </a:cubicBezTo>
                  <a:cubicBezTo>
                    <a:pt x="632" y="620"/>
                    <a:pt x="667" y="644"/>
                    <a:pt x="715" y="644"/>
                  </a:cubicBezTo>
                  <a:lnTo>
                    <a:pt x="739" y="644"/>
                  </a:lnTo>
                  <a:cubicBezTo>
                    <a:pt x="786" y="620"/>
                    <a:pt x="810" y="573"/>
                    <a:pt x="798" y="525"/>
                  </a:cubicBezTo>
                  <a:cubicBezTo>
                    <a:pt x="727" y="263"/>
                    <a:pt x="596" y="97"/>
                    <a:pt x="429" y="25"/>
                  </a:cubicBezTo>
                  <a:cubicBezTo>
                    <a:pt x="382" y="7"/>
                    <a:pt x="335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77" name="Google Shape;2977;p32"/>
          <p:cNvSpPr/>
          <p:nvPr/>
        </p:nvSpPr>
        <p:spPr>
          <a:xfrm>
            <a:off x="16778537" y="8025493"/>
            <a:ext cx="407358" cy="391481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rgbClr val="2619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5415588" y="902774"/>
            <a:ext cx="71945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4000" b="1" kern="0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PHIẾU HỌC TẬP 1 – NHÓM 1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502611" y="1614066"/>
            <a:ext cx="16346016" cy="105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  <a:defRPr/>
            </a:pPr>
            <a:r>
              <a:rPr lang="en-US" sz="27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	Nhóm: ………………………………………………………………………………</a:t>
            </a:r>
            <a:endParaRPr lang="en-US" sz="2700" kern="0" dirty="0">
              <a:solidFill>
                <a:prstClr val="black">
                  <a:lumMod val="95000"/>
                  <a:lumOff val="5000"/>
                </a:prst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  <a:p>
            <a:pPr algn="just" defTabSz="1371600">
              <a:lnSpc>
                <a:spcPct val="120000"/>
              </a:lnSpc>
              <a:defRPr/>
            </a:pPr>
            <a:r>
              <a:rPr lang="en-US" sz="27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	Thành viên: ………………………………………………………………………</a:t>
            </a:r>
            <a:endParaRPr lang="en-US" sz="2700" b="1" dirty="0">
              <a:solidFill>
                <a:srgbClr val="2C3A3D"/>
              </a:solidFill>
              <a:latin typeface="Arial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1338086" y="2685041"/>
            <a:ext cx="16346016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cầu</a:t>
            </a:r>
            <a:r>
              <a:rPr lang="en-US" sz="3200" b="1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I.1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SGK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108, 109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2C3A3D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970992" y="3498639"/>
            <a:ext cx="16346016" cy="6777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1371600">
              <a:lnSpc>
                <a:spcPct val="150000"/>
              </a:lnSpc>
              <a:defRPr/>
            </a:pPr>
            <a:r>
              <a:rPr lang="en-US" sz="3200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</a:t>
            </a:r>
          </a:p>
          <a:p>
            <a:pPr algn="just" defTabSz="1371600">
              <a:lnSpc>
                <a:spcPct val="150000"/>
              </a:lnSpc>
              <a:defRPr/>
            </a:pP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</a:p>
          <a:p>
            <a:pPr algn="just" defTabSz="1371600">
              <a:lnSpc>
                <a:spcPct val="150000"/>
              </a:lnSpc>
              <a:defRPr/>
            </a:pPr>
            <a:r>
              <a:rPr lang="en-US" sz="3200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………………………………………………………………………………………………………………………………………….…………………</a:t>
            </a:r>
          </a:p>
          <a:p>
            <a:pPr algn="just" defTabSz="1371600">
              <a:lnSpc>
                <a:spcPct val="150000"/>
              </a:lnSpc>
              <a:defRPr/>
            </a:pP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nghề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nghiệp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VN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defTabSz="1371600">
              <a:lnSpc>
                <a:spcPct val="150000"/>
              </a:lnSpc>
              <a:defRPr/>
            </a:pPr>
            <a:r>
              <a:rPr lang="en-US" sz="3200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………………………………………………………………………………………………………………………………………….………</a:t>
            </a:r>
          </a:p>
        </p:txBody>
      </p:sp>
      <p:pic>
        <p:nvPicPr>
          <p:cNvPr id="32" name="Picture 2" descr="Hình ảnh Học Sinh đọc Sách PNG Với Nền Trong Suốt | Tải Xuống Miễn Phí Trên  Lovepik.com | Student cartoon, School cartoon, Cartoon style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444" y1="18667" x2="40000" y2="18667"/>
                        <a14:foregroundMark x1="68444" y1="49333" x2="72444" y2="56000"/>
                        <a14:foregroundMark x1="32000" y1="84889" x2="64444" y2="85333"/>
                        <a14:foregroundMark x1="67111" y1="82667" x2="67111" y2="82667"/>
                        <a14:foregroundMark x1="70667" y1="84000" x2="70667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137" y="993319"/>
            <a:ext cx="2121861" cy="212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72516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5" name="Google Shape;2955;p32"/>
          <p:cNvGrpSpPr/>
          <p:nvPr/>
        </p:nvGrpSpPr>
        <p:grpSpPr>
          <a:xfrm flipH="1">
            <a:off x="666028" y="881140"/>
            <a:ext cx="1521341" cy="3233498"/>
            <a:chOff x="8230542" y="2865663"/>
            <a:chExt cx="760670" cy="1616749"/>
          </a:xfrm>
        </p:grpSpPr>
        <p:sp>
          <p:nvSpPr>
            <p:cNvPr id="2956" name="Google Shape;2956;p32"/>
            <p:cNvSpPr/>
            <p:nvPr/>
          </p:nvSpPr>
          <p:spPr>
            <a:xfrm>
              <a:off x="8230542" y="2865663"/>
              <a:ext cx="282294" cy="190880"/>
            </a:xfrm>
            <a:custGeom>
              <a:avLst/>
              <a:gdLst/>
              <a:ahLst/>
              <a:cxnLst/>
              <a:rect l="l" t="t" r="r" b="b"/>
              <a:pathLst>
                <a:path w="7609" h="5145" extrusionOk="0">
                  <a:moveTo>
                    <a:pt x="7251" y="215"/>
                  </a:moveTo>
                  <a:lnTo>
                    <a:pt x="6096" y="1299"/>
                  </a:lnTo>
                  <a:lnTo>
                    <a:pt x="1286" y="858"/>
                  </a:lnTo>
                  <a:lnTo>
                    <a:pt x="7251" y="215"/>
                  </a:lnTo>
                  <a:close/>
                  <a:moveTo>
                    <a:pt x="381" y="989"/>
                  </a:moveTo>
                  <a:lnTo>
                    <a:pt x="5418" y="2715"/>
                  </a:lnTo>
                  <a:lnTo>
                    <a:pt x="5549" y="4847"/>
                  </a:lnTo>
                  <a:lnTo>
                    <a:pt x="381" y="989"/>
                  </a:lnTo>
                  <a:close/>
                  <a:moveTo>
                    <a:pt x="7501" y="1"/>
                  </a:moveTo>
                  <a:lnTo>
                    <a:pt x="84" y="798"/>
                  </a:lnTo>
                  <a:cubicBezTo>
                    <a:pt x="48" y="798"/>
                    <a:pt x="12" y="834"/>
                    <a:pt x="0" y="870"/>
                  </a:cubicBezTo>
                  <a:cubicBezTo>
                    <a:pt x="0" y="906"/>
                    <a:pt x="12" y="941"/>
                    <a:pt x="36" y="965"/>
                  </a:cubicBezTo>
                  <a:lnTo>
                    <a:pt x="5596" y="5120"/>
                  </a:lnTo>
                  <a:cubicBezTo>
                    <a:pt x="5620" y="5132"/>
                    <a:pt x="5632" y="5144"/>
                    <a:pt x="5656" y="5144"/>
                  </a:cubicBezTo>
                  <a:cubicBezTo>
                    <a:pt x="5703" y="5144"/>
                    <a:pt x="5751" y="5097"/>
                    <a:pt x="5751" y="5049"/>
                  </a:cubicBezTo>
                  <a:cubicBezTo>
                    <a:pt x="5751" y="5037"/>
                    <a:pt x="5751" y="5025"/>
                    <a:pt x="5751" y="5013"/>
                  </a:cubicBezTo>
                  <a:lnTo>
                    <a:pt x="5596" y="2632"/>
                  </a:lnTo>
                  <a:cubicBezTo>
                    <a:pt x="5596" y="2596"/>
                    <a:pt x="5573" y="2561"/>
                    <a:pt x="5537" y="2549"/>
                  </a:cubicBezTo>
                  <a:lnTo>
                    <a:pt x="1096" y="1037"/>
                  </a:lnTo>
                  <a:lnTo>
                    <a:pt x="6120" y="1489"/>
                  </a:lnTo>
                  <a:cubicBezTo>
                    <a:pt x="6127" y="1492"/>
                    <a:pt x="6133" y="1494"/>
                    <a:pt x="6139" y="1494"/>
                  </a:cubicBezTo>
                  <a:cubicBezTo>
                    <a:pt x="6157" y="1494"/>
                    <a:pt x="6174" y="1483"/>
                    <a:pt x="6192" y="1465"/>
                  </a:cubicBezTo>
                  <a:lnTo>
                    <a:pt x="7573" y="167"/>
                  </a:lnTo>
                  <a:cubicBezTo>
                    <a:pt x="7608" y="144"/>
                    <a:pt x="7608" y="96"/>
                    <a:pt x="7597" y="60"/>
                  </a:cubicBezTo>
                  <a:cubicBezTo>
                    <a:pt x="7585" y="25"/>
                    <a:pt x="7537" y="1"/>
                    <a:pt x="7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8431074" y="2913931"/>
              <a:ext cx="66743" cy="102396"/>
            </a:xfrm>
            <a:custGeom>
              <a:avLst/>
              <a:gdLst/>
              <a:ahLst/>
              <a:cxnLst/>
              <a:rect l="l" t="t" r="r" b="b"/>
              <a:pathLst>
                <a:path w="1799" h="2760" extrusionOk="0">
                  <a:moveTo>
                    <a:pt x="731" y="0"/>
                  </a:moveTo>
                  <a:cubicBezTo>
                    <a:pt x="718" y="0"/>
                    <a:pt x="704" y="3"/>
                    <a:pt x="691" y="9"/>
                  </a:cubicBezTo>
                  <a:cubicBezTo>
                    <a:pt x="644" y="21"/>
                    <a:pt x="620" y="81"/>
                    <a:pt x="632" y="129"/>
                  </a:cubicBezTo>
                  <a:lnTo>
                    <a:pt x="1489" y="2355"/>
                  </a:lnTo>
                  <a:lnTo>
                    <a:pt x="156" y="1272"/>
                  </a:lnTo>
                  <a:cubicBezTo>
                    <a:pt x="139" y="1255"/>
                    <a:pt x="117" y="1246"/>
                    <a:pt x="95" y="1246"/>
                  </a:cubicBezTo>
                  <a:cubicBezTo>
                    <a:pt x="70" y="1246"/>
                    <a:pt x="44" y="1258"/>
                    <a:pt x="25" y="1283"/>
                  </a:cubicBezTo>
                  <a:cubicBezTo>
                    <a:pt x="1" y="1319"/>
                    <a:pt x="1" y="1379"/>
                    <a:pt x="37" y="1414"/>
                  </a:cubicBezTo>
                  <a:lnTo>
                    <a:pt x="1644" y="2736"/>
                  </a:lnTo>
                  <a:cubicBezTo>
                    <a:pt x="1656" y="2748"/>
                    <a:pt x="1680" y="2760"/>
                    <a:pt x="1703" y="2760"/>
                  </a:cubicBezTo>
                  <a:cubicBezTo>
                    <a:pt x="1727" y="2760"/>
                    <a:pt x="1739" y="2748"/>
                    <a:pt x="1751" y="2736"/>
                  </a:cubicBezTo>
                  <a:cubicBezTo>
                    <a:pt x="1787" y="2712"/>
                    <a:pt x="1799" y="2665"/>
                    <a:pt x="1787" y="2629"/>
                  </a:cubicBezTo>
                  <a:lnTo>
                    <a:pt x="810" y="57"/>
                  </a:lnTo>
                  <a:cubicBezTo>
                    <a:pt x="802" y="22"/>
                    <a:pt x="767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8432855" y="2991027"/>
              <a:ext cx="65407" cy="25302"/>
            </a:xfrm>
            <a:custGeom>
              <a:avLst/>
              <a:gdLst/>
              <a:ahLst/>
              <a:cxnLst/>
              <a:rect l="l" t="t" r="r" b="b"/>
              <a:pathLst>
                <a:path w="1763" h="682" extrusionOk="0">
                  <a:moveTo>
                    <a:pt x="107" y="0"/>
                  </a:moveTo>
                  <a:cubicBezTo>
                    <a:pt x="65" y="0"/>
                    <a:pt x="22" y="25"/>
                    <a:pt x="12" y="75"/>
                  </a:cubicBezTo>
                  <a:cubicBezTo>
                    <a:pt x="0" y="122"/>
                    <a:pt x="24" y="170"/>
                    <a:pt x="72" y="182"/>
                  </a:cubicBezTo>
                  <a:lnTo>
                    <a:pt x="1620" y="670"/>
                  </a:lnTo>
                  <a:cubicBezTo>
                    <a:pt x="1632" y="670"/>
                    <a:pt x="1644" y="682"/>
                    <a:pt x="1655" y="682"/>
                  </a:cubicBezTo>
                  <a:cubicBezTo>
                    <a:pt x="1691" y="682"/>
                    <a:pt x="1727" y="646"/>
                    <a:pt x="1739" y="610"/>
                  </a:cubicBezTo>
                  <a:cubicBezTo>
                    <a:pt x="1763" y="563"/>
                    <a:pt x="1727" y="503"/>
                    <a:pt x="1679" y="491"/>
                  </a:cubicBezTo>
                  <a:lnTo>
                    <a:pt x="131" y="3"/>
                  </a:lnTo>
                  <a:cubicBezTo>
                    <a:pt x="123" y="1"/>
                    <a:pt x="115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8527388" y="3038479"/>
              <a:ext cx="463824" cy="1443932"/>
            </a:xfrm>
            <a:custGeom>
              <a:avLst/>
              <a:gdLst/>
              <a:ahLst/>
              <a:cxnLst/>
              <a:rect l="l" t="t" r="r" b="b"/>
              <a:pathLst>
                <a:path w="12502" h="38920" extrusionOk="0">
                  <a:moveTo>
                    <a:pt x="461" y="0"/>
                  </a:moveTo>
                  <a:cubicBezTo>
                    <a:pt x="431" y="0"/>
                    <a:pt x="402" y="13"/>
                    <a:pt x="381" y="34"/>
                  </a:cubicBezTo>
                  <a:cubicBezTo>
                    <a:pt x="346" y="70"/>
                    <a:pt x="358" y="129"/>
                    <a:pt x="393" y="165"/>
                  </a:cubicBezTo>
                  <a:cubicBezTo>
                    <a:pt x="393" y="165"/>
                    <a:pt x="762" y="498"/>
                    <a:pt x="1358" y="986"/>
                  </a:cubicBezTo>
                  <a:cubicBezTo>
                    <a:pt x="1382" y="998"/>
                    <a:pt x="1393" y="1010"/>
                    <a:pt x="1417" y="1010"/>
                  </a:cubicBezTo>
                  <a:cubicBezTo>
                    <a:pt x="1441" y="1010"/>
                    <a:pt x="1477" y="998"/>
                    <a:pt x="1489" y="974"/>
                  </a:cubicBezTo>
                  <a:cubicBezTo>
                    <a:pt x="1524" y="927"/>
                    <a:pt x="1512" y="867"/>
                    <a:pt x="1477" y="843"/>
                  </a:cubicBezTo>
                  <a:cubicBezTo>
                    <a:pt x="893" y="355"/>
                    <a:pt x="524" y="22"/>
                    <a:pt x="524" y="22"/>
                  </a:cubicBezTo>
                  <a:cubicBezTo>
                    <a:pt x="504" y="7"/>
                    <a:pt x="482" y="0"/>
                    <a:pt x="461" y="0"/>
                  </a:cubicBezTo>
                  <a:close/>
                  <a:moveTo>
                    <a:pt x="2405" y="1597"/>
                  </a:moveTo>
                  <a:cubicBezTo>
                    <a:pt x="2374" y="1597"/>
                    <a:pt x="2344" y="1612"/>
                    <a:pt x="2322" y="1641"/>
                  </a:cubicBezTo>
                  <a:cubicBezTo>
                    <a:pt x="2298" y="1677"/>
                    <a:pt x="2298" y="1736"/>
                    <a:pt x="2346" y="1772"/>
                  </a:cubicBezTo>
                  <a:cubicBezTo>
                    <a:pt x="2679" y="2034"/>
                    <a:pt x="3025" y="2284"/>
                    <a:pt x="3358" y="2522"/>
                  </a:cubicBezTo>
                  <a:cubicBezTo>
                    <a:pt x="3370" y="2534"/>
                    <a:pt x="3394" y="2546"/>
                    <a:pt x="3417" y="2546"/>
                  </a:cubicBezTo>
                  <a:cubicBezTo>
                    <a:pt x="3441" y="2546"/>
                    <a:pt x="3465" y="2534"/>
                    <a:pt x="3489" y="2498"/>
                  </a:cubicBezTo>
                  <a:cubicBezTo>
                    <a:pt x="3525" y="2463"/>
                    <a:pt x="3513" y="2403"/>
                    <a:pt x="3465" y="2367"/>
                  </a:cubicBezTo>
                  <a:cubicBezTo>
                    <a:pt x="3132" y="2129"/>
                    <a:pt x="2798" y="1879"/>
                    <a:pt x="2465" y="1617"/>
                  </a:cubicBezTo>
                  <a:cubicBezTo>
                    <a:pt x="2446" y="1603"/>
                    <a:pt x="2426" y="1597"/>
                    <a:pt x="2405" y="1597"/>
                  </a:cubicBezTo>
                  <a:close/>
                  <a:moveTo>
                    <a:pt x="10932" y="2758"/>
                  </a:moveTo>
                  <a:cubicBezTo>
                    <a:pt x="10886" y="2758"/>
                    <a:pt x="10859" y="2792"/>
                    <a:pt x="10859" y="2844"/>
                  </a:cubicBezTo>
                  <a:cubicBezTo>
                    <a:pt x="10847" y="2891"/>
                    <a:pt x="10883" y="2939"/>
                    <a:pt x="10942" y="2939"/>
                  </a:cubicBezTo>
                  <a:cubicBezTo>
                    <a:pt x="11383" y="2975"/>
                    <a:pt x="11788" y="3118"/>
                    <a:pt x="12050" y="3332"/>
                  </a:cubicBezTo>
                  <a:cubicBezTo>
                    <a:pt x="12073" y="3344"/>
                    <a:pt x="12097" y="3356"/>
                    <a:pt x="12109" y="3356"/>
                  </a:cubicBezTo>
                  <a:cubicBezTo>
                    <a:pt x="12145" y="3356"/>
                    <a:pt x="12169" y="3344"/>
                    <a:pt x="12192" y="3320"/>
                  </a:cubicBezTo>
                  <a:cubicBezTo>
                    <a:pt x="12216" y="3284"/>
                    <a:pt x="12216" y="3225"/>
                    <a:pt x="12169" y="3189"/>
                  </a:cubicBezTo>
                  <a:cubicBezTo>
                    <a:pt x="11871" y="2951"/>
                    <a:pt x="11442" y="2796"/>
                    <a:pt x="10954" y="2760"/>
                  </a:cubicBezTo>
                  <a:cubicBezTo>
                    <a:pt x="10946" y="2759"/>
                    <a:pt x="10939" y="2758"/>
                    <a:pt x="10932" y="2758"/>
                  </a:cubicBezTo>
                  <a:close/>
                  <a:moveTo>
                    <a:pt x="9705" y="2900"/>
                  </a:moveTo>
                  <a:cubicBezTo>
                    <a:pt x="9697" y="2900"/>
                    <a:pt x="9688" y="2901"/>
                    <a:pt x="9680" y="2903"/>
                  </a:cubicBezTo>
                  <a:cubicBezTo>
                    <a:pt x="9311" y="3010"/>
                    <a:pt x="8918" y="3201"/>
                    <a:pt x="8525" y="3463"/>
                  </a:cubicBezTo>
                  <a:cubicBezTo>
                    <a:pt x="8490" y="3499"/>
                    <a:pt x="8478" y="3558"/>
                    <a:pt x="8501" y="3594"/>
                  </a:cubicBezTo>
                  <a:cubicBezTo>
                    <a:pt x="8525" y="3618"/>
                    <a:pt x="8549" y="3641"/>
                    <a:pt x="8585" y="3641"/>
                  </a:cubicBezTo>
                  <a:cubicBezTo>
                    <a:pt x="8597" y="3641"/>
                    <a:pt x="8621" y="3629"/>
                    <a:pt x="8632" y="3618"/>
                  </a:cubicBezTo>
                  <a:cubicBezTo>
                    <a:pt x="9013" y="3368"/>
                    <a:pt x="9383" y="3189"/>
                    <a:pt x="9740" y="3082"/>
                  </a:cubicBezTo>
                  <a:cubicBezTo>
                    <a:pt x="9787" y="3070"/>
                    <a:pt x="9811" y="3010"/>
                    <a:pt x="9799" y="2963"/>
                  </a:cubicBezTo>
                  <a:cubicBezTo>
                    <a:pt x="9789" y="2923"/>
                    <a:pt x="9747" y="2900"/>
                    <a:pt x="9705" y="2900"/>
                  </a:cubicBezTo>
                  <a:close/>
                  <a:moveTo>
                    <a:pt x="4451" y="3070"/>
                  </a:moveTo>
                  <a:cubicBezTo>
                    <a:pt x="4418" y="3070"/>
                    <a:pt x="4386" y="3086"/>
                    <a:pt x="4370" y="3118"/>
                  </a:cubicBezTo>
                  <a:cubicBezTo>
                    <a:pt x="4346" y="3153"/>
                    <a:pt x="4358" y="3213"/>
                    <a:pt x="4394" y="3248"/>
                  </a:cubicBezTo>
                  <a:cubicBezTo>
                    <a:pt x="4763" y="3487"/>
                    <a:pt x="5120" y="3713"/>
                    <a:pt x="5465" y="3915"/>
                  </a:cubicBezTo>
                  <a:cubicBezTo>
                    <a:pt x="5477" y="3927"/>
                    <a:pt x="5501" y="3927"/>
                    <a:pt x="5513" y="3927"/>
                  </a:cubicBezTo>
                  <a:cubicBezTo>
                    <a:pt x="5549" y="3927"/>
                    <a:pt x="5573" y="3915"/>
                    <a:pt x="5596" y="3880"/>
                  </a:cubicBezTo>
                  <a:cubicBezTo>
                    <a:pt x="5620" y="3844"/>
                    <a:pt x="5608" y="3784"/>
                    <a:pt x="5561" y="3749"/>
                  </a:cubicBezTo>
                  <a:cubicBezTo>
                    <a:pt x="5215" y="3546"/>
                    <a:pt x="4858" y="3320"/>
                    <a:pt x="4501" y="3082"/>
                  </a:cubicBezTo>
                  <a:cubicBezTo>
                    <a:pt x="4485" y="3074"/>
                    <a:pt x="4468" y="3070"/>
                    <a:pt x="4451" y="3070"/>
                  </a:cubicBezTo>
                  <a:close/>
                  <a:moveTo>
                    <a:pt x="12389" y="4279"/>
                  </a:moveTo>
                  <a:cubicBezTo>
                    <a:pt x="12359" y="4279"/>
                    <a:pt x="12327" y="4300"/>
                    <a:pt x="12311" y="4332"/>
                  </a:cubicBezTo>
                  <a:cubicBezTo>
                    <a:pt x="12157" y="4606"/>
                    <a:pt x="11835" y="4856"/>
                    <a:pt x="11383" y="5046"/>
                  </a:cubicBezTo>
                  <a:cubicBezTo>
                    <a:pt x="11335" y="5058"/>
                    <a:pt x="11311" y="5118"/>
                    <a:pt x="11323" y="5165"/>
                  </a:cubicBezTo>
                  <a:cubicBezTo>
                    <a:pt x="11347" y="5201"/>
                    <a:pt x="11383" y="5225"/>
                    <a:pt x="11418" y="5225"/>
                  </a:cubicBezTo>
                  <a:cubicBezTo>
                    <a:pt x="11430" y="5225"/>
                    <a:pt x="11442" y="5225"/>
                    <a:pt x="11454" y="5213"/>
                  </a:cubicBezTo>
                  <a:cubicBezTo>
                    <a:pt x="11954" y="5011"/>
                    <a:pt x="12300" y="4737"/>
                    <a:pt x="12466" y="4415"/>
                  </a:cubicBezTo>
                  <a:cubicBezTo>
                    <a:pt x="12502" y="4368"/>
                    <a:pt x="12478" y="4320"/>
                    <a:pt x="12431" y="4296"/>
                  </a:cubicBezTo>
                  <a:cubicBezTo>
                    <a:pt x="12419" y="4284"/>
                    <a:pt x="12404" y="4279"/>
                    <a:pt x="12389" y="4279"/>
                  </a:cubicBezTo>
                  <a:close/>
                  <a:moveTo>
                    <a:pt x="7603" y="4246"/>
                  </a:moveTo>
                  <a:cubicBezTo>
                    <a:pt x="7579" y="4246"/>
                    <a:pt x="7555" y="4255"/>
                    <a:pt x="7537" y="4272"/>
                  </a:cubicBezTo>
                  <a:cubicBezTo>
                    <a:pt x="7418" y="4380"/>
                    <a:pt x="7311" y="4499"/>
                    <a:pt x="7204" y="4630"/>
                  </a:cubicBezTo>
                  <a:cubicBezTo>
                    <a:pt x="7025" y="4546"/>
                    <a:pt x="6835" y="4451"/>
                    <a:pt x="6656" y="4356"/>
                  </a:cubicBezTo>
                  <a:cubicBezTo>
                    <a:pt x="6643" y="4349"/>
                    <a:pt x="6630" y="4346"/>
                    <a:pt x="6616" y="4346"/>
                  </a:cubicBezTo>
                  <a:cubicBezTo>
                    <a:pt x="6579" y="4346"/>
                    <a:pt x="6542" y="4369"/>
                    <a:pt x="6525" y="4403"/>
                  </a:cubicBezTo>
                  <a:cubicBezTo>
                    <a:pt x="6501" y="4451"/>
                    <a:pt x="6525" y="4511"/>
                    <a:pt x="6573" y="4534"/>
                  </a:cubicBezTo>
                  <a:cubicBezTo>
                    <a:pt x="6739" y="4618"/>
                    <a:pt x="6906" y="4701"/>
                    <a:pt x="7073" y="4772"/>
                  </a:cubicBezTo>
                  <a:cubicBezTo>
                    <a:pt x="6942" y="4915"/>
                    <a:pt x="6823" y="5070"/>
                    <a:pt x="6704" y="5225"/>
                  </a:cubicBezTo>
                  <a:cubicBezTo>
                    <a:pt x="6680" y="5273"/>
                    <a:pt x="6692" y="5332"/>
                    <a:pt x="6727" y="5356"/>
                  </a:cubicBezTo>
                  <a:cubicBezTo>
                    <a:pt x="6751" y="5368"/>
                    <a:pt x="6763" y="5380"/>
                    <a:pt x="6787" y="5380"/>
                  </a:cubicBezTo>
                  <a:cubicBezTo>
                    <a:pt x="6811" y="5380"/>
                    <a:pt x="6846" y="5368"/>
                    <a:pt x="6858" y="5344"/>
                  </a:cubicBezTo>
                  <a:cubicBezTo>
                    <a:pt x="6989" y="5177"/>
                    <a:pt x="7108" y="5011"/>
                    <a:pt x="7251" y="4856"/>
                  </a:cubicBezTo>
                  <a:cubicBezTo>
                    <a:pt x="7406" y="4927"/>
                    <a:pt x="7573" y="4999"/>
                    <a:pt x="7728" y="5058"/>
                  </a:cubicBezTo>
                  <a:cubicBezTo>
                    <a:pt x="7736" y="5060"/>
                    <a:pt x="7744" y="5061"/>
                    <a:pt x="7752" y="5061"/>
                  </a:cubicBezTo>
                  <a:cubicBezTo>
                    <a:pt x="7791" y="5061"/>
                    <a:pt x="7827" y="5038"/>
                    <a:pt x="7847" y="4999"/>
                  </a:cubicBezTo>
                  <a:cubicBezTo>
                    <a:pt x="7859" y="4951"/>
                    <a:pt x="7835" y="4892"/>
                    <a:pt x="7787" y="4880"/>
                  </a:cubicBezTo>
                  <a:cubicBezTo>
                    <a:pt x="7656" y="4820"/>
                    <a:pt x="7525" y="4772"/>
                    <a:pt x="7382" y="4701"/>
                  </a:cubicBezTo>
                  <a:cubicBezTo>
                    <a:pt x="7478" y="4606"/>
                    <a:pt x="7573" y="4499"/>
                    <a:pt x="7668" y="4403"/>
                  </a:cubicBezTo>
                  <a:cubicBezTo>
                    <a:pt x="7704" y="4368"/>
                    <a:pt x="7704" y="4308"/>
                    <a:pt x="7668" y="4272"/>
                  </a:cubicBezTo>
                  <a:cubicBezTo>
                    <a:pt x="7650" y="4255"/>
                    <a:pt x="7626" y="4246"/>
                    <a:pt x="7603" y="4246"/>
                  </a:cubicBezTo>
                  <a:close/>
                  <a:moveTo>
                    <a:pt x="8958" y="5246"/>
                  </a:moveTo>
                  <a:cubicBezTo>
                    <a:pt x="8915" y="5246"/>
                    <a:pt x="8869" y="5279"/>
                    <a:pt x="8859" y="5320"/>
                  </a:cubicBezTo>
                  <a:cubicBezTo>
                    <a:pt x="8859" y="5380"/>
                    <a:pt x="8882" y="5427"/>
                    <a:pt x="8942" y="5439"/>
                  </a:cubicBezTo>
                  <a:cubicBezTo>
                    <a:pt x="9287" y="5511"/>
                    <a:pt x="9633" y="5558"/>
                    <a:pt x="9930" y="5558"/>
                  </a:cubicBezTo>
                  <a:cubicBezTo>
                    <a:pt x="10025" y="5558"/>
                    <a:pt x="10121" y="5546"/>
                    <a:pt x="10216" y="5546"/>
                  </a:cubicBezTo>
                  <a:cubicBezTo>
                    <a:pt x="10264" y="5534"/>
                    <a:pt x="10299" y="5487"/>
                    <a:pt x="10299" y="5439"/>
                  </a:cubicBezTo>
                  <a:cubicBezTo>
                    <a:pt x="10299" y="5397"/>
                    <a:pt x="10261" y="5354"/>
                    <a:pt x="10211" y="5354"/>
                  </a:cubicBezTo>
                  <a:cubicBezTo>
                    <a:pt x="10205" y="5354"/>
                    <a:pt x="10198" y="5355"/>
                    <a:pt x="10192" y="5356"/>
                  </a:cubicBezTo>
                  <a:cubicBezTo>
                    <a:pt x="10103" y="5365"/>
                    <a:pt x="10011" y="5369"/>
                    <a:pt x="9915" y="5369"/>
                  </a:cubicBezTo>
                  <a:cubicBezTo>
                    <a:pt x="9630" y="5369"/>
                    <a:pt x="9317" y="5329"/>
                    <a:pt x="8978" y="5249"/>
                  </a:cubicBezTo>
                  <a:cubicBezTo>
                    <a:pt x="8971" y="5247"/>
                    <a:pt x="8965" y="5246"/>
                    <a:pt x="8958" y="5246"/>
                  </a:cubicBezTo>
                  <a:close/>
                  <a:moveTo>
                    <a:pt x="6118" y="6261"/>
                  </a:moveTo>
                  <a:cubicBezTo>
                    <a:pt x="6084" y="6261"/>
                    <a:pt x="6053" y="6277"/>
                    <a:pt x="6037" y="6308"/>
                  </a:cubicBezTo>
                  <a:cubicBezTo>
                    <a:pt x="5846" y="6689"/>
                    <a:pt x="5680" y="7082"/>
                    <a:pt x="5561" y="7487"/>
                  </a:cubicBezTo>
                  <a:cubicBezTo>
                    <a:pt x="5537" y="7535"/>
                    <a:pt x="5573" y="7594"/>
                    <a:pt x="5620" y="7606"/>
                  </a:cubicBezTo>
                  <a:lnTo>
                    <a:pt x="5644" y="7606"/>
                  </a:lnTo>
                  <a:cubicBezTo>
                    <a:pt x="5692" y="7606"/>
                    <a:pt x="5727" y="7582"/>
                    <a:pt x="5739" y="7547"/>
                  </a:cubicBezTo>
                  <a:cubicBezTo>
                    <a:pt x="5858" y="7154"/>
                    <a:pt x="6013" y="6773"/>
                    <a:pt x="6204" y="6392"/>
                  </a:cubicBezTo>
                  <a:cubicBezTo>
                    <a:pt x="6227" y="6344"/>
                    <a:pt x="6215" y="6296"/>
                    <a:pt x="6168" y="6273"/>
                  </a:cubicBezTo>
                  <a:cubicBezTo>
                    <a:pt x="6152" y="6265"/>
                    <a:pt x="6135" y="6261"/>
                    <a:pt x="6118" y="6261"/>
                  </a:cubicBezTo>
                  <a:close/>
                  <a:moveTo>
                    <a:pt x="5394" y="8642"/>
                  </a:moveTo>
                  <a:cubicBezTo>
                    <a:pt x="5346" y="8642"/>
                    <a:pt x="5287" y="8678"/>
                    <a:pt x="5287" y="8725"/>
                  </a:cubicBezTo>
                  <a:cubicBezTo>
                    <a:pt x="5251" y="9011"/>
                    <a:pt x="5227" y="9309"/>
                    <a:pt x="5227" y="9595"/>
                  </a:cubicBezTo>
                  <a:cubicBezTo>
                    <a:pt x="5227" y="9725"/>
                    <a:pt x="5239" y="9868"/>
                    <a:pt x="5239" y="9999"/>
                  </a:cubicBezTo>
                  <a:cubicBezTo>
                    <a:pt x="5251" y="10047"/>
                    <a:pt x="5287" y="10083"/>
                    <a:pt x="5334" y="10083"/>
                  </a:cubicBezTo>
                  <a:lnTo>
                    <a:pt x="5346" y="10083"/>
                  </a:lnTo>
                  <a:cubicBezTo>
                    <a:pt x="5394" y="10083"/>
                    <a:pt x="5430" y="10035"/>
                    <a:pt x="5430" y="9987"/>
                  </a:cubicBezTo>
                  <a:cubicBezTo>
                    <a:pt x="5430" y="9856"/>
                    <a:pt x="5418" y="9725"/>
                    <a:pt x="5418" y="9595"/>
                  </a:cubicBezTo>
                  <a:cubicBezTo>
                    <a:pt x="5418" y="9309"/>
                    <a:pt x="5442" y="9035"/>
                    <a:pt x="5477" y="8749"/>
                  </a:cubicBezTo>
                  <a:cubicBezTo>
                    <a:pt x="5477" y="8702"/>
                    <a:pt x="5442" y="8654"/>
                    <a:pt x="5394" y="8642"/>
                  </a:cubicBezTo>
                  <a:close/>
                  <a:moveTo>
                    <a:pt x="5520" y="11140"/>
                  </a:moveTo>
                  <a:cubicBezTo>
                    <a:pt x="5514" y="11140"/>
                    <a:pt x="5507" y="11141"/>
                    <a:pt x="5501" y="11142"/>
                  </a:cubicBezTo>
                  <a:cubicBezTo>
                    <a:pt x="5453" y="11154"/>
                    <a:pt x="5418" y="11202"/>
                    <a:pt x="5430" y="11261"/>
                  </a:cubicBezTo>
                  <a:cubicBezTo>
                    <a:pt x="5525" y="11654"/>
                    <a:pt x="5668" y="12071"/>
                    <a:pt x="5834" y="12464"/>
                  </a:cubicBezTo>
                  <a:cubicBezTo>
                    <a:pt x="5846" y="12500"/>
                    <a:pt x="5882" y="12523"/>
                    <a:pt x="5918" y="12523"/>
                  </a:cubicBezTo>
                  <a:cubicBezTo>
                    <a:pt x="5930" y="12523"/>
                    <a:pt x="5942" y="12512"/>
                    <a:pt x="5965" y="12512"/>
                  </a:cubicBezTo>
                  <a:cubicBezTo>
                    <a:pt x="6013" y="12488"/>
                    <a:pt x="6025" y="12440"/>
                    <a:pt x="6013" y="12392"/>
                  </a:cubicBezTo>
                  <a:cubicBezTo>
                    <a:pt x="5846" y="12000"/>
                    <a:pt x="5715" y="11607"/>
                    <a:pt x="5620" y="11214"/>
                  </a:cubicBezTo>
                  <a:cubicBezTo>
                    <a:pt x="5610" y="11172"/>
                    <a:pt x="5564" y="11140"/>
                    <a:pt x="5520" y="11140"/>
                  </a:cubicBezTo>
                  <a:close/>
                  <a:moveTo>
                    <a:pt x="6503" y="13443"/>
                  </a:moveTo>
                  <a:cubicBezTo>
                    <a:pt x="6485" y="13443"/>
                    <a:pt x="6468" y="13450"/>
                    <a:pt x="6454" y="13464"/>
                  </a:cubicBezTo>
                  <a:cubicBezTo>
                    <a:pt x="6406" y="13488"/>
                    <a:pt x="6394" y="13547"/>
                    <a:pt x="6418" y="13583"/>
                  </a:cubicBezTo>
                  <a:cubicBezTo>
                    <a:pt x="6537" y="13786"/>
                    <a:pt x="6668" y="13988"/>
                    <a:pt x="6811" y="14178"/>
                  </a:cubicBezTo>
                  <a:cubicBezTo>
                    <a:pt x="6906" y="14321"/>
                    <a:pt x="7013" y="14476"/>
                    <a:pt x="7108" y="14643"/>
                  </a:cubicBezTo>
                  <a:cubicBezTo>
                    <a:pt x="7132" y="14667"/>
                    <a:pt x="7156" y="14678"/>
                    <a:pt x="7192" y="14678"/>
                  </a:cubicBezTo>
                  <a:cubicBezTo>
                    <a:pt x="7204" y="14678"/>
                    <a:pt x="7227" y="14678"/>
                    <a:pt x="7239" y="14667"/>
                  </a:cubicBezTo>
                  <a:cubicBezTo>
                    <a:pt x="7287" y="14643"/>
                    <a:pt x="7299" y="14583"/>
                    <a:pt x="7275" y="14536"/>
                  </a:cubicBezTo>
                  <a:cubicBezTo>
                    <a:pt x="7168" y="14369"/>
                    <a:pt x="7061" y="14214"/>
                    <a:pt x="6966" y="14071"/>
                  </a:cubicBezTo>
                  <a:cubicBezTo>
                    <a:pt x="6823" y="13881"/>
                    <a:pt x="6692" y="13678"/>
                    <a:pt x="6573" y="13488"/>
                  </a:cubicBezTo>
                  <a:cubicBezTo>
                    <a:pt x="6558" y="13459"/>
                    <a:pt x="6531" y="13443"/>
                    <a:pt x="6503" y="13443"/>
                  </a:cubicBezTo>
                  <a:close/>
                  <a:moveTo>
                    <a:pt x="7822" y="15583"/>
                  </a:moveTo>
                  <a:cubicBezTo>
                    <a:pt x="7807" y="15583"/>
                    <a:pt x="7791" y="15587"/>
                    <a:pt x="7775" y="15595"/>
                  </a:cubicBezTo>
                  <a:cubicBezTo>
                    <a:pt x="7728" y="15619"/>
                    <a:pt x="7704" y="15679"/>
                    <a:pt x="7728" y="15726"/>
                  </a:cubicBezTo>
                  <a:cubicBezTo>
                    <a:pt x="7918" y="16071"/>
                    <a:pt x="8097" y="16452"/>
                    <a:pt x="8263" y="16857"/>
                  </a:cubicBezTo>
                  <a:cubicBezTo>
                    <a:pt x="8275" y="16893"/>
                    <a:pt x="8311" y="16905"/>
                    <a:pt x="8347" y="16905"/>
                  </a:cubicBezTo>
                  <a:lnTo>
                    <a:pt x="8382" y="16905"/>
                  </a:lnTo>
                  <a:cubicBezTo>
                    <a:pt x="8430" y="16881"/>
                    <a:pt x="8454" y="16822"/>
                    <a:pt x="8430" y="16774"/>
                  </a:cubicBezTo>
                  <a:cubicBezTo>
                    <a:pt x="8263" y="16381"/>
                    <a:pt x="8085" y="15988"/>
                    <a:pt x="7894" y="15631"/>
                  </a:cubicBezTo>
                  <a:cubicBezTo>
                    <a:pt x="7878" y="15599"/>
                    <a:pt x="7852" y="15583"/>
                    <a:pt x="7822" y="15583"/>
                  </a:cubicBezTo>
                  <a:close/>
                  <a:moveTo>
                    <a:pt x="8801" y="17890"/>
                  </a:moveTo>
                  <a:cubicBezTo>
                    <a:pt x="8792" y="17890"/>
                    <a:pt x="8783" y="17891"/>
                    <a:pt x="8775" y="17893"/>
                  </a:cubicBezTo>
                  <a:cubicBezTo>
                    <a:pt x="8728" y="17917"/>
                    <a:pt x="8704" y="17965"/>
                    <a:pt x="8716" y="18012"/>
                  </a:cubicBezTo>
                  <a:cubicBezTo>
                    <a:pt x="8859" y="18405"/>
                    <a:pt x="8990" y="18798"/>
                    <a:pt x="9109" y="19203"/>
                  </a:cubicBezTo>
                  <a:cubicBezTo>
                    <a:pt x="9121" y="19250"/>
                    <a:pt x="9156" y="19274"/>
                    <a:pt x="9204" y="19274"/>
                  </a:cubicBezTo>
                  <a:cubicBezTo>
                    <a:pt x="9216" y="19274"/>
                    <a:pt x="9216" y="19274"/>
                    <a:pt x="9228" y="19262"/>
                  </a:cubicBezTo>
                  <a:cubicBezTo>
                    <a:pt x="9275" y="19250"/>
                    <a:pt x="9311" y="19203"/>
                    <a:pt x="9287" y="19143"/>
                  </a:cubicBezTo>
                  <a:cubicBezTo>
                    <a:pt x="9168" y="18738"/>
                    <a:pt x="9037" y="18346"/>
                    <a:pt x="8894" y="17953"/>
                  </a:cubicBezTo>
                  <a:cubicBezTo>
                    <a:pt x="8884" y="17913"/>
                    <a:pt x="8842" y="17890"/>
                    <a:pt x="8801" y="17890"/>
                  </a:cubicBezTo>
                  <a:close/>
                  <a:moveTo>
                    <a:pt x="9532" y="20296"/>
                  </a:moveTo>
                  <a:cubicBezTo>
                    <a:pt x="9526" y="20296"/>
                    <a:pt x="9520" y="20297"/>
                    <a:pt x="9513" y="20298"/>
                  </a:cubicBezTo>
                  <a:cubicBezTo>
                    <a:pt x="9454" y="20310"/>
                    <a:pt x="9430" y="20358"/>
                    <a:pt x="9442" y="20417"/>
                  </a:cubicBezTo>
                  <a:cubicBezTo>
                    <a:pt x="9537" y="20810"/>
                    <a:pt x="9633" y="21227"/>
                    <a:pt x="9704" y="21632"/>
                  </a:cubicBezTo>
                  <a:cubicBezTo>
                    <a:pt x="9716" y="21679"/>
                    <a:pt x="9752" y="21715"/>
                    <a:pt x="9799" y="21715"/>
                  </a:cubicBezTo>
                  <a:lnTo>
                    <a:pt x="9811" y="21715"/>
                  </a:lnTo>
                  <a:cubicBezTo>
                    <a:pt x="9871" y="21703"/>
                    <a:pt x="9894" y="21656"/>
                    <a:pt x="9894" y="21596"/>
                  </a:cubicBezTo>
                  <a:cubicBezTo>
                    <a:pt x="9811" y="21191"/>
                    <a:pt x="9716" y="20774"/>
                    <a:pt x="9621" y="20370"/>
                  </a:cubicBezTo>
                  <a:cubicBezTo>
                    <a:pt x="9610" y="20328"/>
                    <a:pt x="9573" y="20296"/>
                    <a:pt x="9532" y="20296"/>
                  </a:cubicBezTo>
                  <a:close/>
                  <a:moveTo>
                    <a:pt x="9978" y="22763"/>
                  </a:moveTo>
                  <a:cubicBezTo>
                    <a:pt x="9930" y="22775"/>
                    <a:pt x="9894" y="22822"/>
                    <a:pt x="9906" y="22870"/>
                  </a:cubicBezTo>
                  <a:cubicBezTo>
                    <a:pt x="9954" y="23287"/>
                    <a:pt x="10002" y="23703"/>
                    <a:pt x="10037" y="24120"/>
                  </a:cubicBezTo>
                  <a:cubicBezTo>
                    <a:pt x="10037" y="24168"/>
                    <a:pt x="10085" y="24203"/>
                    <a:pt x="10133" y="24203"/>
                  </a:cubicBezTo>
                  <a:cubicBezTo>
                    <a:pt x="10192" y="24192"/>
                    <a:pt x="10228" y="24156"/>
                    <a:pt x="10228" y="24096"/>
                  </a:cubicBezTo>
                  <a:cubicBezTo>
                    <a:pt x="10192" y="23680"/>
                    <a:pt x="10145" y="23263"/>
                    <a:pt x="10085" y="22846"/>
                  </a:cubicBezTo>
                  <a:cubicBezTo>
                    <a:pt x="10085" y="22799"/>
                    <a:pt x="10037" y="22763"/>
                    <a:pt x="9978" y="22763"/>
                  </a:cubicBezTo>
                  <a:close/>
                  <a:moveTo>
                    <a:pt x="10192" y="25275"/>
                  </a:moveTo>
                  <a:cubicBezTo>
                    <a:pt x="10133" y="25275"/>
                    <a:pt x="10097" y="25311"/>
                    <a:pt x="10097" y="25370"/>
                  </a:cubicBezTo>
                  <a:cubicBezTo>
                    <a:pt x="10097" y="25489"/>
                    <a:pt x="10097" y="25620"/>
                    <a:pt x="10097" y="25739"/>
                  </a:cubicBezTo>
                  <a:cubicBezTo>
                    <a:pt x="10097" y="26037"/>
                    <a:pt x="10097" y="26335"/>
                    <a:pt x="10085" y="26620"/>
                  </a:cubicBezTo>
                  <a:cubicBezTo>
                    <a:pt x="10073" y="26668"/>
                    <a:pt x="10121" y="26716"/>
                    <a:pt x="10168" y="26716"/>
                  </a:cubicBezTo>
                  <a:lnTo>
                    <a:pt x="10180" y="26716"/>
                  </a:lnTo>
                  <a:cubicBezTo>
                    <a:pt x="10228" y="26716"/>
                    <a:pt x="10264" y="26680"/>
                    <a:pt x="10264" y="26620"/>
                  </a:cubicBezTo>
                  <a:cubicBezTo>
                    <a:pt x="10287" y="26335"/>
                    <a:pt x="10287" y="26037"/>
                    <a:pt x="10287" y="25739"/>
                  </a:cubicBezTo>
                  <a:cubicBezTo>
                    <a:pt x="10287" y="25620"/>
                    <a:pt x="10287" y="25489"/>
                    <a:pt x="10287" y="25358"/>
                  </a:cubicBezTo>
                  <a:cubicBezTo>
                    <a:pt x="10287" y="25311"/>
                    <a:pt x="10252" y="25275"/>
                    <a:pt x="10192" y="25275"/>
                  </a:cubicBezTo>
                  <a:close/>
                  <a:moveTo>
                    <a:pt x="10085" y="27775"/>
                  </a:moveTo>
                  <a:cubicBezTo>
                    <a:pt x="10037" y="27775"/>
                    <a:pt x="9990" y="27811"/>
                    <a:pt x="9978" y="27859"/>
                  </a:cubicBezTo>
                  <a:cubicBezTo>
                    <a:pt x="9930" y="28287"/>
                    <a:pt x="9871" y="28704"/>
                    <a:pt x="9787" y="29097"/>
                  </a:cubicBezTo>
                  <a:cubicBezTo>
                    <a:pt x="9775" y="29145"/>
                    <a:pt x="9811" y="29192"/>
                    <a:pt x="9871" y="29204"/>
                  </a:cubicBezTo>
                  <a:lnTo>
                    <a:pt x="9883" y="29204"/>
                  </a:lnTo>
                  <a:cubicBezTo>
                    <a:pt x="9930" y="29204"/>
                    <a:pt x="9966" y="29180"/>
                    <a:pt x="9978" y="29133"/>
                  </a:cubicBezTo>
                  <a:cubicBezTo>
                    <a:pt x="10061" y="28728"/>
                    <a:pt x="10121" y="28311"/>
                    <a:pt x="10168" y="27882"/>
                  </a:cubicBezTo>
                  <a:cubicBezTo>
                    <a:pt x="10180" y="27835"/>
                    <a:pt x="10145" y="27787"/>
                    <a:pt x="10085" y="27775"/>
                  </a:cubicBezTo>
                  <a:close/>
                  <a:moveTo>
                    <a:pt x="9601" y="30238"/>
                  </a:moveTo>
                  <a:cubicBezTo>
                    <a:pt x="9558" y="30238"/>
                    <a:pt x="9512" y="30270"/>
                    <a:pt x="9502" y="30311"/>
                  </a:cubicBezTo>
                  <a:cubicBezTo>
                    <a:pt x="9383" y="30716"/>
                    <a:pt x="9252" y="31109"/>
                    <a:pt x="9109" y="31490"/>
                  </a:cubicBezTo>
                  <a:cubicBezTo>
                    <a:pt x="9085" y="31538"/>
                    <a:pt x="9109" y="31597"/>
                    <a:pt x="9156" y="31609"/>
                  </a:cubicBezTo>
                  <a:cubicBezTo>
                    <a:pt x="9168" y="31621"/>
                    <a:pt x="9180" y="31621"/>
                    <a:pt x="9192" y="31621"/>
                  </a:cubicBezTo>
                  <a:cubicBezTo>
                    <a:pt x="9228" y="31621"/>
                    <a:pt x="9263" y="31597"/>
                    <a:pt x="9275" y="31561"/>
                  </a:cubicBezTo>
                  <a:cubicBezTo>
                    <a:pt x="9430" y="31169"/>
                    <a:pt x="9561" y="30776"/>
                    <a:pt x="9680" y="30359"/>
                  </a:cubicBezTo>
                  <a:cubicBezTo>
                    <a:pt x="9692" y="30311"/>
                    <a:pt x="9668" y="30264"/>
                    <a:pt x="9621" y="30240"/>
                  </a:cubicBezTo>
                  <a:cubicBezTo>
                    <a:pt x="9614" y="30238"/>
                    <a:pt x="9608" y="30238"/>
                    <a:pt x="9601" y="30238"/>
                  </a:cubicBezTo>
                  <a:close/>
                  <a:moveTo>
                    <a:pt x="8678" y="32576"/>
                  </a:moveTo>
                  <a:cubicBezTo>
                    <a:pt x="8644" y="32576"/>
                    <a:pt x="8614" y="32598"/>
                    <a:pt x="8597" y="32633"/>
                  </a:cubicBezTo>
                  <a:cubicBezTo>
                    <a:pt x="8406" y="33002"/>
                    <a:pt x="8192" y="33359"/>
                    <a:pt x="7966" y="33705"/>
                  </a:cubicBezTo>
                  <a:cubicBezTo>
                    <a:pt x="7942" y="33740"/>
                    <a:pt x="7954" y="33800"/>
                    <a:pt x="7989" y="33836"/>
                  </a:cubicBezTo>
                  <a:cubicBezTo>
                    <a:pt x="8013" y="33847"/>
                    <a:pt x="8025" y="33847"/>
                    <a:pt x="8049" y="33847"/>
                  </a:cubicBezTo>
                  <a:cubicBezTo>
                    <a:pt x="8073" y="33847"/>
                    <a:pt x="8109" y="33836"/>
                    <a:pt x="8120" y="33800"/>
                  </a:cubicBezTo>
                  <a:cubicBezTo>
                    <a:pt x="8347" y="33455"/>
                    <a:pt x="8561" y="33097"/>
                    <a:pt x="8763" y="32716"/>
                  </a:cubicBezTo>
                  <a:cubicBezTo>
                    <a:pt x="8787" y="32669"/>
                    <a:pt x="8763" y="32609"/>
                    <a:pt x="8716" y="32585"/>
                  </a:cubicBezTo>
                  <a:cubicBezTo>
                    <a:pt x="8703" y="32579"/>
                    <a:pt x="8690" y="32576"/>
                    <a:pt x="8678" y="32576"/>
                  </a:cubicBezTo>
                  <a:close/>
                  <a:moveTo>
                    <a:pt x="7288" y="34664"/>
                  </a:moveTo>
                  <a:cubicBezTo>
                    <a:pt x="7262" y="34664"/>
                    <a:pt x="7235" y="34673"/>
                    <a:pt x="7216" y="34693"/>
                  </a:cubicBezTo>
                  <a:cubicBezTo>
                    <a:pt x="6954" y="35014"/>
                    <a:pt x="6668" y="35324"/>
                    <a:pt x="6370" y="35610"/>
                  </a:cubicBezTo>
                  <a:cubicBezTo>
                    <a:pt x="6323" y="35645"/>
                    <a:pt x="6323" y="35705"/>
                    <a:pt x="6358" y="35741"/>
                  </a:cubicBezTo>
                  <a:cubicBezTo>
                    <a:pt x="6382" y="35752"/>
                    <a:pt x="6406" y="35764"/>
                    <a:pt x="6430" y="35764"/>
                  </a:cubicBezTo>
                  <a:cubicBezTo>
                    <a:pt x="6454" y="35764"/>
                    <a:pt x="6477" y="35764"/>
                    <a:pt x="6489" y="35741"/>
                  </a:cubicBezTo>
                  <a:cubicBezTo>
                    <a:pt x="6799" y="35455"/>
                    <a:pt x="7097" y="35145"/>
                    <a:pt x="7358" y="34824"/>
                  </a:cubicBezTo>
                  <a:cubicBezTo>
                    <a:pt x="7394" y="34776"/>
                    <a:pt x="7394" y="34717"/>
                    <a:pt x="7347" y="34681"/>
                  </a:cubicBezTo>
                  <a:cubicBezTo>
                    <a:pt x="7330" y="34670"/>
                    <a:pt x="7310" y="34664"/>
                    <a:pt x="7288" y="34664"/>
                  </a:cubicBezTo>
                  <a:close/>
                  <a:moveTo>
                    <a:pt x="5472" y="36386"/>
                  </a:moveTo>
                  <a:cubicBezTo>
                    <a:pt x="5452" y="36386"/>
                    <a:pt x="5433" y="36392"/>
                    <a:pt x="5418" y="36407"/>
                  </a:cubicBezTo>
                  <a:cubicBezTo>
                    <a:pt x="5084" y="36645"/>
                    <a:pt x="4739" y="36884"/>
                    <a:pt x="4382" y="37098"/>
                  </a:cubicBezTo>
                  <a:cubicBezTo>
                    <a:pt x="4334" y="37122"/>
                    <a:pt x="4322" y="37181"/>
                    <a:pt x="4346" y="37229"/>
                  </a:cubicBezTo>
                  <a:cubicBezTo>
                    <a:pt x="4358" y="37253"/>
                    <a:pt x="4394" y="37276"/>
                    <a:pt x="4430" y="37276"/>
                  </a:cubicBezTo>
                  <a:cubicBezTo>
                    <a:pt x="4441" y="37276"/>
                    <a:pt x="4453" y="37265"/>
                    <a:pt x="4477" y="37253"/>
                  </a:cubicBezTo>
                  <a:cubicBezTo>
                    <a:pt x="4834" y="37038"/>
                    <a:pt x="5192" y="36812"/>
                    <a:pt x="5525" y="36562"/>
                  </a:cubicBezTo>
                  <a:cubicBezTo>
                    <a:pt x="5573" y="36526"/>
                    <a:pt x="5573" y="36467"/>
                    <a:pt x="5549" y="36419"/>
                  </a:cubicBezTo>
                  <a:cubicBezTo>
                    <a:pt x="5528" y="36398"/>
                    <a:pt x="5499" y="36386"/>
                    <a:pt x="5472" y="36386"/>
                  </a:cubicBezTo>
                  <a:close/>
                  <a:moveTo>
                    <a:pt x="3310" y="37665"/>
                  </a:moveTo>
                  <a:cubicBezTo>
                    <a:pt x="3298" y="37665"/>
                    <a:pt x="3286" y="37667"/>
                    <a:pt x="3275" y="37669"/>
                  </a:cubicBezTo>
                  <a:cubicBezTo>
                    <a:pt x="2906" y="37848"/>
                    <a:pt x="2513" y="38003"/>
                    <a:pt x="2120" y="38146"/>
                  </a:cubicBezTo>
                  <a:cubicBezTo>
                    <a:pt x="2072" y="38169"/>
                    <a:pt x="2048" y="38217"/>
                    <a:pt x="2060" y="38265"/>
                  </a:cubicBezTo>
                  <a:cubicBezTo>
                    <a:pt x="2084" y="38312"/>
                    <a:pt x="2120" y="38336"/>
                    <a:pt x="2155" y="38336"/>
                  </a:cubicBezTo>
                  <a:cubicBezTo>
                    <a:pt x="2167" y="38336"/>
                    <a:pt x="2179" y="38324"/>
                    <a:pt x="2179" y="38324"/>
                  </a:cubicBezTo>
                  <a:cubicBezTo>
                    <a:pt x="2584" y="38181"/>
                    <a:pt x="2977" y="38015"/>
                    <a:pt x="3358" y="37848"/>
                  </a:cubicBezTo>
                  <a:cubicBezTo>
                    <a:pt x="3406" y="37824"/>
                    <a:pt x="3417" y="37765"/>
                    <a:pt x="3394" y="37717"/>
                  </a:cubicBezTo>
                  <a:cubicBezTo>
                    <a:pt x="3385" y="37681"/>
                    <a:pt x="3348" y="37665"/>
                    <a:pt x="3310" y="37665"/>
                  </a:cubicBezTo>
                  <a:close/>
                  <a:moveTo>
                    <a:pt x="954" y="38524"/>
                  </a:moveTo>
                  <a:cubicBezTo>
                    <a:pt x="946" y="38524"/>
                    <a:pt x="937" y="38525"/>
                    <a:pt x="929" y="38527"/>
                  </a:cubicBezTo>
                  <a:cubicBezTo>
                    <a:pt x="655" y="38598"/>
                    <a:pt x="369" y="38670"/>
                    <a:pt x="84" y="38729"/>
                  </a:cubicBezTo>
                  <a:cubicBezTo>
                    <a:pt x="36" y="38741"/>
                    <a:pt x="0" y="38789"/>
                    <a:pt x="12" y="38836"/>
                  </a:cubicBezTo>
                  <a:cubicBezTo>
                    <a:pt x="24" y="38884"/>
                    <a:pt x="60" y="38920"/>
                    <a:pt x="108" y="38920"/>
                  </a:cubicBezTo>
                  <a:lnTo>
                    <a:pt x="119" y="38920"/>
                  </a:lnTo>
                  <a:cubicBezTo>
                    <a:pt x="417" y="38848"/>
                    <a:pt x="703" y="38777"/>
                    <a:pt x="977" y="38705"/>
                  </a:cubicBezTo>
                  <a:cubicBezTo>
                    <a:pt x="1036" y="38693"/>
                    <a:pt x="1060" y="38646"/>
                    <a:pt x="1048" y="38586"/>
                  </a:cubicBezTo>
                  <a:cubicBezTo>
                    <a:pt x="1038" y="38547"/>
                    <a:pt x="996" y="38524"/>
                    <a:pt x="954" y="38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60" name="Google Shape;2960;p32"/>
          <p:cNvSpPr/>
          <p:nvPr/>
        </p:nvSpPr>
        <p:spPr>
          <a:xfrm>
            <a:off x="16330858" y="8782583"/>
            <a:ext cx="517769" cy="519920"/>
          </a:xfrm>
          <a:custGeom>
            <a:avLst/>
            <a:gdLst/>
            <a:ahLst/>
            <a:cxnLst/>
            <a:rect l="l" t="t" r="r" b="b"/>
            <a:pathLst>
              <a:path w="6978" h="7007" extrusionOk="0">
                <a:moveTo>
                  <a:pt x="2489" y="374"/>
                </a:moveTo>
                <a:lnTo>
                  <a:pt x="3561" y="1791"/>
                </a:lnTo>
                <a:lnTo>
                  <a:pt x="2453" y="2125"/>
                </a:lnTo>
                <a:lnTo>
                  <a:pt x="2489" y="374"/>
                </a:lnTo>
                <a:close/>
                <a:moveTo>
                  <a:pt x="6240" y="1196"/>
                </a:moveTo>
                <a:lnTo>
                  <a:pt x="4835" y="3172"/>
                </a:lnTo>
                <a:lnTo>
                  <a:pt x="3870" y="1898"/>
                </a:lnTo>
                <a:lnTo>
                  <a:pt x="6240" y="1196"/>
                </a:lnTo>
                <a:close/>
                <a:moveTo>
                  <a:pt x="2263" y="2375"/>
                </a:moveTo>
                <a:lnTo>
                  <a:pt x="2227" y="3791"/>
                </a:lnTo>
                <a:lnTo>
                  <a:pt x="370" y="2934"/>
                </a:lnTo>
                <a:lnTo>
                  <a:pt x="2263" y="2375"/>
                </a:lnTo>
                <a:close/>
                <a:moveTo>
                  <a:pt x="3680" y="1958"/>
                </a:moveTo>
                <a:lnTo>
                  <a:pt x="4716" y="3327"/>
                </a:lnTo>
                <a:lnTo>
                  <a:pt x="3846" y="4542"/>
                </a:lnTo>
                <a:lnTo>
                  <a:pt x="2418" y="3875"/>
                </a:lnTo>
                <a:lnTo>
                  <a:pt x="2453" y="2315"/>
                </a:lnTo>
                <a:lnTo>
                  <a:pt x="3680" y="1958"/>
                </a:lnTo>
                <a:close/>
                <a:moveTo>
                  <a:pt x="4835" y="3482"/>
                </a:moveTo>
                <a:lnTo>
                  <a:pt x="6573" y="5792"/>
                </a:lnTo>
                <a:lnTo>
                  <a:pt x="4025" y="4613"/>
                </a:lnTo>
                <a:lnTo>
                  <a:pt x="4835" y="3482"/>
                </a:lnTo>
                <a:close/>
                <a:moveTo>
                  <a:pt x="2418" y="4077"/>
                </a:moveTo>
                <a:lnTo>
                  <a:pt x="3739" y="4696"/>
                </a:lnTo>
                <a:lnTo>
                  <a:pt x="2370" y="6601"/>
                </a:lnTo>
                <a:lnTo>
                  <a:pt x="2418" y="4077"/>
                </a:lnTo>
                <a:close/>
                <a:moveTo>
                  <a:pt x="2398" y="1"/>
                </a:moveTo>
                <a:cubicBezTo>
                  <a:pt x="2389" y="1"/>
                  <a:pt x="2379" y="2"/>
                  <a:pt x="2370" y="5"/>
                </a:cubicBezTo>
                <a:cubicBezTo>
                  <a:pt x="2334" y="17"/>
                  <a:pt x="2310" y="53"/>
                  <a:pt x="2310" y="101"/>
                </a:cubicBezTo>
                <a:lnTo>
                  <a:pt x="2263" y="2172"/>
                </a:lnTo>
                <a:lnTo>
                  <a:pt x="72" y="2827"/>
                </a:lnTo>
                <a:cubicBezTo>
                  <a:pt x="36" y="2839"/>
                  <a:pt x="13" y="2875"/>
                  <a:pt x="13" y="2910"/>
                </a:cubicBezTo>
                <a:cubicBezTo>
                  <a:pt x="1" y="2946"/>
                  <a:pt x="24" y="2982"/>
                  <a:pt x="60" y="3006"/>
                </a:cubicBezTo>
                <a:lnTo>
                  <a:pt x="2227" y="3994"/>
                </a:lnTo>
                <a:lnTo>
                  <a:pt x="2168" y="6911"/>
                </a:lnTo>
                <a:cubicBezTo>
                  <a:pt x="2168" y="6947"/>
                  <a:pt x="2203" y="6982"/>
                  <a:pt x="2239" y="6994"/>
                </a:cubicBezTo>
                <a:cubicBezTo>
                  <a:pt x="2251" y="7006"/>
                  <a:pt x="2251" y="7006"/>
                  <a:pt x="2263" y="7006"/>
                </a:cubicBezTo>
                <a:cubicBezTo>
                  <a:pt x="2299" y="7006"/>
                  <a:pt x="2322" y="6982"/>
                  <a:pt x="2346" y="6970"/>
                </a:cubicBezTo>
                <a:lnTo>
                  <a:pt x="3918" y="4780"/>
                </a:lnTo>
                <a:lnTo>
                  <a:pt x="6835" y="6125"/>
                </a:lnTo>
                <a:cubicBezTo>
                  <a:pt x="6844" y="6128"/>
                  <a:pt x="6855" y="6130"/>
                  <a:pt x="6865" y="6130"/>
                </a:cubicBezTo>
                <a:cubicBezTo>
                  <a:pt x="6894" y="6130"/>
                  <a:pt x="6925" y="6119"/>
                  <a:pt x="6942" y="6101"/>
                </a:cubicBezTo>
                <a:cubicBezTo>
                  <a:pt x="6978" y="6066"/>
                  <a:pt x="6978" y="6018"/>
                  <a:pt x="6954" y="5982"/>
                </a:cubicBezTo>
                <a:lnTo>
                  <a:pt x="4954" y="3327"/>
                </a:lnTo>
                <a:lnTo>
                  <a:pt x="6561" y="1089"/>
                </a:lnTo>
                <a:cubicBezTo>
                  <a:pt x="6585" y="1053"/>
                  <a:pt x="6585" y="1005"/>
                  <a:pt x="6561" y="970"/>
                </a:cubicBezTo>
                <a:cubicBezTo>
                  <a:pt x="6542" y="950"/>
                  <a:pt x="6506" y="931"/>
                  <a:pt x="6474" y="931"/>
                </a:cubicBezTo>
                <a:cubicBezTo>
                  <a:pt x="6467" y="931"/>
                  <a:pt x="6460" y="932"/>
                  <a:pt x="6454" y="934"/>
                </a:cubicBezTo>
                <a:lnTo>
                  <a:pt x="3751" y="1732"/>
                </a:lnTo>
                <a:lnTo>
                  <a:pt x="2477" y="41"/>
                </a:lnTo>
                <a:cubicBezTo>
                  <a:pt x="2459" y="14"/>
                  <a:pt x="2428" y="1"/>
                  <a:pt x="23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61" name="Google Shape;2961;p32"/>
          <p:cNvGrpSpPr/>
          <p:nvPr/>
        </p:nvGrpSpPr>
        <p:grpSpPr>
          <a:xfrm>
            <a:off x="220603" y="4300949"/>
            <a:ext cx="369299" cy="524156"/>
            <a:chOff x="7619190" y="700187"/>
            <a:chExt cx="184649" cy="262078"/>
          </a:xfrm>
        </p:grpSpPr>
        <p:sp>
          <p:nvSpPr>
            <p:cNvPr id="2962" name="Google Shape;2962;p32"/>
            <p:cNvSpPr/>
            <p:nvPr/>
          </p:nvSpPr>
          <p:spPr>
            <a:xfrm>
              <a:off x="7664676" y="845512"/>
              <a:ext cx="36247" cy="116754"/>
            </a:xfrm>
            <a:custGeom>
              <a:avLst/>
              <a:gdLst/>
              <a:ahLst/>
              <a:cxnLst/>
              <a:rect l="l" t="t" r="r" b="b"/>
              <a:pathLst>
                <a:path w="977" h="3147" extrusionOk="0">
                  <a:moveTo>
                    <a:pt x="101" y="1"/>
                  </a:moveTo>
                  <a:cubicBezTo>
                    <a:pt x="92" y="1"/>
                    <a:pt x="82" y="2"/>
                    <a:pt x="72" y="4"/>
                  </a:cubicBezTo>
                  <a:cubicBezTo>
                    <a:pt x="24" y="15"/>
                    <a:pt x="0" y="63"/>
                    <a:pt x="12" y="111"/>
                  </a:cubicBezTo>
                  <a:lnTo>
                    <a:pt x="786" y="3075"/>
                  </a:lnTo>
                  <a:cubicBezTo>
                    <a:pt x="798" y="3123"/>
                    <a:pt x="834" y="3147"/>
                    <a:pt x="882" y="3147"/>
                  </a:cubicBezTo>
                  <a:lnTo>
                    <a:pt x="905" y="3147"/>
                  </a:lnTo>
                  <a:cubicBezTo>
                    <a:pt x="953" y="3135"/>
                    <a:pt x="977" y="3075"/>
                    <a:pt x="965" y="3028"/>
                  </a:cubicBezTo>
                  <a:lnTo>
                    <a:pt x="191" y="63"/>
                  </a:lnTo>
                  <a:cubicBezTo>
                    <a:pt x="181" y="24"/>
                    <a:pt x="147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7619190" y="883763"/>
              <a:ext cx="111337" cy="36989"/>
            </a:xfrm>
            <a:custGeom>
              <a:avLst/>
              <a:gdLst/>
              <a:ahLst/>
              <a:cxnLst/>
              <a:rect l="l" t="t" r="r" b="b"/>
              <a:pathLst>
                <a:path w="3001" h="997" extrusionOk="0">
                  <a:moveTo>
                    <a:pt x="2900" y="1"/>
                  </a:moveTo>
                  <a:cubicBezTo>
                    <a:pt x="2890" y="1"/>
                    <a:pt x="2880" y="3"/>
                    <a:pt x="2870" y="8"/>
                  </a:cubicBezTo>
                  <a:lnTo>
                    <a:pt x="83" y="806"/>
                  </a:lnTo>
                  <a:cubicBezTo>
                    <a:pt x="36" y="818"/>
                    <a:pt x="0" y="878"/>
                    <a:pt x="24" y="925"/>
                  </a:cubicBezTo>
                  <a:cubicBezTo>
                    <a:pt x="36" y="961"/>
                    <a:pt x="72" y="997"/>
                    <a:pt x="107" y="997"/>
                  </a:cubicBezTo>
                  <a:cubicBezTo>
                    <a:pt x="119" y="997"/>
                    <a:pt x="131" y="985"/>
                    <a:pt x="131" y="985"/>
                  </a:cubicBezTo>
                  <a:lnTo>
                    <a:pt x="2917" y="187"/>
                  </a:lnTo>
                  <a:cubicBezTo>
                    <a:pt x="2965" y="175"/>
                    <a:pt x="3001" y="116"/>
                    <a:pt x="2977" y="68"/>
                  </a:cubicBezTo>
                  <a:cubicBezTo>
                    <a:pt x="2967" y="31"/>
                    <a:pt x="2936" y="1"/>
                    <a:pt x="2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7635069" y="866845"/>
              <a:ext cx="95458" cy="64962"/>
            </a:xfrm>
            <a:custGeom>
              <a:avLst/>
              <a:gdLst/>
              <a:ahLst/>
              <a:cxnLst/>
              <a:rect l="l" t="t" r="r" b="b"/>
              <a:pathLst>
                <a:path w="2573" h="1751" extrusionOk="0">
                  <a:moveTo>
                    <a:pt x="118" y="0"/>
                  </a:moveTo>
                  <a:cubicBezTo>
                    <a:pt x="84" y="0"/>
                    <a:pt x="52" y="16"/>
                    <a:pt x="36" y="48"/>
                  </a:cubicBezTo>
                  <a:cubicBezTo>
                    <a:pt x="1" y="83"/>
                    <a:pt x="13" y="143"/>
                    <a:pt x="60" y="179"/>
                  </a:cubicBezTo>
                  <a:lnTo>
                    <a:pt x="2418" y="1726"/>
                  </a:lnTo>
                  <a:cubicBezTo>
                    <a:pt x="2430" y="1738"/>
                    <a:pt x="2442" y="1750"/>
                    <a:pt x="2465" y="1750"/>
                  </a:cubicBezTo>
                  <a:cubicBezTo>
                    <a:pt x="2489" y="1750"/>
                    <a:pt x="2525" y="1726"/>
                    <a:pt x="2549" y="1703"/>
                  </a:cubicBezTo>
                  <a:cubicBezTo>
                    <a:pt x="2573" y="1655"/>
                    <a:pt x="2561" y="1596"/>
                    <a:pt x="2513" y="1572"/>
                  </a:cubicBezTo>
                  <a:lnTo>
                    <a:pt x="167" y="12"/>
                  </a:lnTo>
                  <a:cubicBezTo>
                    <a:pt x="152" y="4"/>
                    <a:pt x="134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7651430" y="848703"/>
              <a:ext cx="60547" cy="100318"/>
            </a:xfrm>
            <a:custGeom>
              <a:avLst/>
              <a:gdLst/>
              <a:ahLst/>
              <a:cxnLst/>
              <a:rect l="l" t="t" r="r" b="b"/>
              <a:pathLst>
                <a:path w="1632" h="2704" extrusionOk="0">
                  <a:moveTo>
                    <a:pt x="1522" y="1"/>
                  </a:moveTo>
                  <a:cubicBezTo>
                    <a:pt x="1489" y="1"/>
                    <a:pt x="1457" y="17"/>
                    <a:pt x="1441" y="49"/>
                  </a:cubicBezTo>
                  <a:lnTo>
                    <a:pt x="24" y="2561"/>
                  </a:lnTo>
                  <a:cubicBezTo>
                    <a:pt x="0" y="2608"/>
                    <a:pt x="12" y="2668"/>
                    <a:pt x="60" y="2692"/>
                  </a:cubicBezTo>
                  <a:cubicBezTo>
                    <a:pt x="72" y="2692"/>
                    <a:pt x="84" y="2704"/>
                    <a:pt x="107" y="2704"/>
                  </a:cubicBezTo>
                  <a:cubicBezTo>
                    <a:pt x="143" y="2704"/>
                    <a:pt x="167" y="2680"/>
                    <a:pt x="191" y="2656"/>
                  </a:cubicBezTo>
                  <a:lnTo>
                    <a:pt x="1608" y="144"/>
                  </a:lnTo>
                  <a:cubicBezTo>
                    <a:pt x="1631" y="96"/>
                    <a:pt x="1620" y="37"/>
                    <a:pt x="1572" y="13"/>
                  </a:cubicBezTo>
                  <a:cubicBezTo>
                    <a:pt x="1556" y="5"/>
                    <a:pt x="1539" y="1"/>
                    <a:pt x="1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7737987" y="700187"/>
              <a:ext cx="36729" cy="116754"/>
            </a:xfrm>
            <a:custGeom>
              <a:avLst/>
              <a:gdLst/>
              <a:ahLst/>
              <a:cxnLst/>
              <a:rect l="l" t="t" r="r" b="b"/>
              <a:pathLst>
                <a:path w="990" h="3147" extrusionOk="0">
                  <a:moveTo>
                    <a:pt x="108" y="0"/>
                  </a:moveTo>
                  <a:cubicBezTo>
                    <a:pt x="100" y="0"/>
                    <a:pt x="92" y="1"/>
                    <a:pt x="84" y="3"/>
                  </a:cubicBezTo>
                  <a:cubicBezTo>
                    <a:pt x="37" y="15"/>
                    <a:pt x="1" y="63"/>
                    <a:pt x="13" y="123"/>
                  </a:cubicBezTo>
                  <a:lnTo>
                    <a:pt x="787" y="3075"/>
                  </a:lnTo>
                  <a:cubicBezTo>
                    <a:pt x="799" y="3123"/>
                    <a:pt x="834" y="3147"/>
                    <a:pt x="882" y="3147"/>
                  </a:cubicBezTo>
                  <a:lnTo>
                    <a:pt x="906" y="3147"/>
                  </a:lnTo>
                  <a:cubicBezTo>
                    <a:pt x="953" y="3135"/>
                    <a:pt x="989" y="3087"/>
                    <a:pt x="977" y="3028"/>
                  </a:cubicBezTo>
                  <a:lnTo>
                    <a:pt x="191" y="75"/>
                  </a:lnTo>
                  <a:cubicBezTo>
                    <a:pt x="181" y="25"/>
                    <a:pt x="147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7692947" y="738624"/>
              <a:ext cx="110892" cy="36803"/>
            </a:xfrm>
            <a:custGeom>
              <a:avLst/>
              <a:gdLst/>
              <a:ahLst/>
              <a:cxnLst/>
              <a:rect l="l" t="t" r="r" b="b"/>
              <a:pathLst>
                <a:path w="2989" h="992" extrusionOk="0">
                  <a:moveTo>
                    <a:pt x="2883" y="0"/>
                  </a:moveTo>
                  <a:cubicBezTo>
                    <a:pt x="2875" y="0"/>
                    <a:pt x="2866" y="1"/>
                    <a:pt x="2858" y="3"/>
                  </a:cubicBezTo>
                  <a:lnTo>
                    <a:pt x="84" y="801"/>
                  </a:lnTo>
                  <a:cubicBezTo>
                    <a:pt x="24" y="813"/>
                    <a:pt x="0" y="872"/>
                    <a:pt x="12" y="920"/>
                  </a:cubicBezTo>
                  <a:cubicBezTo>
                    <a:pt x="24" y="968"/>
                    <a:pt x="60" y="992"/>
                    <a:pt x="108" y="992"/>
                  </a:cubicBezTo>
                  <a:cubicBezTo>
                    <a:pt x="120" y="992"/>
                    <a:pt x="120" y="992"/>
                    <a:pt x="131" y="980"/>
                  </a:cubicBezTo>
                  <a:lnTo>
                    <a:pt x="2906" y="182"/>
                  </a:lnTo>
                  <a:cubicBezTo>
                    <a:pt x="2965" y="170"/>
                    <a:pt x="2989" y="122"/>
                    <a:pt x="2977" y="63"/>
                  </a:cubicBezTo>
                  <a:cubicBezTo>
                    <a:pt x="2967" y="23"/>
                    <a:pt x="2925" y="0"/>
                    <a:pt x="2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7708863" y="721595"/>
              <a:ext cx="94976" cy="64888"/>
            </a:xfrm>
            <a:custGeom>
              <a:avLst/>
              <a:gdLst/>
              <a:ahLst/>
              <a:cxnLst/>
              <a:rect l="l" t="t" r="r" b="b"/>
              <a:pathLst>
                <a:path w="2560" h="1749" extrusionOk="0">
                  <a:moveTo>
                    <a:pt x="104" y="1"/>
                  </a:moveTo>
                  <a:cubicBezTo>
                    <a:pt x="76" y="1"/>
                    <a:pt x="46" y="17"/>
                    <a:pt x="24" y="46"/>
                  </a:cubicBezTo>
                  <a:cubicBezTo>
                    <a:pt x="0" y="93"/>
                    <a:pt x="12" y="153"/>
                    <a:pt x="60" y="177"/>
                  </a:cubicBezTo>
                  <a:lnTo>
                    <a:pt x="2405" y="1724"/>
                  </a:lnTo>
                  <a:cubicBezTo>
                    <a:pt x="2417" y="1736"/>
                    <a:pt x="2441" y="1748"/>
                    <a:pt x="2453" y="1748"/>
                  </a:cubicBezTo>
                  <a:cubicBezTo>
                    <a:pt x="2489" y="1748"/>
                    <a:pt x="2512" y="1736"/>
                    <a:pt x="2536" y="1701"/>
                  </a:cubicBezTo>
                  <a:cubicBezTo>
                    <a:pt x="2560" y="1665"/>
                    <a:pt x="2548" y="1605"/>
                    <a:pt x="2512" y="1570"/>
                  </a:cubicBezTo>
                  <a:lnTo>
                    <a:pt x="155" y="22"/>
                  </a:lnTo>
                  <a:cubicBezTo>
                    <a:pt x="141" y="8"/>
                    <a:pt x="123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7724742" y="703378"/>
              <a:ext cx="60547" cy="100318"/>
            </a:xfrm>
            <a:custGeom>
              <a:avLst/>
              <a:gdLst/>
              <a:ahLst/>
              <a:cxnLst/>
              <a:rect l="l" t="t" r="r" b="b"/>
              <a:pathLst>
                <a:path w="1632" h="2704" extrusionOk="0">
                  <a:moveTo>
                    <a:pt x="1525" y="1"/>
                  </a:moveTo>
                  <a:cubicBezTo>
                    <a:pt x="1494" y="1"/>
                    <a:pt x="1465" y="17"/>
                    <a:pt x="1441" y="48"/>
                  </a:cubicBezTo>
                  <a:lnTo>
                    <a:pt x="25" y="2561"/>
                  </a:lnTo>
                  <a:cubicBezTo>
                    <a:pt x="1" y="2608"/>
                    <a:pt x="25" y="2668"/>
                    <a:pt x="60" y="2692"/>
                  </a:cubicBezTo>
                  <a:cubicBezTo>
                    <a:pt x="84" y="2703"/>
                    <a:pt x="96" y="2703"/>
                    <a:pt x="108" y="2703"/>
                  </a:cubicBezTo>
                  <a:cubicBezTo>
                    <a:pt x="144" y="2703"/>
                    <a:pt x="179" y="2680"/>
                    <a:pt x="191" y="2656"/>
                  </a:cubicBezTo>
                  <a:lnTo>
                    <a:pt x="1608" y="144"/>
                  </a:lnTo>
                  <a:cubicBezTo>
                    <a:pt x="1632" y="96"/>
                    <a:pt x="1620" y="37"/>
                    <a:pt x="1572" y="13"/>
                  </a:cubicBezTo>
                  <a:cubicBezTo>
                    <a:pt x="1556" y="5"/>
                    <a:pt x="1541" y="1"/>
                    <a:pt x="1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0" name="Google Shape;2970;p32"/>
          <p:cNvGrpSpPr/>
          <p:nvPr/>
        </p:nvGrpSpPr>
        <p:grpSpPr>
          <a:xfrm>
            <a:off x="1244444" y="2935817"/>
            <a:ext cx="411743" cy="452405"/>
            <a:chOff x="7065678" y="829299"/>
            <a:chExt cx="205871" cy="226202"/>
          </a:xfrm>
        </p:grpSpPr>
        <p:sp>
          <p:nvSpPr>
            <p:cNvPr id="2971" name="Google Shape;2971;p32"/>
            <p:cNvSpPr/>
            <p:nvPr/>
          </p:nvSpPr>
          <p:spPr>
            <a:xfrm>
              <a:off x="7065678" y="960933"/>
              <a:ext cx="94123" cy="94568"/>
            </a:xfrm>
            <a:custGeom>
              <a:avLst/>
              <a:gdLst/>
              <a:ahLst/>
              <a:cxnLst/>
              <a:rect l="l" t="t" r="r" b="b"/>
              <a:pathLst>
                <a:path w="2537" h="2549" extrusionOk="0">
                  <a:moveTo>
                    <a:pt x="1275" y="191"/>
                  </a:moveTo>
                  <a:cubicBezTo>
                    <a:pt x="1870" y="191"/>
                    <a:pt x="2346" y="679"/>
                    <a:pt x="2346" y="1274"/>
                  </a:cubicBezTo>
                  <a:cubicBezTo>
                    <a:pt x="2346" y="1869"/>
                    <a:pt x="1870" y="2358"/>
                    <a:pt x="1275" y="2358"/>
                  </a:cubicBezTo>
                  <a:cubicBezTo>
                    <a:pt x="667" y="2358"/>
                    <a:pt x="191" y="1869"/>
                    <a:pt x="191" y="1274"/>
                  </a:cubicBezTo>
                  <a:cubicBezTo>
                    <a:pt x="191" y="679"/>
                    <a:pt x="667" y="191"/>
                    <a:pt x="1275" y="191"/>
                  </a:cubicBezTo>
                  <a:close/>
                  <a:moveTo>
                    <a:pt x="1275" y="0"/>
                  </a:moveTo>
                  <a:cubicBezTo>
                    <a:pt x="572" y="0"/>
                    <a:pt x="1" y="572"/>
                    <a:pt x="1" y="1274"/>
                  </a:cubicBezTo>
                  <a:cubicBezTo>
                    <a:pt x="1" y="1977"/>
                    <a:pt x="572" y="2548"/>
                    <a:pt x="1275" y="2548"/>
                  </a:cubicBezTo>
                  <a:cubicBezTo>
                    <a:pt x="1965" y="2548"/>
                    <a:pt x="2537" y="1977"/>
                    <a:pt x="2537" y="1274"/>
                  </a:cubicBezTo>
                  <a:cubicBezTo>
                    <a:pt x="2537" y="572"/>
                    <a:pt x="1965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7102779" y="983417"/>
              <a:ext cx="36284" cy="27899"/>
            </a:xfrm>
            <a:custGeom>
              <a:avLst/>
              <a:gdLst/>
              <a:ahLst/>
              <a:cxnLst/>
              <a:rect l="l" t="t" r="r" b="b"/>
              <a:pathLst>
                <a:path w="978" h="752" extrusionOk="0">
                  <a:moveTo>
                    <a:pt x="333" y="0"/>
                  </a:moveTo>
                  <a:cubicBezTo>
                    <a:pt x="182" y="0"/>
                    <a:pt x="69" y="64"/>
                    <a:pt x="60" y="73"/>
                  </a:cubicBezTo>
                  <a:cubicBezTo>
                    <a:pt x="25" y="97"/>
                    <a:pt x="1" y="156"/>
                    <a:pt x="36" y="204"/>
                  </a:cubicBezTo>
                  <a:cubicBezTo>
                    <a:pt x="52" y="227"/>
                    <a:pt x="83" y="245"/>
                    <a:pt x="112" y="245"/>
                  </a:cubicBezTo>
                  <a:cubicBezTo>
                    <a:pt x="128" y="245"/>
                    <a:pt x="143" y="240"/>
                    <a:pt x="156" y="228"/>
                  </a:cubicBezTo>
                  <a:cubicBezTo>
                    <a:pt x="164" y="228"/>
                    <a:pt x="244" y="182"/>
                    <a:pt x="343" y="182"/>
                  </a:cubicBezTo>
                  <a:cubicBezTo>
                    <a:pt x="378" y="182"/>
                    <a:pt x="416" y="188"/>
                    <a:pt x="453" y="204"/>
                  </a:cubicBezTo>
                  <a:cubicBezTo>
                    <a:pt x="596" y="263"/>
                    <a:pt x="703" y="430"/>
                    <a:pt x="787" y="692"/>
                  </a:cubicBezTo>
                  <a:cubicBezTo>
                    <a:pt x="798" y="728"/>
                    <a:pt x="834" y="751"/>
                    <a:pt x="870" y="751"/>
                  </a:cubicBezTo>
                  <a:lnTo>
                    <a:pt x="894" y="751"/>
                  </a:lnTo>
                  <a:cubicBezTo>
                    <a:pt x="953" y="740"/>
                    <a:pt x="977" y="680"/>
                    <a:pt x="965" y="632"/>
                  </a:cubicBezTo>
                  <a:cubicBezTo>
                    <a:pt x="870" y="311"/>
                    <a:pt x="715" y="108"/>
                    <a:pt x="525" y="37"/>
                  </a:cubicBezTo>
                  <a:cubicBezTo>
                    <a:pt x="458" y="10"/>
                    <a:pt x="392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7177426" y="895969"/>
              <a:ext cx="94123" cy="94123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63" y="191"/>
                  </a:moveTo>
                  <a:cubicBezTo>
                    <a:pt x="1858" y="191"/>
                    <a:pt x="2346" y="668"/>
                    <a:pt x="2346" y="1263"/>
                  </a:cubicBezTo>
                  <a:cubicBezTo>
                    <a:pt x="2346" y="1870"/>
                    <a:pt x="1858" y="2346"/>
                    <a:pt x="1263" y="2346"/>
                  </a:cubicBezTo>
                  <a:cubicBezTo>
                    <a:pt x="668" y="2346"/>
                    <a:pt x="179" y="1870"/>
                    <a:pt x="179" y="1263"/>
                  </a:cubicBezTo>
                  <a:cubicBezTo>
                    <a:pt x="179" y="668"/>
                    <a:pt x="668" y="191"/>
                    <a:pt x="1263" y="191"/>
                  </a:cubicBezTo>
                  <a:close/>
                  <a:moveTo>
                    <a:pt x="1263" y="1"/>
                  </a:moveTo>
                  <a:cubicBezTo>
                    <a:pt x="560" y="1"/>
                    <a:pt x="1" y="572"/>
                    <a:pt x="1" y="1263"/>
                  </a:cubicBezTo>
                  <a:cubicBezTo>
                    <a:pt x="1" y="1965"/>
                    <a:pt x="560" y="2537"/>
                    <a:pt x="1263" y="2537"/>
                  </a:cubicBezTo>
                  <a:cubicBezTo>
                    <a:pt x="1965" y="2537"/>
                    <a:pt x="2537" y="1965"/>
                    <a:pt x="2537" y="1263"/>
                  </a:cubicBezTo>
                  <a:cubicBezTo>
                    <a:pt x="2537" y="560"/>
                    <a:pt x="1965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7214565" y="918045"/>
              <a:ext cx="36247" cy="28344"/>
            </a:xfrm>
            <a:custGeom>
              <a:avLst/>
              <a:gdLst/>
              <a:ahLst/>
              <a:cxnLst/>
              <a:rect l="l" t="t" r="r" b="b"/>
              <a:pathLst>
                <a:path w="977" h="764" extrusionOk="0">
                  <a:moveTo>
                    <a:pt x="323" y="0"/>
                  </a:moveTo>
                  <a:cubicBezTo>
                    <a:pt x="175" y="0"/>
                    <a:pt x="68" y="64"/>
                    <a:pt x="60" y="73"/>
                  </a:cubicBezTo>
                  <a:cubicBezTo>
                    <a:pt x="12" y="96"/>
                    <a:pt x="0" y="156"/>
                    <a:pt x="24" y="204"/>
                  </a:cubicBezTo>
                  <a:cubicBezTo>
                    <a:pt x="48" y="235"/>
                    <a:pt x="77" y="251"/>
                    <a:pt x="108" y="251"/>
                  </a:cubicBezTo>
                  <a:cubicBezTo>
                    <a:pt x="123" y="251"/>
                    <a:pt x="139" y="247"/>
                    <a:pt x="155" y="239"/>
                  </a:cubicBezTo>
                  <a:cubicBezTo>
                    <a:pt x="155" y="239"/>
                    <a:pt x="232" y="194"/>
                    <a:pt x="335" y="194"/>
                  </a:cubicBezTo>
                  <a:cubicBezTo>
                    <a:pt x="372" y="194"/>
                    <a:pt x="412" y="200"/>
                    <a:pt x="452" y="216"/>
                  </a:cubicBezTo>
                  <a:cubicBezTo>
                    <a:pt x="583" y="263"/>
                    <a:pt x="702" y="430"/>
                    <a:pt x="774" y="692"/>
                  </a:cubicBezTo>
                  <a:cubicBezTo>
                    <a:pt x="786" y="727"/>
                    <a:pt x="833" y="763"/>
                    <a:pt x="869" y="763"/>
                  </a:cubicBezTo>
                  <a:cubicBezTo>
                    <a:pt x="881" y="763"/>
                    <a:pt x="893" y="751"/>
                    <a:pt x="893" y="751"/>
                  </a:cubicBezTo>
                  <a:cubicBezTo>
                    <a:pt x="941" y="739"/>
                    <a:pt x="976" y="692"/>
                    <a:pt x="964" y="632"/>
                  </a:cubicBezTo>
                  <a:cubicBezTo>
                    <a:pt x="869" y="311"/>
                    <a:pt x="714" y="108"/>
                    <a:pt x="512" y="37"/>
                  </a:cubicBezTo>
                  <a:cubicBezTo>
                    <a:pt x="445" y="10"/>
                    <a:pt x="381" y="0"/>
                    <a:pt x="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7082893" y="829299"/>
              <a:ext cx="76463" cy="76426"/>
            </a:xfrm>
            <a:custGeom>
              <a:avLst/>
              <a:gdLst/>
              <a:ahLst/>
              <a:cxnLst/>
              <a:rect l="l" t="t" r="r" b="b"/>
              <a:pathLst>
                <a:path w="2061" h="2060" extrusionOk="0">
                  <a:moveTo>
                    <a:pt x="1025" y="191"/>
                  </a:moveTo>
                  <a:cubicBezTo>
                    <a:pt x="1489" y="191"/>
                    <a:pt x="1870" y="572"/>
                    <a:pt x="1870" y="1036"/>
                  </a:cubicBezTo>
                  <a:cubicBezTo>
                    <a:pt x="1870" y="1500"/>
                    <a:pt x="1489" y="1881"/>
                    <a:pt x="1025" y="1881"/>
                  </a:cubicBezTo>
                  <a:cubicBezTo>
                    <a:pt x="561" y="1881"/>
                    <a:pt x="180" y="1500"/>
                    <a:pt x="180" y="1036"/>
                  </a:cubicBezTo>
                  <a:cubicBezTo>
                    <a:pt x="180" y="572"/>
                    <a:pt x="561" y="191"/>
                    <a:pt x="1025" y="191"/>
                  </a:cubicBezTo>
                  <a:close/>
                  <a:moveTo>
                    <a:pt x="1025" y="0"/>
                  </a:moveTo>
                  <a:cubicBezTo>
                    <a:pt x="453" y="0"/>
                    <a:pt x="1" y="464"/>
                    <a:pt x="1" y="1036"/>
                  </a:cubicBezTo>
                  <a:cubicBezTo>
                    <a:pt x="1" y="1607"/>
                    <a:pt x="453" y="2060"/>
                    <a:pt x="1025" y="2060"/>
                  </a:cubicBezTo>
                  <a:cubicBezTo>
                    <a:pt x="1596" y="2060"/>
                    <a:pt x="2061" y="1607"/>
                    <a:pt x="2061" y="1036"/>
                  </a:cubicBezTo>
                  <a:cubicBezTo>
                    <a:pt x="2061" y="464"/>
                    <a:pt x="1596" y="0"/>
                    <a:pt x="1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7112499" y="846922"/>
              <a:ext cx="30088" cy="23930"/>
            </a:xfrm>
            <a:custGeom>
              <a:avLst/>
              <a:gdLst/>
              <a:ahLst/>
              <a:cxnLst/>
              <a:rect l="l" t="t" r="r" b="b"/>
              <a:pathLst>
                <a:path w="811" h="645" extrusionOk="0">
                  <a:moveTo>
                    <a:pt x="291" y="1"/>
                  </a:moveTo>
                  <a:cubicBezTo>
                    <a:pt x="160" y="1"/>
                    <a:pt x="57" y="61"/>
                    <a:pt x="48" y="61"/>
                  </a:cubicBezTo>
                  <a:cubicBezTo>
                    <a:pt x="13" y="85"/>
                    <a:pt x="1" y="144"/>
                    <a:pt x="24" y="192"/>
                  </a:cubicBezTo>
                  <a:cubicBezTo>
                    <a:pt x="40" y="224"/>
                    <a:pt x="72" y="239"/>
                    <a:pt x="106" y="239"/>
                  </a:cubicBezTo>
                  <a:cubicBezTo>
                    <a:pt x="122" y="239"/>
                    <a:pt x="140" y="235"/>
                    <a:pt x="155" y="228"/>
                  </a:cubicBezTo>
                  <a:cubicBezTo>
                    <a:pt x="155" y="228"/>
                    <a:pt x="219" y="192"/>
                    <a:pt x="297" y="192"/>
                  </a:cubicBezTo>
                  <a:cubicBezTo>
                    <a:pt x="320" y="192"/>
                    <a:pt x="345" y="195"/>
                    <a:pt x="370" y="204"/>
                  </a:cubicBezTo>
                  <a:cubicBezTo>
                    <a:pt x="477" y="251"/>
                    <a:pt x="560" y="370"/>
                    <a:pt x="620" y="573"/>
                  </a:cubicBezTo>
                  <a:cubicBezTo>
                    <a:pt x="632" y="620"/>
                    <a:pt x="667" y="644"/>
                    <a:pt x="715" y="644"/>
                  </a:cubicBezTo>
                  <a:lnTo>
                    <a:pt x="739" y="644"/>
                  </a:lnTo>
                  <a:cubicBezTo>
                    <a:pt x="786" y="620"/>
                    <a:pt x="810" y="573"/>
                    <a:pt x="798" y="525"/>
                  </a:cubicBezTo>
                  <a:cubicBezTo>
                    <a:pt x="727" y="263"/>
                    <a:pt x="596" y="97"/>
                    <a:pt x="429" y="25"/>
                  </a:cubicBezTo>
                  <a:cubicBezTo>
                    <a:pt x="382" y="7"/>
                    <a:pt x="335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77" name="Google Shape;2977;p32"/>
          <p:cNvSpPr/>
          <p:nvPr/>
        </p:nvSpPr>
        <p:spPr>
          <a:xfrm>
            <a:off x="16778537" y="8025493"/>
            <a:ext cx="407358" cy="391481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rgbClr val="2619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5415588" y="902774"/>
            <a:ext cx="71945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4000" b="1" kern="0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PHIẾU HỌC TẬP 2 – NHÓM 2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502611" y="1614066"/>
            <a:ext cx="16346016" cy="105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  <a:defRPr/>
            </a:pPr>
            <a:r>
              <a:rPr lang="en-US" sz="27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	Nhóm: ………………………………………………………………………………</a:t>
            </a:r>
            <a:endParaRPr lang="en-US" sz="2700" kern="0" dirty="0">
              <a:solidFill>
                <a:prstClr val="black">
                  <a:lumMod val="95000"/>
                  <a:lumOff val="5000"/>
                </a:prst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  <a:p>
            <a:pPr algn="just" defTabSz="1371600">
              <a:lnSpc>
                <a:spcPct val="120000"/>
              </a:lnSpc>
              <a:defRPr/>
            </a:pPr>
            <a:r>
              <a:rPr lang="en-US" sz="27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	Thành viên: ………………………………………………………………………</a:t>
            </a:r>
            <a:endParaRPr lang="en-US" sz="2700" b="1" dirty="0">
              <a:solidFill>
                <a:srgbClr val="2C3A3D"/>
              </a:solidFill>
              <a:latin typeface="Arial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1338086" y="2685041"/>
            <a:ext cx="16346016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cầu</a:t>
            </a:r>
            <a:r>
              <a:rPr lang="en-US" sz="3200" b="1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I.2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SGK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109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2C3A3D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970992" y="3498639"/>
            <a:ext cx="16346016" cy="6777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xây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dựng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1371600">
              <a:lnSpc>
                <a:spcPct val="150000"/>
              </a:lnSpc>
              <a:defRPr/>
            </a:pPr>
            <a:r>
              <a:rPr lang="en-US" sz="3200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</a:t>
            </a:r>
          </a:p>
          <a:p>
            <a:pPr algn="just" defTabSz="1371600">
              <a:lnSpc>
                <a:spcPct val="150000"/>
              </a:lnSpc>
              <a:defRPr/>
            </a:pP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nghề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nghiệp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ây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dựng</a:t>
            </a:r>
            <a:r>
              <a:rPr lang="en-VN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fr-FR" sz="28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defTabSz="1371600">
              <a:lnSpc>
                <a:spcPct val="150000"/>
              </a:lnSpc>
              <a:defRPr/>
            </a:pPr>
            <a:r>
              <a:rPr lang="en-US" sz="3200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………………………………………………………………………………………………………………………………………….…………………</a:t>
            </a:r>
          </a:p>
          <a:p>
            <a:pPr algn="just" defTabSz="1371600">
              <a:lnSpc>
                <a:spcPct val="150000"/>
              </a:lnSpc>
              <a:defRPr/>
            </a:pP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nghề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nghiệp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xây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dựng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VN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defTabSz="1371600">
              <a:lnSpc>
                <a:spcPct val="150000"/>
              </a:lnSpc>
              <a:defRPr/>
            </a:pPr>
            <a:r>
              <a:rPr lang="en-US" sz="3200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………………………………………………………………………………………………………………………………………….………</a:t>
            </a:r>
          </a:p>
        </p:txBody>
      </p:sp>
      <p:pic>
        <p:nvPicPr>
          <p:cNvPr id="32" name="Picture 2" descr="Hình ảnh Học Sinh đọc Sách PNG Với Nền Trong Suốt | Tải Xuống Miễn Phí Trên  Lovepik.com | Student cartoon, School cartoon, Cartoon style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444" y1="18667" x2="40000" y2="18667"/>
                        <a14:foregroundMark x1="68444" y1="49333" x2="72444" y2="56000"/>
                        <a14:foregroundMark x1="32000" y1="84889" x2="64444" y2="85333"/>
                        <a14:foregroundMark x1="67111" y1="82667" x2="67111" y2="82667"/>
                        <a14:foregroundMark x1="70667" y1="84000" x2="70667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137" y="993319"/>
            <a:ext cx="2121861" cy="212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3249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5" name="Google Shape;2955;p32"/>
          <p:cNvGrpSpPr/>
          <p:nvPr/>
        </p:nvGrpSpPr>
        <p:grpSpPr>
          <a:xfrm flipH="1">
            <a:off x="666028" y="881140"/>
            <a:ext cx="1521341" cy="3233498"/>
            <a:chOff x="8230542" y="2865663"/>
            <a:chExt cx="760670" cy="1616749"/>
          </a:xfrm>
        </p:grpSpPr>
        <p:sp>
          <p:nvSpPr>
            <p:cNvPr id="2956" name="Google Shape;2956;p32"/>
            <p:cNvSpPr/>
            <p:nvPr/>
          </p:nvSpPr>
          <p:spPr>
            <a:xfrm>
              <a:off x="8230542" y="2865663"/>
              <a:ext cx="282294" cy="190880"/>
            </a:xfrm>
            <a:custGeom>
              <a:avLst/>
              <a:gdLst/>
              <a:ahLst/>
              <a:cxnLst/>
              <a:rect l="l" t="t" r="r" b="b"/>
              <a:pathLst>
                <a:path w="7609" h="5145" extrusionOk="0">
                  <a:moveTo>
                    <a:pt x="7251" y="215"/>
                  </a:moveTo>
                  <a:lnTo>
                    <a:pt x="6096" y="1299"/>
                  </a:lnTo>
                  <a:lnTo>
                    <a:pt x="1286" y="858"/>
                  </a:lnTo>
                  <a:lnTo>
                    <a:pt x="7251" y="215"/>
                  </a:lnTo>
                  <a:close/>
                  <a:moveTo>
                    <a:pt x="381" y="989"/>
                  </a:moveTo>
                  <a:lnTo>
                    <a:pt x="5418" y="2715"/>
                  </a:lnTo>
                  <a:lnTo>
                    <a:pt x="5549" y="4847"/>
                  </a:lnTo>
                  <a:lnTo>
                    <a:pt x="381" y="989"/>
                  </a:lnTo>
                  <a:close/>
                  <a:moveTo>
                    <a:pt x="7501" y="1"/>
                  </a:moveTo>
                  <a:lnTo>
                    <a:pt x="84" y="798"/>
                  </a:lnTo>
                  <a:cubicBezTo>
                    <a:pt x="48" y="798"/>
                    <a:pt x="12" y="834"/>
                    <a:pt x="0" y="870"/>
                  </a:cubicBezTo>
                  <a:cubicBezTo>
                    <a:pt x="0" y="906"/>
                    <a:pt x="12" y="941"/>
                    <a:pt x="36" y="965"/>
                  </a:cubicBezTo>
                  <a:lnTo>
                    <a:pt x="5596" y="5120"/>
                  </a:lnTo>
                  <a:cubicBezTo>
                    <a:pt x="5620" y="5132"/>
                    <a:pt x="5632" y="5144"/>
                    <a:pt x="5656" y="5144"/>
                  </a:cubicBezTo>
                  <a:cubicBezTo>
                    <a:pt x="5703" y="5144"/>
                    <a:pt x="5751" y="5097"/>
                    <a:pt x="5751" y="5049"/>
                  </a:cubicBezTo>
                  <a:cubicBezTo>
                    <a:pt x="5751" y="5037"/>
                    <a:pt x="5751" y="5025"/>
                    <a:pt x="5751" y="5013"/>
                  </a:cubicBezTo>
                  <a:lnTo>
                    <a:pt x="5596" y="2632"/>
                  </a:lnTo>
                  <a:cubicBezTo>
                    <a:pt x="5596" y="2596"/>
                    <a:pt x="5573" y="2561"/>
                    <a:pt x="5537" y="2549"/>
                  </a:cubicBezTo>
                  <a:lnTo>
                    <a:pt x="1096" y="1037"/>
                  </a:lnTo>
                  <a:lnTo>
                    <a:pt x="6120" y="1489"/>
                  </a:lnTo>
                  <a:cubicBezTo>
                    <a:pt x="6127" y="1492"/>
                    <a:pt x="6133" y="1494"/>
                    <a:pt x="6139" y="1494"/>
                  </a:cubicBezTo>
                  <a:cubicBezTo>
                    <a:pt x="6157" y="1494"/>
                    <a:pt x="6174" y="1483"/>
                    <a:pt x="6192" y="1465"/>
                  </a:cubicBezTo>
                  <a:lnTo>
                    <a:pt x="7573" y="167"/>
                  </a:lnTo>
                  <a:cubicBezTo>
                    <a:pt x="7608" y="144"/>
                    <a:pt x="7608" y="96"/>
                    <a:pt x="7597" y="60"/>
                  </a:cubicBezTo>
                  <a:cubicBezTo>
                    <a:pt x="7585" y="25"/>
                    <a:pt x="7537" y="1"/>
                    <a:pt x="7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8431074" y="2913931"/>
              <a:ext cx="66743" cy="102396"/>
            </a:xfrm>
            <a:custGeom>
              <a:avLst/>
              <a:gdLst/>
              <a:ahLst/>
              <a:cxnLst/>
              <a:rect l="l" t="t" r="r" b="b"/>
              <a:pathLst>
                <a:path w="1799" h="2760" extrusionOk="0">
                  <a:moveTo>
                    <a:pt x="731" y="0"/>
                  </a:moveTo>
                  <a:cubicBezTo>
                    <a:pt x="718" y="0"/>
                    <a:pt x="704" y="3"/>
                    <a:pt x="691" y="9"/>
                  </a:cubicBezTo>
                  <a:cubicBezTo>
                    <a:pt x="644" y="21"/>
                    <a:pt x="620" y="81"/>
                    <a:pt x="632" y="129"/>
                  </a:cubicBezTo>
                  <a:lnTo>
                    <a:pt x="1489" y="2355"/>
                  </a:lnTo>
                  <a:lnTo>
                    <a:pt x="156" y="1272"/>
                  </a:lnTo>
                  <a:cubicBezTo>
                    <a:pt x="139" y="1255"/>
                    <a:pt x="117" y="1246"/>
                    <a:pt x="95" y="1246"/>
                  </a:cubicBezTo>
                  <a:cubicBezTo>
                    <a:pt x="70" y="1246"/>
                    <a:pt x="44" y="1258"/>
                    <a:pt x="25" y="1283"/>
                  </a:cubicBezTo>
                  <a:cubicBezTo>
                    <a:pt x="1" y="1319"/>
                    <a:pt x="1" y="1379"/>
                    <a:pt x="37" y="1414"/>
                  </a:cubicBezTo>
                  <a:lnTo>
                    <a:pt x="1644" y="2736"/>
                  </a:lnTo>
                  <a:cubicBezTo>
                    <a:pt x="1656" y="2748"/>
                    <a:pt x="1680" y="2760"/>
                    <a:pt x="1703" y="2760"/>
                  </a:cubicBezTo>
                  <a:cubicBezTo>
                    <a:pt x="1727" y="2760"/>
                    <a:pt x="1739" y="2748"/>
                    <a:pt x="1751" y="2736"/>
                  </a:cubicBezTo>
                  <a:cubicBezTo>
                    <a:pt x="1787" y="2712"/>
                    <a:pt x="1799" y="2665"/>
                    <a:pt x="1787" y="2629"/>
                  </a:cubicBezTo>
                  <a:lnTo>
                    <a:pt x="810" y="57"/>
                  </a:lnTo>
                  <a:cubicBezTo>
                    <a:pt x="802" y="22"/>
                    <a:pt x="767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8432855" y="2991027"/>
              <a:ext cx="65407" cy="25302"/>
            </a:xfrm>
            <a:custGeom>
              <a:avLst/>
              <a:gdLst/>
              <a:ahLst/>
              <a:cxnLst/>
              <a:rect l="l" t="t" r="r" b="b"/>
              <a:pathLst>
                <a:path w="1763" h="682" extrusionOk="0">
                  <a:moveTo>
                    <a:pt x="107" y="0"/>
                  </a:moveTo>
                  <a:cubicBezTo>
                    <a:pt x="65" y="0"/>
                    <a:pt x="22" y="25"/>
                    <a:pt x="12" y="75"/>
                  </a:cubicBezTo>
                  <a:cubicBezTo>
                    <a:pt x="0" y="122"/>
                    <a:pt x="24" y="170"/>
                    <a:pt x="72" y="182"/>
                  </a:cubicBezTo>
                  <a:lnTo>
                    <a:pt x="1620" y="670"/>
                  </a:lnTo>
                  <a:cubicBezTo>
                    <a:pt x="1632" y="670"/>
                    <a:pt x="1644" y="682"/>
                    <a:pt x="1655" y="682"/>
                  </a:cubicBezTo>
                  <a:cubicBezTo>
                    <a:pt x="1691" y="682"/>
                    <a:pt x="1727" y="646"/>
                    <a:pt x="1739" y="610"/>
                  </a:cubicBezTo>
                  <a:cubicBezTo>
                    <a:pt x="1763" y="563"/>
                    <a:pt x="1727" y="503"/>
                    <a:pt x="1679" y="491"/>
                  </a:cubicBezTo>
                  <a:lnTo>
                    <a:pt x="131" y="3"/>
                  </a:lnTo>
                  <a:cubicBezTo>
                    <a:pt x="123" y="1"/>
                    <a:pt x="115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8527388" y="3038479"/>
              <a:ext cx="463824" cy="1443932"/>
            </a:xfrm>
            <a:custGeom>
              <a:avLst/>
              <a:gdLst/>
              <a:ahLst/>
              <a:cxnLst/>
              <a:rect l="l" t="t" r="r" b="b"/>
              <a:pathLst>
                <a:path w="12502" h="38920" extrusionOk="0">
                  <a:moveTo>
                    <a:pt x="461" y="0"/>
                  </a:moveTo>
                  <a:cubicBezTo>
                    <a:pt x="431" y="0"/>
                    <a:pt x="402" y="13"/>
                    <a:pt x="381" y="34"/>
                  </a:cubicBezTo>
                  <a:cubicBezTo>
                    <a:pt x="346" y="70"/>
                    <a:pt x="358" y="129"/>
                    <a:pt x="393" y="165"/>
                  </a:cubicBezTo>
                  <a:cubicBezTo>
                    <a:pt x="393" y="165"/>
                    <a:pt x="762" y="498"/>
                    <a:pt x="1358" y="986"/>
                  </a:cubicBezTo>
                  <a:cubicBezTo>
                    <a:pt x="1382" y="998"/>
                    <a:pt x="1393" y="1010"/>
                    <a:pt x="1417" y="1010"/>
                  </a:cubicBezTo>
                  <a:cubicBezTo>
                    <a:pt x="1441" y="1010"/>
                    <a:pt x="1477" y="998"/>
                    <a:pt x="1489" y="974"/>
                  </a:cubicBezTo>
                  <a:cubicBezTo>
                    <a:pt x="1524" y="927"/>
                    <a:pt x="1512" y="867"/>
                    <a:pt x="1477" y="843"/>
                  </a:cubicBezTo>
                  <a:cubicBezTo>
                    <a:pt x="893" y="355"/>
                    <a:pt x="524" y="22"/>
                    <a:pt x="524" y="22"/>
                  </a:cubicBezTo>
                  <a:cubicBezTo>
                    <a:pt x="504" y="7"/>
                    <a:pt x="482" y="0"/>
                    <a:pt x="461" y="0"/>
                  </a:cubicBezTo>
                  <a:close/>
                  <a:moveTo>
                    <a:pt x="2405" y="1597"/>
                  </a:moveTo>
                  <a:cubicBezTo>
                    <a:pt x="2374" y="1597"/>
                    <a:pt x="2344" y="1612"/>
                    <a:pt x="2322" y="1641"/>
                  </a:cubicBezTo>
                  <a:cubicBezTo>
                    <a:pt x="2298" y="1677"/>
                    <a:pt x="2298" y="1736"/>
                    <a:pt x="2346" y="1772"/>
                  </a:cubicBezTo>
                  <a:cubicBezTo>
                    <a:pt x="2679" y="2034"/>
                    <a:pt x="3025" y="2284"/>
                    <a:pt x="3358" y="2522"/>
                  </a:cubicBezTo>
                  <a:cubicBezTo>
                    <a:pt x="3370" y="2534"/>
                    <a:pt x="3394" y="2546"/>
                    <a:pt x="3417" y="2546"/>
                  </a:cubicBezTo>
                  <a:cubicBezTo>
                    <a:pt x="3441" y="2546"/>
                    <a:pt x="3465" y="2534"/>
                    <a:pt x="3489" y="2498"/>
                  </a:cubicBezTo>
                  <a:cubicBezTo>
                    <a:pt x="3525" y="2463"/>
                    <a:pt x="3513" y="2403"/>
                    <a:pt x="3465" y="2367"/>
                  </a:cubicBezTo>
                  <a:cubicBezTo>
                    <a:pt x="3132" y="2129"/>
                    <a:pt x="2798" y="1879"/>
                    <a:pt x="2465" y="1617"/>
                  </a:cubicBezTo>
                  <a:cubicBezTo>
                    <a:pt x="2446" y="1603"/>
                    <a:pt x="2426" y="1597"/>
                    <a:pt x="2405" y="1597"/>
                  </a:cubicBezTo>
                  <a:close/>
                  <a:moveTo>
                    <a:pt x="10932" y="2758"/>
                  </a:moveTo>
                  <a:cubicBezTo>
                    <a:pt x="10886" y="2758"/>
                    <a:pt x="10859" y="2792"/>
                    <a:pt x="10859" y="2844"/>
                  </a:cubicBezTo>
                  <a:cubicBezTo>
                    <a:pt x="10847" y="2891"/>
                    <a:pt x="10883" y="2939"/>
                    <a:pt x="10942" y="2939"/>
                  </a:cubicBezTo>
                  <a:cubicBezTo>
                    <a:pt x="11383" y="2975"/>
                    <a:pt x="11788" y="3118"/>
                    <a:pt x="12050" y="3332"/>
                  </a:cubicBezTo>
                  <a:cubicBezTo>
                    <a:pt x="12073" y="3344"/>
                    <a:pt x="12097" y="3356"/>
                    <a:pt x="12109" y="3356"/>
                  </a:cubicBezTo>
                  <a:cubicBezTo>
                    <a:pt x="12145" y="3356"/>
                    <a:pt x="12169" y="3344"/>
                    <a:pt x="12192" y="3320"/>
                  </a:cubicBezTo>
                  <a:cubicBezTo>
                    <a:pt x="12216" y="3284"/>
                    <a:pt x="12216" y="3225"/>
                    <a:pt x="12169" y="3189"/>
                  </a:cubicBezTo>
                  <a:cubicBezTo>
                    <a:pt x="11871" y="2951"/>
                    <a:pt x="11442" y="2796"/>
                    <a:pt x="10954" y="2760"/>
                  </a:cubicBezTo>
                  <a:cubicBezTo>
                    <a:pt x="10946" y="2759"/>
                    <a:pt x="10939" y="2758"/>
                    <a:pt x="10932" y="2758"/>
                  </a:cubicBezTo>
                  <a:close/>
                  <a:moveTo>
                    <a:pt x="9705" y="2900"/>
                  </a:moveTo>
                  <a:cubicBezTo>
                    <a:pt x="9697" y="2900"/>
                    <a:pt x="9688" y="2901"/>
                    <a:pt x="9680" y="2903"/>
                  </a:cubicBezTo>
                  <a:cubicBezTo>
                    <a:pt x="9311" y="3010"/>
                    <a:pt x="8918" y="3201"/>
                    <a:pt x="8525" y="3463"/>
                  </a:cubicBezTo>
                  <a:cubicBezTo>
                    <a:pt x="8490" y="3499"/>
                    <a:pt x="8478" y="3558"/>
                    <a:pt x="8501" y="3594"/>
                  </a:cubicBezTo>
                  <a:cubicBezTo>
                    <a:pt x="8525" y="3618"/>
                    <a:pt x="8549" y="3641"/>
                    <a:pt x="8585" y="3641"/>
                  </a:cubicBezTo>
                  <a:cubicBezTo>
                    <a:pt x="8597" y="3641"/>
                    <a:pt x="8621" y="3629"/>
                    <a:pt x="8632" y="3618"/>
                  </a:cubicBezTo>
                  <a:cubicBezTo>
                    <a:pt x="9013" y="3368"/>
                    <a:pt x="9383" y="3189"/>
                    <a:pt x="9740" y="3082"/>
                  </a:cubicBezTo>
                  <a:cubicBezTo>
                    <a:pt x="9787" y="3070"/>
                    <a:pt x="9811" y="3010"/>
                    <a:pt x="9799" y="2963"/>
                  </a:cubicBezTo>
                  <a:cubicBezTo>
                    <a:pt x="9789" y="2923"/>
                    <a:pt x="9747" y="2900"/>
                    <a:pt x="9705" y="2900"/>
                  </a:cubicBezTo>
                  <a:close/>
                  <a:moveTo>
                    <a:pt x="4451" y="3070"/>
                  </a:moveTo>
                  <a:cubicBezTo>
                    <a:pt x="4418" y="3070"/>
                    <a:pt x="4386" y="3086"/>
                    <a:pt x="4370" y="3118"/>
                  </a:cubicBezTo>
                  <a:cubicBezTo>
                    <a:pt x="4346" y="3153"/>
                    <a:pt x="4358" y="3213"/>
                    <a:pt x="4394" y="3248"/>
                  </a:cubicBezTo>
                  <a:cubicBezTo>
                    <a:pt x="4763" y="3487"/>
                    <a:pt x="5120" y="3713"/>
                    <a:pt x="5465" y="3915"/>
                  </a:cubicBezTo>
                  <a:cubicBezTo>
                    <a:pt x="5477" y="3927"/>
                    <a:pt x="5501" y="3927"/>
                    <a:pt x="5513" y="3927"/>
                  </a:cubicBezTo>
                  <a:cubicBezTo>
                    <a:pt x="5549" y="3927"/>
                    <a:pt x="5573" y="3915"/>
                    <a:pt x="5596" y="3880"/>
                  </a:cubicBezTo>
                  <a:cubicBezTo>
                    <a:pt x="5620" y="3844"/>
                    <a:pt x="5608" y="3784"/>
                    <a:pt x="5561" y="3749"/>
                  </a:cubicBezTo>
                  <a:cubicBezTo>
                    <a:pt x="5215" y="3546"/>
                    <a:pt x="4858" y="3320"/>
                    <a:pt x="4501" y="3082"/>
                  </a:cubicBezTo>
                  <a:cubicBezTo>
                    <a:pt x="4485" y="3074"/>
                    <a:pt x="4468" y="3070"/>
                    <a:pt x="4451" y="3070"/>
                  </a:cubicBezTo>
                  <a:close/>
                  <a:moveTo>
                    <a:pt x="12389" y="4279"/>
                  </a:moveTo>
                  <a:cubicBezTo>
                    <a:pt x="12359" y="4279"/>
                    <a:pt x="12327" y="4300"/>
                    <a:pt x="12311" y="4332"/>
                  </a:cubicBezTo>
                  <a:cubicBezTo>
                    <a:pt x="12157" y="4606"/>
                    <a:pt x="11835" y="4856"/>
                    <a:pt x="11383" y="5046"/>
                  </a:cubicBezTo>
                  <a:cubicBezTo>
                    <a:pt x="11335" y="5058"/>
                    <a:pt x="11311" y="5118"/>
                    <a:pt x="11323" y="5165"/>
                  </a:cubicBezTo>
                  <a:cubicBezTo>
                    <a:pt x="11347" y="5201"/>
                    <a:pt x="11383" y="5225"/>
                    <a:pt x="11418" y="5225"/>
                  </a:cubicBezTo>
                  <a:cubicBezTo>
                    <a:pt x="11430" y="5225"/>
                    <a:pt x="11442" y="5225"/>
                    <a:pt x="11454" y="5213"/>
                  </a:cubicBezTo>
                  <a:cubicBezTo>
                    <a:pt x="11954" y="5011"/>
                    <a:pt x="12300" y="4737"/>
                    <a:pt x="12466" y="4415"/>
                  </a:cubicBezTo>
                  <a:cubicBezTo>
                    <a:pt x="12502" y="4368"/>
                    <a:pt x="12478" y="4320"/>
                    <a:pt x="12431" y="4296"/>
                  </a:cubicBezTo>
                  <a:cubicBezTo>
                    <a:pt x="12419" y="4284"/>
                    <a:pt x="12404" y="4279"/>
                    <a:pt x="12389" y="4279"/>
                  </a:cubicBezTo>
                  <a:close/>
                  <a:moveTo>
                    <a:pt x="7603" y="4246"/>
                  </a:moveTo>
                  <a:cubicBezTo>
                    <a:pt x="7579" y="4246"/>
                    <a:pt x="7555" y="4255"/>
                    <a:pt x="7537" y="4272"/>
                  </a:cubicBezTo>
                  <a:cubicBezTo>
                    <a:pt x="7418" y="4380"/>
                    <a:pt x="7311" y="4499"/>
                    <a:pt x="7204" y="4630"/>
                  </a:cubicBezTo>
                  <a:cubicBezTo>
                    <a:pt x="7025" y="4546"/>
                    <a:pt x="6835" y="4451"/>
                    <a:pt x="6656" y="4356"/>
                  </a:cubicBezTo>
                  <a:cubicBezTo>
                    <a:pt x="6643" y="4349"/>
                    <a:pt x="6630" y="4346"/>
                    <a:pt x="6616" y="4346"/>
                  </a:cubicBezTo>
                  <a:cubicBezTo>
                    <a:pt x="6579" y="4346"/>
                    <a:pt x="6542" y="4369"/>
                    <a:pt x="6525" y="4403"/>
                  </a:cubicBezTo>
                  <a:cubicBezTo>
                    <a:pt x="6501" y="4451"/>
                    <a:pt x="6525" y="4511"/>
                    <a:pt x="6573" y="4534"/>
                  </a:cubicBezTo>
                  <a:cubicBezTo>
                    <a:pt x="6739" y="4618"/>
                    <a:pt x="6906" y="4701"/>
                    <a:pt x="7073" y="4772"/>
                  </a:cubicBezTo>
                  <a:cubicBezTo>
                    <a:pt x="6942" y="4915"/>
                    <a:pt x="6823" y="5070"/>
                    <a:pt x="6704" y="5225"/>
                  </a:cubicBezTo>
                  <a:cubicBezTo>
                    <a:pt x="6680" y="5273"/>
                    <a:pt x="6692" y="5332"/>
                    <a:pt x="6727" y="5356"/>
                  </a:cubicBezTo>
                  <a:cubicBezTo>
                    <a:pt x="6751" y="5368"/>
                    <a:pt x="6763" y="5380"/>
                    <a:pt x="6787" y="5380"/>
                  </a:cubicBezTo>
                  <a:cubicBezTo>
                    <a:pt x="6811" y="5380"/>
                    <a:pt x="6846" y="5368"/>
                    <a:pt x="6858" y="5344"/>
                  </a:cubicBezTo>
                  <a:cubicBezTo>
                    <a:pt x="6989" y="5177"/>
                    <a:pt x="7108" y="5011"/>
                    <a:pt x="7251" y="4856"/>
                  </a:cubicBezTo>
                  <a:cubicBezTo>
                    <a:pt x="7406" y="4927"/>
                    <a:pt x="7573" y="4999"/>
                    <a:pt x="7728" y="5058"/>
                  </a:cubicBezTo>
                  <a:cubicBezTo>
                    <a:pt x="7736" y="5060"/>
                    <a:pt x="7744" y="5061"/>
                    <a:pt x="7752" y="5061"/>
                  </a:cubicBezTo>
                  <a:cubicBezTo>
                    <a:pt x="7791" y="5061"/>
                    <a:pt x="7827" y="5038"/>
                    <a:pt x="7847" y="4999"/>
                  </a:cubicBezTo>
                  <a:cubicBezTo>
                    <a:pt x="7859" y="4951"/>
                    <a:pt x="7835" y="4892"/>
                    <a:pt x="7787" y="4880"/>
                  </a:cubicBezTo>
                  <a:cubicBezTo>
                    <a:pt x="7656" y="4820"/>
                    <a:pt x="7525" y="4772"/>
                    <a:pt x="7382" y="4701"/>
                  </a:cubicBezTo>
                  <a:cubicBezTo>
                    <a:pt x="7478" y="4606"/>
                    <a:pt x="7573" y="4499"/>
                    <a:pt x="7668" y="4403"/>
                  </a:cubicBezTo>
                  <a:cubicBezTo>
                    <a:pt x="7704" y="4368"/>
                    <a:pt x="7704" y="4308"/>
                    <a:pt x="7668" y="4272"/>
                  </a:cubicBezTo>
                  <a:cubicBezTo>
                    <a:pt x="7650" y="4255"/>
                    <a:pt x="7626" y="4246"/>
                    <a:pt x="7603" y="4246"/>
                  </a:cubicBezTo>
                  <a:close/>
                  <a:moveTo>
                    <a:pt x="8958" y="5246"/>
                  </a:moveTo>
                  <a:cubicBezTo>
                    <a:pt x="8915" y="5246"/>
                    <a:pt x="8869" y="5279"/>
                    <a:pt x="8859" y="5320"/>
                  </a:cubicBezTo>
                  <a:cubicBezTo>
                    <a:pt x="8859" y="5380"/>
                    <a:pt x="8882" y="5427"/>
                    <a:pt x="8942" y="5439"/>
                  </a:cubicBezTo>
                  <a:cubicBezTo>
                    <a:pt x="9287" y="5511"/>
                    <a:pt x="9633" y="5558"/>
                    <a:pt x="9930" y="5558"/>
                  </a:cubicBezTo>
                  <a:cubicBezTo>
                    <a:pt x="10025" y="5558"/>
                    <a:pt x="10121" y="5546"/>
                    <a:pt x="10216" y="5546"/>
                  </a:cubicBezTo>
                  <a:cubicBezTo>
                    <a:pt x="10264" y="5534"/>
                    <a:pt x="10299" y="5487"/>
                    <a:pt x="10299" y="5439"/>
                  </a:cubicBezTo>
                  <a:cubicBezTo>
                    <a:pt x="10299" y="5397"/>
                    <a:pt x="10261" y="5354"/>
                    <a:pt x="10211" y="5354"/>
                  </a:cubicBezTo>
                  <a:cubicBezTo>
                    <a:pt x="10205" y="5354"/>
                    <a:pt x="10198" y="5355"/>
                    <a:pt x="10192" y="5356"/>
                  </a:cubicBezTo>
                  <a:cubicBezTo>
                    <a:pt x="10103" y="5365"/>
                    <a:pt x="10011" y="5369"/>
                    <a:pt x="9915" y="5369"/>
                  </a:cubicBezTo>
                  <a:cubicBezTo>
                    <a:pt x="9630" y="5369"/>
                    <a:pt x="9317" y="5329"/>
                    <a:pt x="8978" y="5249"/>
                  </a:cubicBezTo>
                  <a:cubicBezTo>
                    <a:pt x="8971" y="5247"/>
                    <a:pt x="8965" y="5246"/>
                    <a:pt x="8958" y="5246"/>
                  </a:cubicBezTo>
                  <a:close/>
                  <a:moveTo>
                    <a:pt x="6118" y="6261"/>
                  </a:moveTo>
                  <a:cubicBezTo>
                    <a:pt x="6084" y="6261"/>
                    <a:pt x="6053" y="6277"/>
                    <a:pt x="6037" y="6308"/>
                  </a:cubicBezTo>
                  <a:cubicBezTo>
                    <a:pt x="5846" y="6689"/>
                    <a:pt x="5680" y="7082"/>
                    <a:pt x="5561" y="7487"/>
                  </a:cubicBezTo>
                  <a:cubicBezTo>
                    <a:pt x="5537" y="7535"/>
                    <a:pt x="5573" y="7594"/>
                    <a:pt x="5620" y="7606"/>
                  </a:cubicBezTo>
                  <a:lnTo>
                    <a:pt x="5644" y="7606"/>
                  </a:lnTo>
                  <a:cubicBezTo>
                    <a:pt x="5692" y="7606"/>
                    <a:pt x="5727" y="7582"/>
                    <a:pt x="5739" y="7547"/>
                  </a:cubicBezTo>
                  <a:cubicBezTo>
                    <a:pt x="5858" y="7154"/>
                    <a:pt x="6013" y="6773"/>
                    <a:pt x="6204" y="6392"/>
                  </a:cubicBezTo>
                  <a:cubicBezTo>
                    <a:pt x="6227" y="6344"/>
                    <a:pt x="6215" y="6296"/>
                    <a:pt x="6168" y="6273"/>
                  </a:cubicBezTo>
                  <a:cubicBezTo>
                    <a:pt x="6152" y="6265"/>
                    <a:pt x="6135" y="6261"/>
                    <a:pt x="6118" y="6261"/>
                  </a:cubicBezTo>
                  <a:close/>
                  <a:moveTo>
                    <a:pt x="5394" y="8642"/>
                  </a:moveTo>
                  <a:cubicBezTo>
                    <a:pt x="5346" y="8642"/>
                    <a:pt x="5287" y="8678"/>
                    <a:pt x="5287" y="8725"/>
                  </a:cubicBezTo>
                  <a:cubicBezTo>
                    <a:pt x="5251" y="9011"/>
                    <a:pt x="5227" y="9309"/>
                    <a:pt x="5227" y="9595"/>
                  </a:cubicBezTo>
                  <a:cubicBezTo>
                    <a:pt x="5227" y="9725"/>
                    <a:pt x="5239" y="9868"/>
                    <a:pt x="5239" y="9999"/>
                  </a:cubicBezTo>
                  <a:cubicBezTo>
                    <a:pt x="5251" y="10047"/>
                    <a:pt x="5287" y="10083"/>
                    <a:pt x="5334" y="10083"/>
                  </a:cubicBezTo>
                  <a:lnTo>
                    <a:pt x="5346" y="10083"/>
                  </a:lnTo>
                  <a:cubicBezTo>
                    <a:pt x="5394" y="10083"/>
                    <a:pt x="5430" y="10035"/>
                    <a:pt x="5430" y="9987"/>
                  </a:cubicBezTo>
                  <a:cubicBezTo>
                    <a:pt x="5430" y="9856"/>
                    <a:pt x="5418" y="9725"/>
                    <a:pt x="5418" y="9595"/>
                  </a:cubicBezTo>
                  <a:cubicBezTo>
                    <a:pt x="5418" y="9309"/>
                    <a:pt x="5442" y="9035"/>
                    <a:pt x="5477" y="8749"/>
                  </a:cubicBezTo>
                  <a:cubicBezTo>
                    <a:pt x="5477" y="8702"/>
                    <a:pt x="5442" y="8654"/>
                    <a:pt x="5394" y="8642"/>
                  </a:cubicBezTo>
                  <a:close/>
                  <a:moveTo>
                    <a:pt x="5520" y="11140"/>
                  </a:moveTo>
                  <a:cubicBezTo>
                    <a:pt x="5514" y="11140"/>
                    <a:pt x="5507" y="11141"/>
                    <a:pt x="5501" y="11142"/>
                  </a:cubicBezTo>
                  <a:cubicBezTo>
                    <a:pt x="5453" y="11154"/>
                    <a:pt x="5418" y="11202"/>
                    <a:pt x="5430" y="11261"/>
                  </a:cubicBezTo>
                  <a:cubicBezTo>
                    <a:pt x="5525" y="11654"/>
                    <a:pt x="5668" y="12071"/>
                    <a:pt x="5834" y="12464"/>
                  </a:cubicBezTo>
                  <a:cubicBezTo>
                    <a:pt x="5846" y="12500"/>
                    <a:pt x="5882" y="12523"/>
                    <a:pt x="5918" y="12523"/>
                  </a:cubicBezTo>
                  <a:cubicBezTo>
                    <a:pt x="5930" y="12523"/>
                    <a:pt x="5942" y="12512"/>
                    <a:pt x="5965" y="12512"/>
                  </a:cubicBezTo>
                  <a:cubicBezTo>
                    <a:pt x="6013" y="12488"/>
                    <a:pt x="6025" y="12440"/>
                    <a:pt x="6013" y="12392"/>
                  </a:cubicBezTo>
                  <a:cubicBezTo>
                    <a:pt x="5846" y="12000"/>
                    <a:pt x="5715" y="11607"/>
                    <a:pt x="5620" y="11214"/>
                  </a:cubicBezTo>
                  <a:cubicBezTo>
                    <a:pt x="5610" y="11172"/>
                    <a:pt x="5564" y="11140"/>
                    <a:pt x="5520" y="11140"/>
                  </a:cubicBezTo>
                  <a:close/>
                  <a:moveTo>
                    <a:pt x="6503" y="13443"/>
                  </a:moveTo>
                  <a:cubicBezTo>
                    <a:pt x="6485" y="13443"/>
                    <a:pt x="6468" y="13450"/>
                    <a:pt x="6454" y="13464"/>
                  </a:cubicBezTo>
                  <a:cubicBezTo>
                    <a:pt x="6406" y="13488"/>
                    <a:pt x="6394" y="13547"/>
                    <a:pt x="6418" y="13583"/>
                  </a:cubicBezTo>
                  <a:cubicBezTo>
                    <a:pt x="6537" y="13786"/>
                    <a:pt x="6668" y="13988"/>
                    <a:pt x="6811" y="14178"/>
                  </a:cubicBezTo>
                  <a:cubicBezTo>
                    <a:pt x="6906" y="14321"/>
                    <a:pt x="7013" y="14476"/>
                    <a:pt x="7108" y="14643"/>
                  </a:cubicBezTo>
                  <a:cubicBezTo>
                    <a:pt x="7132" y="14667"/>
                    <a:pt x="7156" y="14678"/>
                    <a:pt x="7192" y="14678"/>
                  </a:cubicBezTo>
                  <a:cubicBezTo>
                    <a:pt x="7204" y="14678"/>
                    <a:pt x="7227" y="14678"/>
                    <a:pt x="7239" y="14667"/>
                  </a:cubicBezTo>
                  <a:cubicBezTo>
                    <a:pt x="7287" y="14643"/>
                    <a:pt x="7299" y="14583"/>
                    <a:pt x="7275" y="14536"/>
                  </a:cubicBezTo>
                  <a:cubicBezTo>
                    <a:pt x="7168" y="14369"/>
                    <a:pt x="7061" y="14214"/>
                    <a:pt x="6966" y="14071"/>
                  </a:cubicBezTo>
                  <a:cubicBezTo>
                    <a:pt x="6823" y="13881"/>
                    <a:pt x="6692" y="13678"/>
                    <a:pt x="6573" y="13488"/>
                  </a:cubicBezTo>
                  <a:cubicBezTo>
                    <a:pt x="6558" y="13459"/>
                    <a:pt x="6531" y="13443"/>
                    <a:pt x="6503" y="13443"/>
                  </a:cubicBezTo>
                  <a:close/>
                  <a:moveTo>
                    <a:pt x="7822" y="15583"/>
                  </a:moveTo>
                  <a:cubicBezTo>
                    <a:pt x="7807" y="15583"/>
                    <a:pt x="7791" y="15587"/>
                    <a:pt x="7775" y="15595"/>
                  </a:cubicBezTo>
                  <a:cubicBezTo>
                    <a:pt x="7728" y="15619"/>
                    <a:pt x="7704" y="15679"/>
                    <a:pt x="7728" y="15726"/>
                  </a:cubicBezTo>
                  <a:cubicBezTo>
                    <a:pt x="7918" y="16071"/>
                    <a:pt x="8097" y="16452"/>
                    <a:pt x="8263" y="16857"/>
                  </a:cubicBezTo>
                  <a:cubicBezTo>
                    <a:pt x="8275" y="16893"/>
                    <a:pt x="8311" y="16905"/>
                    <a:pt x="8347" y="16905"/>
                  </a:cubicBezTo>
                  <a:lnTo>
                    <a:pt x="8382" y="16905"/>
                  </a:lnTo>
                  <a:cubicBezTo>
                    <a:pt x="8430" y="16881"/>
                    <a:pt x="8454" y="16822"/>
                    <a:pt x="8430" y="16774"/>
                  </a:cubicBezTo>
                  <a:cubicBezTo>
                    <a:pt x="8263" y="16381"/>
                    <a:pt x="8085" y="15988"/>
                    <a:pt x="7894" y="15631"/>
                  </a:cubicBezTo>
                  <a:cubicBezTo>
                    <a:pt x="7878" y="15599"/>
                    <a:pt x="7852" y="15583"/>
                    <a:pt x="7822" y="15583"/>
                  </a:cubicBezTo>
                  <a:close/>
                  <a:moveTo>
                    <a:pt x="8801" y="17890"/>
                  </a:moveTo>
                  <a:cubicBezTo>
                    <a:pt x="8792" y="17890"/>
                    <a:pt x="8783" y="17891"/>
                    <a:pt x="8775" y="17893"/>
                  </a:cubicBezTo>
                  <a:cubicBezTo>
                    <a:pt x="8728" y="17917"/>
                    <a:pt x="8704" y="17965"/>
                    <a:pt x="8716" y="18012"/>
                  </a:cubicBezTo>
                  <a:cubicBezTo>
                    <a:pt x="8859" y="18405"/>
                    <a:pt x="8990" y="18798"/>
                    <a:pt x="9109" y="19203"/>
                  </a:cubicBezTo>
                  <a:cubicBezTo>
                    <a:pt x="9121" y="19250"/>
                    <a:pt x="9156" y="19274"/>
                    <a:pt x="9204" y="19274"/>
                  </a:cubicBezTo>
                  <a:cubicBezTo>
                    <a:pt x="9216" y="19274"/>
                    <a:pt x="9216" y="19274"/>
                    <a:pt x="9228" y="19262"/>
                  </a:cubicBezTo>
                  <a:cubicBezTo>
                    <a:pt x="9275" y="19250"/>
                    <a:pt x="9311" y="19203"/>
                    <a:pt x="9287" y="19143"/>
                  </a:cubicBezTo>
                  <a:cubicBezTo>
                    <a:pt x="9168" y="18738"/>
                    <a:pt x="9037" y="18346"/>
                    <a:pt x="8894" y="17953"/>
                  </a:cubicBezTo>
                  <a:cubicBezTo>
                    <a:pt x="8884" y="17913"/>
                    <a:pt x="8842" y="17890"/>
                    <a:pt x="8801" y="17890"/>
                  </a:cubicBezTo>
                  <a:close/>
                  <a:moveTo>
                    <a:pt x="9532" y="20296"/>
                  </a:moveTo>
                  <a:cubicBezTo>
                    <a:pt x="9526" y="20296"/>
                    <a:pt x="9520" y="20297"/>
                    <a:pt x="9513" y="20298"/>
                  </a:cubicBezTo>
                  <a:cubicBezTo>
                    <a:pt x="9454" y="20310"/>
                    <a:pt x="9430" y="20358"/>
                    <a:pt x="9442" y="20417"/>
                  </a:cubicBezTo>
                  <a:cubicBezTo>
                    <a:pt x="9537" y="20810"/>
                    <a:pt x="9633" y="21227"/>
                    <a:pt x="9704" y="21632"/>
                  </a:cubicBezTo>
                  <a:cubicBezTo>
                    <a:pt x="9716" y="21679"/>
                    <a:pt x="9752" y="21715"/>
                    <a:pt x="9799" y="21715"/>
                  </a:cubicBezTo>
                  <a:lnTo>
                    <a:pt x="9811" y="21715"/>
                  </a:lnTo>
                  <a:cubicBezTo>
                    <a:pt x="9871" y="21703"/>
                    <a:pt x="9894" y="21656"/>
                    <a:pt x="9894" y="21596"/>
                  </a:cubicBezTo>
                  <a:cubicBezTo>
                    <a:pt x="9811" y="21191"/>
                    <a:pt x="9716" y="20774"/>
                    <a:pt x="9621" y="20370"/>
                  </a:cubicBezTo>
                  <a:cubicBezTo>
                    <a:pt x="9610" y="20328"/>
                    <a:pt x="9573" y="20296"/>
                    <a:pt x="9532" y="20296"/>
                  </a:cubicBezTo>
                  <a:close/>
                  <a:moveTo>
                    <a:pt x="9978" y="22763"/>
                  </a:moveTo>
                  <a:cubicBezTo>
                    <a:pt x="9930" y="22775"/>
                    <a:pt x="9894" y="22822"/>
                    <a:pt x="9906" y="22870"/>
                  </a:cubicBezTo>
                  <a:cubicBezTo>
                    <a:pt x="9954" y="23287"/>
                    <a:pt x="10002" y="23703"/>
                    <a:pt x="10037" y="24120"/>
                  </a:cubicBezTo>
                  <a:cubicBezTo>
                    <a:pt x="10037" y="24168"/>
                    <a:pt x="10085" y="24203"/>
                    <a:pt x="10133" y="24203"/>
                  </a:cubicBezTo>
                  <a:cubicBezTo>
                    <a:pt x="10192" y="24192"/>
                    <a:pt x="10228" y="24156"/>
                    <a:pt x="10228" y="24096"/>
                  </a:cubicBezTo>
                  <a:cubicBezTo>
                    <a:pt x="10192" y="23680"/>
                    <a:pt x="10145" y="23263"/>
                    <a:pt x="10085" y="22846"/>
                  </a:cubicBezTo>
                  <a:cubicBezTo>
                    <a:pt x="10085" y="22799"/>
                    <a:pt x="10037" y="22763"/>
                    <a:pt x="9978" y="22763"/>
                  </a:cubicBezTo>
                  <a:close/>
                  <a:moveTo>
                    <a:pt x="10192" y="25275"/>
                  </a:moveTo>
                  <a:cubicBezTo>
                    <a:pt x="10133" y="25275"/>
                    <a:pt x="10097" y="25311"/>
                    <a:pt x="10097" y="25370"/>
                  </a:cubicBezTo>
                  <a:cubicBezTo>
                    <a:pt x="10097" y="25489"/>
                    <a:pt x="10097" y="25620"/>
                    <a:pt x="10097" y="25739"/>
                  </a:cubicBezTo>
                  <a:cubicBezTo>
                    <a:pt x="10097" y="26037"/>
                    <a:pt x="10097" y="26335"/>
                    <a:pt x="10085" y="26620"/>
                  </a:cubicBezTo>
                  <a:cubicBezTo>
                    <a:pt x="10073" y="26668"/>
                    <a:pt x="10121" y="26716"/>
                    <a:pt x="10168" y="26716"/>
                  </a:cubicBezTo>
                  <a:lnTo>
                    <a:pt x="10180" y="26716"/>
                  </a:lnTo>
                  <a:cubicBezTo>
                    <a:pt x="10228" y="26716"/>
                    <a:pt x="10264" y="26680"/>
                    <a:pt x="10264" y="26620"/>
                  </a:cubicBezTo>
                  <a:cubicBezTo>
                    <a:pt x="10287" y="26335"/>
                    <a:pt x="10287" y="26037"/>
                    <a:pt x="10287" y="25739"/>
                  </a:cubicBezTo>
                  <a:cubicBezTo>
                    <a:pt x="10287" y="25620"/>
                    <a:pt x="10287" y="25489"/>
                    <a:pt x="10287" y="25358"/>
                  </a:cubicBezTo>
                  <a:cubicBezTo>
                    <a:pt x="10287" y="25311"/>
                    <a:pt x="10252" y="25275"/>
                    <a:pt x="10192" y="25275"/>
                  </a:cubicBezTo>
                  <a:close/>
                  <a:moveTo>
                    <a:pt x="10085" y="27775"/>
                  </a:moveTo>
                  <a:cubicBezTo>
                    <a:pt x="10037" y="27775"/>
                    <a:pt x="9990" y="27811"/>
                    <a:pt x="9978" y="27859"/>
                  </a:cubicBezTo>
                  <a:cubicBezTo>
                    <a:pt x="9930" y="28287"/>
                    <a:pt x="9871" y="28704"/>
                    <a:pt x="9787" y="29097"/>
                  </a:cubicBezTo>
                  <a:cubicBezTo>
                    <a:pt x="9775" y="29145"/>
                    <a:pt x="9811" y="29192"/>
                    <a:pt x="9871" y="29204"/>
                  </a:cubicBezTo>
                  <a:lnTo>
                    <a:pt x="9883" y="29204"/>
                  </a:lnTo>
                  <a:cubicBezTo>
                    <a:pt x="9930" y="29204"/>
                    <a:pt x="9966" y="29180"/>
                    <a:pt x="9978" y="29133"/>
                  </a:cubicBezTo>
                  <a:cubicBezTo>
                    <a:pt x="10061" y="28728"/>
                    <a:pt x="10121" y="28311"/>
                    <a:pt x="10168" y="27882"/>
                  </a:cubicBezTo>
                  <a:cubicBezTo>
                    <a:pt x="10180" y="27835"/>
                    <a:pt x="10145" y="27787"/>
                    <a:pt x="10085" y="27775"/>
                  </a:cubicBezTo>
                  <a:close/>
                  <a:moveTo>
                    <a:pt x="9601" y="30238"/>
                  </a:moveTo>
                  <a:cubicBezTo>
                    <a:pt x="9558" y="30238"/>
                    <a:pt x="9512" y="30270"/>
                    <a:pt x="9502" y="30311"/>
                  </a:cubicBezTo>
                  <a:cubicBezTo>
                    <a:pt x="9383" y="30716"/>
                    <a:pt x="9252" y="31109"/>
                    <a:pt x="9109" y="31490"/>
                  </a:cubicBezTo>
                  <a:cubicBezTo>
                    <a:pt x="9085" y="31538"/>
                    <a:pt x="9109" y="31597"/>
                    <a:pt x="9156" y="31609"/>
                  </a:cubicBezTo>
                  <a:cubicBezTo>
                    <a:pt x="9168" y="31621"/>
                    <a:pt x="9180" y="31621"/>
                    <a:pt x="9192" y="31621"/>
                  </a:cubicBezTo>
                  <a:cubicBezTo>
                    <a:pt x="9228" y="31621"/>
                    <a:pt x="9263" y="31597"/>
                    <a:pt x="9275" y="31561"/>
                  </a:cubicBezTo>
                  <a:cubicBezTo>
                    <a:pt x="9430" y="31169"/>
                    <a:pt x="9561" y="30776"/>
                    <a:pt x="9680" y="30359"/>
                  </a:cubicBezTo>
                  <a:cubicBezTo>
                    <a:pt x="9692" y="30311"/>
                    <a:pt x="9668" y="30264"/>
                    <a:pt x="9621" y="30240"/>
                  </a:cubicBezTo>
                  <a:cubicBezTo>
                    <a:pt x="9614" y="30238"/>
                    <a:pt x="9608" y="30238"/>
                    <a:pt x="9601" y="30238"/>
                  </a:cubicBezTo>
                  <a:close/>
                  <a:moveTo>
                    <a:pt x="8678" y="32576"/>
                  </a:moveTo>
                  <a:cubicBezTo>
                    <a:pt x="8644" y="32576"/>
                    <a:pt x="8614" y="32598"/>
                    <a:pt x="8597" y="32633"/>
                  </a:cubicBezTo>
                  <a:cubicBezTo>
                    <a:pt x="8406" y="33002"/>
                    <a:pt x="8192" y="33359"/>
                    <a:pt x="7966" y="33705"/>
                  </a:cubicBezTo>
                  <a:cubicBezTo>
                    <a:pt x="7942" y="33740"/>
                    <a:pt x="7954" y="33800"/>
                    <a:pt x="7989" y="33836"/>
                  </a:cubicBezTo>
                  <a:cubicBezTo>
                    <a:pt x="8013" y="33847"/>
                    <a:pt x="8025" y="33847"/>
                    <a:pt x="8049" y="33847"/>
                  </a:cubicBezTo>
                  <a:cubicBezTo>
                    <a:pt x="8073" y="33847"/>
                    <a:pt x="8109" y="33836"/>
                    <a:pt x="8120" y="33800"/>
                  </a:cubicBezTo>
                  <a:cubicBezTo>
                    <a:pt x="8347" y="33455"/>
                    <a:pt x="8561" y="33097"/>
                    <a:pt x="8763" y="32716"/>
                  </a:cubicBezTo>
                  <a:cubicBezTo>
                    <a:pt x="8787" y="32669"/>
                    <a:pt x="8763" y="32609"/>
                    <a:pt x="8716" y="32585"/>
                  </a:cubicBezTo>
                  <a:cubicBezTo>
                    <a:pt x="8703" y="32579"/>
                    <a:pt x="8690" y="32576"/>
                    <a:pt x="8678" y="32576"/>
                  </a:cubicBezTo>
                  <a:close/>
                  <a:moveTo>
                    <a:pt x="7288" y="34664"/>
                  </a:moveTo>
                  <a:cubicBezTo>
                    <a:pt x="7262" y="34664"/>
                    <a:pt x="7235" y="34673"/>
                    <a:pt x="7216" y="34693"/>
                  </a:cubicBezTo>
                  <a:cubicBezTo>
                    <a:pt x="6954" y="35014"/>
                    <a:pt x="6668" y="35324"/>
                    <a:pt x="6370" y="35610"/>
                  </a:cubicBezTo>
                  <a:cubicBezTo>
                    <a:pt x="6323" y="35645"/>
                    <a:pt x="6323" y="35705"/>
                    <a:pt x="6358" y="35741"/>
                  </a:cubicBezTo>
                  <a:cubicBezTo>
                    <a:pt x="6382" y="35752"/>
                    <a:pt x="6406" y="35764"/>
                    <a:pt x="6430" y="35764"/>
                  </a:cubicBezTo>
                  <a:cubicBezTo>
                    <a:pt x="6454" y="35764"/>
                    <a:pt x="6477" y="35764"/>
                    <a:pt x="6489" y="35741"/>
                  </a:cubicBezTo>
                  <a:cubicBezTo>
                    <a:pt x="6799" y="35455"/>
                    <a:pt x="7097" y="35145"/>
                    <a:pt x="7358" y="34824"/>
                  </a:cubicBezTo>
                  <a:cubicBezTo>
                    <a:pt x="7394" y="34776"/>
                    <a:pt x="7394" y="34717"/>
                    <a:pt x="7347" y="34681"/>
                  </a:cubicBezTo>
                  <a:cubicBezTo>
                    <a:pt x="7330" y="34670"/>
                    <a:pt x="7310" y="34664"/>
                    <a:pt x="7288" y="34664"/>
                  </a:cubicBezTo>
                  <a:close/>
                  <a:moveTo>
                    <a:pt x="5472" y="36386"/>
                  </a:moveTo>
                  <a:cubicBezTo>
                    <a:pt x="5452" y="36386"/>
                    <a:pt x="5433" y="36392"/>
                    <a:pt x="5418" y="36407"/>
                  </a:cubicBezTo>
                  <a:cubicBezTo>
                    <a:pt x="5084" y="36645"/>
                    <a:pt x="4739" y="36884"/>
                    <a:pt x="4382" y="37098"/>
                  </a:cubicBezTo>
                  <a:cubicBezTo>
                    <a:pt x="4334" y="37122"/>
                    <a:pt x="4322" y="37181"/>
                    <a:pt x="4346" y="37229"/>
                  </a:cubicBezTo>
                  <a:cubicBezTo>
                    <a:pt x="4358" y="37253"/>
                    <a:pt x="4394" y="37276"/>
                    <a:pt x="4430" y="37276"/>
                  </a:cubicBezTo>
                  <a:cubicBezTo>
                    <a:pt x="4441" y="37276"/>
                    <a:pt x="4453" y="37265"/>
                    <a:pt x="4477" y="37253"/>
                  </a:cubicBezTo>
                  <a:cubicBezTo>
                    <a:pt x="4834" y="37038"/>
                    <a:pt x="5192" y="36812"/>
                    <a:pt x="5525" y="36562"/>
                  </a:cubicBezTo>
                  <a:cubicBezTo>
                    <a:pt x="5573" y="36526"/>
                    <a:pt x="5573" y="36467"/>
                    <a:pt x="5549" y="36419"/>
                  </a:cubicBezTo>
                  <a:cubicBezTo>
                    <a:pt x="5528" y="36398"/>
                    <a:pt x="5499" y="36386"/>
                    <a:pt x="5472" y="36386"/>
                  </a:cubicBezTo>
                  <a:close/>
                  <a:moveTo>
                    <a:pt x="3310" y="37665"/>
                  </a:moveTo>
                  <a:cubicBezTo>
                    <a:pt x="3298" y="37665"/>
                    <a:pt x="3286" y="37667"/>
                    <a:pt x="3275" y="37669"/>
                  </a:cubicBezTo>
                  <a:cubicBezTo>
                    <a:pt x="2906" y="37848"/>
                    <a:pt x="2513" y="38003"/>
                    <a:pt x="2120" y="38146"/>
                  </a:cubicBezTo>
                  <a:cubicBezTo>
                    <a:pt x="2072" y="38169"/>
                    <a:pt x="2048" y="38217"/>
                    <a:pt x="2060" y="38265"/>
                  </a:cubicBezTo>
                  <a:cubicBezTo>
                    <a:pt x="2084" y="38312"/>
                    <a:pt x="2120" y="38336"/>
                    <a:pt x="2155" y="38336"/>
                  </a:cubicBezTo>
                  <a:cubicBezTo>
                    <a:pt x="2167" y="38336"/>
                    <a:pt x="2179" y="38324"/>
                    <a:pt x="2179" y="38324"/>
                  </a:cubicBezTo>
                  <a:cubicBezTo>
                    <a:pt x="2584" y="38181"/>
                    <a:pt x="2977" y="38015"/>
                    <a:pt x="3358" y="37848"/>
                  </a:cubicBezTo>
                  <a:cubicBezTo>
                    <a:pt x="3406" y="37824"/>
                    <a:pt x="3417" y="37765"/>
                    <a:pt x="3394" y="37717"/>
                  </a:cubicBezTo>
                  <a:cubicBezTo>
                    <a:pt x="3385" y="37681"/>
                    <a:pt x="3348" y="37665"/>
                    <a:pt x="3310" y="37665"/>
                  </a:cubicBezTo>
                  <a:close/>
                  <a:moveTo>
                    <a:pt x="954" y="38524"/>
                  </a:moveTo>
                  <a:cubicBezTo>
                    <a:pt x="946" y="38524"/>
                    <a:pt x="937" y="38525"/>
                    <a:pt x="929" y="38527"/>
                  </a:cubicBezTo>
                  <a:cubicBezTo>
                    <a:pt x="655" y="38598"/>
                    <a:pt x="369" y="38670"/>
                    <a:pt x="84" y="38729"/>
                  </a:cubicBezTo>
                  <a:cubicBezTo>
                    <a:pt x="36" y="38741"/>
                    <a:pt x="0" y="38789"/>
                    <a:pt x="12" y="38836"/>
                  </a:cubicBezTo>
                  <a:cubicBezTo>
                    <a:pt x="24" y="38884"/>
                    <a:pt x="60" y="38920"/>
                    <a:pt x="108" y="38920"/>
                  </a:cubicBezTo>
                  <a:lnTo>
                    <a:pt x="119" y="38920"/>
                  </a:lnTo>
                  <a:cubicBezTo>
                    <a:pt x="417" y="38848"/>
                    <a:pt x="703" y="38777"/>
                    <a:pt x="977" y="38705"/>
                  </a:cubicBezTo>
                  <a:cubicBezTo>
                    <a:pt x="1036" y="38693"/>
                    <a:pt x="1060" y="38646"/>
                    <a:pt x="1048" y="38586"/>
                  </a:cubicBezTo>
                  <a:cubicBezTo>
                    <a:pt x="1038" y="38547"/>
                    <a:pt x="996" y="38524"/>
                    <a:pt x="954" y="38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60" name="Google Shape;2960;p32"/>
          <p:cNvSpPr/>
          <p:nvPr/>
        </p:nvSpPr>
        <p:spPr>
          <a:xfrm>
            <a:off x="16330858" y="8782583"/>
            <a:ext cx="517769" cy="519920"/>
          </a:xfrm>
          <a:custGeom>
            <a:avLst/>
            <a:gdLst/>
            <a:ahLst/>
            <a:cxnLst/>
            <a:rect l="l" t="t" r="r" b="b"/>
            <a:pathLst>
              <a:path w="6978" h="7007" extrusionOk="0">
                <a:moveTo>
                  <a:pt x="2489" y="374"/>
                </a:moveTo>
                <a:lnTo>
                  <a:pt x="3561" y="1791"/>
                </a:lnTo>
                <a:lnTo>
                  <a:pt x="2453" y="2125"/>
                </a:lnTo>
                <a:lnTo>
                  <a:pt x="2489" y="374"/>
                </a:lnTo>
                <a:close/>
                <a:moveTo>
                  <a:pt x="6240" y="1196"/>
                </a:moveTo>
                <a:lnTo>
                  <a:pt x="4835" y="3172"/>
                </a:lnTo>
                <a:lnTo>
                  <a:pt x="3870" y="1898"/>
                </a:lnTo>
                <a:lnTo>
                  <a:pt x="6240" y="1196"/>
                </a:lnTo>
                <a:close/>
                <a:moveTo>
                  <a:pt x="2263" y="2375"/>
                </a:moveTo>
                <a:lnTo>
                  <a:pt x="2227" y="3791"/>
                </a:lnTo>
                <a:lnTo>
                  <a:pt x="370" y="2934"/>
                </a:lnTo>
                <a:lnTo>
                  <a:pt x="2263" y="2375"/>
                </a:lnTo>
                <a:close/>
                <a:moveTo>
                  <a:pt x="3680" y="1958"/>
                </a:moveTo>
                <a:lnTo>
                  <a:pt x="4716" y="3327"/>
                </a:lnTo>
                <a:lnTo>
                  <a:pt x="3846" y="4542"/>
                </a:lnTo>
                <a:lnTo>
                  <a:pt x="2418" y="3875"/>
                </a:lnTo>
                <a:lnTo>
                  <a:pt x="2453" y="2315"/>
                </a:lnTo>
                <a:lnTo>
                  <a:pt x="3680" y="1958"/>
                </a:lnTo>
                <a:close/>
                <a:moveTo>
                  <a:pt x="4835" y="3482"/>
                </a:moveTo>
                <a:lnTo>
                  <a:pt x="6573" y="5792"/>
                </a:lnTo>
                <a:lnTo>
                  <a:pt x="4025" y="4613"/>
                </a:lnTo>
                <a:lnTo>
                  <a:pt x="4835" y="3482"/>
                </a:lnTo>
                <a:close/>
                <a:moveTo>
                  <a:pt x="2418" y="4077"/>
                </a:moveTo>
                <a:lnTo>
                  <a:pt x="3739" y="4696"/>
                </a:lnTo>
                <a:lnTo>
                  <a:pt x="2370" y="6601"/>
                </a:lnTo>
                <a:lnTo>
                  <a:pt x="2418" y="4077"/>
                </a:lnTo>
                <a:close/>
                <a:moveTo>
                  <a:pt x="2398" y="1"/>
                </a:moveTo>
                <a:cubicBezTo>
                  <a:pt x="2389" y="1"/>
                  <a:pt x="2379" y="2"/>
                  <a:pt x="2370" y="5"/>
                </a:cubicBezTo>
                <a:cubicBezTo>
                  <a:pt x="2334" y="17"/>
                  <a:pt x="2310" y="53"/>
                  <a:pt x="2310" y="101"/>
                </a:cubicBezTo>
                <a:lnTo>
                  <a:pt x="2263" y="2172"/>
                </a:lnTo>
                <a:lnTo>
                  <a:pt x="72" y="2827"/>
                </a:lnTo>
                <a:cubicBezTo>
                  <a:pt x="36" y="2839"/>
                  <a:pt x="13" y="2875"/>
                  <a:pt x="13" y="2910"/>
                </a:cubicBezTo>
                <a:cubicBezTo>
                  <a:pt x="1" y="2946"/>
                  <a:pt x="24" y="2982"/>
                  <a:pt x="60" y="3006"/>
                </a:cubicBezTo>
                <a:lnTo>
                  <a:pt x="2227" y="3994"/>
                </a:lnTo>
                <a:lnTo>
                  <a:pt x="2168" y="6911"/>
                </a:lnTo>
                <a:cubicBezTo>
                  <a:pt x="2168" y="6947"/>
                  <a:pt x="2203" y="6982"/>
                  <a:pt x="2239" y="6994"/>
                </a:cubicBezTo>
                <a:cubicBezTo>
                  <a:pt x="2251" y="7006"/>
                  <a:pt x="2251" y="7006"/>
                  <a:pt x="2263" y="7006"/>
                </a:cubicBezTo>
                <a:cubicBezTo>
                  <a:pt x="2299" y="7006"/>
                  <a:pt x="2322" y="6982"/>
                  <a:pt x="2346" y="6970"/>
                </a:cubicBezTo>
                <a:lnTo>
                  <a:pt x="3918" y="4780"/>
                </a:lnTo>
                <a:lnTo>
                  <a:pt x="6835" y="6125"/>
                </a:lnTo>
                <a:cubicBezTo>
                  <a:pt x="6844" y="6128"/>
                  <a:pt x="6855" y="6130"/>
                  <a:pt x="6865" y="6130"/>
                </a:cubicBezTo>
                <a:cubicBezTo>
                  <a:pt x="6894" y="6130"/>
                  <a:pt x="6925" y="6119"/>
                  <a:pt x="6942" y="6101"/>
                </a:cubicBezTo>
                <a:cubicBezTo>
                  <a:pt x="6978" y="6066"/>
                  <a:pt x="6978" y="6018"/>
                  <a:pt x="6954" y="5982"/>
                </a:cubicBezTo>
                <a:lnTo>
                  <a:pt x="4954" y="3327"/>
                </a:lnTo>
                <a:lnTo>
                  <a:pt x="6561" y="1089"/>
                </a:lnTo>
                <a:cubicBezTo>
                  <a:pt x="6585" y="1053"/>
                  <a:pt x="6585" y="1005"/>
                  <a:pt x="6561" y="970"/>
                </a:cubicBezTo>
                <a:cubicBezTo>
                  <a:pt x="6542" y="950"/>
                  <a:pt x="6506" y="931"/>
                  <a:pt x="6474" y="931"/>
                </a:cubicBezTo>
                <a:cubicBezTo>
                  <a:pt x="6467" y="931"/>
                  <a:pt x="6460" y="932"/>
                  <a:pt x="6454" y="934"/>
                </a:cubicBezTo>
                <a:lnTo>
                  <a:pt x="3751" y="1732"/>
                </a:lnTo>
                <a:lnTo>
                  <a:pt x="2477" y="41"/>
                </a:lnTo>
                <a:cubicBezTo>
                  <a:pt x="2459" y="14"/>
                  <a:pt x="2428" y="1"/>
                  <a:pt x="23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61" name="Google Shape;2961;p32"/>
          <p:cNvGrpSpPr/>
          <p:nvPr/>
        </p:nvGrpSpPr>
        <p:grpSpPr>
          <a:xfrm>
            <a:off x="220603" y="4300949"/>
            <a:ext cx="369299" cy="524156"/>
            <a:chOff x="7619190" y="700187"/>
            <a:chExt cx="184649" cy="262078"/>
          </a:xfrm>
        </p:grpSpPr>
        <p:sp>
          <p:nvSpPr>
            <p:cNvPr id="2962" name="Google Shape;2962;p32"/>
            <p:cNvSpPr/>
            <p:nvPr/>
          </p:nvSpPr>
          <p:spPr>
            <a:xfrm>
              <a:off x="7664676" y="845512"/>
              <a:ext cx="36247" cy="116754"/>
            </a:xfrm>
            <a:custGeom>
              <a:avLst/>
              <a:gdLst/>
              <a:ahLst/>
              <a:cxnLst/>
              <a:rect l="l" t="t" r="r" b="b"/>
              <a:pathLst>
                <a:path w="977" h="3147" extrusionOk="0">
                  <a:moveTo>
                    <a:pt x="101" y="1"/>
                  </a:moveTo>
                  <a:cubicBezTo>
                    <a:pt x="92" y="1"/>
                    <a:pt x="82" y="2"/>
                    <a:pt x="72" y="4"/>
                  </a:cubicBezTo>
                  <a:cubicBezTo>
                    <a:pt x="24" y="15"/>
                    <a:pt x="0" y="63"/>
                    <a:pt x="12" y="111"/>
                  </a:cubicBezTo>
                  <a:lnTo>
                    <a:pt x="786" y="3075"/>
                  </a:lnTo>
                  <a:cubicBezTo>
                    <a:pt x="798" y="3123"/>
                    <a:pt x="834" y="3147"/>
                    <a:pt x="882" y="3147"/>
                  </a:cubicBezTo>
                  <a:lnTo>
                    <a:pt x="905" y="3147"/>
                  </a:lnTo>
                  <a:cubicBezTo>
                    <a:pt x="953" y="3135"/>
                    <a:pt x="977" y="3075"/>
                    <a:pt x="965" y="3028"/>
                  </a:cubicBezTo>
                  <a:lnTo>
                    <a:pt x="191" y="63"/>
                  </a:lnTo>
                  <a:cubicBezTo>
                    <a:pt x="181" y="24"/>
                    <a:pt x="147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7619190" y="883763"/>
              <a:ext cx="111337" cy="36989"/>
            </a:xfrm>
            <a:custGeom>
              <a:avLst/>
              <a:gdLst/>
              <a:ahLst/>
              <a:cxnLst/>
              <a:rect l="l" t="t" r="r" b="b"/>
              <a:pathLst>
                <a:path w="3001" h="997" extrusionOk="0">
                  <a:moveTo>
                    <a:pt x="2900" y="1"/>
                  </a:moveTo>
                  <a:cubicBezTo>
                    <a:pt x="2890" y="1"/>
                    <a:pt x="2880" y="3"/>
                    <a:pt x="2870" y="8"/>
                  </a:cubicBezTo>
                  <a:lnTo>
                    <a:pt x="83" y="806"/>
                  </a:lnTo>
                  <a:cubicBezTo>
                    <a:pt x="36" y="818"/>
                    <a:pt x="0" y="878"/>
                    <a:pt x="24" y="925"/>
                  </a:cubicBezTo>
                  <a:cubicBezTo>
                    <a:pt x="36" y="961"/>
                    <a:pt x="72" y="997"/>
                    <a:pt x="107" y="997"/>
                  </a:cubicBezTo>
                  <a:cubicBezTo>
                    <a:pt x="119" y="997"/>
                    <a:pt x="131" y="985"/>
                    <a:pt x="131" y="985"/>
                  </a:cubicBezTo>
                  <a:lnTo>
                    <a:pt x="2917" y="187"/>
                  </a:lnTo>
                  <a:cubicBezTo>
                    <a:pt x="2965" y="175"/>
                    <a:pt x="3001" y="116"/>
                    <a:pt x="2977" y="68"/>
                  </a:cubicBezTo>
                  <a:cubicBezTo>
                    <a:pt x="2967" y="31"/>
                    <a:pt x="2936" y="1"/>
                    <a:pt x="2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7635069" y="866845"/>
              <a:ext cx="95458" cy="64962"/>
            </a:xfrm>
            <a:custGeom>
              <a:avLst/>
              <a:gdLst/>
              <a:ahLst/>
              <a:cxnLst/>
              <a:rect l="l" t="t" r="r" b="b"/>
              <a:pathLst>
                <a:path w="2573" h="1751" extrusionOk="0">
                  <a:moveTo>
                    <a:pt x="118" y="0"/>
                  </a:moveTo>
                  <a:cubicBezTo>
                    <a:pt x="84" y="0"/>
                    <a:pt x="52" y="16"/>
                    <a:pt x="36" y="48"/>
                  </a:cubicBezTo>
                  <a:cubicBezTo>
                    <a:pt x="1" y="83"/>
                    <a:pt x="13" y="143"/>
                    <a:pt x="60" y="179"/>
                  </a:cubicBezTo>
                  <a:lnTo>
                    <a:pt x="2418" y="1726"/>
                  </a:lnTo>
                  <a:cubicBezTo>
                    <a:pt x="2430" y="1738"/>
                    <a:pt x="2442" y="1750"/>
                    <a:pt x="2465" y="1750"/>
                  </a:cubicBezTo>
                  <a:cubicBezTo>
                    <a:pt x="2489" y="1750"/>
                    <a:pt x="2525" y="1726"/>
                    <a:pt x="2549" y="1703"/>
                  </a:cubicBezTo>
                  <a:cubicBezTo>
                    <a:pt x="2573" y="1655"/>
                    <a:pt x="2561" y="1596"/>
                    <a:pt x="2513" y="1572"/>
                  </a:cubicBezTo>
                  <a:lnTo>
                    <a:pt x="167" y="12"/>
                  </a:lnTo>
                  <a:cubicBezTo>
                    <a:pt x="152" y="4"/>
                    <a:pt x="134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7651430" y="848703"/>
              <a:ext cx="60547" cy="100318"/>
            </a:xfrm>
            <a:custGeom>
              <a:avLst/>
              <a:gdLst/>
              <a:ahLst/>
              <a:cxnLst/>
              <a:rect l="l" t="t" r="r" b="b"/>
              <a:pathLst>
                <a:path w="1632" h="2704" extrusionOk="0">
                  <a:moveTo>
                    <a:pt x="1522" y="1"/>
                  </a:moveTo>
                  <a:cubicBezTo>
                    <a:pt x="1489" y="1"/>
                    <a:pt x="1457" y="17"/>
                    <a:pt x="1441" y="49"/>
                  </a:cubicBezTo>
                  <a:lnTo>
                    <a:pt x="24" y="2561"/>
                  </a:lnTo>
                  <a:cubicBezTo>
                    <a:pt x="0" y="2608"/>
                    <a:pt x="12" y="2668"/>
                    <a:pt x="60" y="2692"/>
                  </a:cubicBezTo>
                  <a:cubicBezTo>
                    <a:pt x="72" y="2692"/>
                    <a:pt x="84" y="2704"/>
                    <a:pt x="107" y="2704"/>
                  </a:cubicBezTo>
                  <a:cubicBezTo>
                    <a:pt x="143" y="2704"/>
                    <a:pt x="167" y="2680"/>
                    <a:pt x="191" y="2656"/>
                  </a:cubicBezTo>
                  <a:lnTo>
                    <a:pt x="1608" y="144"/>
                  </a:lnTo>
                  <a:cubicBezTo>
                    <a:pt x="1631" y="96"/>
                    <a:pt x="1620" y="37"/>
                    <a:pt x="1572" y="13"/>
                  </a:cubicBezTo>
                  <a:cubicBezTo>
                    <a:pt x="1556" y="5"/>
                    <a:pt x="1539" y="1"/>
                    <a:pt x="1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7737987" y="700187"/>
              <a:ext cx="36729" cy="116754"/>
            </a:xfrm>
            <a:custGeom>
              <a:avLst/>
              <a:gdLst/>
              <a:ahLst/>
              <a:cxnLst/>
              <a:rect l="l" t="t" r="r" b="b"/>
              <a:pathLst>
                <a:path w="990" h="3147" extrusionOk="0">
                  <a:moveTo>
                    <a:pt x="108" y="0"/>
                  </a:moveTo>
                  <a:cubicBezTo>
                    <a:pt x="100" y="0"/>
                    <a:pt x="92" y="1"/>
                    <a:pt x="84" y="3"/>
                  </a:cubicBezTo>
                  <a:cubicBezTo>
                    <a:pt x="37" y="15"/>
                    <a:pt x="1" y="63"/>
                    <a:pt x="13" y="123"/>
                  </a:cubicBezTo>
                  <a:lnTo>
                    <a:pt x="787" y="3075"/>
                  </a:lnTo>
                  <a:cubicBezTo>
                    <a:pt x="799" y="3123"/>
                    <a:pt x="834" y="3147"/>
                    <a:pt x="882" y="3147"/>
                  </a:cubicBezTo>
                  <a:lnTo>
                    <a:pt x="906" y="3147"/>
                  </a:lnTo>
                  <a:cubicBezTo>
                    <a:pt x="953" y="3135"/>
                    <a:pt x="989" y="3087"/>
                    <a:pt x="977" y="3028"/>
                  </a:cubicBezTo>
                  <a:lnTo>
                    <a:pt x="191" y="75"/>
                  </a:lnTo>
                  <a:cubicBezTo>
                    <a:pt x="181" y="25"/>
                    <a:pt x="147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7692947" y="738624"/>
              <a:ext cx="110892" cy="36803"/>
            </a:xfrm>
            <a:custGeom>
              <a:avLst/>
              <a:gdLst/>
              <a:ahLst/>
              <a:cxnLst/>
              <a:rect l="l" t="t" r="r" b="b"/>
              <a:pathLst>
                <a:path w="2989" h="992" extrusionOk="0">
                  <a:moveTo>
                    <a:pt x="2883" y="0"/>
                  </a:moveTo>
                  <a:cubicBezTo>
                    <a:pt x="2875" y="0"/>
                    <a:pt x="2866" y="1"/>
                    <a:pt x="2858" y="3"/>
                  </a:cubicBezTo>
                  <a:lnTo>
                    <a:pt x="84" y="801"/>
                  </a:lnTo>
                  <a:cubicBezTo>
                    <a:pt x="24" y="813"/>
                    <a:pt x="0" y="872"/>
                    <a:pt x="12" y="920"/>
                  </a:cubicBezTo>
                  <a:cubicBezTo>
                    <a:pt x="24" y="968"/>
                    <a:pt x="60" y="992"/>
                    <a:pt x="108" y="992"/>
                  </a:cubicBezTo>
                  <a:cubicBezTo>
                    <a:pt x="120" y="992"/>
                    <a:pt x="120" y="992"/>
                    <a:pt x="131" y="980"/>
                  </a:cubicBezTo>
                  <a:lnTo>
                    <a:pt x="2906" y="182"/>
                  </a:lnTo>
                  <a:cubicBezTo>
                    <a:pt x="2965" y="170"/>
                    <a:pt x="2989" y="122"/>
                    <a:pt x="2977" y="63"/>
                  </a:cubicBezTo>
                  <a:cubicBezTo>
                    <a:pt x="2967" y="23"/>
                    <a:pt x="2925" y="0"/>
                    <a:pt x="2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7708863" y="721595"/>
              <a:ext cx="94976" cy="64888"/>
            </a:xfrm>
            <a:custGeom>
              <a:avLst/>
              <a:gdLst/>
              <a:ahLst/>
              <a:cxnLst/>
              <a:rect l="l" t="t" r="r" b="b"/>
              <a:pathLst>
                <a:path w="2560" h="1749" extrusionOk="0">
                  <a:moveTo>
                    <a:pt x="104" y="1"/>
                  </a:moveTo>
                  <a:cubicBezTo>
                    <a:pt x="76" y="1"/>
                    <a:pt x="46" y="17"/>
                    <a:pt x="24" y="46"/>
                  </a:cubicBezTo>
                  <a:cubicBezTo>
                    <a:pt x="0" y="93"/>
                    <a:pt x="12" y="153"/>
                    <a:pt x="60" y="177"/>
                  </a:cubicBezTo>
                  <a:lnTo>
                    <a:pt x="2405" y="1724"/>
                  </a:lnTo>
                  <a:cubicBezTo>
                    <a:pt x="2417" y="1736"/>
                    <a:pt x="2441" y="1748"/>
                    <a:pt x="2453" y="1748"/>
                  </a:cubicBezTo>
                  <a:cubicBezTo>
                    <a:pt x="2489" y="1748"/>
                    <a:pt x="2512" y="1736"/>
                    <a:pt x="2536" y="1701"/>
                  </a:cubicBezTo>
                  <a:cubicBezTo>
                    <a:pt x="2560" y="1665"/>
                    <a:pt x="2548" y="1605"/>
                    <a:pt x="2512" y="1570"/>
                  </a:cubicBezTo>
                  <a:lnTo>
                    <a:pt x="155" y="22"/>
                  </a:lnTo>
                  <a:cubicBezTo>
                    <a:pt x="141" y="8"/>
                    <a:pt x="123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7724742" y="703378"/>
              <a:ext cx="60547" cy="100318"/>
            </a:xfrm>
            <a:custGeom>
              <a:avLst/>
              <a:gdLst/>
              <a:ahLst/>
              <a:cxnLst/>
              <a:rect l="l" t="t" r="r" b="b"/>
              <a:pathLst>
                <a:path w="1632" h="2704" extrusionOk="0">
                  <a:moveTo>
                    <a:pt x="1525" y="1"/>
                  </a:moveTo>
                  <a:cubicBezTo>
                    <a:pt x="1494" y="1"/>
                    <a:pt x="1465" y="17"/>
                    <a:pt x="1441" y="48"/>
                  </a:cubicBezTo>
                  <a:lnTo>
                    <a:pt x="25" y="2561"/>
                  </a:lnTo>
                  <a:cubicBezTo>
                    <a:pt x="1" y="2608"/>
                    <a:pt x="25" y="2668"/>
                    <a:pt x="60" y="2692"/>
                  </a:cubicBezTo>
                  <a:cubicBezTo>
                    <a:pt x="84" y="2703"/>
                    <a:pt x="96" y="2703"/>
                    <a:pt x="108" y="2703"/>
                  </a:cubicBezTo>
                  <a:cubicBezTo>
                    <a:pt x="144" y="2703"/>
                    <a:pt x="179" y="2680"/>
                    <a:pt x="191" y="2656"/>
                  </a:cubicBezTo>
                  <a:lnTo>
                    <a:pt x="1608" y="144"/>
                  </a:lnTo>
                  <a:cubicBezTo>
                    <a:pt x="1632" y="96"/>
                    <a:pt x="1620" y="37"/>
                    <a:pt x="1572" y="13"/>
                  </a:cubicBezTo>
                  <a:cubicBezTo>
                    <a:pt x="1556" y="5"/>
                    <a:pt x="1541" y="1"/>
                    <a:pt x="1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0" name="Google Shape;2970;p32"/>
          <p:cNvGrpSpPr/>
          <p:nvPr/>
        </p:nvGrpSpPr>
        <p:grpSpPr>
          <a:xfrm>
            <a:off x="1244444" y="2935817"/>
            <a:ext cx="411743" cy="452405"/>
            <a:chOff x="7065678" y="829299"/>
            <a:chExt cx="205871" cy="226202"/>
          </a:xfrm>
        </p:grpSpPr>
        <p:sp>
          <p:nvSpPr>
            <p:cNvPr id="2971" name="Google Shape;2971;p32"/>
            <p:cNvSpPr/>
            <p:nvPr/>
          </p:nvSpPr>
          <p:spPr>
            <a:xfrm>
              <a:off x="7065678" y="960933"/>
              <a:ext cx="94123" cy="94568"/>
            </a:xfrm>
            <a:custGeom>
              <a:avLst/>
              <a:gdLst/>
              <a:ahLst/>
              <a:cxnLst/>
              <a:rect l="l" t="t" r="r" b="b"/>
              <a:pathLst>
                <a:path w="2537" h="2549" extrusionOk="0">
                  <a:moveTo>
                    <a:pt x="1275" y="191"/>
                  </a:moveTo>
                  <a:cubicBezTo>
                    <a:pt x="1870" y="191"/>
                    <a:pt x="2346" y="679"/>
                    <a:pt x="2346" y="1274"/>
                  </a:cubicBezTo>
                  <a:cubicBezTo>
                    <a:pt x="2346" y="1869"/>
                    <a:pt x="1870" y="2358"/>
                    <a:pt x="1275" y="2358"/>
                  </a:cubicBezTo>
                  <a:cubicBezTo>
                    <a:pt x="667" y="2358"/>
                    <a:pt x="191" y="1869"/>
                    <a:pt x="191" y="1274"/>
                  </a:cubicBezTo>
                  <a:cubicBezTo>
                    <a:pt x="191" y="679"/>
                    <a:pt x="667" y="191"/>
                    <a:pt x="1275" y="191"/>
                  </a:cubicBezTo>
                  <a:close/>
                  <a:moveTo>
                    <a:pt x="1275" y="0"/>
                  </a:moveTo>
                  <a:cubicBezTo>
                    <a:pt x="572" y="0"/>
                    <a:pt x="1" y="572"/>
                    <a:pt x="1" y="1274"/>
                  </a:cubicBezTo>
                  <a:cubicBezTo>
                    <a:pt x="1" y="1977"/>
                    <a:pt x="572" y="2548"/>
                    <a:pt x="1275" y="2548"/>
                  </a:cubicBezTo>
                  <a:cubicBezTo>
                    <a:pt x="1965" y="2548"/>
                    <a:pt x="2537" y="1977"/>
                    <a:pt x="2537" y="1274"/>
                  </a:cubicBezTo>
                  <a:cubicBezTo>
                    <a:pt x="2537" y="572"/>
                    <a:pt x="1965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7102779" y="983417"/>
              <a:ext cx="36284" cy="27899"/>
            </a:xfrm>
            <a:custGeom>
              <a:avLst/>
              <a:gdLst/>
              <a:ahLst/>
              <a:cxnLst/>
              <a:rect l="l" t="t" r="r" b="b"/>
              <a:pathLst>
                <a:path w="978" h="752" extrusionOk="0">
                  <a:moveTo>
                    <a:pt x="333" y="0"/>
                  </a:moveTo>
                  <a:cubicBezTo>
                    <a:pt x="182" y="0"/>
                    <a:pt x="69" y="64"/>
                    <a:pt x="60" y="73"/>
                  </a:cubicBezTo>
                  <a:cubicBezTo>
                    <a:pt x="25" y="97"/>
                    <a:pt x="1" y="156"/>
                    <a:pt x="36" y="204"/>
                  </a:cubicBezTo>
                  <a:cubicBezTo>
                    <a:pt x="52" y="227"/>
                    <a:pt x="83" y="245"/>
                    <a:pt x="112" y="245"/>
                  </a:cubicBezTo>
                  <a:cubicBezTo>
                    <a:pt x="128" y="245"/>
                    <a:pt x="143" y="240"/>
                    <a:pt x="156" y="228"/>
                  </a:cubicBezTo>
                  <a:cubicBezTo>
                    <a:pt x="164" y="228"/>
                    <a:pt x="244" y="182"/>
                    <a:pt x="343" y="182"/>
                  </a:cubicBezTo>
                  <a:cubicBezTo>
                    <a:pt x="378" y="182"/>
                    <a:pt x="416" y="188"/>
                    <a:pt x="453" y="204"/>
                  </a:cubicBezTo>
                  <a:cubicBezTo>
                    <a:pt x="596" y="263"/>
                    <a:pt x="703" y="430"/>
                    <a:pt x="787" y="692"/>
                  </a:cubicBezTo>
                  <a:cubicBezTo>
                    <a:pt x="798" y="728"/>
                    <a:pt x="834" y="751"/>
                    <a:pt x="870" y="751"/>
                  </a:cubicBezTo>
                  <a:lnTo>
                    <a:pt x="894" y="751"/>
                  </a:lnTo>
                  <a:cubicBezTo>
                    <a:pt x="953" y="740"/>
                    <a:pt x="977" y="680"/>
                    <a:pt x="965" y="632"/>
                  </a:cubicBezTo>
                  <a:cubicBezTo>
                    <a:pt x="870" y="311"/>
                    <a:pt x="715" y="108"/>
                    <a:pt x="525" y="37"/>
                  </a:cubicBezTo>
                  <a:cubicBezTo>
                    <a:pt x="458" y="10"/>
                    <a:pt x="392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7177426" y="895969"/>
              <a:ext cx="94123" cy="94123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63" y="191"/>
                  </a:moveTo>
                  <a:cubicBezTo>
                    <a:pt x="1858" y="191"/>
                    <a:pt x="2346" y="668"/>
                    <a:pt x="2346" y="1263"/>
                  </a:cubicBezTo>
                  <a:cubicBezTo>
                    <a:pt x="2346" y="1870"/>
                    <a:pt x="1858" y="2346"/>
                    <a:pt x="1263" y="2346"/>
                  </a:cubicBezTo>
                  <a:cubicBezTo>
                    <a:pt x="668" y="2346"/>
                    <a:pt x="179" y="1870"/>
                    <a:pt x="179" y="1263"/>
                  </a:cubicBezTo>
                  <a:cubicBezTo>
                    <a:pt x="179" y="668"/>
                    <a:pt x="668" y="191"/>
                    <a:pt x="1263" y="191"/>
                  </a:cubicBezTo>
                  <a:close/>
                  <a:moveTo>
                    <a:pt x="1263" y="1"/>
                  </a:moveTo>
                  <a:cubicBezTo>
                    <a:pt x="560" y="1"/>
                    <a:pt x="1" y="572"/>
                    <a:pt x="1" y="1263"/>
                  </a:cubicBezTo>
                  <a:cubicBezTo>
                    <a:pt x="1" y="1965"/>
                    <a:pt x="560" y="2537"/>
                    <a:pt x="1263" y="2537"/>
                  </a:cubicBezTo>
                  <a:cubicBezTo>
                    <a:pt x="1965" y="2537"/>
                    <a:pt x="2537" y="1965"/>
                    <a:pt x="2537" y="1263"/>
                  </a:cubicBezTo>
                  <a:cubicBezTo>
                    <a:pt x="2537" y="560"/>
                    <a:pt x="1965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7214565" y="918045"/>
              <a:ext cx="36247" cy="28344"/>
            </a:xfrm>
            <a:custGeom>
              <a:avLst/>
              <a:gdLst/>
              <a:ahLst/>
              <a:cxnLst/>
              <a:rect l="l" t="t" r="r" b="b"/>
              <a:pathLst>
                <a:path w="977" h="764" extrusionOk="0">
                  <a:moveTo>
                    <a:pt x="323" y="0"/>
                  </a:moveTo>
                  <a:cubicBezTo>
                    <a:pt x="175" y="0"/>
                    <a:pt x="68" y="64"/>
                    <a:pt x="60" y="73"/>
                  </a:cubicBezTo>
                  <a:cubicBezTo>
                    <a:pt x="12" y="96"/>
                    <a:pt x="0" y="156"/>
                    <a:pt x="24" y="204"/>
                  </a:cubicBezTo>
                  <a:cubicBezTo>
                    <a:pt x="48" y="235"/>
                    <a:pt x="77" y="251"/>
                    <a:pt x="108" y="251"/>
                  </a:cubicBezTo>
                  <a:cubicBezTo>
                    <a:pt x="123" y="251"/>
                    <a:pt x="139" y="247"/>
                    <a:pt x="155" y="239"/>
                  </a:cubicBezTo>
                  <a:cubicBezTo>
                    <a:pt x="155" y="239"/>
                    <a:pt x="232" y="194"/>
                    <a:pt x="335" y="194"/>
                  </a:cubicBezTo>
                  <a:cubicBezTo>
                    <a:pt x="372" y="194"/>
                    <a:pt x="412" y="200"/>
                    <a:pt x="452" y="216"/>
                  </a:cubicBezTo>
                  <a:cubicBezTo>
                    <a:pt x="583" y="263"/>
                    <a:pt x="702" y="430"/>
                    <a:pt x="774" y="692"/>
                  </a:cubicBezTo>
                  <a:cubicBezTo>
                    <a:pt x="786" y="727"/>
                    <a:pt x="833" y="763"/>
                    <a:pt x="869" y="763"/>
                  </a:cubicBezTo>
                  <a:cubicBezTo>
                    <a:pt x="881" y="763"/>
                    <a:pt x="893" y="751"/>
                    <a:pt x="893" y="751"/>
                  </a:cubicBezTo>
                  <a:cubicBezTo>
                    <a:pt x="941" y="739"/>
                    <a:pt x="976" y="692"/>
                    <a:pt x="964" y="632"/>
                  </a:cubicBezTo>
                  <a:cubicBezTo>
                    <a:pt x="869" y="311"/>
                    <a:pt x="714" y="108"/>
                    <a:pt x="512" y="37"/>
                  </a:cubicBezTo>
                  <a:cubicBezTo>
                    <a:pt x="445" y="10"/>
                    <a:pt x="381" y="0"/>
                    <a:pt x="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7082893" y="829299"/>
              <a:ext cx="76463" cy="76426"/>
            </a:xfrm>
            <a:custGeom>
              <a:avLst/>
              <a:gdLst/>
              <a:ahLst/>
              <a:cxnLst/>
              <a:rect l="l" t="t" r="r" b="b"/>
              <a:pathLst>
                <a:path w="2061" h="2060" extrusionOk="0">
                  <a:moveTo>
                    <a:pt x="1025" y="191"/>
                  </a:moveTo>
                  <a:cubicBezTo>
                    <a:pt x="1489" y="191"/>
                    <a:pt x="1870" y="572"/>
                    <a:pt x="1870" y="1036"/>
                  </a:cubicBezTo>
                  <a:cubicBezTo>
                    <a:pt x="1870" y="1500"/>
                    <a:pt x="1489" y="1881"/>
                    <a:pt x="1025" y="1881"/>
                  </a:cubicBezTo>
                  <a:cubicBezTo>
                    <a:pt x="561" y="1881"/>
                    <a:pt x="180" y="1500"/>
                    <a:pt x="180" y="1036"/>
                  </a:cubicBezTo>
                  <a:cubicBezTo>
                    <a:pt x="180" y="572"/>
                    <a:pt x="561" y="191"/>
                    <a:pt x="1025" y="191"/>
                  </a:cubicBezTo>
                  <a:close/>
                  <a:moveTo>
                    <a:pt x="1025" y="0"/>
                  </a:moveTo>
                  <a:cubicBezTo>
                    <a:pt x="453" y="0"/>
                    <a:pt x="1" y="464"/>
                    <a:pt x="1" y="1036"/>
                  </a:cubicBezTo>
                  <a:cubicBezTo>
                    <a:pt x="1" y="1607"/>
                    <a:pt x="453" y="2060"/>
                    <a:pt x="1025" y="2060"/>
                  </a:cubicBezTo>
                  <a:cubicBezTo>
                    <a:pt x="1596" y="2060"/>
                    <a:pt x="2061" y="1607"/>
                    <a:pt x="2061" y="1036"/>
                  </a:cubicBezTo>
                  <a:cubicBezTo>
                    <a:pt x="2061" y="464"/>
                    <a:pt x="1596" y="0"/>
                    <a:pt x="1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7112499" y="846922"/>
              <a:ext cx="30088" cy="23930"/>
            </a:xfrm>
            <a:custGeom>
              <a:avLst/>
              <a:gdLst/>
              <a:ahLst/>
              <a:cxnLst/>
              <a:rect l="l" t="t" r="r" b="b"/>
              <a:pathLst>
                <a:path w="811" h="645" extrusionOk="0">
                  <a:moveTo>
                    <a:pt x="291" y="1"/>
                  </a:moveTo>
                  <a:cubicBezTo>
                    <a:pt x="160" y="1"/>
                    <a:pt x="57" y="61"/>
                    <a:pt x="48" y="61"/>
                  </a:cubicBezTo>
                  <a:cubicBezTo>
                    <a:pt x="13" y="85"/>
                    <a:pt x="1" y="144"/>
                    <a:pt x="24" y="192"/>
                  </a:cubicBezTo>
                  <a:cubicBezTo>
                    <a:pt x="40" y="224"/>
                    <a:pt x="72" y="239"/>
                    <a:pt x="106" y="239"/>
                  </a:cubicBezTo>
                  <a:cubicBezTo>
                    <a:pt x="122" y="239"/>
                    <a:pt x="140" y="235"/>
                    <a:pt x="155" y="228"/>
                  </a:cubicBezTo>
                  <a:cubicBezTo>
                    <a:pt x="155" y="228"/>
                    <a:pt x="219" y="192"/>
                    <a:pt x="297" y="192"/>
                  </a:cubicBezTo>
                  <a:cubicBezTo>
                    <a:pt x="320" y="192"/>
                    <a:pt x="345" y="195"/>
                    <a:pt x="370" y="204"/>
                  </a:cubicBezTo>
                  <a:cubicBezTo>
                    <a:pt x="477" y="251"/>
                    <a:pt x="560" y="370"/>
                    <a:pt x="620" y="573"/>
                  </a:cubicBezTo>
                  <a:cubicBezTo>
                    <a:pt x="632" y="620"/>
                    <a:pt x="667" y="644"/>
                    <a:pt x="715" y="644"/>
                  </a:cubicBezTo>
                  <a:lnTo>
                    <a:pt x="739" y="644"/>
                  </a:lnTo>
                  <a:cubicBezTo>
                    <a:pt x="786" y="620"/>
                    <a:pt x="810" y="573"/>
                    <a:pt x="798" y="525"/>
                  </a:cubicBezTo>
                  <a:cubicBezTo>
                    <a:pt x="727" y="263"/>
                    <a:pt x="596" y="97"/>
                    <a:pt x="429" y="25"/>
                  </a:cubicBezTo>
                  <a:cubicBezTo>
                    <a:pt x="382" y="7"/>
                    <a:pt x="335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77" name="Google Shape;2977;p32"/>
          <p:cNvSpPr/>
          <p:nvPr/>
        </p:nvSpPr>
        <p:spPr>
          <a:xfrm>
            <a:off x="16778537" y="8025493"/>
            <a:ext cx="407358" cy="391481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rgbClr val="2619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5415588" y="902774"/>
            <a:ext cx="71945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4000" b="1" kern="0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PHIẾU HỌC TẬP 3 – NHÓM 3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502611" y="1614066"/>
            <a:ext cx="16346016" cy="105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  <a:defRPr/>
            </a:pPr>
            <a:r>
              <a:rPr lang="en-US" sz="27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	Nhóm: ………………………………………………………………………………</a:t>
            </a:r>
            <a:endParaRPr lang="en-US" sz="2700" kern="0" dirty="0">
              <a:solidFill>
                <a:prstClr val="black">
                  <a:lumMod val="95000"/>
                  <a:lumOff val="5000"/>
                </a:prst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  <a:p>
            <a:pPr algn="just" defTabSz="1371600">
              <a:lnSpc>
                <a:spcPct val="120000"/>
              </a:lnSpc>
              <a:defRPr/>
            </a:pPr>
            <a:r>
              <a:rPr lang="en-US" sz="27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	Thành viên: ………………………………………………………………………</a:t>
            </a:r>
            <a:endParaRPr lang="en-US" sz="2700" b="1" dirty="0">
              <a:solidFill>
                <a:srgbClr val="2C3A3D"/>
              </a:solidFill>
              <a:latin typeface="Arial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1338086" y="2685041"/>
            <a:ext cx="16346016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cầu</a:t>
            </a:r>
            <a:r>
              <a:rPr lang="en-US" sz="3200" b="1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I.3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SGK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110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2C3A3D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970992" y="3498639"/>
            <a:ext cx="16346016" cy="6777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ddiện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1371600">
              <a:lnSpc>
                <a:spcPct val="150000"/>
              </a:lnSpc>
              <a:defRPr/>
            </a:pPr>
            <a:r>
              <a:rPr lang="en-US" sz="3200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</a:t>
            </a:r>
          </a:p>
          <a:p>
            <a:pPr algn="just" defTabSz="1371600">
              <a:lnSpc>
                <a:spcPct val="150000"/>
              </a:lnSpc>
              <a:defRPr/>
            </a:pP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nghề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VN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defTabSz="1371600">
              <a:lnSpc>
                <a:spcPct val="150000"/>
              </a:lnSpc>
              <a:defRPr/>
            </a:pPr>
            <a:r>
              <a:rPr lang="en-US" sz="3200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………………………………………………………………………………………………………………………………………….…………………</a:t>
            </a:r>
          </a:p>
          <a:p>
            <a:pPr algn="just" defTabSz="1371600">
              <a:lnSpc>
                <a:spcPct val="150000"/>
              </a:lnSpc>
              <a:defRPr/>
            </a:pP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nghề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VN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defTabSz="1371600">
              <a:lnSpc>
                <a:spcPct val="150000"/>
              </a:lnSpc>
              <a:defRPr/>
            </a:pPr>
            <a:r>
              <a:rPr lang="en-US" sz="3200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………………………………………………………………………………………………………………………………………….………</a:t>
            </a:r>
          </a:p>
        </p:txBody>
      </p:sp>
      <p:pic>
        <p:nvPicPr>
          <p:cNvPr id="32" name="Picture 2" descr="Hình ảnh Học Sinh đọc Sách PNG Với Nền Trong Suốt | Tải Xuống Miễn Phí Trên  Lovepik.com | Student cartoon, School cartoon, Cartoon style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444" y1="18667" x2="40000" y2="18667"/>
                        <a14:foregroundMark x1="68444" y1="49333" x2="72444" y2="56000"/>
                        <a14:foregroundMark x1="32000" y1="84889" x2="64444" y2="85333"/>
                        <a14:foregroundMark x1="67111" y1="82667" x2="67111" y2="82667"/>
                        <a14:foregroundMark x1="70667" y1="84000" x2="70667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137" y="993319"/>
            <a:ext cx="2121861" cy="212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57155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5" name="Google Shape;2955;p32"/>
          <p:cNvGrpSpPr/>
          <p:nvPr/>
        </p:nvGrpSpPr>
        <p:grpSpPr>
          <a:xfrm flipH="1">
            <a:off x="666028" y="881140"/>
            <a:ext cx="1521341" cy="3233498"/>
            <a:chOff x="8230542" y="2865663"/>
            <a:chExt cx="760670" cy="1616749"/>
          </a:xfrm>
        </p:grpSpPr>
        <p:sp>
          <p:nvSpPr>
            <p:cNvPr id="2956" name="Google Shape;2956;p32"/>
            <p:cNvSpPr/>
            <p:nvPr/>
          </p:nvSpPr>
          <p:spPr>
            <a:xfrm>
              <a:off x="8230542" y="2865663"/>
              <a:ext cx="282294" cy="190880"/>
            </a:xfrm>
            <a:custGeom>
              <a:avLst/>
              <a:gdLst/>
              <a:ahLst/>
              <a:cxnLst/>
              <a:rect l="l" t="t" r="r" b="b"/>
              <a:pathLst>
                <a:path w="7609" h="5145" extrusionOk="0">
                  <a:moveTo>
                    <a:pt x="7251" y="215"/>
                  </a:moveTo>
                  <a:lnTo>
                    <a:pt x="6096" y="1299"/>
                  </a:lnTo>
                  <a:lnTo>
                    <a:pt x="1286" y="858"/>
                  </a:lnTo>
                  <a:lnTo>
                    <a:pt x="7251" y="215"/>
                  </a:lnTo>
                  <a:close/>
                  <a:moveTo>
                    <a:pt x="381" y="989"/>
                  </a:moveTo>
                  <a:lnTo>
                    <a:pt x="5418" y="2715"/>
                  </a:lnTo>
                  <a:lnTo>
                    <a:pt x="5549" y="4847"/>
                  </a:lnTo>
                  <a:lnTo>
                    <a:pt x="381" y="989"/>
                  </a:lnTo>
                  <a:close/>
                  <a:moveTo>
                    <a:pt x="7501" y="1"/>
                  </a:moveTo>
                  <a:lnTo>
                    <a:pt x="84" y="798"/>
                  </a:lnTo>
                  <a:cubicBezTo>
                    <a:pt x="48" y="798"/>
                    <a:pt x="12" y="834"/>
                    <a:pt x="0" y="870"/>
                  </a:cubicBezTo>
                  <a:cubicBezTo>
                    <a:pt x="0" y="906"/>
                    <a:pt x="12" y="941"/>
                    <a:pt x="36" y="965"/>
                  </a:cubicBezTo>
                  <a:lnTo>
                    <a:pt x="5596" y="5120"/>
                  </a:lnTo>
                  <a:cubicBezTo>
                    <a:pt x="5620" y="5132"/>
                    <a:pt x="5632" y="5144"/>
                    <a:pt x="5656" y="5144"/>
                  </a:cubicBezTo>
                  <a:cubicBezTo>
                    <a:pt x="5703" y="5144"/>
                    <a:pt x="5751" y="5097"/>
                    <a:pt x="5751" y="5049"/>
                  </a:cubicBezTo>
                  <a:cubicBezTo>
                    <a:pt x="5751" y="5037"/>
                    <a:pt x="5751" y="5025"/>
                    <a:pt x="5751" y="5013"/>
                  </a:cubicBezTo>
                  <a:lnTo>
                    <a:pt x="5596" y="2632"/>
                  </a:lnTo>
                  <a:cubicBezTo>
                    <a:pt x="5596" y="2596"/>
                    <a:pt x="5573" y="2561"/>
                    <a:pt x="5537" y="2549"/>
                  </a:cubicBezTo>
                  <a:lnTo>
                    <a:pt x="1096" y="1037"/>
                  </a:lnTo>
                  <a:lnTo>
                    <a:pt x="6120" y="1489"/>
                  </a:lnTo>
                  <a:cubicBezTo>
                    <a:pt x="6127" y="1492"/>
                    <a:pt x="6133" y="1494"/>
                    <a:pt x="6139" y="1494"/>
                  </a:cubicBezTo>
                  <a:cubicBezTo>
                    <a:pt x="6157" y="1494"/>
                    <a:pt x="6174" y="1483"/>
                    <a:pt x="6192" y="1465"/>
                  </a:cubicBezTo>
                  <a:lnTo>
                    <a:pt x="7573" y="167"/>
                  </a:lnTo>
                  <a:cubicBezTo>
                    <a:pt x="7608" y="144"/>
                    <a:pt x="7608" y="96"/>
                    <a:pt x="7597" y="60"/>
                  </a:cubicBezTo>
                  <a:cubicBezTo>
                    <a:pt x="7585" y="25"/>
                    <a:pt x="7537" y="1"/>
                    <a:pt x="7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8431074" y="2913931"/>
              <a:ext cx="66743" cy="102396"/>
            </a:xfrm>
            <a:custGeom>
              <a:avLst/>
              <a:gdLst/>
              <a:ahLst/>
              <a:cxnLst/>
              <a:rect l="l" t="t" r="r" b="b"/>
              <a:pathLst>
                <a:path w="1799" h="2760" extrusionOk="0">
                  <a:moveTo>
                    <a:pt x="731" y="0"/>
                  </a:moveTo>
                  <a:cubicBezTo>
                    <a:pt x="718" y="0"/>
                    <a:pt x="704" y="3"/>
                    <a:pt x="691" y="9"/>
                  </a:cubicBezTo>
                  <a:cubicBezTo>
                    <a:pt x="644" y="21"/>
                    <a:pt x="620" y="81"/>
                    <a:pt x="632" y="129"/>
                  </a:cubicBezTo>
                  <a:lnTo>
                    <a:pt x="1489" y="2355"/>
                  </a:lnTo>
                  <a:lnTo>
                    <a:pt x="156" y="1272"/>
                  </a:lnTo>
                  <a:cubicBezTo>
                    <a:pt x="139" y="1255"/>
                    <a:pt x="117" y="1246"/>
                    <a:pt x="95" y="1246"/>
                  </a:cubicBezTo>
                  <a:cubicBezTo>
                    <a:pt x="70" y="1246"/>
                    <a:pt x="44" y="1258"/>
                    <a:pt x="25" y="1283"/>
                  </a:cubicBezTo>
                  <a:cubicBezTo>
                    <a:pt x="1" y="1319"/>
                    <a:pt x="1" y="1379"/>
                    <a:pt x="37" y="1414"/>
                  </a:cubicBezTo>
                  <a:lnTo>
                    <a:pt x="1644" y="2736"/>
                  </a:lnTo>
                  <a:cubicBezTo>
                    <a:pt x="1656" y="2748"/>
                    <a:pt x="1680" y="2760"/>
                    <a:pt x="1703" y="2760"/>
                  </a:cubicBezTo>
                  <a:cubicBezTo>
                    <a:pt x="1727" y="2760"/>
                    <a:pt x="1739" y="2748"/>
                    <a:pt x="1751" y="2736"/>
                  </a:cubicBezTo>
                  <a:cubicBezTo>
                    <a:pt x="1787" y="2712"/>
                    <a:pt x="1799" y="2665"/>
                    <a:pt x="1787" y="2629"/>
                  </a:cubicBezTo>
                  <a:lnTo>
                    <a:pt x="810" y="57"/>
                  </a:lnTo>
                  <a:cubicBezTo>
                    <a:pt x="802" y="22"/>
                    <a:pt x="767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8432855" y="2991027"/>
              <a:ext cx="65407" cy="25302"/>
            </a:xfrm>
            <a:custGeom>
              <a:avLst/>
              <a:gdLst/>
              <a:ahLst/>
              <a:cxnLst/>
              <a:rect l="l" t="t" r="r" b="b"/>
              <a:pathLst>
                <a:path w="1763" h="682" extrusionOk="0">
                  <a:moveTo>
                    <a:pt x="107" y="0"/>
                  </a:moveTo>
                  <a:cubicBezTo>
                    <a:pt x="65" y="0"/>
                    <a:pt x="22" y="25"/>
                    <a:pt x="12" y="75"/>
                  </a:cubicBezTo>
                  <a:cubicBezTo>
                    <a:pt x="0" y="122"/>
                    <a:pt x="24" y="170"/>
                    <a:pt x="72" y="182"/>
                  </a:cubicBezTo>
                  <a:lnTo>
                    <a:pt x="1620" y="670"/>
                  </a:lnTo>
                  <a:cubicBezTo>
                    <a:pt x="1632" y="670"/>
                    <a:pt x="1644" y="682"/>
                    <a:pt x="1655" y="682"/>
                  </a:cubicBezTo>
                  <a:cubicBezTo>
                    <a:pt x="1691" y="682"/>
                    <a:pt x="1727" y="646"/>
                    <a:pt x="1739" y="610"/>
                  </a:cubicBezTo>
                  <a:cubicBezTo>
                    <a:pt x="1763" y="563"/>
                    <a:pt x="1727" y="503"/>
                    <a:pt x="1679" y="491"/>
                  </a:cubicBezTo>
                  <a:lnTo>
                    <a:pt x="131" y="3"/>
                  </a:lnTo>
                  <a:cubicBezTo>
                    <a:pt x="123" y="1"/>
                    <a:pt x="115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8527388" y="3038479"/>
              <a:ext cx="463824" cy="1443932"/>
            </a:xfrm>
            <a:custGeom>
              <a:avLst/>
              <a:gdLst/>
              <a:ahLst/>
              <a:cxnLst/>
              <a:rect l="l" t="t" r="r" b="b"/>
              <a:pathLst>
                <a:path w="12502" h="38920" extrusionOk="0">
                  <a:moveTo>
                    <a:pt x="461" y="0"/>
                  </a:moveTo>
                  <a:cubicBezTo>
                    <a:pt x="431" y="0"/>
                    <a:pt x="402" y="13"/>
                    <a:pt x="381" y="34"/>
                  </a:cubicBezTo>
                  <a:cubicBezTo>
                    <a:pt x="346" y="70"/>
                    <a:pt x="358" y="129"/>
                    <a:pt x="393" y="165"/>
                  </a:cubicBezTo>
                  <a:cubicBezTo>
                    <a:pt x="393" y="165"/>
                    <a:pt x="762" y="498"/>
                    <a:pt x="1358" y="986"/>
                  </a:cubicBezTo>
                  <a:cubicBezTo>
                    <a:pt x="1382" y="998"/>
                    <a:pt x="1393" y="1010"/>
                    <a:pt x="1417" y="1010"/>
                  </a:cubicBezTo>
                  <a:cubicBezTo>
                    <a:pt x="1441" y="1010"/>
                    <a:pt x="1477" y="998"/>
                    <a:pt x="1489" y="974"/>
                  </a:cubicBezTo>
                  <a:cubicBezTo>
                    <a:pt x="1524" y="927"/>
                    <a:pt x="1512" y="867"/>
                    <a:pt x="1477" y="843"/>
                  </a:cubicBezTo>
                  <a:cubicBezTo>
                    <a:pt x="893" y="355"/>
                    <a:pt x="524" y="22"/>
                    <a:pt x="524" y="22"/>
                  </a:cubicBezTo>
                  <a:cubicBezTo>
                    <a:pt x="504" y="7"/>
                    <a:pt x="482" y="0"/>
                    <a:pt x="461" y="0"/>
                  </a:cubicBezTo>
                  <a:close/>
                  <a:moveTo>
                    <a:pt x="2405" y="1597"/>
                  </a:moveTo>
                  <a:cubicBezTo>
                    <a:pt x="2374" y="1597"/>
                    <a:pt x="2344" y="1612"/>
                    <a:pt x="2322" y="1641"/>
                  </a:cubicBezTo>
                  <a:cubicBezTo>
                    <a:pt x="2298" y="1677"/>
                    <a:pt x="2298" y="1736"/>
                    <a:pt x="2346" y="1772"/>
                  </a:cubicBezTo>
                  <a:cubicBezTo>
                    <a:pt x="2679" y="2034"/>
                    <a:pt x="3025" y="2284"/>
                    <a:pt x="3358" y="2522"/>
                  </a:cubicBezTo>
                  <a:cubicBezTo>
                    <a:pt x="3370" y="2534"/>
                    <a:pt x="3394" y="2546"/>
                    <a:pt x="3417" y="2546"/>
                  </a:cubicBezTo>
                  <a:cubicBezTo>
                    <a:pt x="3441" y="2546"/>
                    <a:pt x="3465" y="2534"/>
                    <a:pt x="3489" y="2498"/>
                  </a:cubicBezTo>
                  <a:cubicBezTo>
                    <a:pt x="3525" y="2463"/>
                    <a:pt x="3513" y="2403"/>
                    <a:pt x="3465" y="2367"/>
                  </a:cubicBezTo>
                  <a:cubicBezTo>
                    <a:pt x="3132" y="2129"/>
                    <a:pt x="2798" y="1879"/>
                    <a:pt x="2465" y="1617"/>
                  </a:cubicBezTo>
                  <a:cubicBezTo>
                    <a:pt x="2446" y="1603"/>
                    <a:pt x="2426" y="1597"/>
                    <a:pt x="2405" y="1597"/>
                  </a:cubicBezTo>
                  <a:close/>
                  <a:moveTo>
                    <a:pt x="10932" y="2758"/>
                  </a:moveTo>
                  <a:cubicBezTo>
                    <a:pt x="10886" y="2758"/>
                    <a:pt x="10859" y="2792"/>
                    <a:pt x="10859" y="2844"/>
                  </a:cubicBezTo>
                  <a:cubicBezTo>
                    <a:pt x="10847" y="2891"/>
                    <a:pt x="10883" y="2939"/>
                    <a:pt x="10942" y="2939"/>
                  </a:cubicBezTo>
                  <a:cubicBezTo>
                    <a:pt x="11383" y="2975"/>
                    <a:pt x="11788" y="3118"/>
                    <a:pt x="12050" y="3332"/>
                  </a:cubicBezTo>
                  <a:cubicBezTo>
                    <a:pt x="12073" y="3344"/>
                    <a:pt x="12097" y="3356"/>
                    <a:pt x="12109" y="3356"/>
                  </a:cubicBezTo>
                  <a:cubicBezTo>
                    <a:pt x="12145" y="3356"/>
                    <a:pt x="12169" y="3344"/>
                    <a:pt x="12192" y="3320"/>
                  </a:cubicBezTo>
                  <a:cubicBezTo>
                    <a:pt x="12216" y="3284"/>
                    <a:pt x="12216" y="3225"/>
                    <a:pt x="12169" y="3189"/>
                  </a:cubicBezTo>
                  <a:cubicBezTo>
                    <a:pt x="11871" y="2951"/>
                    <a:pt x="11442" y="2796"/>
                    <a:pt x="10954" y="2760"/>
                  </a:cubicBezTo>
                  <a:cubicBezTo>
                    <a:pt x="10946" y="2759"/>
                    <a:pt x="10939" y="2758"/>
                    <a:pt x="10932" y="2758"/>
                  </a:cubicBezTo>
                  <a:close/>
                  <a:moveTo>
                    <a:pt x="9705" y="2900"/>
                  </a:moveTo>
                  <a:cubicBezTo>
                    <a:pt x="9697" y="2900"/>
                    <a:pt x="9688" y="2901"/>
                    <a:pt x="9680" y="2903"/>
                  </a:cubicBezTo>
                  <a:cubicBezTo>
                    <a:pt x="9311" y="3010"/>
                    <a:pt x="8918" y="3201"/>
                    <a:pt x="8525" y="3463"/>
                  </a:cubicBezTo>
                  <a:cubicBezTo>
                    <a:pt x="8490" y="3499"/>
                    <a:pt x="8478" y="3558"/>
                    <a:pt x="8501" y="3594"/>
                  </a:cubicBezTo>
                  <a:cubicBezTo>
                    <a:pt x="8525" y="3618"/>
                    <a:pt x="8549" y="3641"/>
                    <a:pt x="8585" y="3641"/>
                  </a:cubicBezTo>
                  <a:cubicBezTo>
                    <a:pt x="8597" y="3641"/>
                    <a:pt x="8621" y="3629"/>
                    <a:pt x="8632" y="3618"/>
                  </a:cubicBezTo>
                  <a:cubicBezTo>
                    <a:pt x="9013" y="3368"/>
                    <a:pt x="9383" y="3189"/>
                    <a:pt x="9740" y="3082"/>
                  </a:cubicBezTo>
                  <a:cubicBezTo>
                    <a:pt x="9787" y="3070"/>
                    <a:pt x="9811" y="3010"/>
                    <a:pt x="9799" y="2963"/>
                  </a:cubicBezTo>
                  <a:cubicBezTo>
                    <a:pt x="9789" y="2923"/>
                    <a:pt x="9747" y="2900"/>
                    <a:pt x="9705" y="2900"/>
                  </a:cubicBezTo>
                  <a:close/>
                  <a:moveTo>
                    <a:pt x="4451" y="3070"/>
                  </a:moveTo>
                  <a:cubicBezTo>
                    <a:pt x="4418" y="3070"/>
                    <a:pt x="4386" y="3086"/>
                    <a:pt x="4370" y="3118"/>
                  </a:cubicBezTo>
                  <a:cubicBezTo>
                    <a:pt x="4346" y="3153"/>
                    <a:pt x="4358" y="3213"/>
                    <a:pt x="4394" y="3248"/>
                  </a:cubicBezTo>
                  <a:cubicBezTo>
                    <a:pt x="4763" y="3487"/>
                    <a:pt x="5120" y="3713"/>
                    <a:pt x="5465" y="3915"/>
                  </a:cubicBezTo>
                  <a:cubicBezTo>
                    <a:pt x="5477" y="3927"/>
                    <a:pt x="5501" y="3927"/>
                    <a:pt x="5513" y="3927"/>
                  </a:cubicBezTo>
                  <a:cubicBezTo>
                    <a:pt x="5549" y="3927"/>
                    <a:pt x="5573" y="3915"/>
                    <a:pt x="5596" y="3880"/>
                  </a:cubicBezTo>
                  <a:cubicBezTo>
                    <a:pt x="5620" y="3844"/>
                    <a:pt x="5608" y="3784"/>
                    <a:pt x="5561" y="3749"/>
                  </a:cubicBezTo>
                  <a:cubicBezTo>
                    <a:pt x="5215" y="3546"/>
                    <a:pt x="4858" y="3320"/>
                    <a:pt x="4501" y="3082"/>
                  </a:cubicBezTo>
                  <a:cubicBezTo>
                    <a:pt x="4485" y="3074"/>
                    <a:pt x="4468" y="3070"/>
                    <a:pt x="4451" y="3070"/>
                  </a:cubicBezTo>
                  <a:close/>
                  <a:moveTo>
                    <a:pt x="12389" y="4279"/>
                  </a:moveTo>
                  <a:cubicBezTo>
                    <a:pt x="12359" y="4279"/>
                    <a:pt x="12327" y="4300"/>
                    <a:pt x="12311" y="4332"/>
                  </a:cubicBezTo>
                  <a:cubicBezTo>
                    <a:pt x="12157" y="4606"/>
                    <a:pt x="11835" y="4856"/>
                    <a:pt x="11383" y="5046"/>
                  </a:cubicBezTo>
                  <a:cubicBezTo>
                    <a:pt x="11335" y="5058"/>
                    <a:pt x="11311" y="5118"/>
                    <a:pt x="11323" y="5165"/>
                  </a:cubicBezTo>
                  <a:cubicBezTo>
                    <a:pt x="11347" y="5201"/>
                    <a:pt x="11383" y="5225"/>
                    <a:pt x="11418" y="5225"/>
                  </a:cubicBezTo>
                  <a:cubicBezTo>
                    <a:pt x="11430" y="5225"/>
                    <a:pt x="11442" y="5225"/>
                    <a:pt x="11454" y="5213"/>
                  </a:cubicBezTo>
                  <a:cubicBezTo>
                    <a:pt x="11954" y="5011"/>
                    <a:pt x="12300" y="4737"/>
                    <a:pt x="12466" y="4415"/>
                  </a:cubicBezTo>
                  <a:cubicBezTo>
                    <a:pt x="12502" y="4368"/>
                    <a:pt x="12478" y="4320"/>
                    <a:pt x="12431" y="4296"/>
                  </a:cubicBezTo>
                  <a:cubicBezTo>
                    <a:pt x="12419" y="4284"/>
                    <a:pt x="12404" y="4279"/>
                    <a:pt x="12389" y="4279"/>
                  </a:cubicBezTo>
                  <a:close/>
                  <a:moveTo>
                    <a:pt x="7603" y="4246"/>
                  </a:moveTo>
                  <a:cubicBezTo>
                    <a:pt x="7579" y="4246"/>
                    <a:pt x="7555" y="4255"/>
                    <a:pt x="7537" y="4272"/>
                  </a:cubicBezTo>
                  <a:cubicBezTo>
                    <a:pt x="7418" y="4380"/>
                    <a:pt x="7311" y="4499"/>
                    <a:pt x="7204" y="4630"/>
                  </a:cubicBezTo>
                  <a:cubicBezTo>
                    <a:pt x="7025" y="4546"/>
                    <a:pt x="6835" y="4451"/>
                    <a:pt x="6656" y="4356"/>
                  </a:cubicBezTo>
                  <a:cubicBezTo>
                    <a:pt x="6643" y="4349"/>
                    <a:pt x="6630" y="4346"/>
                    <a:pt x="6616" y="4346"/>
                  </a:cubicBezTo>
                  <a:cubicBezTo>
                    <a:pt x="6579" y="4346"/>
                    <a:pt x="6542" y="4369"/>
                    <a:pt x="6525" y="4403"/>
                  </a:cubicBezTo>
                  <a:cubicBezTo>
                    <a:pt x="6501" y="4451"/>
                    <a:pt x="6525" y="4511"/>
                    <a:pt x="6573" y="4534"/>
                  </a:cubicBezTo>
                  <a:cubicBezTo>
                    <a:pt x="6739" y="4618"/>
                    <a:pt x="6906" y="4701"/>
                    <a:pt x="7073" y="4772"/>
                  </a:cubicBezTo>
                  <a:cubicBezTo>
                    <a:pt x="6942" y="4915"/>
                    <a:pt x="6823" y="5070"/>
                    <a:pt x="6704" y="5225"/>
                  </a:cubicBezTo>
                  <a:cubicBezTo>
                    <a:pt x="6680" y="5273"/>
                    <a:pt x="6692" y="5332"/>
                    <a:pt x="6727" y="5356"/>
                  </a:cubicBezTo>
                  <a:cubicBezTo>
                    <a:pt x="6751" y="5368"/>
                    <a:pt x="6763" y="5380"/>
                    <a:pt x="6787" y="5380"/>
                  </a:cubicBezTo>
                  <a:cubicBezTo>
                    <a:pt x="6811" y="5380"/>
                    <a:pt x="6846" y="5368"/>
                    <a:pt x="6858" y="5344"/>
                  </a:cubicBezTo>
                  <a:cubicBezTo>
                    <a:pt x="6989" y="5177"/>
                    <a:pt x="7108" y="5011"/>
                    <a:pt x="7251" y="4856"/>
                  </a:cubicBezTo>
                  <a:cubicBezTo>
                    <a:pt x="7406" y="4927"/>
                    <a:pt x="7573" y="4999"/>
                    <a:pt x="7728" y="5058"/>
                  </a:cubicBezTo>
                  <a:cubicBezTo>
                    <a:pt x="7736" y="5060"/>
                    <a:pt x="7744" y="5061"/>
                    <a:pt x="7752" y="5061"/>
                  </a:cubicBezTo>
                  <a:cubicBezTo>
                    <a:pt x="7791" y="5061"/>
                    <a:pt x="7827" y="5038"/>
                    <a:pt x="7847" y="4999"/>
                  </a:cubicBezTo>
                  <a:cubicBezTo>
                    <a:pt x="7859" y="4951"/>
                    <a:pt x="7835" y="4892"/>
                    <a:pt x="7787" y="4880"/>
                  </a:cubicBezTo>
                  <a:cubicBezTo>
                    <a:pt x="7656" y="4820"/>
                    <a:pt x="7525" y="4772"/>
                    <a:pt x="7382" y="4701"/>
                  </a:cubicBezTo>
                  <a:cubicBezTo>
                    <a:pt x="7478" y="4606"/>
                    <a:pt x="7573" y="4499"/>
                    <a:pt x="7668" y="4403"/>
                  </a:cubicBezTo>
                  <a:cubicBezTo>
                    <a:pt x="7704" y="4368"/>
                    <a:pt x="7704" y="4308"/>
                    <a:pt x="7668" y="4272"/>
                  </a:cubicBezTo>
                  <a:cubicBezTo>
                    <a:pt x="7650" y="4255"/>
                    <a:pt x="7626" y="4246"/>
                    <a:pt x="7603" y="4246"/>
                  </a:cubicBezTo>
                  <a:close/>
                  <a:moveTo>
                    <a:pt x="8958" y="5246"/>
                  </a:moveTo>
                  <a:cubicBezTo>
                    <a:pt x="8915" y="5246"/>
                    <a:pt x="8869" y="5279"/>
                    <a:pt x="8859" y="5320"/>
                  </a:cubicBezTo>
                  <a:cubicBezTo>
                    <a:pt x="8859" y="5380"/>
                    <a:pt x="8882" y="5427"/>
                    <a:pt x="8942" y="5439"/>
                  </a:cubicBezTo>
                  <a:cubicBezTo>
                    <a:pt x="9287" y="5511"/>
                    <a:pt x="9633" y="5558"/>
                    <a:pt x="9930" y="5558"/>
                  </a:cubicBezTo>
                  <a:cubicBezTo>
                    <a:pt x="10025" y="5558"/>
                    <a:pt x="10121" y="5546"/>
                    <a:pt x="10216" y="5546"/>
                  </a:cubicBezTo>
                  <a:cubicBezTo>
                    <a:pt x="10264" y="5534"/>
                    <a:pt x="10299" y="5487"/>
                    <a:pt x="10299" y="5439"/>
                  </a:cubicBezTo>
                  <a:cubicBezTo>
                    <a:pt x="10299" y="5397"/>
                    <a:pt x="10261" y="5354"/>
                    <a:pt x="10211" y="5354"/>
                  </a:cubicBezTo>
                  <a:cubicBezTo>
                    <a:pt x="10205" y="5354"/>
                    <a:pt x="10198" y="5355"/>
                    <a:pt x="10192" y="5356"/>
                  </a:cubicBezTo>
                  <a:cubicBezTo>
                    <a:pt x="10103" y="5365"/>
                    <a:pt x="10011" y="5369"/>
                    <a:pt x="9915" y="5369"/>
                  </a:cubicBezTo>
                  <a:cubicBezTo>
                    <a:pt x="9630" y="5369"/>
                    <a:pt x="9317" y="5329"/>
                    <a:pt x="8978" y="5249"/>
                  </a:cubicBezTo>
                  <a:cubicBezTo>
                    <a:pt x="8971" y="5247"/>
                    <a:pt x="8965" y="5246"/>
                    <a:pt x="8958" y="5246"/>
                  </a:cubicBezTo>
                  <a:close/>
                  <a:moveTo>
                    <a:pt x="6118" y="6261"/>
                  </a:moveTo>
                  <a:cubicBezTo>
                    <a:pt x="6084" y="6261"/>
                    <a:pt x="6053" y="6277"/>
                    <a:pt x="6037" y="6308"/>
                  </a:cubicBezTo>
                  <a:cubicBezTo>
                    <a:pt x="5846" y="6689"/>
                    <a:pt x="5680" y="7082"/>
                    <a:pt x="5561" y="7487"/>
                  </a:cubicBezTo>
                  <a:cubicBezTo>
                    <a:pt x="5537" y="7535"/>
                    <a:pt x="5573" y="7594"/>
                    <a:pt x="5620" y="7606"/>
                  </a:cubicBezTo>
                  <a:lnTo>
                    <a:pt x="5644" y="7606"/>
                  </a:lnTo>
                  <a:cubicBezTo>
                    <a:pt x="5692" y="7606"/>
                    <a:pt x="5727" y="7582"/>
                    <a:pt x="5739" y="7547"/>
                  </a:cubicBezTo>
                  <a:cubicBezTo>
                    <a:pt x="5858" y="7154"/>
                    <a:pt x="6013" y="6773"/>
                    <a:pt x="6204" y="6392"/>
                  </a:cubicBezTo>
                  <a:cubicBezTo>
                    <a:pt x="6227" y="6344"/>
                    <a:pt x="6215" y="6296"/>
                    <a:pt x="6168" y="6273"/>
                  </a:cubicBezTo>
                  <a:cubicBezTo>
                    <a:pt x="6152" y="6265"/>
                    <a:pt x="6135" y="6261"/>
                    <a:pt x="6118" y="6261"/>
                  </a:cubicBezTo>
                  <a:close/>
                  <a:moveTo>
                    <a:pt x="5394" y="8642"/>
                  </a:moveTo>
                  <a:cubicBezTo>
                    <a:pt x="5346" y="8642"/>
                    <a:pt x="5287" y="8678"/>
                    <a:pt x="5287" y="8725"/>
                  </a:cubicBezTo>
                  <a:cubicBezTo>
                    <a:pt x="5251" y="9011"/>
                    <a:pt x="5227" y="9309"/>
                    <a:pt x="5227" y="9595"/>
                  </a:cubicBezTo>
                  <a:cubicBezTo>
                    <a:pt x="5227" y="9725"/>
                    <a:pt x="5239" y="9868"/>
                    <a:pt x="5239" y="9999"/>
                  </a:cubicBezTo>
                  <a:cubicBezTo>
                    <a:pt x="5251" y="10047"/>
                    <a:pt x="5287" y="10083"/>
                    <a:pt x="5334" y="10083"/>
                  </a:cubicBezTo>
                  <a:lnTo>
                    <a:pt x="5346" y="10083"/>
                  </a:lnTo>
                  <a:cubicBezTo>
                    <a:pt x="5394" y="10083"/>
                    <a:pt x="5430" y="10035"/>
                    <a:pt x="5430" y="9987"/>
                  </a:cubicBezTo>
                  <a:cubicBezTo>
                    <a:pt x="5430" y="9856"/>
                    <a:pt x="5418" y="9725"/>
                    <a:pt x="5418" y="9595"/>
                  </a:cubicBezTo>
                  <a:cubicBezTo>
                    <a:pt x="5418" y="9309"/>
                    <a:pt x="5442" y="9035"/>
                    <a:pt x="5477" y="8749"/>
                  </a:cubicBezTo>
                  <a:cubicBezTo>
                    <a:pt x="5477" y="8702"/>
                    <a:pt x="5442" y="8654"/>
                    <a:pt x="5394" y="8642"/>
                  </a:cubicBezTo>
                  <a:close/>
                  <a:moveTo>
                    <a:pt x="5520" y="11140"/>
                  </a:moveTo>
                  <a:cubicBezTo>
                    <a:pt x="5514" y="11140"/>
                    <a:pt x="5507" y="11141"/>
                    <a:pt x="5501" y="11142"/>
                  </a:cubicBezTo>
                  <a:cubicBezTo>
                    <a:pt x="5453" y="11154"/>
                    <a:pt x="5418" y="11202"/>
                    <a:pt x="5430" y="11261"/>
                  </a:cubicBezTo>
                  <a:cubicBezTo>
                    <a:pt x="5525" y="11654"/>
                    <a:pt x="5668" y="12071"/>
                    <a:pt x="5834" y="12464"/>
                  </a:cubicBezTo>
                  <a:cubicBezTo>
                    <a:pt x="5846" y="12500"/>
                    <a:pt x="5882" y="12523"/>
                    <a:pt x="5918" y="12523"/>
                  </a:cubicBezTo>
                  <a:cubicBezTo>
                    <a:pt x="5930" y="12523"/>
                    <a:pt x="5942" y="12512"/>
                    <a:pt x="5965" y="12512"/>
                  </a:cubicBezTo>
                  <a:cubicBezTo>
                    <a:pt x="6013" y="12488"/>
                    <a:pt x="6025" y="12440"/>
                    <a:pt x="6013" y="12392"/>
                  </a:cubicBezTo>
                  <a:cubicBezTo>
                    <a:pt x="5846" y="12000"/>
                    <a:pt x="5715" y="11607"/>
                    <a:pt x="5620" y="11214"/>
                  </a:cubicBezTo>
                  <a:cubicBezTo>
                    <a:pt x="5610" y="11172"/>
                    <a:pt x="5564" y="11140"/>
                    <a:pt x="5520" y="11140"/>
                  </a:cubicBezTo>
                  <a:close/>
                  <a:moveTo>
                    <a:pt x="6503" y="13443"/>
                  </a:moveTo>
                  <a:cubicBezTo>
                    <a:pt x="6485" y="13443"/>
                    <a:pt x="6468" y="13450"/>
                    <a:pt x="6454" y="13464"/>
                  </a:cubicBezTo>
                  <a:cubicBezTo>
                    <a:pt x="6406" y="13488"/>
                    <a:pt x="6394" y="13547"/>
                    <a:pt x="6418" y="13583"/>
                  </a:cubicBezTo>
                  <a:cubicBezTo>
                    <a:pt x="6537" y="13786"/>
                    <a:pt x="6668" y="13988"/>
                    <a:pt x="6811" y="14178"/>
                  </a:cubicBezTo>
                  <a:cubicBezTo>
                    <a:pt x="6906" y="14321"/>
                    <a:pt x="7013" y="14476"/>
                    <a:pt x="7108" y="14643"/>
                  </a:cubicBezTo>
                  <a:cubicBezTo>
                    <a:pt x="7132" y="14667"/>
                    <a:pt x="7156" y="14678"/>
                    <a:pt x="7192" y="14678"/>
                  </a:cubicBezTo>
                  <a:cubicBezTo>
                    <a:pt x="7204" y="14678"/>
                    <a:pt x="7227" y="14678"/>
                    <a:pt x="7239" y="14667"/>
                  </a:cubicBezTo>
                  <a:cubicBezTo>
                    <a:pt x="7287" y="14643"/>
                    <a:pt x="7299" y="14583"/>
                    <a:pt x="7275" y="14536"/>
                  </a:cubicBezTo>
                  <a:cubicBezTo>
                    <a:pt x="7168" y="14369"/>
                    <a:pt x="7061" y="14214"/>
                    <a:pt x="6966" y="14071"/>
                  </a:cubicBezTo>
                  <a:cubicBezTo>
                    <a:pt x="6823" y="13881"/>
                    <a:pt x="6692" y="13678"/>
                    <a:pt x="6573" y="13488"/>
                  </a:cubicBezTo>
                  <a:cubicBezTo>
                    <a:pt x="6558" y="13459"/>
                    <a:pt x="6531" y="13443"/>
                    <a:pt x="6503" y="13443"/>
                  </a:cubicBezTo>
                  <a:close/>
                  <a:moveTo>
                    <a:pt x="7822" y="15583"/>
                  </a:moveTo>
                  <a:cubicBezTo>
                    <a:pt x="7807" y="15583"/>
                    <a:pt x="7791" y="15587"/>
                    <a:pt x="7775" y="15595"/>
                  </a:cubicBezTo>
                  <a:cubicBezTo>
                    <a:pt x="7728" y="15619"/>
                    <a:pt x="7704" y="15679"/>
                    <a:pt x="7728" y="15726"/>
                  </a:cubicBezTo>
                  <a:cubicBezTo>
                    <a:pt x="7918" y="16071"/>
                    <a:pt x="8097" y="16452"/>
                    <a:pt x="8263" y="16857"/>
                  </a:cubicBezTo>
                  <a:cubicBezTo>
                    <a:pt x="8275" y="16893"/>
                    <a:pt x="8311" y="16905"/>
                    <a:pt x="8347" y="16905"/>
                  </a:cubicBezTo>
                  <a:lnTo>
                    <a:pt x="8382" y="16905"/>
                  </a:lnTo>
                  <a:cubicBezTo>
                    <a:pt x="8430" y="16881"/>
                    <a:pt x="8454" y="16822"/>
                    <a:pt x="8430" y="16774"/>
                  </a:cubicBezTo>
                  <a:cubicBezTo>
                    <a:pt x="8263" y="16381"/>
                    <a:pt x="8085" y="15988"/>
                    <a:pt x="7894" y="15631"/>
                  </a:cubicBezTo>
                  <a:cubicBezTo>
                    <a:pt x="7878" y="15599"/>
                    <a:pt x="7852" y="15583"/>
                    <a:pt x="7822" y="15583"/>
                  </a:cubicBezTo>
                  <a:close/>
                  <a:moveTo>
                    <a:pt x="8801" y="17890"/>
                  </a:moveTo>
                  <a:cubicBezTo>
                    <a:pt x="8792" y="17890"/>
                    <a:pt x="8783" y="17891"/>
                    <a:pt x="8775" y="17893"/>
                  </a:cubicBezTo>
                  <a:cubicBezTo>
                    <a:pt x="8728" y="17917"/>
                    <a:pt x="8704" y="17965"/>
                    <a:pt x="8716" y="18012"/>
                  </a:cubicBezTo>
                  <a:cubicBezTo>
                    <a:pt x="8859" y="18405"/>
                    <a:pt x="8990" y="18798"/>
                    <a:pt x="9109" y="19203"/>
                  </a:cubicBezTo>
                  <a:cubicBezTo>
                    <a:pt x="9121" y="19250"/>
                    <a:pt x="9156" y="19274"/>
                    <a:pt x="9204" y="19274"/>
                  </a:cubicBezTo>
                  <a:cubicBezTo>
                    <a:pt x="9216" y="19274"/>
                    <a:pt x="9216" y="19274"/>
                    <a:pt x="9228" y="19262"/>
                  </a:cubicBezTo>
                  <a:cubicBezTo>
                    <a:pt x="9275" y="19250"/>
                    <a:pt x="9311" y="19203"/>
                    <a:pt x="9287" y="19143"/>
                  </a:cubicBezTo>
                  <a:cubicBezTo>
                    <a:pt x="9168" y="18738"/>
                    <a:pt x="9037" y="18346"/>
                    <a:pt x="8894" y="17953"/>
                  </a:cubicBezTo>
                  <a:cubicBezTo>
                    <a:pt x="8884" y="17913"/>
                    <a:pt x="8842" y="17890"/>
                    <a:pt x="8801" y="17890"/>
                  </a:cubicBezTo>
                  <a:close/>
                  <a:moveTo>
                    <a:pt x="9532" y="20296"/>
                  </a:moveTo>
                  <a:cubicBezTo>
                    <a:pt x="9526" y="20296"/>
                    <a:pt x="9520" y="20297"/>
                    <a:pt x="9513" y="20298"/>
                  </a:cubicBezTo>
                  <a:cubicBezTo>
                    <a:pt x="9454" y="20310"/>
                    <a:pt x="9430" y="20358"/>
                    <a:pt x="9442" y="20417"/>
                  </a:cubicBezTo>
                  <a:cubicBezTo>
                    <a:pt x="9537" y="20810"/>
                    <a:pt x="9633" y="21227"/>
                    <a:pt x="9704" y="21632"/>
                  </a:cubicBezTo>
                  <a:cubicBezTo>
                    <a:pt x="9716" y="21679"/>
                    <a:pt x="9752" y="21715"/>
                    <a:pt x="9799" y="21715"/>
                  </a:cubicBezTo>
                  <a:lnTo>
                    <a:pt x="9811" y="21715"/>
                  </a:lnTo>
                  <a:cubicBezTo>
                    <a:pt x="9871" y="21703"/>
                    <a:pt x="9894" y="21656"/>
                    <a:pt x="9894" y="21596"/>
                  </a:cubicBezTo>
                  <a:cubicBezTo>
                    <a:pt x="9811" y="21191"/>
                    <a:pt x="9716" y="20774"/>
                    <a:pt x="9621" y="20370"/>
                  </a:cubicBezTo>
                  <a:cubicBezTo>
                    <a:pt x="9610" y="20328"/>
                    <a:pt x="9573" y="20296"/>
                    <a:pt x="9532" y="20296"/>
                  </a:cubicBezTo>
                  <a:close/>
                  <a:moveTo>
                    <a:pt x="9978" y="22763"/>
                  </a:moveTo>
                  <a:cubicBezTo>
                    <a:pt x="9930" y="22775"/>
                    <a:pt x="9894" y="22822"/>
                    <a:pt x="9906" y="22870"/>
                  </a:cubicBezTo>
                  <a:cubicBezTo>
                    <a:pt x="9954" y="23287"/>
                    <a:pt x="10002" y="23703"/>
                    <a:pt x="10037" y="24120"/>
                  </a:cubicBezTo>
                  <a:cubicBezTo>
                    <a:pt x="10037" y="24168"/>
                    <a:pt x="10085" y="24203"/>
                    <a:pt x="10133" y="24203"/>
                  </a:cubicBezTo>
                  <a:cubicBezTo>
                    <a:pt x="10192" y="24192"/>
                    <a:pt x="10228" y="24156"/>
                    <a:pt x="10228" y="24096"/>
                  </a:cubicBezTo>
                  <a:cubicBezTo>
                    <a:pt x="10192" y="23680"/>
                    <a:pt x="10145" y="23263"/>
                    <a:pt x="10085" y="22846"/>
                  </a:cubicBezTo>
                  <a:cubicBezTo>
                    <a:pt x="10085" y="22799"/>
                    <a:pt x="10037" y="22763"/>
                    <a:pt x="9978" y="22763"/>
                  </a:cubicBezTo>
                  <a:close/>
                  <a:moveTo>
                    <a:pt x="10192" y="25275"/>
                  </a:moveTo>
                  <a:cubicBezTo>
                    <a:pt x="10133" y="25275"/>
                    <a:pt x="10097" y="25311"/>
                    <a:pt x="10097" y="25370"/>
                  </a:cubicBezTo>
                  <a:cubicBezTo>
                    <a:pt x="10097" y="25489"/>
                    <a:pt x="10097" y="25620"/>
                    <a:pt x="10097" y="25739"/>
                  </a:cubicBezTo>
                  <a:cubicBezTo>
                    <a:pt x="10097" y="26037"/>
                    <a:pt x="10097" y="26335"/>
                    <a:pt x="10085" y="26620"/>
                  </a:cubicBezTo>
                  <a:cubicBezTo>
                    <a:pt x="10073" y="26668"/>
                    <a:pt x="10121" y="26716"/>
                    <a:pt x="10168" y="26716"/>
                  </a:cubicBezTo>
                  <a:lnTo>
                    <a:pt x="10180" y="26716"/>
                  </a:lnTo>
                  <a:cubicBezTo>
                    <a:pt x="10228" y="26716"/>
                    <a:pt x="10264" y="26680"/>
                    <a:pt x="10264" y="26620"/>
                  </a:cubicBezTo>
                  <a:cubicBezTo>
                    <a:pt x="10287" y="26335"/>
                    <a:pt x="10287" y="26037"/>
                    <a:pt x="10287" y="25739"/>
                  </a:cubicBezTo>
                  <a:cubicBezTo>
                    <a:pt x="10287" y="25620"/>
                    <a:pt x="10287" y="25489"/>
                    <a:pt x="10287" y="25358"/>
                  </a:cubicBezTo>
                  <a:cubicBezTo>
                    <a:pt x="10287" y="25311"/>
                    <a:pt x="10252" y="25275"/>
                    <a:pt x="10192" y="25275"/>
                  </a:cubicBezTo>
                  <a:close/>
                  <a:moveTo>
                    <a:pt x="10085" y="27775"/>
                  </a:moveTo>
                  <a:cubicBezTo>
                    <a:pt x="10037" y="27775"/>
                    <a:pt x="9990" y="27811"/>
                    <a:pt x="9978" y="27859"/>
                  </a:cubicBezTo>
                  <a:cubicBezTo>
                    <a:pt x="9930" y="28287"/>
                    <a:pt x="9871" y="28704"/>
                    <a:pt x="9787" y="29097"/>
                  </a:cubicBezTo>
                  <a:cubicBezTo>
                    <a:pt x="9775" y="29145"/>
                    <a:pt x="9811" y="29192"/>
                    <a:pt x="9871" y="29204"/>
                  </a:cubicBezTo>
                  <a:lnTo>
                    <a:pt x="9883" y="29204"/>
                  </a:lnTo>
                  <a:cubicBezTo>
                    <a:pt x="9930" y="29204"/>
                    <a:pt x="9966" y="29180"/>
                    <a:pt x="9978" y="29133"/>
                  </a:cubicBezTo>
                  <a:cubicBezTo>
                    <a:pt x="10061" y="28728"/>
                    <a:pt x="10121" y="28311"/>
                    <a:pt x="10168" y="27882"/>
                  </a:cubicBezTo>
                  <a:cubicBezTo>
                    <a:pt x="10180" y="27835"/>
                    <a:pt x="10145" y="27787"/>
                    <a:pt x="10085" y="27775"/>
                  </a:cubicBezTo>
                  <a:close/>
                  <a:moveTo>
                    <a:pt x="9601" y="30238"/>
                  </a:moveTo>
                  <a:cubicBezTo>
                    <a:pt x="9558" y="30238"/>
                    <a:pt x="9512" y="30270"/>
                    <a:pt x="9502" y="30311"/>
                  </a:cubicBezTo>
                  <a:cubicBezTo>
                    <a:pt x="9383" y="30716"/>
                    <a:pt x="9252" y="31109"/>
                    <a:pt x="9109" y="31490"/>
                  </a:cubicBezTo>
                  <a:cubicBezTo>
                    <a:pt x="9085" y="31538"/>
                    <a:pt x="9109" y="31597"/>
                    <a:pt x="9156" y="31609"/>
                  </a:cubicBezTo>
                  <a:cubicBezTo>
                    <a:pt x="9168" y="31621"/>
                    <a:pt x="9180" y="31621"/>
                    <a:pt x="9192" y="31621"/>
                  </a:cubicBezTo>
                  <a:cubicBezTo>
                    <a:pt x="9228" y="31621"/>
                    <a:pt x="9263" y="31597"/>
                    <a:pt x="9275" y="31561"/>
                  </a:cubicBezTo>
                  <a:cubicBezTo>
                    <a:pt x="9430" y="31169"/>
                    <a:pt x="9561" y="30776"/>
                    <a:pt x="9680" y="30359"/>
                  </a:cubicBezTo>
                  <a:cubicBezTo>
                    <a:pt x="9692" y="30311"/>
                    <a:pt x="9668" y="30264"/>
                    <a:pt x="9621" y="30240"/>
                  </a:cubicBezTo>
                  <a:cubicBezTo>
                    <a:pt x="9614" y="30238"/>
                    <a:pt x="9608" y="30238"/>
                    <a:pt x="9601" y="30238"/>
                  </a:cubicBezTo>
                  <a:close/>
                  <a:moveTo>
                    <a:pt x="8678" y="32576"/>
                  </a:moveTo>
                  <a:cubicBezTo>
                    <a:pt x="8644" y="32576"/>
                    <a:pt x="8614" y="32598"/>
                    <a:pt x="8597" y="32633"/>
                  </a:cubicBezTo>
                  <a:cubicBezTo>
                    <a:pt x="8406" y="33002"/>
                    <a:pt x="8192" y="33359"/>
                    <a:pt x="7966" y="33705"/>
                  </a:cubicBezTo>
                  <a:cubicBezTo>
                    <a:pt x="7942" y="33740"/>
                    <a:pt x="7954" y="33800"/>
                    <a:pt x="7989" y="33836"/>
                  </a:cubicBezTo>
                  <a:cubicBezTo>
                    <a:pt x="8013" y="33847"/>
                    <a:pt x="8025" y="33847"/>
                    <a:pt x="8049" y="33847"/>
                  </a:cubicBezTo>
                  <a:cubicBezTo>
                    <a:pt x="8073" y="33847"/>
                    <a:pt x="8109" y="33836"/>
                    <a:pt x="8120" y="33800"/>
                  </a:cubicBezTo>
                  <a:cubicBezTo>
                    <a:pt x="8347" y="33455"/>
                    <a:pt x="8561" y="33097"/>
                    <a:pt x="8763" y="32716"/>
                  </a:cubicBezTo>
                  <a:cubicBezTo>
                    <a:pt x="8787" y="32669"/>
                    <a:pt x="8763" y="32609"/>
                    <a:pt x="8716" y="32585"/>
                  </a:cubicBezTo>
                  <a:cubicBezTo>
                    <a:pt x="8703" y="32579"/>
                    <a:pt x="8690" y="32576"/>
                    <a:pt x="8678" y="32576"/>
                  </a:cubicBezTo>
                  <a:close/>
                  <a:moveTo>
                    <a:pt x="7288" y="34664"/>
                  </a:moveTo>
                  <a:cubicBezTo>
                    <a:pt x="7262" y="34664"/>
                    <a:pt x="7235" y="34673"/>
                    <a:pt x="7216" y="34693"/>
                  </a:cubicBezTo>
                  <a:cubicBezTo>
                    <a:pt x="6954" y="35014"/>
                    <a:pt x="6668" y="35324"/>
                    <a:pt x="6370" y="35610"/>
                  </a:cubicBezTo>
                  <a:cubicBezTo>
                    <a:pt x="6323" y="35645"/>
                    <a:pt x="6323" y="35705"/>
                    <a:pt x="6358" y="35741"/>
                  </a:cubicBezTo>
                  <a:cubicBezTo>
                    <a:pt x="6382" y="35752"/>
                    <a:pt x="6406" y="35764"/>
                    <a:pt x="6430" y="35764"/>
                  </a:cubicBezTo>
                  <a:cubicBezTo>
                    <a:pt x="6454" y="35764"/>
                    <a:pt x="6477" y="35764"/>
                    <a:pt x="6489" y="35741"/>
                  </a:cubicBezTo>
                  <a:cubicBezTo>
                    <a:pt x="6799" y="35455"/>
                    <a:pt x="7097" y="35145"/>
                    <a:pt x="7358" y="34824"/>
                  </a:cubicBezTo>
                  <a:cubicBezTo>
                    <a:pt x="7394" y="34776"/>
                    <a:pt x="7394" y="34717"/>
                    <a:pt x="7347" y="34681"/>
                  </a:cubicBezTo>
                  <a:cubicBezTo>
                    <a:pt x="7330" y="34670"/>
                    <a:pt x="7310" y="34664"/>
                    <a:pt x="7288" y="34664"/>
                  </a:cubicBezTo>
                  <a:close/>
                  <a:moveTo>
                    <a:pt x="5472" y="36386"/>
                  </a:moveTo>
                  <a:cubicBezTo>
                    <a:pt x="5452" y="36386"/>
                    <a:pt x="5433" y="36392"/>
                    <a:pt x="5418" y="36407"/>
                  </a:cubicBezTo>
                  <a:cubicBezTo>
                    <a:pt x="5084" y="36645"/>
                    <a:pt x="4739" y="36884"/>
                    <a:pt x="4382" y="37098"/>
                  </a:cubicBezTo>
                  <a:cubicBezTo>
                    <a:pt x="4334" y="37122"/>
                    <a:pt x="4322" y="37181"/>
                    <a:pt x="4346" y="37229"/>
                  </a:cubicBezTo>
                  <a:cubicBezTo>
                    <a:pt x="4358" y="37253"/>
                    <a:pt x="4394" y="37276"/>
                    <a:pt x="4430" y="37276"/>
                  </a:cubicBezTo>
                  <a:cubicBezTo>
                    <a:pt x="4441" y="37276"/>
                    <a:pt x="4453" y="37265"/>
                    <a:pt x="4477" y="37253"/>
                  </a:cubicBezTo>
                  <a:cubicBezTo>
                    <a:pt x="4834" y="37038"/>
                    <a:pt x="5192" y="36812"/>
                    <a:pt x="5525" y="36562"/>
                  </a:cubicBezTo>
                  <a:cubicBezTo>
                    <a:pt x="5573" y="36526"/>
                    <a:pt x="5573" y="36467"/>
                    <a:pt x="5549" y="36419"/>
                  </a:cubicBezTo>
                  <a:cubicBezTo>
                    <a:pt x="5528" y="36398"/>
                    <a:pt x="5499" y="36386"/>
                    <a:pt x="5472" y="36386"/>
                  </a:cubicBezTo>
                  <a:close/>
                  <a:moveTo>
                    <a:pt x="3310" y="37665"/>
                  </a:moveTo>
                  <a:cubicBezTo>
                    <a:pt x="3298" y="37665"/>
                    <a:pt x="3286" y="37667"/>
                    <a:pt x="3275" y="37669"/>
                  </a:cubicBezTo>
                  <a:cubicBezTo>
                    <a:pt x="2906" y="37848"/>
                    <a:pt x="2513" y="38003"/>
                    <a:pt x="2120" y="38146"/>
                  </a:cubicBezTo>
                  <a:cubicBezTo>
                    <a:pt x="2072" y="38169"/>
                    <a:pt x="2048" y="38217"/>
                    <a:pt x="2060" y="38265"/>
                  </a:cubicBezTo>
                  <a:cubicBezTo>
                    <a:pt x="2084" y="38312"/>
                    <a:pt x="2120" y="38336"/>
                    <a:pt x="2155" y="38336"/>
                  </a:cubicBezTo>
                  <a:cubicBezTo>
                    <a:pt x="2167" y="38336"/>
                    <a:pt x="2179" y="38324"/>
                    <a:pt x="2179" y="38324"/>
                  </a:cubicBezTo>
                  <a:cubicBezTo>
                    <a:pt x="2584" y="38181"/>
                    <a:pt x="2977" y="38015"/>
                    <a:pt x="3358" y="37848"/>
                  </a:cubicBezTo>
                  <a:cubicBezTo>
                    <a:pt x="3406" y="37824"/>
                    <a:pt x="3417" y="37765"/>
                    <a:pt x="3394" y="37717"/>
                  </a:cubicBezTo>
                  <a:cubicBezTo>
                    <a:pt x="3385" y="37681"/>
                    <a:pt x="3348" y="37665"/>
                    <a:pt x="3310" y="37665"/>
                  </a:cubicBezTo>
                  <a:close/>
                  <a:moveTo>
                    <a:pt x="954" y="38524"/>
                  </a:moveTo>
                  <a:cubicBezTo>
                    <a:pt x="946" y="38524"/>
                    <a:pt x="937" y="38525"/>
                    <a:pt x="929" y="38527"/>
                  </a:cubicBezTo>
                  <a:cubicBezTo>
                    <a:pt x="655" y="38598"/>
                    <a:pt x="369" y="38670"/>
                    <a:pt x="84" y="38729"/>
                  </a:cubicBezTo>
                  <a:cubicBezTo>
                    <a:pt x="36" y="38741"/>
                    <a:pt x="0" y="38789"/>
                    <a:pt x="12" y="38836"/>
                  </a:cubicBezTo>
                  <a:cubicBezTo>
                    <a:pt x="24" y="38884"/>
                    <a:pt x="60" y="38920"/>
                    <a:pt x="108" y="38920"/>
                  </a:cubicBezTo>
                  <a:lnTo>
                    <a:pt x="119" y="38920"/>
                  </a:lnTo>
                  <a:cubicBezTo>
                    <a:pt x="417" y="38848"/>
                    <a:pt x="703" y="38777"/>
                    <a:pt x="977" y="38705"/>
                  </a:cubicBezTo>
                  <a:cubicBezTo>
                    <a:pt x="1036" y="38693"/>
                    <a:pt x="1060" y="38646"/>
                    <a:pt x="1048" y="38586"/>
                  </a:cubicBezTo>
                  <a:cubicBezTo>
                    <a:pt x="1038" y="38547"/>
                    <a:pt x="996" y="38524"/>
                    <a:pt x="954" y="38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60" name="Google Shape;2960;p32"/>
          <p:cNvSpPr/>
          <p:nvPr/>
        </p:nvSpPr>
        <p:spPr>
          <a:xfrm>
            <a:off x="16330858" y="8782583"/>
            <a:ext cx="517769" cy="519920"/>
          </a:xfrm>
          <a:custGeom>
            <a:avLst/>
            <a:gdLst/>
            <a:ahLst/>
            <a:cxnLst/>
            <a:rect l="l" t="t" r="r" b="b"/>
            <a:pathLst>
              <a:path w="6978" h="7007" extrusionOk="0">
                <a:moveTo>
                  <a:pt x="2489" y="374"/>
                </a:moveTo>
                <a:lnTo>
                  <a:pt x="3561" y="1791"/>
                </a:lnTo>
                <a:lnTo>
                  <a:pt x="2453" y="2125"/>
                </a:lnTo>
                <a:lnTo>
                  <a:pt x="2489" y="374"/>
                </a:lnTo>
                <a:close/>
                <a:moveTo>
                  <a:pt x="6240" y="1196"/>
                </a:moveTo>
                <a:lnTo>
                  <a:pt x="4835" y="3172"/>
                </a:lnTo>
                <a:lnTo>
                  <a:pt x="3870" y="1898"/>
                </a:lnTo>
                <a:lnTo>
                  <a:pt x="6240" y="1196"/>
                </a:lnTo>
                <a:close/>
                <a:moveTo>
                  <a:pt x="2263" y="2375"/>
                </a:moveTo>
                <a:lnTo>
                  <a:pt x="2227" y="3791"/>
                </a:lnTo>
                <a:lnTo>
                  <a:pt x="370" y="2934"/>
                </a:lnTo>
                <a:lnTo>
                  <a:pt x="2263" y="2375"/>
                </a:lnTo>
                <a:close/>
                <a:moveTo>
                  <a:pt x="3680" y="1958"/>
                </a:moveTo>
                <a:lnTo>
                  <a:pt x="4716" y="3327"/>
                </a:lnTo>
                <a:lnTo>
                  <a:pt x="3846" y="4542"/>
                </a:lnTo>
                <a:lnTo>
                  <a:pt x="2418" y="3875"/>
                </a:lnTo>
                <a:lnTo>
                  <a:pt x="2453" y="2315"/>
                </a:lnTo>
                <a:lnTo>
                  <a:pt x="3680" y="1958"/>
                </a:lnTo>
                <a:close/>
                <a:moveTo>
                  <a:pt x="4835" y="3482"/>
                </a:moveTo>
                <a:lnTo>
                  <a:pt x="6573" y="5792"/>
                </a:lnTo>
                <a:lnTo>
                  <a:pt x="4025" y="4613"/>
                </a:lnTo>
                <a:lnTo>
                  <a:pt x="4835" y="3482"/>
                </a:lnTo>
                <a:close/>
                <a:moveTo>
                  <a:pt x="2418" y="4077"/>
                </a:moveTo>
                <a:lnTo>
                  <a:pt x="3739" y="4696"/>
                </a:lnTo>
                <a:lnTo>
                  <a:pt x="2370" y="6601"/>
                </a:lnTo>
                <a:lnTo>
                  <a:pt x="2418" y="4077"/>
                </a:lnTo>
                <a:close/>
                <a:moveTo>
                  <a:pt x="2398" y="1"/>
                </a:moveTo>
                <a:cubicBezTo>
                  <a:pt x="2389" y="1"/>
                  <a:pt x="2379" y="2"/>
                  <a:pt x="2370" y="5"/>
                </a:cubicBezTo>
                <a:cubicBezTo>
                  <a:pt x="2334" y="17"/>
                  <a:pt x="2310" y="53"/>
                  <a:pt x="2310" y="101"/>
                </a:cubicBezTo>
                <a:lnTo>
                  <a:pt x="2263" y="2172"/>
                </a:lnTo>
                <a:lnTo>
                  <a:pt x="72" y="2827"/>
                </a:lnTo>
                <a:cubicBezTo>
                  <a:pt x="36" y="2839"/>
                  <a:pt x="13" y="2875"/>
                  <a:pt x="13" y="2910"/>
                </a:cubicBezTo>
                <a:cubicBezTo>
                  <a:pt x="1" y="2946"/>
                  <a:pt x="24" y="2982"/>
                  <a:pt x="60" y="3006"/>
                </a:cubicBezTo>
                <a:lnTo>
                  <a:pt x="2227" y="3994"/>
                </a:lnTo>
                <a:lnTo>
                  <a:pt x="2168" y="6911"/>
                </a:lnTo>
                <a:cubicBezTo>
                  <a:pt x="2168" y="6947"/>
                  <a:pt x="2203" y="6982"/>
                  <a:pt x="2239" y="6994"/>
                </a:cubicBezTo>
                <a:cubicBezTo>
                  <a:pt x="2251" y="7006"/>
                  <a:pt x="2251" y="7006"/>
                  <a:pt x="2263" y="7006"/>
                </a:cubicBezTo>
                <a:cubicBezTo>
                  <a:pt x="2299" y="7006"/>
                  <a:pt x="2322" y="6982"/>
                  <a:pt x="2346" y="6970"/>
                </a:cubicBezTo>
                <a:lnTo>
                  <a:pt x="3918" y="4780"/>
                </a:lnTo>
                <a:lnTo>
                  <a:pt x="6835" y="6125"/>
                </a:lnTo>
                <a:cubicBezTo>
                  <a:pt x="6844" y="6128"/>
                  <a:pt x="6855" y="6130"/>
                  <a:pt x="6865" y="6130"/>
                </a:cubicBezTo>
                <a:cubicBezTo>
                  <a:pt x="6894" y="6130"/>
                  <a:pt x="6925" y="6119"/>
                  <a:pt x="6942" y="6101"/>
                </a:cubicBezTo>
                <a:cubicBezTo>
                  <a:pt x="6978" y="6066"/>
                  <a:pt x="6978" y="6018"/>
                  <a:pt x="6954" y="5982"/>
                </a:cubicBezTo>
                <a:lnTo>
                  <a:pt x="4954" y="3327"/>
                </a:lnTo>
                <a:lnTo>
                  <a:pt x="6561" y="1089"/>
                </a:lnTo>
                <a:cubicBezTo>
                  <a:pt x="6585" y="1053"/>
                  <a:pt x="6585" y="1005"/>
                  <a:pt x="6561" y="970"/>
                </a:cubicBezTo>
                <a:cubicBezTo>
                  <a:pt x="6542" y="950"/>
                  <a:pt x="6506" y="931"/>
                  <a:pt x="6474" y="931"/>
                </a:cubicBezTo>
                <a:cubicBezTo>
                  <a:pt x="6467" y="931"/>
                  <a:pt x="6460" y="932"/>
                  <a:pt x="6454" y="934"/>
                </a:cubicBezTo>
                <a:lnTo>
                  <a:pt x="3751" y="1732"/>
                </a:lnTo>
                <a:lnTo>
                  <a:pt x="2477" y="41"/>
                </a:lnTo>
                <a:cubicBezTo>
                  <a:pt x="2459" y="14"/>
                  <a:pt x="2428" y="1"/>
                  <a:pt x="23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61" name="Google Shape;2961;p32"/>
          <p:cNvGrpSpPr/>
          <p:nvPr/>
        </p:nvGrpSpPr>
        <p:grpSpPr>
          <a:xfrm>
            <a:off x="220603" y="4300949"/>
            <a:ext cx="369299" cy="524156"/>
            <a:chOff x="7619190" y="700187"/>
            <a:chExt cx="184649" cy="262078"/>
          </a:xfrm>
        </p:grpSpPr>
        <p:sp>
          <p:nvSpPr>
            <p:cNvPr id="2962" name="Google Shape;2962;p32"/>
            <p:cNvSpPr/>
            <p:nvPr/>
          </p:nvSpPr>
          <p:spPr>
            <a:xfrm>
              <a:off x="7664676" y="845512"/>
              <a:ext cx="36247" cy="116754"/>
            </a:xfrm>
            <a:custGeom>
              <a:avLst/>
              <a:gdLst/>
              <a:ahLst/>
              <a:cxnLst/>
              <a:rect l="l" t="t" r="r" b="b"/>
              <a:pathLst>
                <a:path w="977" h="3147" extrusionOk="0">
                  <a:moveTo>
                    <a:pt x="101" y="1"/>
                  </a:moveTo>
                  <a:cubicBezTo>
                    <a:pt x="92" y="1"/>
                    <a:pt x="82" y="2"/>
                    <a:pt x="72" y="4"/>
                  </a:cubicBezTo>
                  <a:cubicBezTo>
                    <a:pt x="24" y="15"/>
                    <a:pt x="0" y="63"/>
                    <a:pt x="12" y="111"/>
                  </a:cubicBezTo>
                  <a:lnTo>
                    <a:pt x="786" y="3075"/>
                  </a:lnTo>
                  <a:cubicBezTo>
                    <a:pt x="798" y="3123"/>
                    <a:pt x="834" y="3147"/>
                    <a:pt x="882" y="3147"/>
                  </a:cubicBezTo>
                  <a:lnTo>
                    <a:pt x="905" y="3147"/>
                  </a:lnTo>
                  <a:cubicBezTo>
                    <a:pt x="953" y="3135"/>
                    <a:pt x="977" y="3075"/>
                    <a:pt x="965" y="3028"/>
                  </a:cubicBezTo>
                  <a:lnTo>
                    <a:pt x="191" y="63"/>
                  </a:lnTo>
                  <a:cubicBezTo>
                    <a:pt x="181" y="24"/>
                    <a:pt x="147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7619190" y="883763"/>
              <a:ext cx="111337" cy="36989"/>
            </a:xfrm>
            <a:custGeom>
              <a:avLst/>
              <a:gdLst/>
              <a:ahLst/>
              <a:cxnLst/>
              <a:rect l="l" t="t" r="r" b="b"/>
              <a:pathLst>
                <a:path w="3001" h="997" extrusionOk="0">
                  <a:moveTo>
                    <a:pt x="2900" y="1"/>
                  </a:moveTo>
                  <a:cubicBezTo>
                    <a:pt x="2890" y="1"/>
                    <a:pt x="2880" y="3"/>
                    <a:pt x="2870" y="8"/>
                  </a:cubicBezTo>
                  <a:lnTo>
                    <a:pt x="83" y="806"/>
                  </a:lnTo>
                  <a:cubicBezTo>
                    <a:pt x="36" y="818"/>
                    <a:pt x="0" y="878"/>
                    <a:pt x="24" y="925"/>
                  </a:cubicBezTo>
                  <a:cubicBezTo>
                    <a:pt x="36" y="961"/>
                    <a:pt x="72" y="997"/>
                    <a:pt x="107" y="997"/>
                  </a:cubicBezTo>
                  <a:cubicBezTo>
                    <a:pt x="119" y="997"/>
                    <a:pt x="131" y="985"/>
                    <a:pt x="131" y="985"/>
                  </a:cubicBezTo>
                  <a:lnTo>
                    <a:pt x="2917" y="187"/>
                  </a:lnTo>
                  <a:cubicBezTo>
                    <a:pt x="2965" y="175"/>
                    <a:pt x="3001" y="116"/>
                    <a:pt x="2977" y="68"/>
                  </a:cubicBezTo>
                  <a:cubicBezTo>
                    <a:pt x="2967" y="31"/>
                    <a:pt x="2936" y="1"/>
                    <a:pt x="2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7635069" y="866845"/>
              <a:ext cx="95458" cy="64962"/>
            </a:xfrm>
            <a:custGeom>
              <a:avLst/>
              <a:gdLst/>
              <a:ahLst/>
              <a:cxnLst/>
              <a:rect l="l" t="t" r="r" b="b"/>
              <a:pathLst>
                <a:path w="2573" h="1751" extrusionOk="0">
                  <a:moveTo>
                    <a:pt x="118" y="0"/>
                  </a:moveTo>
                  <a:cubicBezTo>
                    <a:pt x="84" y="0"/>
                    <a:pt x="52" y="16"/>
                    <a:pt x="36" y="48"/>
                  </a:cubicBezTo>
                  <a:cubicBezTo>
                    <a:pt x="1" y="83"/>
                    <a:pt x="13" y="143"/>
                    <a:pt x="60" y="179"/>
                  </a:cubicBezTo>
                  <a:lnTo>
                    <a:pt x="2418" y="1726"/>
                  </a:lnTo>
                  <a:cubicBezTo>
                    <a:pt x="2430" y="1738"/>
                    <a:pt x="2442" y="1750"/>
                    <a:pt x="2465" y="1750"/>
                  </a:cubicBezTo>
                  <a:cubicBezTo>
                    <a:pt x="2489" y="1750"/>
                    <a:pt x="2525" y="1726"/>
                    <a:pt x="2549" y="1703"/>
                  </a:cubicBezTo>
                  <a:cubicBezTo>
                    <a:pt x="2573" y="1655"/>
                    <a:pt x="2561" y="1596"/>
                    <a:pt x="2513" y="1572"/>
                  </a:cubicBezTo>
                  <a:lnTo>
                    <a:pt x="167" y="12"/>
                  </a:lnTo>
                  <a:cubicBezTo>
                    <a:pt x="152" y="4"/>
                    <a:pt x="134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7651430" y="848703"/>
              <a:ext cx="60547" cy="100318"/>
            </a:xfrm>
            <a:custGeom>
              <a:avLst/>
              <a:gdLst/>
              <a:ahLst/>
              <a:cxnLst/>
              <a:rect l="l" t="t" r="r" b="b"/>
              <a:pathLst>
                <a:path w="1632" h="2704" extrusionOk="0">
                  <a:moveTo>
                    <a:pt x="1522" y="1"/>
                  </a:moveTo>
                  <a:cubicBezTo>
                    <a:pt x="1489" y="1"/>
                    <a:pt x="1457" y="17"/>
                    <a:pt x="1441" y="49"/>
                  </a:cubicBezTo>
                  <a:lnTo>
                    <a:pt x="24" y="2561"/>
                  </a:lnTo>
                  <a:cubicBezTo>
                    <a:pt x="0" y="2608"/>
                    <a:pt x="12" y="2668"/>
                    <a:pt x="60" y="2692"/>
                  </a:cubicBezTo>
                  <a:cubicBezTo>
                    <a:pt x="72" y="2692"/>
                    <a:pt x="84" y="2704"/>
                    <a:pt x="107" y="2704"/>
                  </a:cubicBezTo>
                  <a:cubicBezTo>
                    <a:pt x="143" y="2704"/>
                    <a:pt x="167" y="2680"/>
                    <a:pt x="191" y="2656"/>
                  </a:cubicBezTo>
                  <a:lnTo>
                    <a:pt x="1608" y="144"/>
                  </a:lnTo>
                  <a:cubicBezTo>
                    <a:pt x="1631" y="96"/>
                    <a:pt x="1620" y="37"/>
                    <a:pt x="1572" y="13"/>
                  </a:cubicBezTo>
                  <a:cubicBezTo>
                    <a:pt x="1556" y="5"/>
                    <a:pt x="1539" y="1"/>
                    <a:pt x="1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7737987" y="700187"/>
              <a:ext cx="36729" cy="116754"/>
            </a:xfrm>
            <a:custGeom>
              <a:avLst/>
              <a:gdLst/>
              <a:ahLst/>
              <a:cxnLst/>
              <a:rect l="l" t="t" r="r" b="b"/>
              <a:pathLst>
                <a:path w="990" h="3147" extrusionOk="0">
                  <a:moveTo>
                    <a:pt x="108" y="0"/>
                  </a:moveTo>
                  <a:cubicBezTo>
                    <a:pt x="100" y="0"/>
                    <a:pt x="92" y="1"/>
                    <a:pt x="84" y="3"/>
                  </a:cubicBezTo>
                  <a:cubicBezTo>
                    <a:pt x="37" y="15"/>
                    <a:pt x="1" y="63"/>
                    <a:pt x="13" y="123"/>
                  </a:cubicBezTo>
                  <a:lnTo>
                    <a:pt x="787" y="3075"/>
                  </a:lnTo>
                  <a:cubicBezTo>
                    <a:pt x="799" y="3123"/>
                    <a:pt x="834" y="3147"/>
                    <a:pt x="882" y="3147"/>
                  </a:cubicBezTo>
                  <a:lnTo>
                    <a:pt x="906" y="3147"/>
                  </a:lnTo>
                  <a:cubicBezTo>
                    <a:pt x="953" y="3135"/>
                    <a:pt x="989" y="3087"/>
                    <a:pt x="977" y="3028"/>
                  </a:cubicBezTo>
                  <a:lnTo>
                    <a:pt x="191" y="75"/>
                  </a:lnTo>
                  <a:cubicBezTo>
                    <a:pt x="181" y="25"/>
                    <a:pt x="147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7692947" y="738624"/>
              <a:ext cx="110892" cy="36803"/>
            </a:xfrm>
            <a:custGeom>
              <a:avLst/>
              <a:gdLst/>
              <a:ahLst/>
              <a:cxnLst/>
              <a:rect l="l" t="t" r="r" b="b"/>
              <a:pathLst>
                <a:path w="2989" h="992" extrusionOk="0">
                  <a:moveTo>
                    <a:pt x="2883" y="0"/>
                  </a:moveTo>
                  <a:cubicBezTo>
                    <a:pt x="2875" y="0"/>
                    <a:pt x="2866" y="1"/>
                    <a:pt x="2858" y="3"/>
                  </a:cubicBezTo>
                  <a:lnTo>
                    <a:pt x="84" y="801"/>
                  </a:lnTo>
                  <a:cubicBezTo>
                    <a:pt x="24" y="813"/>
                    <a:pt x="0" y="872"/>
                    <a:pt x="12" y="920"/>
                  </a:cubicBezTo>
                  <a:cubicBezTo>
                    <a:pt x="24" y="968"/>
                    <a:pt x="60" y="992"/>
                    <a:pt x="108" y="992"/>
                  </a:cubicBezTo>
                  <a:cubicBezTo>
                    <a:pt x="120" y="992"/>
                    <a:pt x="120" y="992"/>
                    <a:pt x="131" y="980"/>
                  </a:cubicBezTo>
                  <a:lnTo>
                    <a:pt x="2906" y="182"/>
                  </a:lnTo>
                  <a:cubicBezTo>
                    <a:pt x="2965" y="170"/>
                    <a:pt x="2989" y="122"/>
                    <a:pt x="2977" y="63"/>
                  </a:cubicBezTo>
                  <a:cubicBezTo>
                    <a:pt x="2967" y="23"/>
                    <a:pt x="2925" y="0"/>
                    <a:pt x="2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7708863" y="721595"/>
              <a:ext cx="94976" cy="64888"/>
            </a:xfrm>
            <a:custGeom>
              <a:avLst/>
              <a:gdLst/>
              <a:ahLst/>
              <a:cxnLst/>
              <a:rect l="l" t="t" r="r" b="b"/>
              <a:pathLst>
                <a:path w="2560" h="1749" extrusionOk="0">
                  <a:moveTo>
                    <a:pt x="104" y="1"/>
                  </a:moveTo>
                  <a:cubicBezTo>
                    <a:pt x="76" y="1"/>
                    <a:pt x="46" y="17"/>
                    <a:pt x="24" y="46"/>
                  </a:cubicBezTo>
                  <a:cubicBezTo>
                    <a:pt x="0" y="93"/>
                    <a:pt x="12" y="153"/>
                    <a:pt x="60" y="177"/>
                  </a:cubicBezTo>
                  <a:lnTo>
                    <a:pt x="2405" y="1724"/>
                  </a:lnTo>
                  <a:cubicBezTo>
                    <a:pt x="2417" y="1736"/>
                    <a:pt x="2441" y="1748"/>
                    <a:pt x="2453" y="1748"/>
                  </a:cubicBezTo>
                  <a:cubicBezTo>
                    <a:pt x="2489" y="1748"/>
                    <a:pt x="2512" y="1736"/>
                    <a:pt x="2536" y="1701"/>
                  </a:cubicBezTo>
                  <a:cubicBezTo>
                    <a:pt x="2560" y="1665"/>
                    <a:pt x="2548" y="1605"/>
                    <a:pt x="2512" y="1570"/>
                  </a:cubicBezTo>
                  <a:lnTo>
                    <a:pt x="155" y="22"/>
                  </a:lnTo>
                  <a:cubicBezTo>
                    <a:pt x="141" y="8"/>
                    <a:pt x="123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7724742" y="703378"/>
              <a:ext cx="60547" cy="100318"/>
            </a:xfrm>
            <a:custGeom>
              <a:avLst/>
              <a:gdLst/>
              <a:ahLst/>
              <a:cxnLst/>
              <a:rect l="l" t="t" r="r" b="b"/>
              <a:pathLst>
                <a:path w="1632" h="2704" extrusionOk="0">
                  <a:moveTo>
                    <a:pt x="1525" y="1"/>
                  </a:moveTo>
                  <a:cubicBezTo>
                    <a:pt x="1494" y="1"/>
                    <a:pt x="1465" y="17"/>
                    <a:pt x="1441" y="48"/>
                  </a:cubicBezTo>
                  <a:lnTo>
                    <a:pt x="25" y="2561"/>
                  </a:lnTo>
                  <a:cubicBezTo>
                    <a:pt x="1" y="2608"/>
                    <a:pt x="25" y="2668"/>
                    <a:pt x="60" y="2692"/>
                  </a:cubicBezTo>
                  <a:cubicBezTo>
                    <a:pt x="84" y="2703"/>
                    <a:pt x="96" y="2703"/>
                    <a:pt x="108" y="2703"/>
                  </a:cubicBezTo>
                  <a:cubicBezTo>
                    <a:pt x="144" y="2703"/>
                    <a:pt x="179" y="2680"/>
                    <a:pt x="191" y="2656"/>
                  </a:cubicBezTo>
                  <a:lnTo>
                    <a:pt x="1608" y="144"/>
                  </a:lnTo>
                  <a:cubicBezTo>
                    <a:pt x="1632" y="96"/>
                    <a:pt x="1620" y="37"/>
                    <a:pt x="1572" y="13"/>
                  </a:cubicBezTo>
                  <a:cubicBezTo>
                    <a:pt x="1556" y="5"/>
                    <a:pt x="1541" y="1"/>
                    <a:pt x="1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0" name="Google Shape;2970;p32"/>
          <p:cNvGrpSpPr/>
          <p:nvPr/>
        </p:nvGrpSpPr>
        <p:grpSpPr>
          <a:xfrm>
            <a:off x="1244444" y="2935817"/>
            <a:ext cx="411743" cy="452405"/>
            <a:chOff x="7065678" y="829299"/>
            <a:chExt cx="205871" cy="226202"/>
          </a:xfrm>
        </p:grpSpPr>
        <p:sp>
          <p:nvSpPr>
            <p:cNvPr id="2971" name="Google Shape;2971;p32"/>
            <p:cNvSpPr/>
            <p:nvPr/>
          </p:nvSpPr>
          <p:spPr>
            <a:xfrm>
              <a:off x="7065678" y="960933"/>
              <a:ext cx="94123" cy="94568"/>
            </a:xfrm>
            <a:custGeom>
              <a:avLst/>
              <a:gdLst/>
              <a:ahLst/>
              <a:cxnLst/>
              <a:rect l="l" t="t" r="r" b="b"/>
              <a:pathLst>
                <a:path w="2537" h="2549" extrusionOk="0">
                  <a:moveTo>
                    <a:pt x="1275" y="191"/>
                  </a:moveTo>
                  <a:cubicBezTo>
                    <a:pt x="1870" y="191"/>
                    <a:pt x="2346" y="679"/>
                    <a:pt x="2346" y="1274"/>
                  </a:cubicBezTo>
                  <a:cubicBezTo>
                    <a:pt x="2346" y="1869"/>
                    <a:pt x="1870" y="2358"/>
                    <a:pt x="1275" y="2358"/>
                  </a:cubicBezTo>
                  <a:cubicBezTo>
                    <a:pt x="667" y="2358"/>
                    <a:pt x="191" y="1869"/>
                    <a:pt x="191" y="1274"/>
                  </a:cubicBezTo>
                  <a:cubicBezTo>
                    <a:pt x="191" y="679"/>
                    <a:pt x="667" y="191"/>
                    <a:pt x="1275" y="191"/>
                  </a:cubicBezTo>
                  <a:close/>
                  <a:moveTo>
                    <a:pt x="1275" y="0"/>
                  </a:moveTo>
                  <a:cubicBezTo>
                    <a:pt x="572" y="0"/>
                    <a:pt x="1" y="572"/>
                    <a:pt x="1" y="1274"/>
                  </a:cubicBezTo>
                  <a:cubicBezTo>
                    <a:pt x="1" y="1977"/>
                    <a:pt x="572" y="2548"/>
                    <a:pt x="1275" y="2548"/>
                  </a:cubicBezTo>
                  <a:cubicBezTo>
                    <a:pt x="1965" y="2548"/>
                    <a:pt x="2537" y="1977"/>
                    <a:pt x="2537" y="1274"/>
                  </a:cubicBezTo>
                  <a:cubicBezTo>
                    <a:pt x="2537" y="572"/>
                    <a:pt x="1965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7102779" y="983417"/>
              <a:ext cx="36284" cy="27899"/>
            </a:xfrm>
            <a:custGeom>
              <a:avLst/>
              <a:gdLst/>
              <a:ahLst/>
              <a:cxnLst/>
              <a:rect l="l" t="t" r="r" b="b"/>
              <a:pathLst>
                <a:path w="978" h="752" extrusionOk="0">
                  <a:moveTo>
                    <a:pt x="333" y="0"/>
                  </a:moveTo>
                  <a:cubicBezTo>
                    <a:pt x="182" y="0"/>
                    <a:pt x="69" y="64"/>
                    <a:pt x="60" y="73"/>
                  </a:cubicBezTo>
                  <a:cubicBezTo>
                    <a:pt x="25" y="97"/>
                    <a:pt x="1" y="156"/>
                    <a:pt x="36" y="204"/>
                  </a:cubicBezTo>
                  <a:cubicBezTo>
                    <a:pt x="52" y="227"/>
                    <a:pt x="83" y="245"/>
                    <a:pt x="112" y="245"/>
                  </a:cubicBezTo>
                  <a:cubicBezTo>
                    <a:pt x="128" y="245"/>
                    <a:pt x="143" y="240"/>
                    <a:pt x="156" y="228"/>
                  </a:cubicBezTo>
                  <a:cubicBezTo>
                    <a:pt x="164" y="228"/>
                    <a:pt x="244" y="182"/>
                    <a:pt x="343" y="182"/>
                  </a:cubicBezTo>
                  <a:cubicBezTo>
                    <a:pt x="378" y="182"/>
                    <a:pt x="416" y="188"/>
                    <a:pt x="453" y="204"/>
                  </a:cubicBezTo>
                  <a:cubicBezTo>
                    <a:pt x="596" y="263"/>
                    <a:pt x="703" y="430"/>
                    <a:pt x="787" y="692"/>
                  </a:cubicBezTo>
                  <a:cubicBezTo>
                    <a:pt x="798" y="728"/>
                    <a:pt x="834" y="751"/>
                    <a:pt x="870" y="751"/>
                  </a:cubicBezTo>
                  <a:lnTo>
                    <a:pt x="894" y="751"/>
                  </a:lnTo>
                  <a:cubicBezTo>
                    <a:pt x="953" y="740"/>
                    <a:pt x="977" y="680"/>
                    <a:pt x="965" y="632"/>
                  </a:cubicBezTo>
                  <a:cubicBezTo>
                    <a:pt x="870" y="311"/>
                    <a:pt x="715" y="108"/>
                    <a:pt x="525" y="37"/>
                  </a:cubicBezTo>
                  <a:cubicBezTo>
                    <a:pt x="458" y="10"/>
                    <a:pt x="392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7177426" y="895969"/>
              <a:ext cx="94123" cy="94123"/>
            </a:xfrm>
            <a:custGeom>
              <a:avLst/>
              <a:gdLst/>
              <a:ahLst/>
              <a:cxnLst/>
              <a:rect l="l" t="t" r="r" b="b"/>
              <a:pathLst>
                <a:path w="2537" h="2537" extrusionOk="0">
                  <a:moveTo>
                    <a:pt x="1263" y="191"/>
                  </a:moveTo>
                  <a:cubicBezTo>
                    <a:pt x="1858" y="191"/>
                    <a:pt x="2346" y="668"/>
                    <a:pt x="2346" y="1263"/>
                  </a:cubicBezTo>
                  <a:cubicBezTo>
                    <a:pt x="2346" y="1870"/>
                    <a:pt x="1858" y="2346"/>
                    <a:pt x="1263" y="2346"/>
                  </a:cubicBezTo>
                  <a:cubicBezTo>
                    <a:pt x="668" y="2346"/>
                    <a:pt x="179" y="1870"/>
                    <a:pt x="179" y="1263"/>
                  </a:cubicBezTo>
                  <a:cubicBezTo>
                    <a:pt x="179" y="668"/>
                    <a:pt x="668" y="191"/>
                    <a:pt x="1263" y="191"/>
                  </a:cubicBezTo>
                  <a:close/>
                  <a:moveTo>
                    <a:pt x="1263" y="1"/>
                  </a:moveTo>
                  <a:cubicBezTo>
                    <a:pt x="560" y="1"/>
                    <a:pt x="1" y="572"/>
                    <a:pt x="1" y="1263"/>
                  </a:cubicBezTo>
                  <a:cubicBezTo>
                    <a:pt x="1" y="1965"/>
                    <a:pt x="560" y="2537"/>
                    <a:pt x="1263" y="2537"/>
                  </a:cubicBezTo>
                  <a:cubicBezTo>
                    <a:pt x="1965" y="2537"/>
                    <a:pt x="2537" y="1965"/>
                    <a:pt x="2537" y="1263"/>
                  </a:cubicBezTo>
                  <a:cubicBezTo>
                    <a:pt x="2537" y="560"/>
                    <a:pt x="1965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7214565" y="918045"/>
              <a:ext cx="36247" cy="28344"/>
            </a:xfrm>
            <a:custGeom>
              <a:avLst/>
              <a:gdLst/>
              <a:ahLst/>
              <a:cxnLst/>
              <a:rect l="l" t="t" r="r" b="b"/>
              <a:pathLst>
                <a:path w="977" h="764" extrusionOk="0">
                  <a:moveTo>
                    <a:pt x="323" y="0"/>
                  </a:moveTo>
                  <a:cubicBezTo>
                    <a:pt x="175" y="0"/>
                    <a:pt x="68" y="64"/>
                    <a:pt x="60" y="73"/>
                  </a:cubicBezTo>
                  <a:cubicBezTo>
                    <a:pt x="12" y="96"/>
                    <a:pt x="0" y="156"/>
                    <a:pt x="24" y="204"/>
                  </a:cubicBezTo>
                  <a:cubicBezTo>
                    <a:pt x="48" y="235"/>
                    <a:pt x="77" y="251"/>
                    <a:pt x="108" y="251"/>
                  </a:cubicBezTo>
                  <a:cubicBezTo>
                    <a:pt x="123" y="251"/>
                    <a:pt x="139" y="247"/>
                    <a:pt x="155" y="239"/>
                  </a:cubicBezTo>
                  <a:cubicBezTo>
                    <a:pt x="155" y="239"/>
                    <a:pt x="232" y="194"/>
                    <a:pt x="335" y="194"/>
                  </a:cubicBezTo>
                  <a:cubicBezTo>
                    <a:pt x="372" y="194"/>
                    <a:pt x="412" y="200"/>
                    <a:pt x="452" y="216"/>
                  </a:cubicBezTo>
                  <a:cubicBezTo>
                    <a:pt x="583" y="263"/>
                    <a:pt x="702" y="430"/>
                    <a:pt x="774" y="692"/>
                  </a:cubicBezTo>
                  <a:cubicBezTo>
                    <a:pt x="786" y="727"/>
                    <a:pt x="833" y="763"/>
                    <a:pt x="869" y="763"/>
                  </a:cubicBezTo>
                  <a:cubicBezTo>
                    <a:pt x="881" y="763"/>
                    <a:pt x="893" y="751"/>
                    <a:pt x="893" y="751"/>
                  </a:cubicBezTo>
                  <a:cubicBezTo>
                    <a:pt x="941" y="739"/>
                    <a:pt x="976" y="692"/>
                    <a:pt x="964" y="632"/>
                  </a:cubicBezTo>
                  <a:cubicBezTo>
                    <a:pt x="869" y="311"/>
                    <a:pt x="714" y="108"/>
                    <a:pt x="512" y="37"/>
                  </a:cubicBezTo>
                  <a:cubicBezTo>
                    <a:pt x="445" y="10"/>
                    <a:pt x="381" y="0"/>
                    <a:pt x="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7082893" y="829299"/>
              <a:ext cx="76463" cy="76426"/>
            </a:xfrm>
            <a:custGeom>
              <a:avLst/>
              <a:gdLst/>
              <a:ahLst/>
              <a:cxnLst/>
              <a:rect l="l" t="t" r="r" b="b"/>
              <a:pathLst>
                <a:path w="2061" h="2060" extrusionOk="0">
                  <a:moveTo>
                    <a:pt x="1025" y="191"/>
                  </a:moveTo>
                  <a:cubicBezTo>
                    <a:pt x="1489" y="191"/>
                    <a:pt x="1870" y="572"/>
                    <a:pt x="1870" y="1036"/>
                  </a:cubicBezTo>
                  <a:cubicBezTo>
                    <a:pt x="1870" y="1500"/>
                    <a:pt x="1489" y="1881"/>
                    <a:pt x="1025" y="1881"/>
                  </a:cubicBezTo>
                  <a:cubicBezTo>
                    <a:pt x="561" y="1881"/>
                    <a:pt x="180" y="1500"/>
                    <a:pt x="180" y="1036"/>
                  </a:cubicBezTo>
                  <a:cubicBezTo>
                    <a:pt x="180" y="572"/>
                    <a:pt x="561" y="191"/>
                    <a:pt x="1025" y="191"/>
                  </a:cubicBezTo>
                  <a:close/>
                  <a:moveTo>
                    <a:pt x="1025" y="0"/>
                  </a:moveTo>
                  <a:cubicBezTo>
                    <a:pt x="453" y="0"/>
                    <a:pt x="1" y="464"/>
                    <a:pt x="1" y="1036"/>
                  </a:cubicBezTo>
                  <a:cubicBezTo>
                    <a:pt x="1" y="1607"/>
                    <a:pt x="453" y="2060"/>
                    <a:pt x="1025" y="2060"/>
                  </a:cubicBezTo>
                  <a:cubicBezTo>
                    <a:pt x="1596" y="2060"/>
                    <a:pt x="2061" y="1607"/>
                    <a:pt x="2061" y="1036"/>
                  </a:cubicBezTo>
                  <a:cubicBezTo>
                    <a:pt x="2061" y="464"/>
                    <a:pt x="1596" y="0"/>
                    <a:pt x="1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7112499" y="846922"/>
              <a:ext cx="30088" cy="23930"/>
            </a:xfrm>
            <a:custGeom>
              <a:avLst/>
              <a:gdLst/>
              <a:ahLst/>
              <a:cxnLst/>
              <a:rect l="l" t="t" r="r" b="b"/>
              <a:pathLst>
                <a:path w="811" h="645" extrusionOk="0">
                  <a:moveTo>
                    <a:pt x="291" y="1"/>
                  </a:moveTo>
                  <a:cubicBezTo>
                    <a:pt x="160" y="1"/>
                    <a:pt x="57" y="61"/>
                    <a:pt x="48" y="61"/>
                  </a:cubicBezTo>
                  <a:cubicBezTo>
                    <a:pt x="13" y="85"/>
                    <a:pt x="1" y="144"/>
                    <a:pt x="24" y="192"/>
                  </a:cubicBezTo>
                  <a:cubicBezTo>
                    <a:pt x="40" y="224"/>
                    <a:pt x="72" y="239"/>
                    <a:pt x="106" y="239"/>
                  </a:cubicBezTo>
                  <a:cubicBezTo>
                    <a:pt x="122" y="239"/>
                    <a:pt x="140" y="235"/>
                    <a:pt x="155" y="228"/>
                  </a:cubicBezTo>
                  <a:cubicBezTo>
                    <a:pt x="155" y="228"/>
                    <a:pt x="219" y="192"/>
                    <a:pt x="297" y="192"/>
                  </a:cubicBezTo>
                  <a:cubicBezTo>
                    <a:pt x="320" y="192"/>
                    <a:pt x="345" y="195"/>
                    <a:pt x="370" y="204"/>
                  </a:cubicBezTo>
                  <a:cubicBezTo>
                    <a:pt x="477" y="251"/>
                    <a:pt x="560" y="370"/>
                    <a:pt x="620" y="573"/>
                  </a:cubicBezTo>
                  <a:cubicBezTo>
                    <a:pt x="632" y="620"/>
                    <a:pt x="667" y="644"/>
                    <a:pt x="715" y="644"/>
                  </a:cubicBezTo>
                  <a:lnTo>
                    <a:pt x="739" y="644"/>
                  </a:lnTo>
                  <a:cubicBezTo>
                    <a:pt x="786" y="620"/>
                    <a:pt x="810" y="573"/>
                    <a:pt x="798" y="525"/>
                  </a:cubicBezTo>
                  <a:cubicBezTo>
                    <a:pt x="727" y="263"/>
                    <a:pt x="596" y="97"/>
                    <a:pt x="429" y="25"/>
                  </a:cubicBezTo>
                  <a:cubicBezTo>
                    <a:pt x="382" y="7"/>
                    <a:pt x="335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77" name="Google Shape;2977;p32"/>
          <p:cNvSpPr/>
          <p:nvPr/>
        </p:nvSpPr>
        <p:spPr>
          <a:xfrm>
            <a:off x="16778537" y="8025493"/>
            <a:ext cx="407358" cy="391481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rgbClr val="2619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5415588" y="902774"/>
            <a:ext cx="71945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4000" b="1" kern="0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PHIẾU HỌC TẬP 4 – NHÓM 4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479009" y="1470603"/>
            <a:ext cx="16346016" cy="105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  <a:defRPr/>
            </a:pPr>
            <a:r>
              <a:rPr lang="en-US" sz="27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	Nhóm: ………………………………………………………………………………</a:t>
            </a:r>
            <a:endParaRPr lang="en-US" sz="2700" kern="0" dirty="0">
              <a:solidFill>
                <a:prstClr val="black">
                  <a:lumMod val="95000"/>
                  <a:lumOff val="5000"/>
                </a:prst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  <a:p>
            <a:pPr algn="just" defTabSz="1371600">
              <a:lnSpc>
                <a:spcPct val="120000"/>
              </a:lnSpc>
              <a:defRPr/>
            </a:pPr>
            <a:r>
              <a:rPr lang="en-US" sz="27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	Thành viên: ………………………………………………………………………</a:t>
            </a:r>
            <a:endParaRPr lang="en-US" sz="2700" b="1" dirty="0">
              <a:solidFill>
                <a:srgbClr val="2C3A3D"/>
              </a:solidFill>
              <a:latin typeface="Arial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1338086" y="2481816"/>
            <a:ext cx="16346016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cầu</a:t>
            </a:r>
            <a:r>
              <a:rPr lang="en-US" sz="3200" b="1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I.4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SGK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2C3A3D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970992" y="3311607"/>
            <a:ext cx="16346016" cy="6777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1371600">
              <a:lnSpc>
                <a:spcPct val="150000"/>
              </a:lnSpc>
              <a:defRPr/>
            </a:pPr>
            <a:r>
              <a:rPr lang="en-US" sz="3200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</a:t>
            </a:r>
          </a:p>
          <a:p>
            <a:pPr algn="just" defTabSz="1371600">
              <a:lnSpc>
                <a:spcPct val="150000"/>
              </a:lnSpc>
              <a:defRPr/>
            </a:pP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</a:p>
          <a:p>
            <a:pPr algn="just" defTabSz="1371600">
              <a:lnSpc>
                <a:spcPct val="150000"/>
              </a:lnSpc>
              <a:defRPr/>
            </a:pPr>
            <a:r>
              <a:rPr lang="en-US" sz="3200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………………………………………………………………………………………………………………………………………….…………………</a:t>
            </a:r>
          </a:p>
          <a:p>
            <a:pPr algn="just" defTabSz="1371600">
              <a:lnSpc>
                <a:spcPct val="150000"/>
              </a:lnSpc>
              <a:defRPr/>
            </a:pP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nghề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nghiệp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VN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defTabSz="1371600">
              <a:lnSpc>
                <a:spcPct val="150000"/>
              </a:lnSpc>
              <a:defRPr/>
            </a:pPr>
            <a:r>
              <a:rPr lang="en-US" sz="3200" dirty="0">
                <a:solidFill>
                  <a:srgbClr val="2C3A3D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………………………………………………………………………………………………………………………………………….………</a:t>
            </a:r>
          </a:p>
        </p:txBody>
      </p:sp>
      <p:pic>
        <p:nvPicPr>
          <p:cNvPr id="32" name="Picture 2" descr="Hình ảnh Học Sinh đọc Sách PNG Với Nền Trong Suốt | Tải Xuống Miễn Phí Trên  Lovepik.com | Student cartoon, School cartoon, Cartoon style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444" y1="18667" x2="40000" y2="18667"/>
                        <a14:foregroundMark x1="68444" y1="49333" x2="72444" y2="56000"/>
                        <a14:foregroundMark x1="32000" y1="84889" x2="64444" y2="85333"/>
                        <a14:foregroundMark x1="67111" y1="82667" x2="67111" y2="82667"/>
                        <a14:foregroundMark x1="70667" y1="84000" x2="70667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137" y="993319"/>
            <a:ext cx="2121861" cy="212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18305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817141" y="437809"/>
            <a:ext cx="7027568" cy="94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48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6457687" y="-377462"/>
            <a:ext cx="2267825" cy="226782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729548" y="623283"/>
            <a:ext cx="1267080" cy="126708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0667292" y="757566"/>
            <a:ext cx="339725" cy="339725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1188758" y="741955"/>
            <a:ext cx="339725" cy="339725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1710224" y="741956"/>
            <a:ext cx="339725" cy="33972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55BA2B2-6FEC-E276-9C73-7098AFDCA04C}"/>
              </a:ext>
            </a:extLst>
          </p:cNvPr>
          <p:cNvSpPr txBox="1"/>
          <p:nvPr/>
        </p:nvSpPr>
        <p:spPr>
          <a:xfrm>
            <a:off x="1752600" y="1620222"/>
            <a:ext cx="14161469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móc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VN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§"/>
            </a:pPr>
            <a:r>
              <a:rPr lang="en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</a:t>
            </a:r>
            <a:r>
              <a:rPr lang="en-VN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E9D0A6AD-66D0-B879-90D8-C921EE2223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0239311"/>
              </p:ext>
            </p:extLst>
          </p:nvPr>
        </p:nvGraphicFramePr>
        <p:xfrm>
          <a:off x="5262620" y="3011034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302555" y="3361085"/>
            <a:ext cx="10706991" cy="10706991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598418" y="-854155"/>
            <a:ext cx="2267825" cy="226782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062642" y="1825256"/>
            <a:ext cx="1425951" cy="14259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969269" y="8374855"/>
            <a:ext cx="339725" cy="33972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407173" y="8374855"/>
            <a:ext cx="339725" cy="33972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2845077" y="8374855"/>
            <a:ext cx="339725" cy="33972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1937" y="2244551"/>
            <a:ext cx="587361" cy="58736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970027" y="749857"/>
            <a:ext cx="13194531" cy="965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VN" sz="4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9E52BBD9-22CD-3004-049C-F28366C55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493291"/>
              </p:ext>
            </p:extLst>
          </p:nvPr>
        </p:nvGraphicFramePr>
        <p:xfrm>
          <a:off x="1970027" y="2244551"/>
          <a:ext cx="11694098" cy="7087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217018" y="1028700"/>
            <a:ext cx="339725" cy="33972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54922" y="1028700"/>
            <a:ext cx="339725" cy="33972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092826" y="1028700"/>
            <a:ext cx="339725" cy="33972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6276427" y="-1166100"/>
            <a:ext cx="3263867" cy="3263867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4554200" y="8592845"/>
            <a:ext cx="804342" cy="80434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612709" y="510642"/>
            <a:ext cx="15445858" cy="94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xây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dựng</a:t>
            </a:r>
            <a:r>
              <a:rPr lang="en-VN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C3BEE6-AC30-4339-D3B4-1154FDF7AFF3}"/>
              </a:ext>
            </a:extLst>
          </p:cNvPr>
          <p:cNvSpPr txBox="1"/>
          <p:nvPr/>
        </p:nvSpPr>
        <p:spPr>
          <a:xfrm>
            <a:off x="1642017" y="1757892"/>
            <a:ext cx="1487972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ở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tầng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xưởng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bay,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,...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VN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57D56B3-17FE-2FF4-C280-B201464F1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39947"/>
            <a:ext cx="5447489" cy="4572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31B338-09C6-39AB-7BF8-FA5A6858E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88" y="4986637"/>
            <a:ext cx="4381500" cy="3149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680C878-C839-7654-F1A8-A526D25A8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800" y="5018387"/>
            <a:ext cx="4749800" cy="308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95900" y="-3868955"/>
            <a:ext cx="10084798" cy="10084798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037869" y="-1037869"/>
            <a:ext cx="4133137" cy="413313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720221" y="1028699"/>
            <a:ext cx="5032739" cy="1006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102493" y="8601249"/>
            <a:ext cx="1425951" cy="142595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086764" y="2352695"/>
            <a:ext cx="9669389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nghề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nghề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kỹ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VN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871989" y="9081202"/>
            <a:ext cx="339725" cy="33972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309893" y="9081202"/>
            <a:ext cx="339725" cy="33972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47797" y="9081202"/>
            <a:ext cx="339725" cy="33972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sp>
        <p:nvSpPr>
          <p:cNvPr id="18" name="Alternative Process 17">
            <a:extLst>
              <a:ext uri="{FF2B5EF4-FFF2-40B4-BE49-F238E27FC236}">
                <a16:creationId xmlns:a16="http://schemas.microsoft.com/office/drawing/2014/main" id="{B0139AE1-EB58-3933-9289-7615AE3DE6E5}"/>
              </a:ext>
            </a:extLst>
          </p:cNvPr>
          <p:cNvSpPr/>
          <p:nvPr/>
        </p:nvSpPr>
        <p:spPr>
          <a:xfrm>
            <a:off x="4406100" y="6231543"/>
            <a:ext cx="4572000" cy="80040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Kĩ thuật thông tin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lternative Process 18">
            <a:extLst>
              <a:ext uri="{FF2B5EF4-FFF2-40B4-BE49-F238E27FC236}">
                <a16:creationId xmlns:a16="http://schemas.microsoft.com/office/drawing/2014/main" id="{E8319664-76E8-97C6-E594-EE945E92F577}"/>
              </a:ext>
            </a:extLst>
          </p:cNvPr>
          <p:cNvSpPr/>
          <p:nvPr/>
        </p:nvSpPr>
        <p:spPr>
          <a:xfrm>
            <a:off x="1564105" y="4642991"/>
            <a:ext cx="3771617" cy="80040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Thuỷ - hải sản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lternative Process 19">
            <a:extLst>
              <a:ext uri="{FF2B5EF4-FFF2-40B4-BE49-F238E27FC236}">
                <a16:creationId xmlns:a16="http://schemas.microsoft.com/office/drawing/2014/main" id="{7C7E5460-33F0-87F4-B886-F834A07125A7}"/>
              </a:ext>
            </a:extLst>
          </p:cNvPr>
          <p:cNvSpPr/>
          <p:nvPr/>
        </p:nvSpPr>
        <p:spPr>
          <a:xfrm>
            <a:off x="5350962" y="7670603"/>
            <a:ext cx="3314384" cy="800403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lternative Process 20">
            <a:extLst>
              <a:ext uri="{FF2B5EF4-FFF2-40B4-BE49-F238E27FC236}">
                <a16:creationId xmlns:a16="http://schemas.microsoft.com/office/drawing/2014/main" id="{D71C2910-8916-FE0F-5932-C4F3EF16D1EA}"/>
              </a:ext>
            </a:extLst>
          </p:cNvPr>
          <p:cNvSpPr/>
          <p:nvPr/>
        </p:nvSpPr>
        <p:spPr>
          <a:xfrm>
            <a:off x="9032934" y="7726654"/>
            <a:ext cx="5486400" cy="80040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Chăm sóc sức khoẻ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lternative Process 21">
            <a:extLst>
              <a:ext uri="{FF2B5EF4-FFF2-40B4-BE49-F238E27FC236}">
                <a16:creationId xmlns:a16="http://schemas.microsoft.com/office/drawing/2014/main" id="{D102799F-6F27-BDD7-73C1-3C0701288E67}"/>
              </a:ext>
            </a:extLst>
          </p:cNvPr>
          <p:cNvSpPr/>
          <p:nvPr/>
        </p:nvSpPr>
        <p:spPr>
          <a:xfrm>
            <a:off x="14886922" y="7437017"/>
            <a:ext cx="2743200" cy="800403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Bán hàng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lternative Process 22">
            <a:extLst>
              <a:ext uri="{FF2B5EF4-FFF2-40B4-BE49-F238E27FC236}">
                <a16:creationId xmlns:a16="http://schemas.microsoft.com/office/drawing/2014/main" id="{84C6E274-67E6-9758-4056-79D77DB508FB}"/>
              </a:ext>
            </a:extLst>
          </p:cNvPr>
          <p:cNvSpPr/>
          <p:nvPr/>
        </p:nvSpPr>
        <p:spPr>
          <a:xfrm>
            <a:off x="9547381" y="6206704"/>
            <a:ext cx="2743200" cy="800403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Xây dựng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lternative Process 23">
            <a:extLst>
              <a:ext uri="{FF2B5EF4-FFF2-40B4-BE49-F238E27FC236}">
                <a16:creationId xmlns:a16="http://schemas.microsoft.com/office/drawing/2014/main" id="{954AE266-5846-92E7-5973-1834629B7C26}"/>
              </a:ext>
            </a:extLst>
          </p:cNvPr>
          <p:cNvSpPr/>
          <p:nvPr/>
        </p:nvSpPr>
        <p:spPr>
          <a:xfrm>
            <a:off x="544003" y="6215843"/>
            <a:ext cx="2743200" cy="800403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ơ khí</a:t>
            </a:r>
          </a:p>
        </p:txBody>
      </p:sp>
      <p:sp>
        <p:nvSpPr>
          <p:cNvPr id="25" name="Alternative Process 24">
            <a:extLst>
              <a:ext uri="{FF2B5EF4-FFF2-40B4-BE49-F238E27FC236}">
                <a16:creationId xmlns:a16="http://schemas.microsoft.com/office/drawing/2014/main" id="{0F2FD42E-67E4-1E82-3E6F-6FC6324BA912}"/>
              </a:ext>
            </a:extLst>
          </p:cNvPr>
          <p:cNvSpPr/>
          <p:nvPr/>
        </p:nvSpPr>
        <p:spPr>
          <a:xfrm>
            <a:off x="5966195" y="4537078"/>
            <a:ext cx="3557405" cy="800403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iện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endParaRPr lang="en-VN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lternative Process 25">
            <a:extLst>
              <a:ext uri="{FF2B5EF4-FFF2-40B4-BE49-F238E27FC236}">
                <a16:creationId xmlns:a16="http://schemas.microsoft.com/office/drawing/2014/main" id="{1013851C-6609-B967-465E-92F6684B3980}"/>
              </a:ext>
            </a:extLst>
          </p:cNvPr>
          <p:cNvSpPr/>
          <p:nvPr/>
        </p:nvSpPr>
        <p:spPr>
          <a:xfrm>
            <a:off x="12744958" y="6199826"/>
            <a:ext cx="2286000" cy="800403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Ca sĩ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lternative Process 26">
            <a:extLst>
              <a:ext uri="{FF2B5EF4-FFF2-40B4-BE49-F238E27FC236}">
                <a16:creationId xmlns:a16="http://schemas.microsoft.com/office/drawing/2014/main" id="{8ABAEF91-8E73-B544-4CB8-F1F06A3E9B79}"/>
              </a:ext>
            </a:extLst>
          </p:cNvPr>
          <p:cNvSpPr/>
          <p:nvPr/>
        </p:nvSpPr>
        <p:spPr>
          <a:xfrm>
            <a:off x="10027102" y="4636009"/>
            <a:ext cx="3034500" cy="80040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Nhạc công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lternative Process 27">
            <a:extLst>
              <a:ext uri="{FF2B5EF4-FFF2-40B4-BE49-F238E27FC236}">
                <a16:creationId xmlns:a16="http://schemas.microsoft.com/office/drawing/2014/main" id="{D714FA4F-EFF8-C75A-996B-16E9BC09AE96}"/>
              </a:ext>
            </a:extLst>
          </p:cNvPr>
          <p:cNvSpPr/>
          <p:nvPr/>
        </p:nvSpPr>
        <p:spPr>
          <a:xfrm>
            <a:off x="1564105" y="7508350"/>
            <a:ext cx="2743200" cy="80040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Diễn viên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4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73448" y="656858"/>
            <a:ext cx="1155406" cy="115540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2678089" y="465651"/>
            <a:ext cx="13168738" cy="912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VN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16435813" y="8557565"/>
            <a:ext cx="2684203" cy="2684203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6194331" y="688975"/>
            <a:ext cx="339725" cy="339725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6632235" y="688975"/>
            <a:ext cx="339725" cy="339725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7070140" y="688975"/>
            <a:ext cx="339725" cy="339725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sp>
        <p:nvSpPr>
          <p:cNvPr id="41" name="Google Shape;4642;p70">
            <a:extLst>
              <a:ext uri="{FF2B5EF4-FFF2-40B4-BE49-F238E27FC236}">
                <a16:creationId xmlns:a16="http://schemas.microsoft.com/office/drawing/2014/main" id="{C12F9D24-D0CD-15F3-76D7-D1CF2C951B87}"/>
              </a:ext>
            </a:extLst>
          </p:cNvPr>
          <p:cNvSpPr/>
          <p:nvPr/>
        </p:nvSpPr>
        <p:spPr>
          <a:xfrm>
            <a:off x="6427724" y="5034524"/>
            <a:ext cx="1318800" cy="1318800"/>
          </a:xfrm>
          <a:prstGeom prst="roundRect">
            <a:avLst>
              <a:gd name="adj" fmla="val 16667"/>
            </a:avLst>
          </a:prstGeom>
          <a:noFill/>
          <a:ln w="19050" cap="rnd" cmpd="sng">
            <a:solidFill>
              <a:srgbClr val="174D44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2" name="Google Shape;4643;p70">
            <a:extLst>
              <a:ext uri="{FF2B5EF4-FFF2-40B4-BE49-F238E27FC236}">
                <a16:creationId xmlns:a16="http://schemas.microsoft.com/office/drawing/2014/main" id="{00C136D4-3B96-A4EF-280C-6F2549DBEB63}"/>
              </a:ext>
            </a:extLst>
          </p:cNvPr>
          <p:cNvCxnSpPr>
            <a:endCxn id="43" idx="1"/>
          </p:cNvCxnSpPr>
          <p:nvPr/>
        </p:nvCxnSpPr>
        <p:spPr>
          <a:xfrm rot="10800000" flipH="1">
            <a:off x="4663748" y="3456557"/>
            <a:ext cx="1764000" cy="2236800"/>
          </a:xfrm>
          <a:prstGeom prst="curvedConnector3">
            <a:avLst>
              <a:gd name="adj1" fmla="val 49999"/>
            </a:avLst>
          </a:prstGeom>
          <a:noFill/>
          <a:ln w="19050" cap="rnd" cmpd="sng">
            <a:solidFill>
              <a:srgbClr val="95BC8F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3" name="Google Shape;4644;p70">
            <a:extLst>
              <a:ext uri="{FF2B5EF4-FFF2-40B4-BE49-F238E27FC236}">
                <a16:creationId xmlns:a16="http://schemas.microsoft.com/office/drawing/2014/main" id="{F86C1ED8-1B0E-5CAC-FF3D-FCF2FEEB96F5}"/>
              </a:ext>
            </a:extLst>
          </p:cNvPr>
          <p:cNvSpPr/>
          <p:nvPr/>
        </p:nvSpPr>
        <p:spPr>
          <a:xfrm>
            <a:off x="6427724" y="2796874"/>
            <a:ext cx="1318800" cy="1318800"/>
          </a:xfrm>
          <a:prstGeom prst="roundRect">
            <a:avLst>
              <a:gd name="adj" fmla="val 16667"/>
            </a:avLst>
          </a:prstGeom>
          <a:noFill/>
          <a:ln w="19050" cap="rnd" cmpd="sng">
            <a:solidFill>
              <a:srgbClr val="174D44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645;p70">
            <a:extLst>
              <a:ext uri="{FF2B5EF4-FFF2-40B4-BE49-F238E27FC236}">
                <a16:creationId xmlns:a16="http://schemas.microsoft.com/office/drawing/2014/main" id="{5403BB9C-67A6-E9BF-B077-062AD835F5D4}"/>
              </a:ext>
            </a:extLst>
          </p:cNvPr>
          <p:cNvSpPr/>
          <p:nvPr/>
        </p:nvSpPr>
        <p:spPr>
          <a:xfrm>
            <a:off x="6427724" y="7272173"/>
            <a:ext cx="1318800" cy="1318800"/>
          </a:xfrm>
          <a:prstGeom prst="roundRect">
            <a:avLst>
              <a:gd name="adj" fmla="val 16667"/>
            </a:avLst>
          </a:prstGeom>
          <a:noFill/>
          <a:ln w="19050" cap="rnd" cmpd="sng">
            <a:solidFill>
              <a:srgbClr val="174D44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5" name="Google Shape;4646;p70">
            <a:extLst>
              <a:ext uri="{FF2B5EF4-FFF2-40B4-BE49-F238E27FC236}">
                <a16:creationId xmlns:a16="http://schemas.microsoft.com/office/drawing/2014/main" id="{393DABAB-957E-5305-A0B5-60D53F509AC2}"/>
              </a:ext>
            </a:extLst>
          </p:cNvPr>
          <p:cNvCxnSpPr>
            <a:endCxn id="44" idx="1"/>
          </p:cNvCxnSpPr>
          <p:nvPr/>
        </p:nvCxnSpPr>
        <p:spPr>
          <a:xfrm>
            <a:off x="4663748" y="5693357"/>
            <a:ext cx="1764000" cy="2238000"/>
          </a:xfrm>
          <a:prstGeom prst="curvedConnector3">
            <a:avLst>
              <a:gd name="adj1" fmla="val 49999"/>
            </a:avLst>
          </a:prstGeom>
          <a:noFill/>
          <a:ln w="19050" cap="rnd" cmpd="sng">
            <a:solidFill>
              <a:srgbClr val="95BC8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6" name="Google Shape;4647;p70">
            <a:extLst>
              <a:ext uri="{FF2B5EF4-FFF2-40B4-BE49-F238E27FC236}">
                <a16:creationId xmlns:a16="http://schemas.microsoft.com/office/drawing/2014/main" id="{59913079-6F0F-1CC5-0C5F-42E04CB2BA9B}"/>
              </a:ext>
            </a:extLst>
          </p:cNvPr>
          <p:cNvCxnSpPr>
            <a:endCxn id="41" idx="1"/>
          </p:cNvCxnSpPr>
          <p:nvPr/>
        </p:nvCxnSpPr>
        <p:spPr>
          <a:xfrm>
            <a:off x="4663724" y="5692724"/>
            <a:ext cx="1764000" cy="1200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rgbClr val="95BC8F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47" name="Google Shape;4673;p70">
            <a:extLst>
              <a:ext uri="{FF2B5EF4-FFF2-40B4-BE49-F238E27FC236}">
                <a16:creationId xmlns:a16="http://schemas.microsoft.com/office/drawing/2014/main" id="{A7F0D4F4-04FA-E919-7196-EC4E3E796DFF}"/>
              </a:ext>
            </a:extLst>
          </p:cNvPr>
          <p:cNvGrpSpPr/>
          <p:nvPr/>
        </p:nvGrpSpPr>
        <p:grpSpPr>
          <a:xfrm>
            <a:off x="6774979" y="7604025"/>
            <a:ext cx="624347" cy="654629"/>
            <a:chOff x="4780252" y="2049263"/>
            <a:chExt cx="312173" cy="327314"/>
          </a:xfrm>
        </p:grpSpPr>
        <p:sp>
          <p:nvSpPr>
            <p:cNvPr id="48" name="Google Shape;4674;p70">
              <a:extLst>
                <a:ext uri="{FF2B5EF4-FFF2-40B4-BE49-F238E27FC236}">
                  <a16:creationId xmlns:a16="http://schemas.microsoft.com/office/drawing/2014/main" id="{A5B56504-E0BA-9F87-7D6A-A5D3F26742A4}"/>
                </a:ext>
              </a:extLst>
            </p:cNvPr>
            <p:cNvSpPr/>
            <p:nvPr/>
          </p:nvSpPr>
          <p:spPr>
            <a:xfrm>
              <a:off x="4887602" y="2241249"/>
              <a:ext cx="106504" cy="106476"/>
            </a:xfrm>
            <a:custGeom>
              <a:avLst/>
              <a:gdLst/>
              <a:ahLst/>
              <a:cxnLst/>
              <a:rect l="l" t="t" r="r" b="b"/>
              <a:pathLst>
                <a:path w="3700" h="3699" extrusionOk="0">
                  <a:moveTo>
                    <a:pt x="450" y="0"/>
                  </a:moveTo>
                  <a:lnTo>
                    <a:pt x="1" y="448"/>
                  </a:lnTo>
                  <a:lnTo>
                    <a:pt x="3252" y="3699"/>
                  </a:lnTo>
                  <a:lnTo>
                    <a:pt x="3699" y="324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E9F9E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675;p70">
              <a:extLst>
                <a:ext uri="{FF2B5EF4-FFF2-40B4-BE49-F238E27FC236}">
                  <a16:creationId xmlns:a16="http://schemas.microsoft.com/office/drawing/2014/main" id="{11A3EE89-8BA8-0E90-A972-FC431622FF9B}"/>
                </a:ext>
              </a:extLst>
            </p:cNvPr>
            <p:cNvSpPr/>
            <p:nvPr/>
          </p:nvSpPr>
          <p:spPr>
            <a:xfrm>
              <a:off x="4925170" y="2278846"/>
              <a:ext cx="40500" cy="40500"/>
            </a:xfrm>
            <a:custGeom>
              <a:avLst/>
              <a:gdLst/>
              <a:ahLst/>
              <a:cxnLst/>
              <a:rect l="l" t="t" r="r" b="b"/>
              <a:pathLst>
                <a:path w="1407" h="1407" extrusionOk="0">
                  <a:moveTo>
                    <a:pt x="448" y="0"/>
                  </a:moveTo>
                  <a:lnTo>
                    <a:pt x="0" y="448"/>
                  </a:lnTo>
                  <a:lnTo>
                    <a:pt x="958" y="1406"/>
                  </a:lnTo>
                  <a:lnTo>
                    <a:pt x="1406" y="957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4676;p70">
              <a:extLst>
                <a:ext uri="{FF2B5EF4-FFF2-40B4-BE49-F238E27FC236}">
                  <a16:creationId xmlns:a16="http://schemas.microsoft.com/office/drawing/2014/main" id="{57B8D885-6D6F-E429-B65D-E0A5D584A60D}"/>
                </a:ext>
              </a:extLst>
            </p:cNvPr>
            <p:cNvSpPr/>
            <p:nvPr/>
          </p:nvSpPr>
          <p:spPr>
            <a:xfrm>
              <a:off x="4896814" y="2241191"/>
              <a:ext cx="106504" cy="106533"/>
            </a:xfrm>
            <a:custGeom>
              <a:avLst/>
              <a:gdLst/>
              <a:ahLst/>
              <a:cxnLst/>
              <a:rect l="l" t="t" r="r" b="b"/>
              <a:pathLst>
                <a:path w="3700" h="3701" extrusionOk="0">
                  <a:moveTo>
                    <a:pt x="3251" y="0"/>
                  </a:moveTo>
                  <a:lnTo>
                    <a:pt x="1" y="3251"/>
                  </a:lnTo>
                  <a:lnTo>
                    <a:pt x="450" y="3701"/>
                  </a:lnTo>
                  <a:lnTo>
                    <a:pt x="3699" y="450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rgbClr val="E9F9E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4677;p70">
              <a:extLst>
                <a:ext uri="{FF2B5EF4-FFF2-40B4-BE49-F238E27FC236}">
                  <a16:creationId xmlns:a16="http://schemas.microsoft.com/office/drawing/2014/main" id="{76B541E3-1232-59AD-6FFB-EC2A463EF97B}"/>
                </a:ext>
              </a:extLst>
            </p:cNvPr>
            <p:cNvSpPr/>
            <p:nvPr/>
          </p:nvSpPr>
          <p:spPr>
            <a:xfrm>
              <a:off x="4926293" y="2054013"/>
              <a:ext cx="142716" cy="112233"/>
            </a:xfrm>
            <a:custGeom>
              <a:avLst/>
              <a:gdLst/>
              <a:ahLst/>
              <a:cxnLst/>
              <a:rect l="l" t="t" r="r" b="b"/>
              <a:pathLst>
                <a:path w="4958" h="3899" extrusionOk="0">
                  <a:moveTo>
                    <a:pt x="1493" y="1"/>
                  </a:moveTo>
                  <a:cubicBezTo>
                    <a:pt x="1236" y="1"/>
                    <a:pt x="1012" y="173"/>
                    <a:pt x="946" y="420"/>
                  </a:cubicBezTo>
                  <a:lnTo>
                    <a:pt x="0" y="3898"/>
                  </a:lnTo>
                  <a:lnTo>
                    <a:pt x="4957" y="3898"/>
                  </a:lnTo>
                  <a:lnTo>
                    <a:pt x="4957" y="2948"/>
                  </a:lnTo>
                  <a:cubicBezTo>
                    <a:pt x="4957" y="1320"/>
                    <a:pt x="3639" y="1"/>
                    <a:pt x="2009" y="1"/>
                  </a:cubicBezTo>
                  <a:close/>
                </a:path>
              </a:pathLst>
            </a:custGeom>
            <a:solidFill>
              <a:srgbClr val="F2CF8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4678;p70">
              <a:extLst>
                <a:ext uri="{FF2B5EF4-FFF2-40B4-BE49-F238E27FC236}">
                  <a16:creationId xmlns:a16="http://schemas.microsoft.com/office/drawing/2014/main" id="{3014E3D8-F59E-DB5D-366A-81B71EABC3BE}"/>
                </a:ext>
              </a:extLst>
            </p:cNvPr>
            <p:cNvSpPr/>
            <p:nvPr/>
          </p:nvSpPr>
          <p:spPr>
            <a:xfrm>
              <a:off x="4926293" y="2054013"/>
              <a:ext cx="52964" cy="112290"/>
            </a:xfrm>
            <a:custGeom>
              <a:avLst/>
              <a:gdLst/>
              <a:ahLst/>
              <a:cxnLst/>
              <a:rect l="l" t="t" r="r" b="b"/>
              <a:pathLst>
                <a:path w="1840" h="3901" extrusionOk="0">
                  <a:moveTo>
                    <a:pt x="1493" y="1"/>
                  </a:moveTo>
                  <a:cubicBezTo>
                    <a:pt x="1236" y="1"/>
                    <a:pt x="1012" y="171"/>
                    <a:pt x="946" y="420"/>
                  </a:cubicBezTo>
                  <a:lnTo>
                    <a:pt x="0" y="3900"/>
                  </a:lnTo>
                  <a:lnTo>
                    <a:pt x="347" y="3900"/>
                  </a:lnTo>
                  <a:lnTo>
                    <a:pt x="1293" y="420"/>
                  </a:lnTo>
                  <a:cubicBezTo>
                    <a:pt x="1360" y="173"/>
                    <a:pt x="1586" y="1"/>
                    <a:pt x="1840" y="1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4679;p70">
              <a:extLst>
                <a:ext uri="{FF2B5EF4-FFF2-40B4-BE49-F238E27FC236}">
                  <a16:creationId xmlns:a16="http://schemas.microsoft.com/office/drawing/2014/main" id="{54069E84-CD20-A605-7391-60C75CB96D93}"/>
                </a:ext>
              </a:extLst>
            </p:cNvPr>
            <p:cNvSpPr/>
            <p:nvPr/>
          </p:nvSpPr>
          <p:spPr>
            <a:xfrm>
              <a:off x="4785031" y="2100621"/>
              <a:ext cx="30771" cy="21157"/>
            </a:xfrm>
            <a:custGeom>
              <a:avLst/>
              <a:gdLst/>
              <a:ahLst/>
              <a:cxnLst/>
              <a:rect l="l" t="t" r="r" b="b"/>
              <a:pathLst>
                <a:path w="1069" h="735" extrusionOk="0">
                  <a:moveTo>
                    <a:pt x="366" y="1"/>
                  </a:moveTo>
                  <a:cubicBezTo>
                    <a:pt x="166" y="1"/>
                    <a:pt x="0" y="166"/>
                    <a:pt x="0" y="367"/>
                  </a:cubicBezTo>
                  <a:cubicBezTo>
                    <a:pt x="0" y="570"/>
                    <a:pt x="166" y="735"/>
                    <a:pt x="366" y="735"/>
                  </a:cubicBezTo>
                  <a:lnTo>
                    <a:pt x="1068" y="735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F0665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4680;p70">
              <a:extLst>
                <a:ext uri="{FF2B5EF4-FFF2-40B4-BE49-F238E27FC236}">
                  <a16:creationId xmlns:a16="http://schemas.microsoft.com/office/drawing/2014/main" id="{F84825F1-2682-5A89-A669-F8937AF28340}"/>
                </a:ext>
              </a:extLst>
            </p:cNvPr>
            <p:cNvSpPr/>
            <p:nvPr/>
          </p:nvSpPr>
          <p:spPr>
            <a:xfrm>
              <a:off x="4815776" y="2100621"/>
              <a:ext cx="46689" cy="78324"/>
            </a:xfrm>
            <a:custGeom>
              <a:avLst/>
              <a:gdLst/>
              <a:ahLst/>
              <a:cxnLst/>
              <a:rect l="l" t="t" r="r" b="b"/>
              <a:pathLst>
                <a:path w="1622" h="2721" extrusionOk="0">
                  <a:moveTo>
                    <a:pt x="0" y="1"/>
                  </a:moveTo>
                  <a:lnTo>
                    <a:pt x="0" y="737"/>
                  </a:lnTo>
                  <a:lnTo>
                    <a:pt x="630" y="737"/>
                  </a:lnTo>
                  <a:cubicBezTo>
                    <a:pt x="772" y="737"/>
                    <a:pt x="886" y="849"/>
                    <a:pt x="886" y="991"/>
                  </a:cubicBezTo>
                  <a:lnTo>
                    <a:pt x="886" y="2720"/>
                  </a:lnTo>
                  <a:lnTo>
                    <a:pt x="1621" y="2720"/>
                  </a:lnTo>
                  <a:lnTo>
                    <a:pt x="1621" y="946"/>
                  </a:lnTo>
                  <a:cubicBezTo>
                    <a:pt x="1618" y="426"/>
                    <a:pt x="1195" y="1"/>
                    <a:pt x="672" y="1"/>
                  </a:cubicBezTo>
                  <a:close/>
                </a:path>
              </a:pathLst>
            </a:custGeom>
            <a:solidFill>
              <a:srgbClr val="E9F9E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4681;p70">
              <a:extLst>
                <a:ext uri="{FF2B5EF4-FFF2-40B4-BE49-F238E27FC236}">
                  <a16:creationId xmlns:a16="http://schemas.microsoft.com/office/drawing/2014/main" id="{AB1812B4-DC12-98BA-72CF-0F203C69031C}"/>
                </a:ext>
              </a:extLst>
            </p:cNvPr>
            <p:cNvSpPr/>
            <p:nvPr/>
          </p:nvSpPr>
          <p:spPr>
            <a:xfrm>
              <a:off x="4820987" y="2166285"/>
              <a:ext cx="248069" cy="94818"/>
            </a:xfrm>
            <a:custGeom>
              <a:avLst/>
              <a:gdLst/>
              <a:ahLst/>
              <a:cxnLst/>
              <a:rect l="l" t="t" r="r" b="b"/>
              <a:pathLst>
                <a:path w="8618" h="3294" extrusionOk="0">
                  <a:moveTo>
                    <a:pt x="1" y="0"/>
                  </a:moveTo>
                  <a:lnTo>
                    <a:pt x="1" y="1026"/>
                  </a:lnTo>
                  <a:cubicBezTo>
                    <a:pt x="1" y="2279"/>
                    <a:pt x="1016" y="3294"/>
                    <a:pt x="2269" y="3294"/>
                  </a:cubicBezTo>
                  <a:lnTo>
                    <a:pt x="6349" y="3294"/>
                  </a:lnTo>
                  <a:cubicBezTo>
                    <a:pt x="7602" y="3294"/>
                    <a:pt x="8617" y="2279"/>
                    <a:pt x="8617" y="1026"/>
                  </a:cubicBezTo>
                  <a:lnTo>
                    <a:pt x="8617" y="0"/>
                  </a:lnTo>
                  <a:close/>
                </a:path>
              </a:pathLst>
            </a:custGeom>
            <a:solidFill>
              <a:srgbClr val="F0665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4682;p70">
              <a:extLst>
                <a:ext uri="{FF2B5EF4-FFF2-40B4-BE49-F238E27FC236}">
                  <a16:creationId xmlns:a16="http://schemas.microsoft.com/office/drawing/2014/main" id="{FBB5C002-DC59-3390-2AD8-19053936BCC1}"/>
                </a:ext>
              </a:extLst>
            </p:cNvPr>
            <p:cNvSpPr/>
            <p:nvPr/>
          </p:nvSpPr>
          <p:spPr>
            <a:xfrm>
              <a:off x="4820987" y="2166343"/>
              <a:ext cx="248069" cy="94818"/>
            </a:xfrm>
            <a:custGeom>
              <a:avLst/>
              <a:gdLst/>
              <a:ahLst/>
              <a:cxnLst/>
              <a:rect l="l" t="t" r="r" b="b"/>
              <a:pathLst>
                <a:path w="8618" h="3294" extrusionOk="0">
                  <a:moveTo>
                    <a:pt x="1" y="0"/>
                  </a:moveTo>
                  <a:lnTo>
                    <a:pt x="1" y="1026"/>
                  </a:lnTo>
                  <a:cubicBezTo>
                    <a:pt x="1" y="2279"/>
                    <a:pt x="1016" y="3293"/>
                    <a:pt x="2269" y="3293"/>
                  </a:cubicBezTo>
                  <a:lnTo>
                    <a:pt x="2812" y="3293"/>
                  </a:lnTo>
                  <a:cubicBezTo>
                    <a:pt x="1559" y="3293"/>
                    <a:pt x="545" y="2279"/>
                    <a:pt x="545" y="1026"/>
                  </a:cubicBezTo>
                  <a:lnTo>
                    <a:pt x="545" y="938"/>
                  </a:lnTo>
                  <a:lnTo>
                    <a:pt x="8617" y="940"/>
                  </a:lnTo>
                  <a:lnTo>
                    <a:pt x="8617" y="0"/>
                  </a:ln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4683;p70">
              <a:extLst>
                <a:ext uri="{FF2B5EF4-FFF2-40B4-BE49-F238E27FC236}">
                  <a16:creationId xmlns:a16="http://schemas.microsoft.com/office/drawing/2014/main" id="{9C5E9430-7789-E2D7-E6EB-CF64BF5637E0}"/>
                </a:ext>
              </a:extLst>
            </p:cNvPr>
            <p:cNvSpPr/>
            <p:nvPr/>
          </p:nvSpPr>
          <p:spPr>
            <a:xfrm>
              <a:off x="4802419" y="2155087"/>
              <a:ext cx="285202" cy="23863"/>
            </a:xfrm>
            <a:custGeom>
              <a:avLst/>
              <a:gdLst/>
              <a:ahLst/>
              <a:cxnLst/>
              <a:rect l="l" t="t" r="r" b="b"/>
              <a:pathLst>
                <a:path w="9908" h="829" extrusionOk="0">
                  <a:moveTo>
                    <a:pt x="365" y="0"/>
                  </a:moveTo>
                  <a:cubicBezTo>
                    <a:pt x="166" y="0"/>
                    <a:pt x="2" y="162"/>
                    <a:pt x="2" y="363"/>
                  </a:cubicBezTo>
                  <a:lnTo>
                    <a:pt x="2" y="466"/>
                  </a:lnTo>
                  <a:cubicBezTo>
                    <a:pt x="1" y="666"/>
                    <a:pt x="162" y="828"/>
                    <a:pt x="363" y="828"/>
                  </a:cubicBezTo>
                  <a:lnTo>
                    <a:pt x="9545" y="828"/>
                  </a:lnTo>
                  <a:cubicBezTo>
                    <a:pt x="9746" y="828"/>
                    <a:pt x="9907" y="666"/>
                    <a:pt x="9907" y="466"/>
                  </a:cubicBezTo>
                  <a:lnTo>
                    <a:pt x="9907" y="363"/>
                  </a:lnTo>
                  <a:cubicBezTo>
                    <a:pt x="9907" y="162"/>
                    <a:pt x="9746" y="0"/>
                    <a:pt x="9545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4684;p70">
              <a:extLst>
                <a:ext uri="{FF2B5EF4-FFF2-40B4-BE49-F238E27FC236}">
                  <a16:creationId xmlns:a16="http://schemas.microsoft.com/office/drawing/2014/main" id="{740A30B6-56F6-AC14-19C9-38CCBB02CAE7}"/>
                </a:ext>
              </a:extLst>
            </p:cNvPr>
            <p:cNvSpPr/>
            <p:nvPr/>
          </p:nvSpPr>
          <p:spPr>
            <a:xfrm>
              <a:off x="4802419" y="2155087"/>
              <a:ext cx="25647" cy="23863"/>
            </a:xfrm>
            <a:custGeom>
              <a:avLst/>
              <a:gdLst/>
              <a:ahLst/>
              <a:cxnLst/>
              <a:rect l="l" t="t" r="r" b="b"/>
              <a:pathLst>
                <a:path w="891" h="829" extrusionOk="0">
                  <a:moveTo>
                    <a:pt x="363" y="0"/>
                  </a:moveTo>
                  <a:cubicBezTo>
                    <a:pt x="162" y="0"/>
                    <a:pt x="1" y="162"/>
                    <a:pt x="1" y="363"/>
                  </a:cubicBezTo>
                  <a:lnTo>
                    <a:pt x="1" y="466"/>
                  </a:lnTo>
                  <a:cubicBezTo>
                    <a:pt x="1" y="666"/>
                    <a:pt x="162" y="828"/>
                    <a:pt x="363" y="828"/>
                  </a:cubicBezTo>
                  <a:lnTo>
                    <a:pt x="891" y="828"/>
                  </a:lnTo>
                  <a:cubicBezTo>
                    <a:pt x="692" y="828"/>
                    <a:pt x="530" y="666"/>
                    <a:pt x="530" y="466"/>
                  </a:cubicBezTo>
                  <a:lnTo>
                    <a:pt x="530" y="363"/>
                  </a:lnTo>
                  <a:cubicBezTo>
                    <a:pt x="530" y="162"/>
                    <a:pt x="692" y="0"/>
                    <a:pt x="891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4685;p70">
              <a:extLst>
                <a:ext uri="{FF2B5EF4-FFF2-40B4-BE49-F238E27FC236}">
                  <a16:creationId xmlns:a16="http://schemas.microsoft.com/office/drawing/2014/main" id="{2D2E22E0-E965-9E71-D720-474090B97979}"/>
                </a:ext>
              </a:extLst>
            </p:cNvPr>
            <p:cNvSpPr/>
            <p:nvPr/>
          </p:nvSpPr>
          <p:spPr>
            <a:xfrm>
              <a:off x="4963890" y="2317508"/>
              <a:ext cx="54432" cy="54375"/>
            </a:xfrm>
            <a:custGeom>
              <a:avLst/>
              <a:gdLst/>
              <a:ahLst/>
              <a:cxnLst/>
              <a:rect l="l" t="t" r="r" b="b"/>
              <a:pathLst>
                <a:path w="1891" h="1889" extrusionOk="0">
                  <a:moveTo>
                    <a:pt x="945" y="1"/>
                  </a:moveTo>
                  <a:cubicBezTo>
                    <a:pt x="424" y="1"/>
                    <a:pt x="1" y="424"/>
                    <a:pt x="1" y="945"/>
                  </a:cubicBezTo>
                  <a:cubicBezTo>
                    <a:pt x="1" y="1465"/>
                    <a:pt x="424" y="1888"/>
                    <a:pt x="945" y="1888"/>
                  </a:cubicBezTo>
                  <a:cubicBezTo>
                    <a:pt x="1467" y="1888"/>
                    <a:pt x="1890" y="1465"/>
                    <a:pt x="1890" y="945"/>
                  </a:cubicBezTo>
                  <a:cubicBezTo>
                    <a:pt x="1890" y="424"/>
                    <a:pt x="1467" y="1"/>
                    <a:pt x="945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4686;p70">
              <a:extLst>
                <a:ext uri="{FF2B5EF4-FFF2-40B4-BE49-F238E27FC236}">
                  <a16:creationId xmlns:a16="http://schemas.microsoft.com/office/drawing/2014/main" id="{9AD57DE0-0768-1496-E8AC-C28B2EB65DCA}"/>
                </a:ext>
              </a:extLst>
            </p:cNvPr>
            <p:cNvSpPr/>
            <p:nvPr/>
          </p:nvSpPr>
          <p:spPr>
            <a:xfrm>
              <a:off x="4963890" y="2317508"/>
              <a:ext cx="32930" cy="54375"/>
            </a:xfrm>
            <a:custGeom>
              <a:avLst/>
              <a:gdLst/>
              <a:ahLst/>
              <a:cxnLst/>
              <a:rect l="l" t="t" r="r" b="b"/>
              <a:pathLst>
                <a:path w="1144" h="1889" extrusionOk="0">
                  <a:moveTo>
                    <a:pt x="946" y="1"/>
                  </a:moveTo>
                  <a:cubicBezTo>
                    <a:pt x="424" y="1"/>
                    <a:pt x="1" y="422"/>
                    <a:pt x="1" y="945"/>
                  </a:cubicBezTo>
                  <a:cubicBezTo>
                    <a:pt x="1" y="1467"/>
                    <a:pt x="424" y="1888"/>
                    <a:pt x="946" y="1888"/>
                  </a:cubicBezTo>
                  <a:cubicBezTo>
                    <a:pt x="1014" y="1888"/>
                    <a:pt x="1080" y="1881"/>
                    <a:pt x="1144" y="1869"/>
                  </a:cubicBezTo>
                  <a:cubicBezTo>
                    <a:pt x="717" y="1778"/>
                    <a:pt x="397" y="1398"/>
                    <a:pt x="397" y="945"/>
                  </a:cubicBezTo>
                  <a:cubicBezTo>
                    <a:pt x="397" y="492"/>
                    <a:pt x="717" y="111"/>
                    <a:pt x="1144" y="21"/>
                  </a:cubicBezTo>
                  <a:cubicBezTo>
                    <a:pt x="1080" y="8"/>
                    <a:pt x="1012" y="1"/>
                    <a:pt x="946" y="1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4687;p70">
              <a:extLst>
                <a:ext uri="{FF2B5EF4-FFF2-40B4-BE49-F238E27FC236}">
                  <a16:creationId xmlns:a16="http://schemas.microsoft.com/office/drawing/2014/main" id="{008EA61E-1466-A571-0F2F-953693F6EE09}"/>
                </a:ext>
              </a:extLst>
            </p:cNvPr>
            <p:cNvSpPr/>
            <p:nvPr/>
          </p:nvSpPr>
          <p:spPr>
            <a:xfrm>
              <a:off x="4981191" y="2334752"/>
              <a:ext cx="19833" cy="19890"/>
            </a:xfrm>
            <a:custGeom>
              <a:avLst/>
              <a:gdLst/>
              <a:ahLst/>
              <a:cxnLst/>
              <a:rect l="l" t="t" r="r" b="b"/>
              <a:pathLst>
                <a:path w="689" h="691" extrusionOk="0">
                  <a:moveTo>
                    <a:pt x="344" y="1"/>
                  </a:moveTo>
                  <a:cubicBezTo>
                    <a:pt x="153" y="1"/>
                    <a:pt x="1" y="156"/>
                    <a:pt x="1" y="346"/>
                  </a:cubicBezTo>
                  <a:cubicBezTo>
                    <a:pt x="1" y="536"/>
                    <a:pt x="153" y="691"/>
                    <a:pt x="344" y="691"/>
                  </a:cubicBezTo>
                  <a:cubicBezTo>
                    <a:pt x="535" y="691"/>
                    <a:pt x="688" y="536"/>
                    <a:pt x="688" y="346"/>
                  </a:cubicBezTo>
                  <a:cubicBezTo>
                    <a:pt x="688" y="156"/>
                    <a:pt x="535" y="1"/>
                    <a:pt x="344" y="1"/>
                  </a:cubicBezTo>
                  <a:close/>
                </a:path>
              </a:pathLst>
            </a:custGeom>
            <a:solidFill>
              <a:srgbClr val="E9F9E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4688;p70">
              <a:extLst>
                <a:ext uri="{FF2B5EF4-FFF2-40B4-BE49-F238E27FC236}">
                  <a16:creationId xmlns:a16="http://schemas.microsoft.com/office/drawing/2014/main" id="{B0563977-C322-E894-5CA0-E12BC519880F}"/>
                </a:ext>
              </a:extLst>
            </p:cNvPr>
            <p:cNvSpPr/>
            <p:nvPr/>
          </p:nvSpPr>
          <p:spPr>
            <a:xfrm>
              <a:off x="4872661" y="2317508"/>
              <a:ext cx="54375" cy="54375"/>
            </a:xfrm>
            <a:custGeom>
              <a:avLst/>
              <a:gdLst/>
              <a:ahLst/>
              <a:cxnLst/>
              <a:rect l="l" t="t" r="r" b="b"/>
              <a:pathLst>
                <a:path w="1889" h="1889" extrusionOk="0">
                  <a:moveTo>
                    <a:pt x="945" y="1"/>
                  </a:moveTo>
                  <a:cubicBezTo>
                    <a:pt x="422" y="1"/>
                    <a:pt x="1" y="424"/>
                    <a:pt x="1" y="945"/>
                  </a:cubicBezTo>
                  <a:cubicBezTo>
                    <a:pt x="1" y="1465"/>
                    <a:pt x="422" y="1888"/>
                    <a:pt x="945" y="1888"/>
                  </a:cubicBezTo>
                  <a:cubicBezTo>
                    <a:pt x="1465" y="1888"/>
                    <a:pt x="1888" y="1465"/>
                    <a:pt x="1888" y="945"/>
                  </a:cubicBezTo>
                  <a:cubicBezTo>
                    <a:pt x="1888" y="424"/>
                    <a:pt x="1465" y="1"/>
                    <a:pt x="945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4689;p70">
              <a:extLst>
                <a:ext uri="{FF2B5EF4-FFF2-40B4-BE49-F238E27FC236}">
                  <a16:creationId xmlns:a16="http://schemas.microsoft.com/office/drawing/2014/main" id="{7F8F31FA-E916-34B2-4BB6-FE9FB8299911}"/>
                </a:ext>
              </a:extLst>
            </p:cNvPr>
            <p:cNvSpPr/>
            <p:nvPr/>
          </p:nvSpPr>
          <p:spPr>
            <a:xfrm>
              <a:off x="4872661" y="2317508"/>
              <a:ext cx="32872" cy="54375"/>
            </a:xfrm>
            <a:custGeom>
              <a:avLst/>
              <a:gdLst/>
              <a:ahLst/>
              <a:cxnLst/>
              <a:rect l="l" t="t" r="r" b="b"/>
              <a:pathLst>
                <a:path w="1142" h="1889" extrusionOk="0">
                  <a:moveTo>
                    <a:pt x="945" y="1"/>
                  </a:moveTo>
                  <a:cubicBezTo>
                    <a:pt x="422" y="1"/>
                    <a:pt x="1" y="422"/>
                    <a:pt x="1" y="945"/>
                  </a:cubicBezTo>
                  <a:cubicBezTo>
                    <a:pt x="1" y="1467"/>
                    <a:pt x="422" y="1888"/>
                    <a:pt x="945" y="1888"/>
                  </a:cubicBezTo>
                  <a:cubicBezTo>
                    <a:pt x="1014" y="1888"/>
                    <a:pt x="1078" y="1881"/>
                    <a:pt x="1142" y="1869"/>
                  </a:cubicBezTo>
                  <a:cubicBezTo>
                    <a:pt x="715" y="1778"/>
                    <a:pt x="395" y="1398"/>
                    <a:pt x="395" y="945"/>
                  </a:cubicBezTo>
                  <a:cubicBezTo>
                    <a:pt x="395" y="492"/>
                    <a:pt x="715" y="111"/>
                    <a:pt x="1142" y="21"/>
                  </a:cubicBezTo>
                  <a:cubicBezTo>
                    <a:pt x="1078" y="8"/>
                    <a:pt x="1010" y="1"/>
                    <a:pt x="945" y="1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4690;p70">
              <a:extLst>
                <a:ext uri="{FF2B5EF4-FFF2-40B4-BE49-F238E27FC236}">
                  <a16:creationId xmlns:a16="http://schemas.microsoft.com/office/drawing/2014/main" id="{0F613E58-6DA3-0CB7-7FE1-49D57EFCB919}"/>
                </a:ext>
              </a:extLst>
            </p:cNvPr>
            <p:cNvSpPr/>
            <p:nvPr/>
          </p:nvSpPr>
          <p:spPr>
            <a:xfrm>
              <a:off x="4889905" y="2334752"/>
              <a:ext cx="19890" cy="19890"/>
            </a:xfrm>
            <a:custGeom>
              <a:avLst/>
              <a:gdLst/>
              <a:ahLst/>
              <a:cxnLst/>
              <a:rect l="l" t="t" r="r" b="b"/>
              <a:pathLst>
                <a:path w="691" h="691" extrusionOk="0">
                  <a:moveTo>
                    <a:pt x="346" y="1"/>
                  </a:moveTo>
                  <a:cubicBezTo>
                    <a:pt x="155" y="1"/>
                    <a:pt x="1" y="156"/>
                    <a:pt x="1" y="346"/>
                  </a:cubicBezTo>
                  <a:cubicBezTo>
                    <a:pt x="1" y="536"/>
                    <a:pt x="155" y="691"/>
                    <a:pt x="346" y="691"/>
                  </a:cubicBezTo>
                  <a:cubicBezTo>
                    <a:pt x="536" y="691"/>
                    <a:pt x="690" y="536"/>
                    <a:pt x="690" y="346"/>
                  </a:cubicBezTo>
                  <a:cubicBezTo>
                    <a:pt x="690" y="156"/>
                    <a:pt x="536" y="1"/>
                    <a:pt x="346" y="1"/>
                  </a:cubicBezTo>
                  <a:close/>
                </a:path>
              </a:pathLst>
            </a:custGeom>
            <a:solidFill>
              <a:srgbClr val="E9F9E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4691;p70">
              <a:extLst>
                <a:ext uri="{FF2B5EF4-FFF2-40B4-BE49-F238E27FC236}">
                  <a16:creationId xmlns:a16="http://schemas.microsoft.com/office/drawing/2014/main" id="{64395A40-6C3E-FF2F-6E4C-3C589A54AE54}"/>
                </a:ext>
              </a:extLst>
            </p:cNvPr>
            <p:cNvSpPr/>
            <p:nvPr/>
          </p:nvSpPr>
          <p:spPr>
            <a:xfrm>
              <a:off x="4780252" y="2049263"/>
              <a:ext cx="312173" cy="327314"/>
            </a:xfrm>
            <a:custGeom>
              <a:avLst/>
              <a:gdLst/>
              <a:ahLst/>
              <a:cxnLst/>
              <a:rect l="l" t="t" r="r" b="b"/>
              <a:pathLst>
                <a:path w="10845" h="11371" extrusionOk="0">
                  <a:moveTo>
                    <a:pt x="1066" y="1952"/>
                  </a:moveTo>
                  <a:lnTo>
                    <a:pt x="1066" y="2354"/>
                  </a:lnTo>
                  <a:lnTo>
                    <a:pt x="531" y="2354"/>
                  </a:lnTo>
                  <a:cubicBezTo>
                    <a:pt x="420" y="2354"/>
                    <a:pt x="332" y="2263"/>
                    <a:pt x="332" y="2151"/>
                  </a:cubicBezTo>
                  <a:cubicBezTo>
                    <a:pt x="332" y="2041"/>
                    <a:pt x="422" y="1952"/>
                    <a:pt x="531" y="1952"/>
                  </a:cubicBezTo>
                  <a:close/>
                  <a:moveTo>
                    <a:pt x="1904" y="1952"/>
                  </a:moveTo>
                  <a:cubicBezTo>
                    <a:pt x="2335" y="1952"/>
                    <a:pt x="2683" y="2302"/>
                    <a:pt x="2683" y="2730"/>
                  </a:cubicBezTo>
                  <a:lnTo>
                    <a:pt x="2683" y="3507"/>
                  </a:lnTo>
                  <a:lnTo>
                    <a:pt x="2281" y="3507"/>
                  </a:lnTo>
                  <a:lnTo>
                    <a:pt x="2281" y="2773"/>
                  </a:lnTo>
                  <a:cubicBezTo>
                    <a:pt x="2283" y="2542"/>
                    <a:pt x="2095" y="2354"/>
                    <a:pt x="1862" y="2354"/>
                  </a:cubicBezTo>
                  <a:lnTo>
                    <a:pt x="1400" y="2354"/>
                  </a:lnTo>
                  <a:lnTo>
                    <a:pt x="1400" y="1952"/>
                  </a:lnTo>
                  <a:close/>
                  <a:moveTo>
                    <a:pt x="8333" y="630"/>
                  </a:moveTo>
                  <a:cubicBezTo>
                    <a:pt x="8804" y="868"/>
                    <a:pt x="9200" y="1236"/>
                    <a:pt x="9471" y="1687"/>
                  </a:cubicBezTo>
                  <a:lnTo>
                    <a:pt x="6419" y="3509"/>
                  </a:lnTo>
                  <a:lnTo>
                    <a:pt x="6069" y="3509"/>
                  </a:lnTo>
                  <a:lnTo>
                    <a:pt x="8333" y="630"/>
                  </a:lnTo>
                  <a:close/>
                  <a:moveTo>
                    <a:pt x="9627" y="1982"/>
                  </a:moveTo>
                  <a:cubicBezTo>
                    <a:pt x="9782" y="2329"/>
                    <a:pt x="9869" y="2711"/>
                    <a:pt x="9869" y="3116"/>
                  </a:cubicBezTo>
                  <a:lnTo>
                    <a:pt x="9869" y="3509"/>
                  </a:lnTo>
                  <a:lnTo>
                    <a:pt x="9138" y="3509"/>
                  </a:lnTo>
                  <a:cubicBezTo>
                    <a:pt x="9046" y="3509"/>
                    <a:pt x="8971" y="3585"/>
                    <a:pt x="8971" y="3676"/>
                  </a:cubicBezTo>
                  <a:cubicBezTo>
                    <a:pt x="8971" y="3767"/>
                    <a:pt x="9046" y="3841"/>
                    <a:pt x="9138" y="3841"/>
                  </a:cubicBezTo>
                  <a:lnTo>
                    <a:pt x="10315" y="3841"/>
                  </a:lnTo>
                  <a:cubicBezTo>
                    <a:pt x="10423" y="3841"/>
                    <a:pt x="10510" y="3930"/>
                    <a:pt x="10510" y="4039"/>
                  </a:cubicBezTo>
                  <a:lnTo>
                    <a:pt x="10510" y="4142"/>
                  </a:lnTo>
                  <a:cubicBezTo>
                    <a:pt x="10510" y="4252"/>
                    <a:pt x="10421" y="4337"/>
                    <a:pt x="10315" y="4337"/>
                  </a:cubicBezTo>
                  <a:lnTo>
                    <a:pt x="3557" y="4337"/>
                  </a:lnTo>
                  <a:cubicBezTo>
                    <a:pt x="3465" y="4337"/>
                    <a:pt x="3390" y="4414"/>
                    <a:pt x="3390" y="4504"/>
                  </a:cubicBezTo>
                  <a:cubicBezTo>
                    <a:pt x="3390" y="4595"/>
                    <a:pt x="3465" y="4671"/>
                    <a:pt x="3557" y="4671"/>
                  </a:cubicBezTo>
                  <a:lnTo>
                    <a:pt x="9869" y="4671"/>
                  </a:lnTo>
                  <a:lnTo>
                    <a:pt x="9869" y="5091"/>
                  </a:lnTo>
                  <a:cubicBezTo>
                    <a:pt x="9869" y="6251"/>
                    <a:pt x="8927" y="7193"/>
                    <a:pt x="7766" y="7193"/>
                  </a:cubicBezTo>
                  <a:lnTo>
                    <a:pt x="3685" y="7193"/>
                  </a:lnTo>
                  <a:cubicBezTo>
                    <a:pt x="2527" y="7193"/>
                    <a:pt x="1585" y="6251"/>
                    <a:pt x="1585" y="5091"/>
                  </a:cubicBezTo>
                  <a:lnTo>
                    <a:pt x="1585" y="4671"/>
                  </a:lnTo>
                  <a:lnTo>
                    <a:pt x="2855" y="4671"/>
                  </a:lnTo>
                  <a:cubicBezTo>
                    <a:pt x="2946" y="4671"/>
                    <a:pt x="3021" y="4595"/>
                    <a:pt x="3021" y="4504"/>
                  </a:cubicBezTo>
                  <a:cubicBezTo>
                    <a:pt x="3021" y="4414"/>
                    <a:pt x="2946" y="4337"/>
                    <a:pt x="2855" y="4337"/>
                  </a:cubicBezTo>
                  <a:lnTo>
                    <a:pt x="1135" y="4337"/>
                  </a:lnTo>
                  <a:cubicBezTo>
                    <a:pt x="1026" y="4337"/>
                    <a:pt x="939" y="4248"/>
                    <a:pt x="939" y="4142"/>
                  </a:cubicBezTo>
                  <a:lnTo>
                    <a:pt x="939" y="4039"/>
                  </a:lnTo>
                  <a:cubicBezTo>
                    <a:pt x="939" y="3928"/>
                    <a:pt x="1028" y="3841"/>
                    <a:pt x="1135" y="3841"/>
                  </a:cubicBezTo>
                  <a:lnTo>
                    <a:pt x="8507" y="3841"/>
                  </a:lnTo>
                  <a:cubicBezTo>
                    <a:pt x="8598" y="3841"/>
                    <a:pt x="8673" y="3767"/>
                    <a:pt x="8673" y="3676"/>
                  </a:cubicBezTo>
                  <a:cubicBezTo>
                    <a:pt x="8673" y="3585"/>
                    <a:pt x="8598" y="3509"/>
                    <a:pt x="8507" y="3509"/>
                  </a:cubicBezTo>
                  <a:lnTo>
                    <a:pt x="7069" y="3509"/>
                  </a:lnTo>
                  <a:lnTo>
                    <a:pt x="9627" y="1982"/>
                  </a:lnTo>
                  <a:close/>
                  <a:moveTo>
                    <a:pt x="6209" y="7526"/>
                  </a:moveTo>
                  <a:lnTo>
                    <a:pt x="5738" y="7995"/>
                  </a:lnTo>
                  <a:lnTo>
                    <a:pt x="5272" y="7526"/>
                  </a:lnTo>
                  <a:close/>
                  <a:moveTo>
                    <a:pt x="4798" y="7526"/>
                  </a:moveTo>
                  <a:lnTo>
                    <a:pt x="5504" y="8229"/>
                  </a:lnTo>
                  <a:lnTo>
                    <a:pt x="5292" y="8441"/>
                  </a:lnTo>
                  <a:lnTo>
                    <a:pt x="4375" y="7526"/>
                  </a:lnTo>
                  <a:close/>
                  <a:moveTo>
                    <a:pt x="7105" y="7526"/>
                  </a:moveTo>
                  <a:lnTo>
                    <a:pt x="5038" y="9589"/>
                  </a:lnTo>
                  <a:cubicBezTo>
                    <a:pt x="4979" y="9509"/>
                    <a:pt x="4905" y="9438"/>
                    <a:pt x="4828" y="9379"/>
                  </a:cubicBezTo>
                  <a:lnTo>
                    <a:pt x="6680" y="7526"/>
                  </a:lnTo>
                  <a:close/>
                  <a:moveTo>
                    <a:pt x="6188" y="8914"/>
                  </a:moveTo>
                  <a:lnTo>
                    <a:pt x="6652" y="9379"/>
                  </a:lnTo>
                  <a:cubicBezTo>
                    <a:pt x="6572" y="9438"/>
                    <a:pt x="6501" y="9513"/>
                    <a:pt x="6440" y="9589"/>
                  </a:cubicBezTo>
                  <a:lnTo>
                    <a:pt x="5976" y="9125"/>
                  </a:lnTo>
                  <a:lnTo>
                    <a:pt x="6188" y="8914"/>
                  </a:lnTo>
                  <a:close/>
                  <a:moveTo>
                    <a:pt x="4155" y="9484"/>
                  </a:moveTo>
                  <a:cubicBezTo>
                    <a:pt x="4583" y="9484"/>
                    <a:pt x="4931" y="9834"/>
                    <a:pt x="4931" y="10263"/>
                  </a:cubicBezTo>
                  <a:cubicBezTo>
                    <a:pt x="4931" y="10691"/>
                    <a:pt x="4583" y="11039"/>
                    <a:pt x="4155" y="11039"/>
                  </a:cubicBezTo>
                  <a:cubicBezTo>
                    <a:pt x="3726" y="11039"/>
                    <a:pt x="3376" y="10691"/>
                    <a:pt x="3376" y="10263"/>
                  </a:cubicBezTo>
                  <a:cubicBezTo>
                    <a:pt x="3376" y="9834"/>
                    <a:pt x="3726" y="9484"/>
                    <a:pt x="4155" y="9484"/>
                  </a:cubicBezTo>
                  <a:close/>
                  <a:moveTo>
                    <a:pt x="7325" y="9484"/>
                  </a:moveTo>
                  <a:cubicBezTo>
                    <a:pt x="7754" y="9484"/>
                    <a:pt x="8102" y="9834"/>
                    <a:pt x="8102" y="10263"/>
                  </a:cubicBezTo>
                  <a:cubicBezTo>
                    <a:pt x="8102" y="10691"/>
                    <a:pt x="7754" y="11039"/>
                    <a:pt x="7325" y="11039"/>
                  </a:cubicBezTo>
                  <a:cubicBezTo>
                    <a:pt x="6895" y="11039"/>
                    <a:pt x="6547" y="10691"/>
                    <a:pt x="6547" y="10263"/>
                  </a:cubicBezTo>
                  <a:cubicBezTo>
                    <a:pt x="6547" y="9834"/>
                    <a:pt x="6895" y="9484"/>
                    <a:pt x="7325" y="9484"/>
                  </a:cubicBezTo>
                  <a:close/>
                  <a:moveTo>
                    <a:pt x="6570" y="1"/>
                  </a:moveTo>
                  <a:cubicBezTo>
                    <a:pt x="6238" y="1"/>
                    <a:pt x="5948" y="223"/>
                    <a:pt x="5861" y="543"/>
                  </a:cubicBezTo>
                  <a:lnTo>
                    <a:pt x="5719" y="1063"/>
                  </a:lnTo>
                  <a:cubicBezTo>
                    <a:pt x="5694" y="1152"/>
                    <a:pt x="5747" y="1243"/>
                    <a:pt x="5836" y="1268"/>
                  </a:cubicBezTo>
                  <a:cubicBezTo>
                    <a:pt x="5851" y="1272"/>
                    <a:pt x="5866" y="1274"/>
                    <a:pt x="5880" y="1274"/>
                  </a:cubicBezTo>
                  <a:cubicBezTo>
                    <a:pt x="5953" y="1274"/>
                    <a:pt x="6020" y="1224"/>
                    <a:pt x="6040" y="1150"/>
                  </a:cubicBezTo>
                  <a:lnTo>
                    <a:pt x="6182" y="630"/>
                  </a:lnTo>
                  <a:cubicBezTo>
                    <a:pt x="6229" y="454"/>
                    <a:pt x="6389" y="331"/>
                    <a:pt x="6572" y="331"/>
                  </a:cubicBezTo>
                  <a:lnTo>
                    <a:pt x="7087" y="331"/>
                  </a:lnTo>
                  <a:cubicBezTo>
                    <a:pt x="7414" y="331"/>
                    <a:pt x="7727" y="390"/>
                    <a:pt x="8018" y="493"/>
                  </a:cubicBezTo>
                  <a:lnTo>
                    <a:pt x="5648" y="3507"/>
                  </a:lnTo>
                  <a:lnTo>
                    <a:pt x="5400" y="3507"/>
                  </a:lnTo>
                  <a:lnTo>
                    <a:pt x="5868" y="1787"/>
                  </a:lnTo>
                  <a:cubicBezTo>
                    <a:pt x="5891" y="1698"/>
                    <a:pt x="5838" y="1607"/>
                    <a:pt x="5749" y="1582"/>
                  </a:cubicBezTo>
                  <a:cubicBezTo>
                    <a:pt x="5735" y="1579"/>
                    <a:pt x="5721" y="1577"/>
                    <a:pt x="5707" y="1577"/>
                  </a:cubicBezTo>
                  <a:cubicBezTo>
                    <a:pt x="5633" y="1577"/>
                    <a:pt x="5565" y="1627"/>
                    <a:pt x="5544" y="1701"/>
                  </a:cubicBezTo>
                  <a:lnTo>
                    <a:pt x="5054" y="3507"/>
                  </a:lnTo>
                  <a:lnTo>
                    <a:pt x="3021" y="3507"/>
                  </a:lnTo>
                  <a:lnTo>
                    <a:pt x="3021" y="2732"/>
                  </a:lnTo>
                  <a:cubicBezTo>
                    <a:pt x="3021" y="2119"/>
                    <a:pt x="2521" y="1618"/>
                    <a:pt x="1908" y="1618"/>
                  </a:cubicBezTo>
                  <a:lnTo>
                    <a:pt x="534" y="1618"/>
                  </a:lnTo>
                  <a:cubicBezTo>
                    <a:pt x="239" y="1618"/>
                    <a:pt x="1" y="1858"/>
                    <a:pt x="1" y="2151"/>
                  </a:cubicBezTo>
                  <a:cubicBezTo>
                    <a:pt x="1" y="2448"/>
                    <a:pt x="243" y="2684"/>
                    <a:pt x="534" y="2684"/>
                  </a:cubicBezTo>
                  <a:lnTo>
                    <a:pt x="1865" y="2684"/>
                  </a:lnTo>
                  <a:cubicBezTo>
                    <a:pt x="1915" y="2684"/>
                    <a:pt x="1954" y="2725"/>
                    <a:pt x="1954" y="2773"/>
                  </a:cubicBezTo>
                  <a:lnTo>
                    <a:pt x="1954" y="3507"/>
                  </a:lnTo>
                  <a:lnTo>
                    <a:pt x="1137" y="3507"/>
                  </a:lnTo>
                  <a:cubicBezTo>
                    <a:pt x="845" y="3507"/>
                    <a:pt x="609" y="3745"/>
                    <a:pt x="609" y="4035"/>
                  </a:cubicBezTo>
                  <a:lnTo>
                    <a:pt x="609" y="4140"/>
                  </a:lnTo>
                  <a:cubicBezTo>
                    <a:pt x="609" y="4431"/>
                    <a:pt x="845" y="4670"/>
                    <a:pt x="1137" y="4670"/>
                  </a:cubicBezTo>
                  <a:lnTo>
                    <a:pt x="1252" y="4670"/>
                  </a:lnTo>
                  <a:lnTo>
                    <a:pt x="1252" y="5089"/>
                  </a:lnTo>
                  <a:cubicBezTo>
                    <a:pt x="1252" y="6431"/>
                    <a:pt x="2345" y="7524"/>
                    <a:pt x="3687" y="7524"/>
                  </a:cubicBezTo>
                  <a:lnTo>
                    <a:pt x="3908" y="7524"/>
                  </a:lnTo>
                  <a:lnTo>
                    <a:pt x="5057" y="8674"/>
                  </a:lnTo>
                  <a:lnTo>
                    <a:pt x="4522" y="9211"/>
                  </a:lnTo>
                  <a:cubicBezTo>
                    <a:pt x="4407" y="9170"/>
                    <a:pt x="4284" y="9148"/>
                    <a:pt x="4156" y="9148"/>
                  </a:cubicBezTo>
                  <a:cubicBezTo>
                    <a:pt x="3543" y="9148"/>
                    <a:pt x="3045" y="9646"/>
                    <a:pt x="3045" y="10259"/>
                  </a:cubicBezTo>
                  <a:cubicBezTo>
                    <a:pt x="3045" y="10872"/>
                    <a:pt x="3543" y="11370"/>
                    <a:pt x="4156" y="11370"/>
                  </a:cubicBezTo>
                  <a:cubicBezTo>
                    <a:pt x="4770" y="11370"/>
                    <a:pt x="5267" y="10872"/>
                    <a:pt x="5267" y="10259"/>
                  </a:cubicBezTo>
                  <a:cubicBezTo>
                    <a:pt x="5267" y="10129"/>
                    <a:pt x="5244" y="10007"/>
                    <a:pt x="5205" y="9891"/>
                  </a:cubicBezTo>
                  <a:lnTo>
                    <a:pt x="5740" y="9356"/>
                  </a:lnTo>
                  <a:lnTo>
                    <a:pt x="6275" y="9891"/>
                  </a:lnTo>
                  <a:cubicBezTo>
                    <a:pt x="6236" y="10007"/>
                    <a:pt x="6213" y="10129"/>
                    <a:pt x="6213" y="10259"/>
                  </a:cubicBezTo>
                  <a:cubicBezTo>
                    <a:pt x="6213" y="10872"/>
                    <a:pt x="6710" y="11370"/>
                    <a:pt x="7324" y="11370"/>
                  </a:cubicBezTo>
                  <a:cubicBezTo>
                    <a:pt x="7937" y="11370"/>
                    <a:pt x="8434" y="10872"/>
                    <a:pt x="8434" y="10259"/>
                  </a:cubicBezTo>
                  <a:cubicBezTo>
                    <a:pt x="8434" y="9646"/>
                    <a:pt x="7937" y="9148"/>
                    <a:pt x="7324" y="9148"/>
                  </a:cubicBezTo>
                  <a:cubicBezTo>
                    <a:pt x="7196" y="9148"/>
                    <a:pt x="7073" y="9170"/>
                    <a:pt x="6957" y="9211"/>
                  </a:cubicBezTo>
                  <a:lnTo>
                    <a:pt x="6422" y="8674"/>
                  </a:lnTo>
                  <a:lnTo>
                    <a:pt x="7572" y="7524"/>
                  </a:lnTo>
                  <a:lnTo>
                    <a:pt x="7764" y="7524"/>
                  </a:lnTo>
                  <a:cubicBezTo>
                    <a:pt x="9106" y="7524"/>
                    <a:pt x="10199" y="6431"/>
                    <a:pt x="10199" y="5089"/>
                  </a:cubicBezTo>
                  <a:lnTo>
                    <a:pt x="10199" y="4670"/>
                  </a:lnTo>
                  <a:lnTo>
                    <a:pt x="10315" y="4670"/>
                  </a:lnTo>
                  <a:cubicBezTo>
                    <a:pt x="10606" y="4670"/>
                    <a:pt x="10843" y="4431"/>
                    <a:pt x="10843" y="4140"/>
                  </a:cubicBezTo>
                  <a:lnTo>
                    <a:pt x="10843" y="4035"/>
                  </a:lnTo>
                  <a:cubicBezTo>
                    <a:pt x="10844" y="3745"/>
                    <a:pt x="10606" y="3509"/>
                    <a:pt x="10315" y="3509"/>
                  </a:cubicBezTo>
                  <a:lnTo>
                    <a:pt x="10199" y="3509"/>
                  </a:lnTo>
                  <a:lnTo>
                    <a:pt x="10199" y="3116"/>
                  </a:lnTo>
                  <a:cubicBezTo>
                    <a:pt x="10199" y="1397"/>
                    <a:pt x="8802" y="1"/>
                    <a:pt x="70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4692;p70">
              <a:extLst>
                <a:ext uri="{FF2B5EF4-FFF2-40B4-BE49-F238E27FC236}">
                  <a16:creationId xmlns:a16="http://schemas.microsoft.com/office/drawing/2014/main" id="{66F3D485-C8A4-1775-D1BB-0A83DC597023}"/>
                </a:ext>
              </a:extLst>
            </p:cNvPr>
            <p:cNvSpPr/>
            <p:nvPr/>
          </p:nvSpPr>
          <p:spPr>
            <a:xfrm>
              <a:off x="4976384" y="2329944"/>
              <a:ext cx="29447" cy="29447"/>
            </a:xfrm>
            <a:custGeom>
              <a:avLst/>
              <a:gdLst/>
              <a:ahLst/>
              <a:cxnLst/>
              <a:rect l="l" t="t" r="r" b="b"/>
              <a:pathLst>
                <a:path w="1023" h="1023" extrusionOk="0">
                  <a:moveTo>
                    <a:pt x="512" y="335"/>
                  </a:moveTo>
                  <a:cubicBezTo>
                    <a:pt x="608" y="335"/>
                    <a:pt x="690" y="415"/>
                    <a:pt x="690" y="513"/>
                  </a:cubicBezTo>
                  <a:cubicBezTo>
                    <a:pt x="690" y="610"/>
                    <a:pt x="608" y="690"/>
                    <a:pt x="512" y="690"/>
                  </a:cubicBezTo>
                  <a:cubicBezTo>
                    <a:pt x="415" y="690"/>
                    <a:pt x="335" y="610"/>
                    <a:pt x="335" y="513"/>
                  </a:cubicBezTo>
                  <a:cubicBezTo>
                    <a:pt x="335" y="415"/>
                    <a:pt x="415" y="335"/>
                    <a:pt x="512" y="335"/>
                  </a:cubicBezTo>
                  <a:close/>
                  <a:moveTo>
                    <a:pt x="512" y="1"/>
                  </a:moveTo>
                  <a:cubicBezTo>
                    <a:pt x="230" y="1"/>
                    <a:pt x="0" y="230"/>
                    <a:pt x="0" y="513"/>
                  </a:cubicBezTo>
                  <a:cubicBezTo>
                    <a:pt x="0" y="795"/>
                    <a:pt x="230" y="1023"/>
                    <a:pt x="512" y="1023"/>
                  </a:cubicBezTo>
                  <a:cubicBezTo>
                    <a:pt x="793" y="1023"/>
                    <a:pt x="1022" y="795"/>
                    <a:pt x="1022" y="513"/>
                  </a:cubicBezTo>
                  <a:cubicBezTo>
                    <a:pt x="1022" y="230"/>
                    <a:pt x="793" y="1"/>
                    <a:pt x="5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4693;p70">
              <a:extLst>
                <a:ext uri="{FF2B5EF4-FFF2-40B4-BE49-F238E27FC236}">
                  <a16:creationId xmlns:a16="http://schemas.microsoft.com/office/drawing/2014/main" id="{F816839D-4F1A-E24F-6CCE-7FDD4E203370}"/>
                </a:ext>
              </a:extLst>
            </p:cNvPr>
            <p:cNvSpPr/>
            <p:nvPr/>
          </p:nvSpPr>
          <p:spPr>
            <a:xfrm>
              <a:off x="4885097" y="2329944"/>
              <a:ext cx="29447" cy="29447"/>
            </a:xfrm>
            <a:custGeom>
              <a:avLst/>
              <a:gdLst/>
              <a:ahLst/>
              <a:cxnLst/>
              <a:rect l="l" t="t" r="r" b="b"/>
              <a:pathLst>
                <a:path w="1023" h="1023" extrusionOk="0">
                  <a:moveTo>
                    <a:pt x="513" y="335"/>
                  </a:moveTo>
                  <a:cubicBezTo>
                    <a:pt x="610" y="335"/>
                    <a:pt x="690" y="415"/>
                    <a:pt x="690" y="513"/>
                  </a:cubicBezTo>
                  <a:cubicBezTo>
                    <a:pt x="690" y="610"/>
                    <a:pt x="610" y="690"/>
                    <a:pt x="513" y="690"/>
                  </a:cubicBezTo>
                  <a:cubicBezTo>
                    <a:pt x="415" y="690"/>
                    <a:pt x="335" y="610"/>
                    <a:pt x="335" y="513"/>
                  </a:cubicBezTo>
                  <a:cubicBezTo>
                    <a:pt x="335" y="415"/>
                    <a:pt x="415" y="335"/>
                    <a:pt x="513" y="335"/>
                  </a:cubicBezTo>
                  <a:close/>
                  <a:moveTo>
                    <a:pt x="513" y="1"/>
                  </a:moveTo>
                  <a:cubicBezTo>
                    <a:pt x="230" y="1"/>
                    <a:pt x="1" y="230"/>
                    <a:pt x="1" y="513"/>
                  </a:cubicBezTo>
                  <a:cubicBezTo>
                    <a:pt x="1" y="795"/>
                    <a:pt x="230" y="1023"/>
                    <a:pt x="513" y="1023"/>
                  </a:cubicBezTo>
                  <a:cubicBezTo>
                    <a:pt x="795" y="1023"/>
                    <a:pt x="1023" y="795"/>
                    <a:pt x="1023" y="513"/>
                  </a:cubicBezTo>
                  <a:cubicBezTo>
                    <a:pt x="1023" y="230"/>
                    <a:pt x="795" y="1"/>
                    <a:pt x="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" name="Google Shape;4694;p70">
            <a:extLst>
              <a:ext uri="{FF2B5EF4-FFF2-40B4-BE49-F238E27FC236}">
                <a16:creationId xmlns:a16="http://schemas.microsoft.com/office/drawing/2014/main" id="{70EC5329-450A-C59F-E08E-5A191CECECA1}"/>
              </a:ext>
            </a:extLst>
          </p:cNvPr>
          <p:cNvGrpSpPr/>
          <p:nvPr/>
        </p:nvGrpSpPr>
        <p:grpSpPr>
          <a:xfrm>
            <a:off x="6759619" y="3128744"/>
            <a:ext cx="655076" cy="655086"/>
            <a:chOff x="1849910" y="2049148"/>
            <a:chExt cx="327538" cy="327543"/>
          </a:xfrm>
        </p:grpSpPr>
        <p:sp>
          <p:nvSpPr>
            <p:cNvPr id="69" name="Google Shape;4695;p70">
              <a:extLst>
                <a:ext uri="{FF2B5EF4-FFF2-40B4-BE49-F238E27FC236}">
                  <a16:creationId xmlns:a16="http://schemas.microsoft.com/office/drawing/2014/main" id="{8F91DA2D-95A2-BF75-786F-B0FE4D2733ED}"/>
                </a:ext>
              </a:extLst>
            </p:cNvPr>
            <p:cNvSpPr/>
            <p:nvPr/>
          </p:nvSpPr>
          <p:spPr>
            <a:xfrm>
              <a:off x="2099097" y="2081966"/>
              <a:ext cx="30771" cy="65918"/>
            </a:xfrm>
            <a:custGeom>
              <a:avLst/>
              <a:gdLst/>
              <a:ahLst/>
              <a:cxnLst/>
              <a:rect l="l" t="t" r="r" b="b"/>
              <a:pathLst>
                <a:path w="1069" h="2290" extrusionOk="0">
                  <a:moveTo>
                    <a:pt x="0" y="0"/>
                  </a:moveTo>
                  <a:lnTo>
                    <a:pt x="0" y="2289"/>
                  </a:lnTo>
                  <a:lnTo>
                    <a:pt x="1069" y="2289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4696;p70">
              <a:extLst>
                <a:ext uri="{FF2B5EF4-FFF2-40B4-BE49-F238E27FC236}">
                  <a16:creationId xmlns:a16="http://schemas.microsoft.com/office/drawing/2014/main" id="{A0266AC7-2BCD-B2E2-FA48-FB6408568395}"/>
                </a:ext>
              </a:extLst>
            </p:cNvPr>
            <p:cNvSpPr/>
            <p:nvPr/>
          </p:nvSpPr>
          <p:spPr>
            <a:xfrm>
              <a:off x="2099097" y="2081966"/>
              <a:ext cx="12205" cy="65918"/>
            </a:xfrm>
            <a:custGeom>
              <a:avLst/>
              <a:gdLst/>
              <a:ahLst/>
              <a:cxnLst/>
              <a:rect l="l" t="t" r="r" b="b"/>
              <a:pathLst>
                <a:path w="424" h="2290" extrusionOk="0">
                  <a:moveTo>
                    <a:pt x="0" y="0"/>
                  </a:moveTo>
                  <a:lnTo>
                    <a:pt x="0" y="2289"/>
                  </a:lnTo>
                  <a:lnTo>
                    <a:pt x="423" y="2289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4697;p70">
              <a:extLst>
                <a:ext uri="{FF2B5EF4-FFF2-40B4-BE49-F238E27FC236}">
                  <a16:creationId xmlns:a16="http://schemas.microsoft.com/office/drawing/2014/main" id="{66260CB9-39B4-56CF-83F8-B0780567B277}"/>
                </a:ext>
              </a:extLst>
            </p:cNvPr>
            <p:cNvSpPr/>
            <p:nvPr/>
          </p:nvSpPr>
          <p:spPr>
            <a:xfrm>
              <a:off x="2086978" y="2058734"/>
              <a:ext cx="55066" cy="23201"/>
            </a:xfrm>
            <a:custGeom>
              <a:avLst/>
              <a:gdLst/>
              <a:ahLst/>
              <a:cxnLst/>
              <a:rect l="l" t="t" r="r" b="b"/>
              <a:pathLst>
                <a:path w="1913" h="806" extrusionOk="0">
                  <a:moveTo>
                    <a:pt x="205" y="0"/>
                  </a:moveTo>
                  <a:cubicBezTo>
                    <a:pt x="91" y="0"/>
                    <a:pt x="0" y="91"/>
                    <a:pt x="0" y="205"/>
                  </a:cubicBezTo>
                  <a:lnTo>
                    <a:pt x="0" y="601"/>
                  </a:lnTo>
                  <a:cubicBezTo>
                    <a:pt x="0" y="713"/>
                    <a:pt x="91" y="805"/>
                    <a:pt x="205" y="805"/>
                  </a:cubicBezTo>
                  <a:lnTo>
                    <a:pt x="1706" y="805"/>
                  </a:lnTo>
                  <a:cubicBezTo>
                    <a:pt x="1818" y="805"/>
                    <a:pt x="1911" y="713"/>
                    <a:pt x="1911" y="601"/>
                  </a:cubicBezTo>
                  <a:lnTo>
                    <a:pt x="1911" y="205"/>
                  </a:lnTo>
                  <a:cubicBezTo>
                    <a:pt x="1913" y="93"/>
                    <a:pt x="1818" y="0"/>
                    <a:pt x="1706" y="0"/>
                  </a:cubicBezTo>
                  <a:close/>
                </a:path>
              </a:pathLst>
            </a:custGeom>
            <a:solidFill>
              <a:srgbClr val="95BC8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4698;p70">
              <a:extLst>
                <a:ext uri="{FF2B5EF4-FFF2-40B4-BE49-F238E27FC236}">
                  <a16:creationId xmlns:a16="http://schemas.microsoft.com/office/drawing/2014/main" id="{A026A579-6F7C-B137-A3FB-3FF41872DE36}"/>
                </a:ext>
              </a:extLst>
            </p:cNvPr>
            <p:cNvSpPr/>
            <p:nvPr/>
          </p:nvSpPr>
          <p:spPr>
            <a:xfrm>
              <a:off x="2086978" y="2058821"/>
              <a:ext cx="18019" cy="23172"/>
            </a:xfrm>
            <a:custGeom>
              <a:avLst/>
              <a:gdLst/>
              <a:ahLst/>
              <a:cxnLst/>
              <a:rect l="l" t="t" r="r" b="b"/>
              <a:pathLst>
                <a:path w="626" h="805" extrusionOk="0">
                  <a:moveTo>
                    <a:pt x="203" y="1"/>
                  </a:moveTo>
                  <a:cubicBezTo>
                    <a:pt x="91" y="1"/>
                    <a:pt x="0" y="92"/>
                    <a:pt x="0" y="205"/>
                  </a:cubicBezTo>
                  <a:lnTo>
                    <a:pt x="0" y="600"/>
                  </a:lnTo>
                  <a:cubicBezTo>
                    <a:pt x="0" y="714"/>
                    <a:pt x="91" y="804"/>
                    <a:pt x="203" y="804"/>
                  </a:cubicBezTo>
                  <a:lnTo>
                    <a:pt x="626" y="804"/>
                  </a:lnTo>
                  <a:cubicBezTo>
                    <a:pt x="512" y="804"/>
                    <a:pt x="421" y="714"/>
                    <a:pt x="421" y="600"/>
                  </a:cubicBezTo>
                  <a:lnTo>
                    <a:pt x="421" y="205"/>
                  </a:lnTo>
                  <a:cubicBezTo>
                    <a:pt x="421" y="92"/>
                    <a:pt x="512" y="1"/>
                    <a:pt x="626" y="1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4699;p70">
              <a:extLst>
                <a:ext uri="{FF2B5EF4-FFF2-40B4-BE49-F238E27FC236}">
                  <a16:creationId xmlns:a16="http://schemas.microsoft.com/office/drawing/2014/main" id="{F9B12AB9-6CB9-1563-2516-9A70F9C8D5EA}"/>
                </a:ext>
              </a:extLst>
            </p:cNvPr>
            <p:cNvSpPr/>
            <p:nvPr/>
          </p:nvSpPr>
          <p:spPr>
            <a:xfrm>
              <a:off x="1851349" y="2054013"/>
              <a:ext cx="324752" cy="154547"/>
            </a:xfrm>
            <a:custGeom>
              <a:avLst/>
              <a:gdLst/>
              <a:ahLst/>
              <a:cxnLst/>
              <a:rect l="l" t="t" r="r" b="b"/>
              <a:pathLst>
                <a:path w="11282" h="5369" extrusionOk="0">
                  <a:moveTo>
                    <a:pt x="5640" y="1"/>
                  </a:moveTo>
                  <a:cubicBezTo>
                    <a:pt x="5266" y="1"/>
                    <a:pt x="4892" y="139"/>
                    <a:pt x="4600" y="417"/>
                  </a:cubicBezTo>
                  <a:lnTo>
                    <a:pt x="344" y="4460"/>
                  </a:lnTo>
                  <a:cubicBezTo>
                    <a:pt x="1" y="4789"/>
                    <a:pt x="232" y="5368"/>
                    <a:pt x="706" y="5368"/>
                  </a:cubicBezTo>
                  <a:lnTo>
                    <a:pt x="10572" y="5368"/>
                  </a:lnTo>
                  <a:cubicBezTo>
                    <a:pt x="11048" y="5368"/>
                    <a:pt x="11281" y="4785"/>
                    <a:pt x="10935" y="4460"/>
                  </a:cubicBezTo>
                  <a:lnTo>
                    <a:pt x="6678" y="417"/>
                  </a:lnTo>
                  <a:cubicBezTo>
                    <a:pt x="6387" y="139"/>
                    <a:pt x="6014" y="1"/>
                    <a:pt x="5640" y="1"/>
                  </a:cubicBezTo>
                  <a:close/>
                </a:path>
              </a:pathLst>
            </a:custGeom>
            <a:solidFill>
              <a:srgbClr val="F0665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4700;p70">
              <a:extLst>
                <a:ext uri="{FF2B5EF4-FFF2-40B4-BE49-F238E27FC236}">
                  <a16:creationId xmlns:a16="http://schemas.microsoft.com/office/drawing/2014/main" id="{6B34D743-28AC-B678-1EEF-3FF2D51F44B3}"/>
                </a:ext>
              </a:extLst>
            </p:cNvPr>
            <p:cNvSpPr/>
            <p:nvPr/>
          </p:nvSpPr>
          <p:spPr>
            <a:xfrm>
              <a:off x="1851407" y="2054071"/>
              <a:ext cx="181432" cy="154489"/>
            </a:xfrm>
            <a:custGeom>
              <a:avLst/>
              <a:gdLst/>
              <a:ahLst/>
              <a:cxnLst/>
              <a:rect l="l" t="t" r="r" b="b"/>
              <a:pathLst>
                <a:path w="6303" h="5367" extrusionOk="0">
                  <a:moveTo>
                    <a:pt x="5640" y="0"/>
                  </a:moveTo>
                  <a:cubicBezTo>
                    <a:pt x="5266" y="0"/>
                    <a:pt x="4891" y="138"/>
                    <a:pt x="4602" y="415"/>
                  </a:cubicBezTo>
                  <a:lnTo>
                    <a:pt x="345" y="4456"/>
                  </a:lnTo>
                  <a:cubicBezTo>
                    <a:pt x="0" y="4785"/>
                    <a:pt x="231" y="5366"/>
                    <a:pt x="706" y="5366"/>
                  </a:cubicBezTo>
                  <a:lnTo>
                    <a:pt x="882" y="5366"/>
                  </a:lnTo>
                  <a:cubicBezTo>
                    <a:pt x="686" y="5173"/>
                    <a:pt x="651" y="4830"/>
                    <a:pt x="889" y="4606"/>
                  </a:cubicBezTo>
                  <a:lnTo>
                    <a:pt x="5146" y="562"/>
                  </a:lnTo>
                  <a:cubicBezTo>
                    <a:pt x="5436" y="287"/>
                    <a:pt x="5809" y="148"/>
                    <a:pt x="6180" y="148"/>
                  </a:cubicBezTo>
                  <a:cubicBezTo>
                    <a:pt x="6221" y="148"/>
                    <a:pt x="6262" y="150"/>
                    <a:pt x="6303" y="153"/>
                  </a:cubicBezTo>
                  <a:cubicBezTo>
                    <a:pt x="6094" y="51"/>
                    <a:pt x="5867" y="0"/>
                    <a:pt x="5640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4701;p70">
              <a:extLst>
                <a:ext uri="{FF2B5EF4-FFF2-40B4-BE49-F238E27FC236}">
                  <a16:creationId xmlns:a16="http://schemas.microsoft.com/office/drawing/2014/main" id="{AEF450B6-0CBC-FD00-3F0F-5BB2259643CC}"/>
                </a:ext>
              </a:extLst>
            </p:cNvPr>
            <p:cNvSpPr/>
            <p:nvPr/>
          </p:nvSpPr>
          <p:spPr>
            <a:xfrm>
              <a:off x="1897554" y="2104824"/>
              <a:ext cx="232180" cy="267038"/>
            </a:xfrm>
            <a:custGeom>
              <a:avLst/>
              <a:gdLst/>
              <a:ahLst/>
              <a:cxnLst/>
              <a:rect l="l" t="t" r="r" b="b"/>
              <a:pathLst>
                <a:path w="8066" h="9277" extrusionOk="0">
                  <a:moveTo>
                    <a:pt x="4034" y="1"/>
                  </a:moveTo>
                  <a:cubicBezTo>
                    <a:pt x="3921" y="1"/>
                    <a:pt x="3808" y="42"/>
                    <a:pt x="3720" y="123"/>
                  </a:cubicBezTo>
                  <a:lnTo>
                    <a:pt x="0" y="3603"/>
                  </a:lnTo>
                  <a:lnTo>
                    <a:pt x="0" y="9276"/>
                  </a:lnTo>
                  <a:lnTo>
                    <a:pt x="8066" y="9276"/>
                  </a:lnTo>
                  <a:lnTo>
                    <a:pt x="8066" y="3603"/>
                  </a:lnTo>
                  <a:lnTo>
                    <a:pt x="4346" y="123"/>
                  </a:lnTo>
                  <a:cubicBezTo>
                    <a:pt x="4259" y="42"/>
                    <a:pt x="4147" y="1"/>
                    <a:pt x="4034" y="1"/>
                  </a:cubicBezTo>
                  <a:close/>
                </a:path>
              </a:pathLst>
            </a:custGeom>
            <a:solidFill>
              <a:srgbClr val="E9F9E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4702;p70">
              <a:extLst>
                <a:ext uri="{FF2B5EF4-FFF2-40B4-BE49-F238E27FC236}">
                  <a16:creationId xmlns:a16="http://schemas.microsoft.com/office/drawing/2014/main" id="{B9C5D04D-2297-B11E-020B-6A23439CC14E}"/>
                </a:ext>
              </a:extLst>
            </p:cNvPr>
            <p:cNvSpPr/>
            <p:nvPr/>
          </p:nvSpPr>
          <p:spPr>
            <a:xfrm>
              <a:off x="1897554" y="2104881"/>
              <a:ext cx="126453" cy="267038"/>
            </a:xfrm>
            <a:custGeom>
              <a:avLst/>
              <a:gdLst/>
              <a:ahLst/>
              <a:cxnLst/>
              <a:rect l="l" t="t" r="r" b="b"/>
              <a:pathLst>
                <a:path w="4393" h="9277" extrusionOk="0">
                  <a:moveTo>
                    <a:pt x="4033" y="0"/>
                  </a:moveTo>
                  <a:cubicBezTo>
                    <a:pt x="3920" y="0"/>
                    <a:pt x="3807" y="41"/>
                    <a:pt x="3720" y="123"/>
                  </a:cubicBezTo>
                  <a:lnTo>
                    <a:pt x="0" y="3603"/>
                  </a:lnTo>
                  <a:lnTo>
                    <a:pt x="0" y="9276"/>
                  </a:lnTo>
                  <a:lnTo>
                    <a:pt x="2222" y="9276"/>
                  </a:lnTo>
                  <a:cubicBezTo>
                    <a:pt x="2247" y="9209"/>
                    <a:pt x="2259" y="9132"/>
                    <a:pt x="2259" y="9054"/>
                  </a:cubicBezTo>
                  <a:lnTo>
                    <a:pt x="2259" y="8508"/>
                  </a:lnTo>
                  <a:cubicBezTo>
                    <a:pt x="2259" y="8009"/>
                    <a:pt x="1858" y="7588"/>
                    <a:pt x="1365" y="7574"/>
                  </a:cubicBezTo>
                  <a:lnTo>
                    <a:pt x="1339" y="7574"/>
                  </a:lnTo>
                  <a:cubicBezTo>
                    <a:pt x="1204" y="7574"/>
                    <a:pt x="1070" y="7604"/>
                    <a:pt x="948" y="7661"/>
                  </a:cubicBezTo>
                  <a:cubicBezTo>
                    <a:pt x="825" y="7602"/>
                    <a:pt x="692" y="7574"/>
                    <a:pt x="557" y="7574"/>
                  </a:cubicBezTo>
                  <a:cubicBezTo>
                    <a:pt x="539" y="7574"/>
                    <a:pt x="521" y="7574"/>
                    <a:pt x="503" y="7575"/>
                  </a:cubicBezTo>
                  <a:lnTo>
                    <a:pt x="503" y="3747"/>
                  </a:lnTo>
                  <a:lnTo>
                    <a:pt x="4222" y="265"/>
                  </a:lnTo>
                  <a:cubicBezTo>
                    <a:pt x="4273" y="219"/>
                    <a:pt x="4332" y="187"/>
                    <a:pt x="4392" y="166"/>
                  </a:cubicBezTo>
                  <a:lnTo>
                    <a:pt x="4346" y="123"/>
                  </a:lnTo>
                  <a:cubicBezTo>
                    <a:pt x="4258" y="41"/>
                    <a:pt x="4145" y="0"/>
                    <a:pt x="4033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4703;p70">
              <a:extLst>
                <a:ext uri="{FF2B5EF4-FFF2-40B4-BE49-F238E27FC236}">
                  <a16:creationId xmlns:a16="http://schemas.microsoft.com/office/drawing/2014/main" id="{E86089E2-EB3E-441E-2584-433160F154AF}"/>
                </a:ext>
              </a:extLst>
            </p:cNvPr>
            <p:cNvSpPr/>
            <p:nvPr/>
          </p:nvSpPr>
          <p:spPr>
            <a:xfrm>
              <a:off x="2064753" y="2322834"/>
              <a:ext cx="65054" cy="49050"/>
            </a:xfrm>
            <a:custGeom>
              <a:avLst/>
              <a:gdLst/>
              <a:ahLst/>
              <a:cxnLst/>
              <a:rect l="l" t="t" r="r" b="b"/>
              <a:pathLst>
                <a:path w="2260" h="1704" extrusionOk="0">
                  <a:moveTo>
                    <a:pt x="897" y="1"/>
                  </a:moveTo>
                  <a:cubicBezTo>
                    <a:pt x="402" y="15"/>
                    <a:pt x="1" y="433"/>
                    <a:pt x="1" y="936"/>
                  </a:cubicBezTo>
                  <a:lnTo>
                    <a:pt x="1" y="1481"/>
                  </a:lnTo>
                  <a:cubicBezTo>
                    <a:pt x="1" y="1560"/>
                    <a:pt x="13" y="1636"/>
                    <a:pt x="38" y="1703"/>
                  </a:cubicBezTo>
                  <a:lnTo>
                    <a:pt x="2260" y="1703"/>
                  </a:lnTo>
                  <a:lnTo>
                    <a:pt x="2260" y="29"/>
                  </a:lnTo>
                  <a:cubicBezTo>
                    <a:pt x="2205" y="42"/>
                    <a:pt x="2150" y="63"/>
                    <a:pt x="2096" y="86"/>
                  </a:cubicBezTo>
                  <a:cubicBezTo>
                    <a:pt x="1974" y="29"/>
                    <a:pt x="1840" y="1"/>
                    <a:pt x="1705" y="1"/>
                  </a:cubicBezTo>
                  <a:cubicBezTo>
                    <a:pt x="1568" y="1"/>
                    <a:pt x="1435" y="29"/>
                    <a:pt x="1314" y="86"/>
                  </a:cubicBezTo>
                  <a:cubicBezTo>
                    <a:pt x="1192" y="29"/>
                    <a:pt x="1058" y="1"/>
                    <a:pt x="923" y="1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4704;p70">
              <a:extLst>
                <a:ext uri="{FF2B5EF4-FFF2-40B4-BE49-F238E27FC236}">
                  <a16:creationId xmlns:a16="http://schemas.microsoft.com/office/drawing/2014/main" id="{2A18F99E-886E-2304-D28A-4F0E703E02CE}"/>
                </a:ext>
              </a:extLst>
            </p:cNvPr>
            <p:cNvSpPr/>
            <p:nvPr/>
          </p:nvSpPr>
          <p:spPr>
            <a:xfrm>
              <a:off x="1978793" y="2160816"/>
              <a:ext cx="69861" cy="69861"/>
            </a:xfrm>
            <a:custGeom>
              <a:avLst/>
              <a:gdLst/>
              <a:ahLst/>
              <a:cxnLst/>
              <a:rect l="l" t="t" r="r" b="b"/>
              <a:pathLst>
                <a:path w="2427" h="2427" extrusionOk="0">
                  <a:moveTo>
                    <a:pt x="1213" y="0"/>
                  </a:moveTo>
                  <a:cubicBezTo>
                    <a:pt x="543" y="0"/>
                    <a:pt x="1" y="544"/>
                    <a:pt x="1" y="1214"/>
                  </a:cubicBezTo>
                  <a:cubicBezTo>
                    <a:pt x="1" y="1884"/>
                    <a:pt x="543" y="2426"/>
                    <a:pt x="1213" y="2426"/>
                  </a:cubicBezTo>
                  <a:cubicBezTo>
                    <a:pt x="1883" y="2426"/>
                    <a:pt x="2427" y="1884"/>
                    <a:pt x="2427" y="1214"/>
                  </a:cubicBezTo>
                  <a:cubicBezTo>
                    <a:pt x="2427" y="544"/>
                    <a:pt x="1883" y="0"/>
                    <a:pt x="1213" y="0"/>
                  </a:cubicBezTo>
                  <a:close/>
                </a:path>
              </a:pathLst>
            </a:custGeom>
            <a:solidFill>
              <a:srgbClr val="B8D6B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4705;p70">
              <a:extLst>
                <a:ext uri="{FF2B5EF4-FFF2-40B4-BE49-F238E27FC236}">
                  <a16:creationId xmlns:a16="http://schemas.microsoft.com/office/drawing/2014/main" id="{CB7C754A-D670-6348-948E-7A78C309B2BD}"/>
                </a:ext>
              </a:extLst>
            </p:cNvPr>
            <p:cNvSpPr/>
            <p:nvPr/>
          </p:nvSpPr>
          <p:spPr>
            <a:xfrm>
              <a:off x="1978793" y="2160816"/>
              <a:ext cx="40098" cy="69861"/>
            </a:xfrm>
            <a:custGeom>
              <a:avLst/>
              <a:gdLst/>
              <a:ahLst/>
              <a:cxnLst/>
              <a:rect l="l" t="t" r="r" b="b"/>
              <a:pathLst>
                <a:path w="1393" h="2427" extrusionOk="0">
                  <a:moveTo>
                    <a:pt x="1213" y="0"/>
                  </a:moveTo>
                  <a:cubicBezTo>
                    <a:pt x="545" y="0"/>
                    <a:pt x="1" y="542"/>
                    <a:pt x="1" y="1214"/>
                  </a:cubicBezTo>
                  <a:cubicBezTo>
                    <a:pt x="1" y="1882"/>
                    <a:pt x="543" y="2426"/>
                    <a:pt x="1213" y="2426"/>
                  </a:cubicBezTo>
                  <a:cubicBezTo>
                    <a:pt x="1273" y="2426"/>
                    <a:pt x="1334" y="2423"/>
                    <a:pt x="1393" y="2414"/>
                  </a:cubicBezTo>
                  <a:cubicBezTo>
                    <a:pt x="810" y="2327"/>
                    <a:pt x="360" y="1822"/>
                    <a:pt x="360" y="1214"/>
                  </a:cubicBezTo>
                  <a:cubicBezTo>
                    <a:pt x="360" y="604"/>
                    <a:pt x="810" y="101"/>
                    <a:pt x="1393" y="14"/>
                  </a:cubicBezTo>
                  <a:cubicBezTo>
                    <a:pt x="1336" y="5"/>
                    <a:pt x="1275" y="0"/>
                    <a:pt x="1213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4706;p70">
              <a:extLst>
                <a:ext uri="{FF2B5EF4-FFF2-40B4-BE49-F238E27FC236}">
                  <a16:creationId xmlns:a16="http://schemas.microsoft.com/office/drawing/2014/main" id="{E4D62249-4576-6366-DBAB-47477582D5C6}"/>
                </a:ext>
              </a:extLst>
            </p:cNvPr>
            <p:cNvSpPr/>
            <p:nvPr/>
          </p:nvSpPr>
          <p:spPr>
            <a:xfrm>
              <a:off x="1983370" y="2297414"/>
              <a:ext cx="60736" cy="74467"/>
            </a:xfrm>
            <a:custGeom>
              <a:avLst/>
              <a:gdLst/>
              <a:ahLst/>
              <a:cxnLst/>
              <a:rect l="l" t="t" r="r" b="b"/>
              <a:pathLst>
                <a:path w="2110" h="2587" extrusionOk="0">
                  <a:moveTo>
                    <a:pt x="370" y="0"/>
                  </a:moveTo>
                  <a:cubicBezTo>
                    <a:pt x="165" y="0"/>
                    <a:pt x="0" y="168"/>
                    <a:pt x="0" y="372"/>
                  </a:cubicBezTo>
                  <a:lnTo>
                    <a:pt x="0" y="2586"/>
                  </a:lnTo>
                  <a:lnTo>
                    <a:pt x="2110" y="2586"/>
                  </a:lnTo>
                  <a:lnTo>
                    <a:pt x="2110" y="372"/>
                  </a:lnTo>
                  <a:cubicBezTo>
                    <a:pt x="2110" y="168"/>
                    <a:pt x="1943" y="0"/>
                    <a:pt x="1738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4707;p70">
              <a:extLst>
                <a:ext uri="{FF2B5EF4-FFF2-40B4-BE49-F238E27FC236}">
                  <a16:creationId xmlns:a16="http://schemas.microsoft.com/office/drawing/2014/main" id="{304FBA05-EC62-7DBE-B05C-EF8C1DD130C3}"/>
                </a:ext>
              </a:extLst>
            </p:cNvPr>
            <p:cNvSpPr/>
            <p:nvPr/>
          </p:nvSpPr>
          <p:spPr>
            <a:xfrm>
              <a:off x="1983370" y="2297529"/>
              <a:ext cx="21042" cy="74409"/>
            </a:xfrm>
            <a:custGeom>
              <a:avLst/>
              <a:gdLst/>
              <a:ahLst/>
              <a:cxnLst/>
              <a:rect l="l" t="t" r="r" b="b"/>
              <a:pathLst>
                <a:path w="731" h="2585" extrusionOk="0">
                  <a:moveTo>
                    <a:pt x="370" y="0"/>
                  </a:moveTo>
                  <a:cubicBezTo>
                    <a:pt x="165" y="0"/>
                    <a:pt x="0" y="165"/>
                    <a:pt x="0" y="370"/>
                  </a:cubicBezTo>
                  <a:lnTo>
                    <a:pt x="0" y="2584"/>
                  </a:lnTo>
                  <a:lnTo>
                    <a:pt x="359" y="2584"/>
                  </a:lnTo>
                  <a:lnTo>
                    <a:pt x="359" y="370"/>
                  </a:lnTo>
                  <a:cubicBezTo>
                    <a:pt x="357" y="164"/>
                    <a:pt x="523" y="0"/>
                    <a:pt x="731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4708;p70">
              <a:extLst>
                <a:ext uri="{FF2B5EF4-FFF2-40B4-BE49-F238E27FC236}">
                  <a16:creationId xmlns:a16="http://schemas.microsoft.com/office/drawing/2014/main" id="{82BD8FE2-F777-9BD9-C9A4-680C0AA0E9D8}"/>
                </a:ext>
              </a:extLst>
            </p:cNvPr>
            <p:cNvSpPr/>
            <p:nvPr/>
          </p:nvSpPr>
          <p:spPr>
            <a:xfrm>
              <a:off x="1854689" y="2335615"/>
              <a:ext cx="95221" cy="36269"/>
            </a:xfrm>
            <a:custGeom>
              <a:avLst/>
              <a:gdLst/>
              <a:ahLst/>
              <a:cxnLst/>
              <a:rect l="l" t="t" r="r" b="b"/>
              <a:pathLst>
                <a:path w="3308" h="1260" extrusionOk="0">
                  <a:moveTo>
                    <a:pt x="482" y="1"/>
                  </a:moveTo>
                  <a:cubicBezTo>
                    <a:pt x="476" y="1"/>
                    <a:pt x="470" y="1"/>
                    <a:pt x="464" y="1"/>
                  </a:cubicBezTo>
                  <a:cubicBezTo>
                    <a:pt x="204" y="6"/>
                    <a:pt x="0" y="229"/>
                    <a:pt x="0" y="492"/>
                  </a:cubicBezTo>
                  <a:lnTo>
                    <a:pt x="0" y="1037"/>
                  </a:lnTo>
                  <a:cubicBezTo>
                    <a:pt x="0" y="1160"/>
                    <a:pt x="100" y="1259"/>
                    <a:pt x="222" y="1259"/>
                  </a:cubicBezTo>
                  <a:lnTo>
                    <a:pt x="3080" y="1259"/>
                  </a:lnTo>
                  <a:cubicBezTo>
                    <a:pt x="3208" y="1259"/>
                    <a:pt x="3308" y="1162"/>
                    <a:pt x="3308" y="1037"/>
                  </a:cubicBezTo>
                  <a:lnTo>
                    <a:pt x="3308" y="492"/>
                  </a:lnTo>
                  <a:cubicBezTo>
                    <a:pt x="3308" y="232"/>
                    <a:pt x="3103" y="10"/>
                    <a:pt x="2844" y="1"/>
                  </a:cubicBezTo>
                  <a:cubicBezTo>
                    <a:pt x="2838" y="1"/>
                    <a:pt x="2831" y="1"/>
                    <a:pt x="2825" y="1"/>
                  </a:cubicBezTo>
                  <a:cubicBezTo>
                    <a:pt x="2747" y="1"/>
                    <a:pt x="2673" y="22"/>
                    <a:pt x="2609" y="54"/>
                  </a:cubicBezTo>
                  <a:cubicBezTo>
                    <a:pt x="2555" y="82"/>
                    <a:pt x="2496" y="97"/>
                    <a:pt x="2437" y="97"/>
                  </a:cubicBezTo>
                  <a:cubicBezTo>
                    <a:pt x="2379" y="97"/>
                    <a:pt x="2322" y="83"/>
                    <a:pt x="2270" y="56"/>
                  </a:cubicBezTo>
                  <a:cubicBezTo>
                    <a:pt x="2204" y="21"/>
                    <a:pt x="2128" y="1"/>
                    <a:pt x="2046" y="1"/>
                  </a:cubicBezTo>
                  <a:cubicBezTo>
                    <a:pt x="1966" y="1"/>
                    <a:pt x="1888" y="21"/>
                    <a:pt x="1822" y="56"/>
                  </a:cubicBezTo>
                  <a:cubicBezTo>
                    <a:pt x="1769" y="84"/>
                    <a:pt x="1712" y="98"/>
                    <a:pt x="1654" y="98"/>
                  </a:cubicBezTo>
                  <a:cubicBezTo>
                    <a:pt x="1596" y="98"/>
                    <a:pt x="1538" y="84"/>
                    <a:pt x="1486" y="56"/>
                  </a:cubicBezTo>
                  <a:cubicBezTo>
                    <a:pt x="1418" y="21"/>
                    <a:pt x="1344" y="1"/>
                    <a:pt x="1262" y="1"/>
                  </a:cubicBezTo>
                  <a:cubicBezTo>
                    <a:pt x="1182" y="1"/>
                    <a:pt x="1104" y="21"/>
                    <a:pt x="1036" y="56"/>
                  </a:cubicBezTo>
                  <a:cubicBezTo>
                    <a:pt x="984" y="83"/>
                    <a:pt x="927" y="97"/>
                    <a:pt x="869" y="97"/>
                  </a:cubicBezTo>
                  <a:cubicBezTo>
                    <a:pt x="810" y="97"/>
                    <a:pt x="751" y="82"/>
                    <a:pt x="697" y="54"/>
                  </a:cubicBezTo>
                  <a:cubicBezTo>
                    <a:pt x="632" y="22"/>
                    <a:pt x="559" y="1"/>
                    <a:pt x="482" y="1"/>
                  </a:cubicBezTo>
                  <a:close/>
                </a:path>
              </a:pathLst>
            </a:custGeom>
            <a:solidFill>
              <a:srgbClr val="95BC8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4709;p70">
              <a:extLst>
                <a:ext uri="{FF2B5EF4-FFF2-40B4-BE49-F238E27FC236}">
                  <a16:creationId xmlns:a16="http://schemas.microsoft.com/office/drawing/2014/main" id="{EEB5714B-4CC8-A7A5-623C-A72EEA313643}"/>
                </a:ext>
              </a:extLst>
            </p:cNvPr>
            <p:cNvSpPr/>
            <p:nvPr/>
          </p:nvSpPr>
          <p:spPr>
            <a:xfrm>
              <a:off x="2077391" y="2335615"/>
              <a:ext cx="95307" cy="36269"/>
            </a:xfrm>
            <a:custGeom>
              <a:avLst/>
              <a:gdLst/>
              <a:ahLst/>
              <a:cxnLst/>
              <a:rect l="l" t="t" r="r" b="b"/>
              <a:pathLst>
                <a:path w="3311" h="1260" extrusionOk="0">
                  <a:moveTo>
                    <a:pt x="485" y="1"/>
                  </a:moveTo>
                  <a:cubicBezTo>
                    <a:pt x="479" y="1"/>
                    <a:pt x="472" y="1"/>
                    <a:pt x="466" y="1"/>
                  </a:cubicBezTo>
                  <a:cubicBezTo>
                    <a:pt x="205" y="6"/>
                    <a:pt x="1" y="229"/>
                    <a:pt x="1" y="492"/>
                  </a:cubicBezTo>
                  <a:lnTo>
                    <a:pt x="1" y="1037"/>
                  </a:lnTo>
                  <a:cubicBezTo>
                    <a:pt x="1" y="1160"/>
                    <a:pt x="100" y="1259"/>
                    <a:pt x="223" y="1259"/>
                  </a:cubicBezTo>
                  <a:lnTo>
                    <a:pt x="3083" y="1259"/>
                  </a:lnTo>
                  <a:cubicBezTo>
                    <a:pt x="3209" y="1259"/>
                    <a:pt x="3310" y="1162"/>
                    <a:pt x="3310" y="1037"/>
                  </a:cubicBezTo>
                  <a:lnTo>
                    <a:pt x="3310" y="492"/>
                  </a:lnTo>
                  <a:cubicBezTo>
                    <a:pt x="3310" y="232"/>
                    <a:pt x="3106" y="10"/>
                    <a:pt x="2844" y="1"/>
                  </a:cubicBezTo>
                  <a:cubicBezTo>
                    <a:pt x="2838" y="1"/>
                    <a:pt x="2832" y="1"/>
                    <a:pt x="2826" y="1"/>
                  </a:cubicBezTo>
                  <a:cubicBezTo>
                    <a:pt x="2749" y="1"/>
                    <a:pt x="2676" y="22"/>
                    <a:pt x="2612" y="54"/>
                  </a:cubicBezTo>
                  <a:cubicBezTo>
                    <a:pt x="2557" y="82"/>
                    <a:pt x="2498" y="97"/>
                    <a:pt x="2439" y="97"/>
                  </a:cubicBezTo>
                  <a:cubicBezTo>
                    <a:pt x="2382" y="97"/>
                    <a:pt x="2325" y="83"/>
                    <a:pt x="2272" y="56"/>
                  </a:cubicBezTo>
                  <a:cubicBezTo>
                    <a:pt x="2205" y="21"/>
                    <a:pt x="2130" y="1"/>
                    <a:pt x="2048" y="1"/>
                  </a:cubicBezTo>
                  <a:cubicBezTo>
                    <a:pt x="1968" y="1"/>
                    <a:pt x="1890" y="21"/>
                    <a:pt x="1823" y="56"/>
                  </a:cubicBezTo>
                  <a:cubicBezTo>
                    <a:pt x="1771" y="84"/>
                    <a:pt x="1713" y="98"/>
                    <a:pt x="1655" y="98"/>
                  </a:cubicBezTo>
                  <a:cubicBezTo>
                    <a:pt x="1598" y="98"/>
                    <a:pt x="1540" y="84"/>
                    <a:pt x="1488" y="56"/>
                  </a:cubicBezTo>
                  <a:cubicBezTo>
                    <a:pt x="1421" y="21"/>
                    <a:pt x="1346" y="1"/>
                    <a:pt x="1263" y="1"/>
                  </a:cubicBezTo>
                  <a:cubicBezTo>
                    <a:pt x="1183" y="1"/>
                    <a:pt x="1106" y="21"/>
                    <a:pt x="1039" y="56"/>
                  </a:cubicBezTo>
                  <a:cubicBezTo>
                    <a:pt x="986" y="83"/>
                    <a:pt x="929" y="97"/>
                    <a:pt x="872" y="97"/>
                  </a:cubicBezTo>
                  <a:cubicBezTo>
                    <a:pt x="813" y="97"/>
                    <a:pt x="753" y="82"/>
                    <a:pt x="699" y="54"/>
                  </a:cubicBezTo>
                  <a:cubicBezTo>
                    <a:pt x="635" y="22"/>
                    <a:pt x="562" y="1"/>
                    <a:pt x="485" y="1"/>
                  </a:cubicBezTo>
                  <a:close/>
                </a:path>
              </a:pathLst>
            </a:custGeom>
            <a:solidFill>
              <a:srgbClr val="95BC8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4710;p70">
              <a:extLst>
                <a:ext uri="{FF2B5EF4-FFF2-40B4-BE49-F238E27FC236}">
                  <a16:creationId xmlns:a16="http://schemas.microsoft.com/office/drawing/2014/main" id="{3973BA94-778C-2C12-D286-9BEF626AF5B3}"/>
                </a:ext>
              </a:extLst>
            </p:cNvPr>
            <p:cNvSpPr/>
            <p:nvPr/>
          </p:nvSpPr>
          <p:spPr>
            <a:xfrm>
              <a:off x="1854775" y="2335673"/>
              <a:ext cx="19689" cy="36269"/>
            </a:xfrm>
            <a:custGeom>
              <a:avLst/>
              <a:gdLst/>
              <a:ahLst/>
              <a:cxnLst/>
              <a:rect l="l" t="t" r="r" b="b"/>
              <a:pathLst>
                <a:path w="684" h="1260" extrusionOk="0">
                  <a:moveTo>
                    <a:pt x="477" y="1"/>
                  </a:moveTo>
                  <a:cubicBezTo>
                    <a:pt x="473" y="1"/>
                    <a:pt x="469" y="1"/>
                    <a:pt x="464" y="1"/>
                  </a:cubicBezTo>
                  <a:cubicBezTo>
                    <a:pt x="205" y="8"/>
                    <a:pt x="1" y="230"/>
                    <a:pt x="1" y="491"/>
                  </a:cubicBezTo>
                  <a:lnTo>
                    <a:pt x="1" y="1037"/>
                  </a:lnTo>
                  <a:cubicBezTo>
                    <a:pt x="1" y="1160"/>
                    <a:pt x="100" y="1259"/>
                    <a:pt x="223" y="1259"/>
                  </a:cubicBezTo>
                  <a:lnTo>
                    <a:pt x="626" y="1259"/>
                  </a:lnTo>
                  <a:cubicBezTo>
                    <a:pt x="505" y="1257"/>
                    <a:pt x="406" y="1160"/>
                    <a:pt x="406" y="1035"/>
                  </a:cubicBezTo>
                  <a:lnTo>
                    <a:pt x="406" y="490"/>
                  </a:lnTo>
                  <a:cubicBezTo>
                    <a:pt x="406" y="296"/>
                    <a:pt x="518" y="124"/>
                    <a:pt x="683" y="45"/>
                  </a:cubicBezTo>
                  <a:cubicBezTo>
                    <a:pt x="619" y="15"/>
                    <a:pt x="551" y="1"/>
                    <a:pt x="477" y="1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4711;p70">
              <a:extLst>
                <a:ext uri="{FF2B5EF4-FFF2-40B4-BE49-F238E27FC236}">
                  <a16:creationId xmlns:a16="http://schemas.microsoft.com/office/drawing/2014/main" id="{7EFE5F1B-3AFD-72D5-2B90-0371A9A04D50}"/>
                </a:ext>
              </a:extLst>
            </p:cNvPr>
            <p:cNvSpPr/>
            <p:nvPr/>
          </p:nvSpPr>
          <p:spPr>
            <a:xfrm>
              <a:off x="2077564" y="2335673"/>
              <a:ext cx="19660" cy="36269"/>
            </a:xfrm>
            <a:custGeom>
              <a:avLst/>
              <a:gdLst/>
              <a:ahLst/>
              <a:cxnLst/>
              <a:rect l="l" t="t" r="r" b="b"/>
              <a:pathLst>
                <a:path w="683" h="1260" extrusionOk="0">
                  <a:moveTo>
                    <a:pt x="477" y="1"/>
                  </a:moveTo>
                  <a:cubicBezTo>
                    <a:pt x="473" y="1"/>
                    <a:pt x="468" y="1"/>
                    <a:pt x="464" y="1"/>
                  </a:cubicBezTo>
                  <a:cubicBezTo>
                    <a:pt x="204" y="8"/>
                    <a:pt x="0" y="230"/>
                    <a:pt x="0" y="491"/>
                  </a:cubicBezTo>
                  <a:lnTo>
                    <a:pt x="0" y="1037"/>
                  </a:lnTo>
                  <a:cubicBezTo>
                    <a:pt x="0" y="1160"/>
                    <a:pt x="100" y="1259"/>
                    <a:pt x="222" y="1259"/>
                  </a:cubicBezTo>
                  <a:lnTo>
                    <a:pt x="626" y="1259"/>
                  </a:lnTo>
                  <a:cubicBezTo>
                    <a:pt x="505" y="1257"/>
                    <a:pt x="404" y="1160"/>
                    <a:pt x="404" y="1035"/>
                  </a:cubicBezTo>
                  <a:lnTo>
                    <a:pt x="404" y="490"/>
                  </a:lnTo>
                  <a:cubicBezTo>
                    <a:pt x="404" y="296"/>
                    <a:pt x="517" y="124"/>
                    <a:pt x="683" y="45"/>
                  </a:cubicBezTo>
                  <a:cubicBezTo>
                    <a:pt x="619" y="15"/>
                    <a:pt x="550" y="1"/>
                    <a:pt x="477" y="1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4712;p70">
              <a:extLst>
                <a:ext uri="{FF2B5EF4-FFF2-40B4-BE49-F238E27FC236}">
                  <a16:creationId xmlns:a16="http://schemas.microsoft.com/office/drawing/2014/main" id="{AFF95E99-3809-8118-1806-5EF6B68AC2FF}"/>
                </a:ext>
              </a:extLst>
            </p:cNvPr>
            <p:cNvSpPr/>
            <p:nvPr/>
          </p:nvSpPr>
          <p:spPr>
            <a:xfrm>
              <a:off x="1850169" y="2049148"/>
              <a:ext cx="327199" cy="273342"/>
            </a:xfrm>
            <a:custGeom>
              <a:avLst/>
              <a:gdLst/>
              <a:ahLst/>
              <a:cxnLst/>
              <a:rect l="l" t="t" r="r" b="b"/>
              <a:pathLst>
                <a:path w="11367" h="9496" extrusionOk="0">
                  <a:moveTo>
                    <a:pt x="9932" y="500"/>
                  </a:moveTo>
                  <a:cubicBezTo>
                    <a:pt x="9954" y="500"/>
                    <a:pt x="9971" y="518"/>
                    <a:pt x="9971" y="541"/>
                  </a:cubicBezTo>
                  <a:lnTo>
                    <a:pt x="9971" y="936"/>
                  </a:lnTo>
                  <a:cubicBezTo>
                    <a:pt x="9971" y="959"/>
                    <a:pt x="9954" y="977"/>
                    <a:pt x="9932" y="977"/>
                  </a:cubicBezTo>
                  <a:lnTo>
                    <a:pt x="8431" y="977"/>
                  </a:lnTo>
                  <a:cubicBezTo>
                    <a:pt x="8407" y="973"/>
                    <a:pt x="8390" y="955"/>
                    <a:pt x="8390" y="936"/>
                  </a:cubicBezTo>
                  <a:lnTo>
                    <a:pt x="8390" y="541"/>
                  </a:lnTo>
                  <a:cubicBezTo>
                    <a:pt x="8390" y="518"/>
                    <a:pt x="8407" y="500"/>
                    <a:pt x="8431" y="500"/>
                  </a:cubicBezTo>
                  <a:close/>
                  <a:moveTo>
                    <a:pt x="9550" y="1307"/>
                  </a:moveTo>
                  <a:lnTo>
                    <a:pt x="9550" y="3040"/>
                  </a:lnTo>
                  <a:lnTo>
                    <a:pt x="8814" y="2342"/>
                  </a:lnTo>
                  <a:lnTo>
                    <a:pt x="8814" y="1307"/>
                  </a:lnTo>
                  <a:close/>
                  <a:moveTo>
                    <a:pt x="5686" y="1"/>
                  </a:moveTo>
                  <a:cubicBezTo>
                    <a:pt x="5271" y="1"/>
                    <a:pt x="4856" y="155"/>
                    <a:pt x="4533" y="463"/>
                  </a:cubicBezTo>
                  <a:lnTo>
                    <a:pt x="2869" y="2043"/>
                  </a:lnTo>
                  <a:cubicBezTo>
                    <a:pt x="2802" y="2107"/>
                    <a:pt x="2800" y="2212"/>
                    <a:pt x="2862" y="2278"/>
                  </a:cubicBezTo>
                  <a:cubicBezTo>
                    <a:pt x="2895" y="2313"/>
                    <a:pt x="2939" y="2330"/>
                    <a:pt x="2983" y="2330"/>
                  </a:cubicBezTo>
                  <a:cubicBezTo>
                    <a:pt x="3024" y="2330"/>
                    <a:pt x="3065" y="2315"/>
                    <a:pt x="3097" y="2285"/>
                  </a:cubicBezTo>
                  <a:lnTo>
                    <a:pt x="4762" y="705"/>
                  </a:lnTo>
                  <a:cubicBezTo>
                    <a:pt x="5021" y="459"/>
                    <a:pt x="5354" y="336"/>
                    <a:pt x="5686" y="336"/>
                  </a:cubicBezTo>
                  <a:cubicBezTo>
                    <a:pt x="6019" y="336"/>
                    <a:pt x="6352" y="459"/>
                    <a:pt x="6611" y="705"/>
                  </a:cubicBezTo>
                  <a:lnTo>
                    <a:pt x="10867" y="4748"/>
                  </a:lnTo>
                  <a:cubicBezTo>
                    <a:pt x="10997" y="4873"/>
                    <a:pt x="10997" y="5033"/>
                    <a:pt x="10953" y="5145"/>
                  </a:cubicBezTo>
                  <a:cubicBezTo>
                    <a:pt x="10908" y="5253"/>
                    <a:pt x="10798" y="5370"/>
                    <a:pt x="10618" y="5370"/>
                  </a:cubicBezTo>
                  <a:lnTo>
                    <a:pt x="9785" y="5370"/>
                  </a:lnTo>
                  <a:lnTo>
                    <a:pt x="6113" y="1938"/>
                  </a:lnTo>
                  <a:cubicBezTo>
                    <a:pt x="5993" y="1826"/>
                    <a:pt x="5839" y="1770"/>
                    <a:pt x="5685" y="1770"/>
                  </a:cubicBezTo>
                  <a:cubicBezTo>
                    <a:pt x="5530" y="1770"/>
                    <a:pt x="5376" y="1826"/>
                    <a:pt x="5256" y="1938"/>
                  </a:cubicBezTo>
                  <a:lnTo>
                    <a:pt x="1584" y="5370"/>
                  </a:lnTo>
                  <a:lnTo>
                    <a:pt x="751" y="5370"/>
                  </a:lnTo>
                  <a:cubicBezTo>
                    <a:pt x="571" y="5370"/>
                    <a:pt x="461" y="5253"/>
                    <a:pt x="417" y="5145"/>
                  </a:cubicBezTo>
                  <a:cubicBezTo>
                    <a:pt x="372" y="5034"/>
                    <a:pt x="372" y="4873"/>
                    <a:pt x="502" y="4748"/>
                  </a:cubicBezTo>
                  <a:lnTo>
                    <a:pt x="2571" y="2784"/>
                  </a:lnTo>
                  <a:cubicBezTo>
                    <a:pt x="2638" y="2720"/>
                    <a:pt x="2640" y="2615"/>
                    <a:pt x="2578" y="2550"/>
                  </a:cubicBezTo>
                  <a:cubicBezTo>
                    <a:pt x="2545" y="2515"/>
                    <a:pt x="2501" y="2497"/>
                    <a:pt x="2457" y="2497"/>
                  </a:cubicBezTo>
                  <a:cubicBezTo>
                    <a:pt x="2415" y="2497"/>
                    <a:pt x="2374" y="2512"/>
                    <a:pt x="2341" y="2543"/>
                  </a:cubicBezTo>
                  <a:lnTo>
                    <a:pt x="274" y="4506"/>
                  </a:lnTo>
                  <a:cubicBezTo>
                    <a:pt x="63" y="4706"/>
                    <a:pt x="1" y="4997"/>
                    <a:pt x="107" y="5265"/>
                  </a:cubicBezTo>
                  <a:cubicBezTo>
                    <a:pt x="212" y="5537"/>
                    <a:pt x="459" y="5704"/>
                    <a:pt x="749" y="5704"/>
                  </a:cubicBezTo>
                  <a:lnTo>
                    <a:pt x="1483" y="5704"/>
                  </a:lnTo>
                  <a:lnTo>
                    <a:pt x="1483" y="9330"/>
                  </a:lnTo>
                  <a:cubicBezTo>
                    <a:pt x="1483" y="9421"/>
                    <a:pt x="1558" y="9495"/>
                    <a:pt x="1650" y="9495"/>
                  </a:cubicBezTo>
                  <a:cubicBezTo>
                    <a:pt x="1741" y="9495"/>
                    <a:pt x="1815" y="9421"/>
                    <a:pt x="1815" y="9330"/>
                  </a:cubicBezTo>
                  <a:lnTo>
                    <a:pt x="1815" y="5608"/>
                  </a:lnTo>
                  <a:lnTo>
                    <a:pt x="5484" y="2180"/>
                  </a:lnTo>
                  <a:cubicBezTo>
                    <a:pt x="5539" y="2128"/>
                    <a:pt x="5610" y="2101"/>
                    <a:pt x="5682" y="2101"/>
                  </a:cubicBezTo>
                  <a:cubicBezTo>
                    <a:pt x="5754" y="2101"/>
                    <a:pt x="5827" y="2128"/>
                    <a:pt x="5884" y="2180"/>
                  </a:cubicBezTo>
                  <a:lnTo>
                    <a:pt x="9550" y="5608"/>
                  </a:lnTo>
                  <a:lnTo>
                    <a:pt x="9550" y="9296"/>
                  </a:lnTo>
                  <a:cubicBezTo>
                    <a:pt x="9550" y="9387"/>
                    <a:pt x="9625" y="9463"/>
                    <a:pt x="9716" y="9463"/>
                  </a:cubicBezTo>
                  <a:cubicBezTo>
                    <a:pt x="9808" y="9463"/>
                    <a:pt x="9883" y="9387"/>
                    <a:pt x="9883" y="9296"/>
                  </a:cubicBezTo>
                  <a:lnTo>
                    <a:pt x="9883" y="5701"/>
                  </a:lnTo>
                  <a:lnTo>
                    <a:pt x="10617" y="5701"/>
                  </a:lnTo>
                  <a:cubicBezTo>
                    <a:pt x="10905" y="5701"/>
                    <a:pt x="11153" y="5534"/>
                    <a:pt x="11260" y="5265"/>
                  </a:cubicBezTo>
                  <a:cubicBezTo>
                    <a:pt x="11367" y="4997"/>
                    <a:pt x="11304" y="4706"/>
                    <a:pt x="11093" y="4506"/>
                  </a:cubicBezTo>
                  <a:lnTo>
                    <a:pt x="9883" y="3355"/>
                  </a:lnTo>
                  <a:lnTo>
                    <a:pt x="9883" y="1304"/>
                  </a:lnTo>
                  <a:lnTo>
                    <a:pt x="9934" y="1304"/>
                  </a:lnTo>
                  <a:cubicBezTo>
                    <a:pt x="10139" y="1304"/>
                    <a:pt x="10306" y="1138"/>
                    <a:pt x="10306" y="934"/>
                  </a:cubicBezTo>
                  <a:lnTo>
                    <a:pt x="10306" y="538"/>
                  </a:lnTo>
                  <a:cubicBezTo>
                    <a:pt x="10306" y="333"/>
                    <a:pt x="10139" y="164"/>
                    <a:pt x="9934" y="164"/>
                  </a:cubicBezTo>
                  <a:lnTo>
                    <a:pt x="8432" y="164"/>
                  </a:lnTo>
                  <a:cubicBezTo>
                    <a:pt x="8228" y="164"/>
                    <a:pt x="8061" y="332"/>
                    <a:pt x="8061" y="538"/>
                  </a:cubicBezTo>
                  <a:lnTo>
                    <a:pt x="8061" y="934"/>
                  </a:lnTo>
                  <a:cubicBezTo>
                    <a:pt x="8061" y="1138"/>
                    <a:pt x="8228" y="1304"/>
                    <a:pt x="8432" y="1304"/>
                  </a:cubicBezTo>
                  <a:lnTo>
                    <a:pt x="8484" y="1304"/>
                  </a:lnTo>
                  <a:lnTo>
                    <a:pt x="8484" y="2024"/>
                  </a:lnTo>
                  <a:lnTo>
                    <a:pt x="6840" y="463"/>
                  </a:lnTo>
                  <a:cubicBezTo>
                    <a:pt x="6516" y="155"/>
                    <a:pt x="6101" y="1"/>
                    <a:pt x="56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4713;p70">
              <a:extLst>
                <a:ext uri="{FF2B5EF4-FFF2-40B4-BE49-F238E27FC236}">
                  <a16:creationId xmlns:a16="http://schemas.microsoft.com/office/drawing/2014/main" id="{0E328C0D-87C0-7763-F037-7555E6024A23}"/>
                </a:ext>
              </a:extLst>
            </p:cNvPr>
            <p:cNvSpPr/>
            <p:nvPr/>
          </p:nvSpPr>
          <p:spPr>
            <a:xfrm>
              <a:off x="1973985" y="2156037"/>
              <a:ext cx="79447" cy="79447"/>
            </a:xfrm>
            <a:custGeom>
              <a:avLst/>
              <a:gdLst/>
              <a:ahLst/>
              <a:cxnLst/>
              <a:rect l="l" t="t" r="r" b="b"/>
              <a:pathLst>
                <a:path w="2760" h="2760" extrusionOk="0">
                  <a:moveTo>
                    <a:pt x="1215" y="347"/>
                  </a:moveTo>
                  <a:lnTo>
                    <a:pt x="1215" y="1213"/>
                  </a:lnTo>
                  <a:lnTo>
                    <a:pt x="347" y="1213"/>
                  </a:lnTo>
                  <a:cubicBezTo>
                    <a:pt x="418" y="769"/>
                    <a:pt x="770" y="418"/>
                    <a:pt x="1215" y="347"/>
                  </a:cubicBezTo>
                  <a:close/>
                  <a:moveTo>
                    <a:pt x="1547" y="347"/>
                  </a:moveTo>
                  <a:cubicBezTo>
                    <a:pt x="1991" y="418"/>
                    <a:pt x="2343" y="769"/>
                    <a:pt x="2414" y="1213"/>
                  </a:cubicBezTo>
                  <a:lnTo>
                    <a:pt x="1547" y="1213"/>
                  </a:lnTo>
                  <a:lnTo>
                    <a:pt x="1547" y="347"/>
                  </a:lnTo>
                  <a:close/>
                  <a:moveTo>
                    <a:pt x="1215" y="1547"/>
                  </a:moveTo>
                  <a:lnTo>
                    <a:pt x="1215" y="2413"/>
                  </a:lnTo>
                  <a:cubicBezTo>
                    <a:pt x="770" y="2341"/>
                    <a:pt x="418" y="1991"/>
                    <a:pt x="347" y="1547"/>
                  </a:cubicBezTo>
                  <a:close/>
                  <a:moveTo>
                    <a:pt x="2414" y="1547"/>
                  </a:moveTo>
                  <a:cubicBezTo>
                    <a:pt x="2343" y="1991"/>
                    <a:pt x="1991" y="2341"/>
                    <a:pt x="1547" y="2413"/>
                  </a:cubicBezTo>
                  <a:lnTo>
                    <a:pt x="1547" y="1547"/>
                  </a:lnTo>
                  <a:close/>
                  <a:moveTo>
                    <a:pt x="1377" y="1"/>
                  </a:moveTo>
                  <a:cubicBezTo>
                    <a:pt x="619" y="1"/>
                    <a:pt x="1" y="620"/>
                    <a:pt x="1" y="1380"/>
                  </a:cubicBezTo>
                  <a:cubicBezTo>
                    <a:pt x="1" y="2139"/>
                    <a:pt x="619" y="2759"/>
                    <a:pt x="1380" y="2759"/>
                  </a:cubicBezTo>
                  <a:cubicBezTo>
                    <a:pt x="2141" y="2759"/>
                    <a:pt x="2759" y="2142"/>
                    <a:pt x="2759" y="1380"/>
                  </a:cubicBezTo>
                  <a:cubicBezTo>
                    <a:pt x="2759" y="619"/>
                    <a:pt x="2142" y="1"/>
                    <a:pt x="1380" y="1"/>
                  </a:cubicBezTo>
                  <a:cubicBezTo>
                    <a:pt x="1379" y="1"/>
                    <a:pt x="1378" y="1"/>
                    <a:pt x="13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4714;p70">
              <a:extLst>
                <a:ext uri="{FF2B5EF4-FFF2-40B4-BE49-F238E27FC236}">
                  <a16:creationId xmlns:a16="http://schemas.microsoft.com/office/drawing/2014/main" id="{2F0B9A25-70B7-F662-74C0-DC550FBFEE3F}"/>
                </a:ext>
              </a:extLst>
            </p:cNvPr>
            <p:cNvSpPr/>
            <p:nvPr/>
          </p:nvSpPr>
          <p:spPr>
            <a:xfrm>
              <a:off x="2072699" y="2330721"/>
              <a:ext cx="104749" cy="45970"/>
            </a:xfrm>
            <a:custGeom>
              <a:avLst/>
              <a:gdLst/>
              <a:ahLst/>
              <a:cxnLst/>
              <a:rect l="l" t="t" r="r" b="b"/>
              <a:pathLst>
                <a:path w="3639" h="1597" extrusionOk="0">
                  <a:moveTo>
                    <a:pt x="647" y="336"/>
                  </a:moveTo>
                  <a:cubicBezTo>
                    <a:pt x="697" y="336"/>
                    <a:pt x="745" y="349"/>
                    <a:pt x="789" y="372"/>
                  </a:cubicBezTo>
                  <a:cubicBezTo>
                    <a:pt x="868" y="413"/>
                    <a:pt x="954" y="434"/>
                    <a:pt x="1039" y="434"/>
                  </a:cubicBezTo>
                  <a:cubicBezTo>
                    <a:pt x="1123" y="434"/>
                    <a:pt x="1207" y="414"/>
                    <a:pt x="1282" y="374"/>
                  </a:cubicBezTo>
                  <a:cubicBezTo>
                    <a:pt x="1326" y="351"/>
                    <a:pt x="1376" y="340"/>
                    <a:pt x="1426" y="340"/>
                  </a:cubicBezTo>
                  <a:cubicBezTo>
                    <a:pt x="1477" y="340"/>
                    <a:pt x="1527" y="351"/>
                    <a:pt x="1571" y="374"/>
                  </a:cubicBezTo>
                  <a:cubicBezTo>
                    <a:pt x="1648" y="416"/>
                    <a:pt x="1732" y="436"/>
                    <a:pt x="1817" y="436"/>
                  </a:cubicBezTo>
                  <a:cubicBezTo>
                    <a:pt x="1901" y="436"/>
                    <a:pt x="1986" y="416"/>
                    <a:pt x="2062" y="374"/>
                  </a:cubicBezTo>
                  <a:cubicBezTo>
                    <a:pt x="2106" y="351"/>
                    <a:pt x="2154" y="340"/>
                    <a:pt x="2206" y="340"/>
                  </a:cubicBezTo>
                  <a:cubicBezTo>
                    <a:pt x="2257" y="340"/>
                    <a:pt x="2305" y="351"/>
                    <a:pt x="2350" y="374"/>
                  </a:cubicBezTo>
                  <a:cubicBezTo>
                    <a:pt x="2425" y="414"/>
                    <a:pt x="2508" y="434"/>
                    <a:pt x="2593" y="434"/>
                  </a:cubicBezTo>
                  <a:cubicBezTo>
                    <a:pt x="2678" y="434"/>
                    <a:pt x="2764" y="413"/>
                    <a:pt x="2844" y="372"/>
                  </a:cubicBezTo>
                  <a:cubicBezTo>
                    <a:pt x="2885" y="352"/>
                    <a:pt x="2930" y="339"/>
                    <a:pt x="2977" y="339"/>
                  </a:cubicBezTo>
                  <a:cubicBezTo>
                    <a:pt x="2983" y="339"/>
                    <a:pt x="2989" y="340"/>
                    <a:pt x="2995" y="340"/>
                  </a:cubicBezTo>
                  <a:cubicBezTo>
                    <a:pt x="3162" y="344"/>
                    <a:pt x="3297" y="491"/>
                    <a:pt x="3297" y="663"/>
                  </a:cubicBezTo>
                  <a:lnTo>
                    <a:pt x="3306" y="1207"/>
                  </a:lnTo>
                  <a:cubicBezTo>
                    <a:pt x="3306" y="1239"/>
                    <a:pt x="3281" y="1262"/>
                    <a:pt x="3251" y="1262"/>
                  </a:cubicBezTo>
                  <a:lnTo>
                    <a:pt x="391" y="1262"/>
                  </a:lnTo>
                  <a:cubicBezTo>
                    <a:pt x="359" y="1262"/>
                    <a:pt x="336" y="1239"/>
                    <a:pt x="336" y="1207"/>
                  </a:cubicBezTo>
                  <a:lnTo>
                    <a:pt x="336" y="662"/>
                  </a:lnTo>
                  <a:cubicBezTo>
                    <a:pt x="336" y="488"/>
                    <a:pt x="471" y="342"/>
                    <a:pt x="638" y="336"/>
                  </a:cubicBezTo>
                  <a:close/>
                  <a:moveTo>
                    <a:pt x="1429" y="1"/>
                  </a:moveTo>
                  <a:cubicBezTo>
                    <a:pt x="1324" y="1"/>
                    <a:pt x="1220" y="27"/>
                    <a:pt x="1127" y="77"/>
                  </a:cubicBezTo>
                  <a:cubicBezTo>
                    <a:pt x="1099" y="91"/>
                    <a:pt x="1068" y="98"/>
                    <a:pt x="1037" y="98"/>
                  </a:cubicBezTo>
                  <a:cubicBezTo>
                    <a:pt x="1005" y="98"/>
                    <a:pt x="973" y="91"/>
                    <a:pt x="942" y="75"/>
                  </a:cubicBezTo>
                  <a:cubicBezTo>
                    <a:pt x="852" y="29"/>
                    <a:pt x="751" y="4"/>
                    <a:pt x="647" y="4"/>
                  </a:cubicBezTo>
                  <a:cubicBezTo>
                    <a:pt x="640" y="4"/>
                    <a:pt x="633" y="4"/>
                    <a:pt x="626" y="4"/>
                  </a:cubicBezTo>
                  <a:cubicBezTo>
                    <a:pt x="283" y="15"/>
                    <a:pt x="0" y="308"/>
                    <a:pt x="0" y="662"/>
                  </a:cubicBezTo>
                  <a:lnTo>
                    <a:pt x="0" y="1207"/>
                  </a:lnTo>
                  <a:cubicBezTo>
                    <a:pt x="0" y="1421"/>
                    <a:pt x="176" y="1597"/>
                    <a:pt x="389" y="1597"/>
                  </a:cubicBezTo>
                  <a:lnTo>
                    <a:pt x="3247" y="1597"/>
                  </a:lnTo>
                  <a:cubicBezTo>
                    <a:pt x="3461" y="1597"/>
                    <a:pt x="3637" y="1421"/>
                    <a:pt x="3637" y="1207"/>
                  </a:cubicBezTo>
                  <a:lnTo>
                    <a:pt x="3637" y="662"/>
                  </a:lnTo>
                  <a:cubicBezTo>
                    <a:pt x="3638" y="310"/>
                    <a:pt x="3358" y="15"/>
                    <a:pt x="3013" y="4"/>
                  </a:cubicBezTo>
                  <a:cubicBezTo>
                    <a:pt x="3009" y="4"/>
                    <a:pt x="3005" y="4"/>
                    <a:pt x="3001" y="4"/>
                  </a:cubicBezTo>
                  <a:cubicBezTo>
                    <a:pt x="2897" y="4"/>
                    <a:pt x="2791" y="27"/>
                    <a:pt x="2696" y="75"/>
                  </a:cubicBezTo>
                  <a:cubicBezTo>
                    <a:pt x="2666" y="91"/>
                    <a:pt x="2633" y="99"/>
                    <a:pt x="2601" y="99"/>
                  </a:cubicBezTo>
                  <a:cubicBezTo>
                    <a:pt x="2570" y="99"/>
                    <a:pt x="2540" y="92"/>
                    <a:pt x="2513" y="77"/>
                  </a:cubicBezTo>
                  <a:cubicBezTo>
                    <a:pt x="2419" y="29"/>
                    <a:pt x="2314" y="1"/>
                    <a:pt x="2211" y="1"/>
                  </a:cubicBezTo>
                  <a:cubicBezTo>
                    <a:pt x="2106" y="1"/>
                    <a:pt x="2002" y="27"/>
                    <a:pt x="1909" y="77"/>
                  </a:cubicBezTo>
                  <a:cubicBezTo>
                    <a:pt x="1881" y="91"/>
                    <a:pt x="1850" y="98"/>
                    <a:pt x="1819" y="98"/>
                  </a:cubicBezTo>
                  <a:cubicBezTo>
                    <a:pt x="1788" y="98"/>
                    <a:pt x="1758" y="91"/>
                    <a:pt x="1731" y="77"/>
                  </a:cubicBezTo>
                  <a:cubicBezTo>
                    <a:pt x="1637" y="29"/>
                    <a:pt x="1536" y="1"/>
                    <a:pt x="14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4715;p70">
              <a:extLst>
                <a:ext uri="{FF2B5EF4-FFF2-40B4-BE49-F238E27FC236}">
                  <a16:creationId xmlns:a16="http://schemas.microsoft.com/office/drawing/2014/main" id="{803CB299-9F8E-95DF-EBF5-F66C76EE7E8D}"/>
                </a:ext>
              </a:extLst>
            </p:cNvPr>
            <p:cNvSpPr/>
            <p:nvPr/>
          </p:nvSpPr>
          <p:spPr>
            <a:xfrm>
              <a:off x="1964025" y="2292664"/>
              <a:ext cx="99423" cy="84023"/>
            </a:xfrm>
            <a:custGeom>
              <a:avLst/>
              <a:gdLst/>
              <a:ahLst/>
              <a:cxnLst/>
              <a:rect l="l" t="t" r="r" b="b"/>
              <a:pathLst>
                <a:path w="3454" h="2919" extrusionOk="0">
                  <a:moveTo>
                    <a:pt x="2410" y="334"/>
                  </a:moveTo>
                  <a:cubicBezTo>
                    <a:pt x="2524" y="334"/>
                    <a:pt x="2615" y="427"/>
                    <a:pt x="2615" y="539"/>
                  </a:cubicBezTo>
                  <a:lnTo>
                    <a:pt x="2615" y="2588"/>
                  </a:lnTo>
                  <a:lnTo>
                    <a:pt x="837" y="2588"/>
                  </a:lnTo>
                  <a:lnTo>
                    <a:pt x="837" y="539"/>
                  </a:lnTo>
                  <a:cubicBezTo>
                    <a:pt x="837" y="427"/>
                    <a:pt x="928" y="334"/>
                    <a:pt x="1042" y="334"/>
                  </a:cubicBezTo>
                  <a:close/>
                  <a:moveTo>
                    <a:pt x="1042" y="0"/>
                  </a:moveTo>
                  <a:cubicBezTo>
                    <a:pt x="747" y="0"/>
                    <a:pt x="505" y="242"/>
                    <a:pt x="505" y="537"/>
                  </a:cubicBezTo>
                  <a:lnTo>
                    <a:pt x="505" y="2584"/>
                  </a:lnTo>
                  <a:lnTo>
                    <a:pt x="167" y="2584"/>
                  </a:lnTo>
                  <a:cubicBezTo>
                    <a:pt x="77" y="2584"/>
                    <a:pt x="0" y="2661"/>
                    <a:pt x="0" y="2751"/>
                  </a:cubicBezTo>
                  <a:cubicBezTo>
                    <a:pt x="0" y="2842"/>
                    <a:pt x="77" y="2919"/>
                    <a:pt x="167" y="2919"/>
                  </a:cubicBezTo>
                  <a:lnTo>
                    <a:pt x="3286" y="2919"/>
                  </a:lnTo>
                  <a:cubicBezTo>
                    <a:pt x="3377" y="2919"/>
                    <a:pt x="3454" y="2842"/>
                    <a:pt x="3454" y="2751"/>
                  </a:cubicBezTo>
                  <a:cubicBezTo>
                    <a:pt x="3454" y="2661"/>
                    <a:pt x="3377" y="2584"/>
                    <a:pt x="3286" y="2584"/>
                  </a:cubicBezTo>
                  <a:lnTo>
                    <a:pt x="2949" y="2584"/>
                  </a:lnTo>
                  <a:lnTo>
                    <a:pt x="2949" y="537"/>
                  </a:lnTo>
                  <a:cubicBezTo>
                    <a:pt x="2949" y="242"/>
                    <a:pt x="2707" y="0"/>
                    <a:pt x="24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4716;p70">
              <a:extLst>
                <a:ext uri="{FF2B5EF4-FFF2-40B4-BE49-F238E27FC236}">
                  <a16:creationId xmlns:a16="http://schemas.microsoft.com/office/drawing/2014/main" id="{86E8573E-101F-8D73-9177-62B40500EF78}"/>
                </a:ext>
              </a:extLst>
            </p:cNvPr>
            <p:cNvSpPr/>
            <p:nvPr/>
          </p:nvSpPr>
          <p:spPr>
            <a:xfrm>
              <a:off x="1996210" y="2333831"/>
              <a:ext cx="10766" cy="10794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187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89"/>
                    <a:pt x="84" y="374"/>
                    <a:pt x="187" y="374"/>
                  </a:cubicBezTo>
                  <a:cubicBezTo>
                    <a:pt x="290" y="374"/>
                    <a:pt x="373" y="289"/>
                    <a:pt x="373" y="188"/>
                  </a:cubicBezTo>
                  <a:cubicBezTo>
                    <a:pt x="373" y="84"/>
                    <a:pt x="290" y="1"/>
                    <a:pt x="1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4717;p70">
              <a:extLst>
                <a:ext uri="{FF2B5EF4-FFF2-40B4-BE49-F238E27FC236}">
                  <a16:creationId xmlns:a16="http://schemas.microsoft.com/office/drawing/2014/main" id="{14B352E0-8FF2-DCF3-C356-E229E73CAF0F}"/>
                </a:ext>
              </a:extLst>
            </p:cNvPr>
            <p:cNvSpPr/>
            <p:nvPr/>
          </p:nvSpPr>
          <p:spPr>
            <a:xfrm>
              <a:off x="1849910" y="2330721"/>
              <a:ext cx="104806" cy="45970"/>
            </a:xfrm>
            <a:custGeom>
              <a:avLst/>
              <a:gdLst/>
              <a:ahLst/>
              <a:cxnLst/>
              <a:rect l="l" t="t" r="r" b="b"/>
              <a:pathLst>
                <a:path w="3641" h="1597" extrusionOk="0">
                  <a:moveTo>
                    <a:pt x="648" y="336"/>
                  </a:moveTo>
                  <a:cubicBezTo>
                    <a:pt x="699" y="336"/>
                    <a:pt x="745" y="349"/>
                    <a:pt x="790" y="372"/>
                  </a:cubicBezTo>
                  <a:cubicBezTo>
                    <a:pt x="869" y="413"/>
                    <a:pt x="955" y="434"/>
                    <a:pt x="1040" y="434"/>
                  </a:cubicBezTo>
                  <a:cubicBezTo>
                    <a:pt x="1124" y="434"/>
                    <a:pt x="1207" y="414"/>
                    <a:pt x="1282" y="374"/>
                  </a:cubicBezTo>
                  <a:cubicBezTo>
                    <a:pt x="1327" y="351"/>
                    <a:pt x="1376" y="340"/>
                    <a:pt x="1428" y="340"/>
                  </a:cubicBezTo>
                  <a:cubicBezTo>
                    <a:pt x="1478" y="340"/>
                    <a:pt x="1527" y="351"/>
                    <a:pt x="1572" y="374"/>
                  </a:cubicBezTo>
                  <a:cubicBezTo>
                    <a:pt x="1648" y="416"/>
                    <a:pt x="1733" y="436"/>
                    <a:pt x="1817" y="436"/>
                  </a:cubicBezTo>
                  <a:cubicBezTo>
                    <a:pt x="1902" y="436"/>
                    <a:pt x="1986" y="416"/>
                    <a:pt x="2062" y="374"/>
                  </a:cubicBezTo>
                  <a:cubicBezTo>
                    <a:pt x="2107" y="351"/>
                    <a:pt x="2157" y="340"/>
                    <a:pt x="2206" y="340"/>
                  </a:cubicBezTo>
                  <a:cubicBezTo>
                    <a:pt x="2258" y="340"/>
                    <a:pt x="2308" y="351"/>
                    <a:pt x="2352" y="374"/>
                  </a:cubicBezTo>
                  <a:cubicBezTo>
                    <a:pt x="2427" y="414"/>
                    <a:pt x="2510" y="434"/>
                    <a:pt x="2594" y="434"/>
                  </a:cubicBezTo>
                  <a:cubicBezTo>
                    <a:pt x="2679" y="434"/>
                    <a:pt x="2765" y="413"/>
                    <a:pt x="2844" y="372"/>
                  </a:cubicBezTo>
                  <a:cubicBezTo>
                    <a:pt x="2885" y="352"/>
                    <a:pt x="2931" y="339"/>
                    <a:pt x="2978" y="339"/>
                  </a:cubicBezTo>
                  <a:cubicBezTo>
                    <a:pt x="2984" y="339"/>
                    <a:pt x="2990" y="340"/>
                    <a:pt x="2996" y="340"/>
                  </a:cubicBezTo>
                  <a:cubicBezTo>
                    <a:pt x="3163" y="344"/>
                    <a:pt x="3298" y="491"/>
                    <a:pt x="3298" y="663"/>
                  </a:cubicBezTo>
                  <a:lnTo>
                    <a:pt x="3307" y="1207"/>
                  </a:lnTo>
                  <a:cubicBezTo>
                    <a:pt x="3307" y="1239"/>
                    <a:pt x="3282" y="1262"/>
                    <a:pt x="3252" y="1262"/>
                  </a:cubicBezTo>
                  <a:lnTo>
                    <a:pt x="392" y="1262"/>
                  </a:lnTo>
                  <a:cubicBezTo>
                    <a:pt x="362" y="1262"/>
                    <a:pt x="337" y="1239"/>
                    <a:pt x="337" y="1207"/>
                  </a:cubicBezTo>
                  <a:lnTo>
                    <a:pt x="337" y="662"/>
                  </a:lnTo>
                  <a:cubicBezTo>
                    <a:pt x="337" y="488"/>
                    <a:pt x="472" y="342"/>
                    <a:pt x="639" y="336"/>
                  </a:cubicBezTo>
                  <a:close/>
                  <a:moveTo>
                    <a:pt x="1430" y="1"/>
                  </a:moveTo>
                  <a:cubicBezTo>
                    <a:pt x="1325" y="1"/>
                    <a:pt x="1220" y="27"/>
                    <a:pt x="1128" y="77"/>
                  </a:cubicBezTo>
                  <a:cubicBezTo>
                    <a:pt x="1100" y="91"/>
                    <a:pt x="1070" y="98"/>
                    <a:pt x="1039" y="98"/>
                  </a:cubicBezTo>
                  <a:cubicBezTo>
                    <a:pt x="1006" y="98"/>
                    <a:pt x="973" y="91"/>
                    <a:pt x="943" y="75"/>
                  </a:cubicBezTo>
                  <a:cubicBezTo>
                    <a:pt x="855" y="30"/>
                    <a:pt x="757" y="3"/>
                    <a:pt x="656" y="3"/>
                  </a:cubicBezTo>
                  <a:cubicBezTo>
                    <a:pt x="647" y="3"/>
                    <a:pt x="637" y="4"/>
                    <a:pt x="628" y="4"/>
                  </a:cubicBezTo>
                  <a:cubicBezTo>
                    <a:pt x="283" y="15"/>
                    <a:pt x="1" y="308"/>
                    <a:pt x="1" y="662"/>
                  </a:cubicBezTo>
                  <a:lnTo>
                    <a:pt x="1" y="1207"/>
                  </a:lnTo>
                  <a:cubicBezTo>
                    <a:pt x="1" y="1421"/>
                    <a:pt x="177" y="1597"/>
                    <a:pt x="390" y="1597"/>
                  </a:cubicBezTo>
                  <a:lnTo>
                    <a:pt x="3250" y="1597"/>
                  </a:lnTo>
                  <a:cubicBezTo>
                    <a:pt x="3463" y="1597"/>
                    <a:pt x="3637" y="1421"/>
                    <a:pt x="3637" y="1207"/>
                  </a:cubicBezTo>
                  <a:lnTo>
                    <a:pt x="3637" y="662"/>
                  </a:lnTo>
                  <a:cubicBezTo>
                    <a:pt x="3641" y="310"/>
                    <a:pt x="3358" y="15"/>
                    <a:pt x="3013" y="4"/>
                  </a:cubicBezTo>
                  <a:cubicBezTo>
                    <a:pt x="3009" y="4"/>
                    <a:pt x="3006" y="4"/>
                    <a:pt x="3002" y="4"/>
                  </a:cubicBezTo>
                  <a:cubicBezTo>
                    <a:pt x="2897" y="4"/>
                    <a:pt x="2791" y="27"/>
                    <a:pt x="2699" y="75"/>
                  </a:cubicBezTo>
                  <a:cubicBezTo>
                    <a:pt x="2668" y="91"/>
                    <a:pt x="2634" y="99"/>
                    <a:pt x="2602" y="99"/>
                  </a:cubicBezTo>
                  <a:cubicBezTo>
                    <a:pt x="2571" y="99"/>
                    <a:pt x="2541" y="92"/>
                    <a:pt x="2514" y="77"/>
                  </a:cubicBezTo>
                  <a:cubicBezTo>
                    <a:pt x="2420" y="29"/>
                    <a:pt x="2315" y="1"/>
                    <a:pt x="2212" y="1"/>
                  </a:cubicBezTo>
                  <a:cubicBezTo>
                    <a:pt x="2107" y="1"/>
                    <a:pt x="2002" y="27"/>
                    <a:pt x="1910" y="77"/>
                  </a:cubicBezTo>
                  <a:cubicBezTo>
                    <a:pt x="1882" y="91"/>
                    <a:pt x="1851" y="98"/>
                    <a:pt x="1820" y="98"/>
                  </a:cubicBezTo>
                  <a:cubicBezTo>
                    <a:pt x="1789" y="98"/>
                    <a:pt x="1759" y="91"/>
                    <a:pt x="1732" y="77"/>
                  </a:cubicBezTo>
                  <a:cubicBezTo>
                    <a:pt x="1638" y="29"/>
                    <a:pt x="1536" y="1"/>
                    <a:pt x="14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" name="Rectangle: Rounded Corners 35">
            <a:extLst>
              <a:ext uri="{FF2B5EF4-FFF2-40B4-BE49-F238E27FC236}">
                <a16:creationId xmlns:a16="http://schemas.microsoft.com/office/drawing/2014/main" id="{08F8C182-728B-88A8-A5E2-F6CC238DCC5F}"/>
              </a:ext>
            </a:extLst>
          </p:cNvPr>
          <p:cNvSpPr/>
          <p:nvPr/>
        </p:nvSpPr>
        <p:spPr>
          <a:xfrm>
            <a:off x="349734" y="4991100"/>
            <a:ext cx="4185074" cy="1362224"/>
          </a:xfrm>
          <a:prstGeom prst="roundRect">
            <a:avLst>
              <a:gd name="adj" fmla="val 50000"/>
            </a:avLst>
          </a:prstGeom>
          <a:solidFill>
            <a:srgbClr val="206A5D"/>
          </a:solidFill>
          <a:ln>
            <a:solidFill>
              <a:srgbClr val="206A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chất</a:t>
            </a:r>
            <a:endParaRPr lang="en-US" sz="3200" b="1" dirty="0">
              <a:latin typeface="Arial" panose="020B0604020202020204" pitchFamily="34" charset="0"/>
              <a:ea typeface="#9Slide03 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14D1F6-AA3B-DE0C-61BD-AE056B963A84}"/>
              </a:ext>
            </a:extLst>
          </p:cNvPr>
          <p:cNvSpPr/>
          <p:nvPr/>
        </p:nvSpPr>
        <p:spPr>
          <a:xfrm>
            <a:off x="7982490" y="2430060"/>
            <a:ext cx="9320345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môn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174D44"/>
              </a:solidFill>
              <a:latin typeface="Arial" panose="020B0604020202020204" pitchFamily="34" charset="0"/>
              <a:ea typeface="#9Slide03 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AF730E4-61EB-3051-4A44-C94DF40E19F7}"/>
              </a:ext>
            </a:extLst>
          </p:cNvPr>
          <p:cNvSpPr/>
          <p:nvPr/>
        </p:nvSpPr>
        <p:spPr>
          <a:xfrm>
            <a:off x="7908888" y="4891981"/>
            <a:ext cx="939394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thạo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174D44"/>
              </a:solidFill>
              <a:latin typeface="Arial" panose="020B0604020202020204" pitchFamily="34" charset="0"/>
              <a:ea typeface="#9Slide03 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0108F6D-F3A2-4515-04C8-67F9163DD282}"/>
              </a:ext>
            </a:extLst>
          </p:cNvPr>
          <p:cNvSpPr/>
          <p:nvPr/>
        </p:nvSpPr>
        <p:spPr>
          <a:xfrm>
            <a:off x="8038605" y="6879537"/>
            <a:ext cx="9393947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Am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quán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,... </a:t>
            </a:r>
            <a:endParaRPr lang="en-US" sz="4000" b="1" dirty="0">
              <a:solidFill>
                <a:srgbClr val="174D44"/>
              </a:solidFill>
              <a:latin typeface="Arial" panose="020B0604020202020204" pitchFamily="34" charset="0"/>
              <a:ea typeface="#9Slide03 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CE7AC99B-60E8-EB8F-5FE1-FC3313B29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693" y="5339884"/>
            <a:ext cx="583940" cy="750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92" grpId="0" animBg="1"/>
      <p:bldP spid="93" grpId="0"/>
      <p:bldP spid="94" grpId="0"/>
      <p:bldP spid="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710276" y="-3794601"/>
            <a:ext cx="11629555" cy="11629555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537408" y="3973440"/>
            <a:ext cx="1155406" cy="115540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194331" y="688975"/>
            <a:ext cx="339725" cy="33972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632235" y="688975"/>
            <a:ext cx="339725" cy="33972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070140" y="688975"/>
            <a:ext cx="339725" cy="33972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238573" y="662911"/>
            <a:ext cx="9784277" cy="948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fr-FR" sz="48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fr-FR" sz="4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4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fr-FR" sz="4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fr-FR" sz="4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4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fr-FR" sz="4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4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VN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-382616" y="9027825"/>
            <a:ext cx="1875939" cy="1875939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9A2BB98-5F2B-DF70-9F06-74757647BA33}"/>
              </a:ext>
            </a:extLst>
          </p:cNvPr>
          <p:cNvSpPr txBox="1"/>
          <p:nvPr/>
        </p:nvSpPr>
        <p:spPr>
          <a:xfrm>
            <a:off x="1019908" y="2208828"/>
            <a:ext cx="9784276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truyền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khiển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,...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7A3986-6432-423B-6E90-D801FDF74383}"/>
              </a:ext>
            </a:extLst>
          </p:cNvPr>
          <p:cNvSpPr txBox="1"/>
          <p:nvPr/>
        </p:nvSpPr>
        <p:spPr>
          <a:xfrm>
            <a:off x="1002323" y="5128846"/>
            <a:ext cx="12965724" cy="3571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54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fr-FR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fr-FR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VN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254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chuyên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môn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endParaRPr lang="en-VN" sz="32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254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hỗ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trợ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endParaRPr lang="en-VN" sz="32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254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fr-FR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,... </a:t>
            </a:r>
            <a:endParaRPr lang="en-VN" sz="32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5;p67"/>
          <p:cNvSpPr/>
          <p:nvPr/>
        </p:nvSpPr>
        <p:spPr>
          <a:xfrm>
            <a:off x="6858000" y="1638300"/>
            <a:ext cx="5535433" cy="10086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371566">
              <a:defRPr/>
            </a:pPr>
            <a:r>
              <a:rPr lang="en-US" sz="3600" b="1" kern="0" dirty="0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Lĩnh</a:t>
            </a:r>
            <a:r>
              <a:rPr lang="en-US" sz="3600" b="1" kern="0" dirty="0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vực</a:t>
            </a:r>
            <a:r>
              <a:rPr lang="en-US" sz="3600" b="1" kern="0" dirty="0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cơ</a:t>
            </a:r>
            <a:r>
              <a:rPr lang="en-US" sz="3600" b="1" kern="0" dirty="0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điện</a:t>
            </a:r>
            <a:r>
              <a:rPr lang="en-US" sz="3600" b="1" kern="0" dirty="0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tử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Google Shape;926;p67"/>
          <p:cNvSpPr/>
          <p:nvPr/>
        </p:nvSpPr>
        <p:spPr>
          <a:xfrm>
            <a:off x="12393434" y="3389716"/>
            <a:ext cx="3505200" cy="1033988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r>
              <a:rPr lang="en-GB" sz="3600" b="1" kern="0" dirty="0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  <a:sym typeface="Glegoo"/>
              </a:rPr>
              <a:t>T</a:t>
            </a:r>
            <a:r>
              <a:rPr lang="en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  <a:sym typeface="Glegoo"/>
              </a:rPr>
              <a:t>ính</a:t>
            </a:r>
            <a:r>
              <a:rPr lang="en" sz="3600" b="1" kern="0" dirty="0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  <a:sym typeface="Glegoo"/>
              </a:rPr>
              <a:t> </a:t>
            </a:r>
            <a:r>
              <a:rPr lang="en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  <a:sym typeface="Glegoo"/>
              </a:rPr>
              <a:t>chất</a:t>
            </a:r>
            <a:endParaRPr sz="3600" b="1" kern="0" dirty="0">
              <a:solidFill>
                <a:schemeClr val="bg1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  <a:sym typeface="Glegoo"/>
            </a:endParaRPr>
          </a:p>
        </p:txBody>
      </p:sp>
      <p:sp>
        <p:nvSpPr>
          <p:cNvPr id="6" name="Google Shape;927;p67"/>
          <p:cNvSpPr/>
          <p:nvPr/>
        </p:nvSpPr>
        <p:spPr>
          <a:xfrm>
            <a:off x="2641274" y="3473846"/>
            <a:ext cx="3505200" cy="103398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371566">
              <a:defRPr/>
            </a:pPr>
            <a:r>
              <a:rPr lang="en-US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Đặc</a:t>
            </a:r>
            <a:r>
              <a:rPr lang="en-US" sz="3600" b="1" kern="0" dirty="0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điểm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Google Shape;930;p67"/>
          <p:cNvSpPr/>
          <p:nvPr/>
        </p:nvSpPr>
        <p:spPr>
          <a:xfrm>
            <a:off x="11580130" y="5655554"/>
            <a:ext cx="2368200" cy="1008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r>
              <a:rPr lang="en" sz="3000" kern="0" dirty="0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  <a:sym typeface="Glegoo"/>
              </a:rPr>
              <a:t>Plants</a:t>
            </a:r>
            <a:endParaRPr sz="3000" kern="0" dirty="0">
              <a:solidFill>
                <a:schemeClr val="bg1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  <a:sym typeface="Glegoo"/>
            </a:endParaRPr>
          </a:p>
        </p:txBody>
      </p:sp>
      <p:sp>
        <p:nvSpPr>
          <p:cNvPr id="10" name="Google Shape;931;p67"/>
          <p:cNvSpPr/>
          <p:nvPr/>
        </p:nvSpPr>
        <p:spPr>
          <a:xfrm>
            <a:off x="14546554" y="5655554"/>
            <a:ext cx="2368200" cy="1008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r>
              <a:rPr lang="en" sz="3000" kern="0" dirty="0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  <a:sym typeface="Glegoo"/>
              </a:rPr>
              <a:t>Animals</a:t>
            </a:r>
            <a:endParaRPr sz="3000" kern="0" dirty="0">
              <a:solidFill>
                <a:schemeClr val="bg1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  <a:sym typeface="Glegoo"/>
            </a:endParaRPr>
          </a:p>
        </p:txBody>
      </p:sp>
      <p:cxnSp>
        <p:nvCxnSpPr>
          <p:cNvPr id="11" name="Google Shape;932;p67"/>
          <p:cNvCxnSpPr>
            <a:cxnSpLocks/>
            <a:stCxn id="4" idx="2"/>
            <a:endCxn id="5" idx="0"/>
          </p:cNvCxnSpPr>
          <p:nvPr/>
        </p:nvCxnSpPr>
        <p:spPr>
          <a:xfrm rot="16200000" flipH="1">
            <a:off x="11514467" y="758149"/>
            <a:ext cx="742816" cy="452031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94FA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933;p67"/>
          <p:cNvCxnSpPr>
            <a:cxnSpLocks/>
            <a:stCxn id="6" idx="0"/>
            <a:endCxn id="4" idx="2"/>
          </p:cNvCxnSpPr>
          <p:nvPr/>
        </p:nvCxnSpPr>
        <p:spPr>
          <a:xfrm rot="5400000" flipH="1" flipV="1">
            <a:off x="6596322" y="444452"/>
            <a:ext cx="826946" cy="523184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94FA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936;p67"/>
          <p:cNvCxnSpPr>
            <a:endCxn id="10" idx="0"/>
          </p:cNvCxnSpPr>
          <p:nvPr/>
        </p:nvCxnSpPr>
        <p:spPr>
          <a:xfrm rot="16200000" flipH="1">
            <a:off x="14377628" y="4302528"/>
            <a:ext cx="1231344" cy="147470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94FA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937;p67"/>
          <p:cNvCxnSpPr>
            <a:stCxn id="9" idx="0"/>
          </p:cNvCxnSpPr>
          <p:nvPr/>
        </p:nvCxnSpPr>
        <p:spPr>
          <a:xfrm rot="5400000" flipH="1" flipV="1">
            <a:off x="12894416" y="4294023"/>
            <a:ext cx="1231344" cy="149171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94FA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Rounded Rectangle 35"/>
          <p:cNvSpPr/>
          <p:nvPr/>
        </p:nvSpPr>
        <p:spPr>
          <a:xfrm>
            <a:off x="831453" y="5575908"/>
            <a:ext cx="3394439" cy="3758591"/>
          </a:xfrm>
          <a:prstGeom prst="roundRect">
            <a:avLst/>
          </a:prstGeom>
          <a:solidFill>
            <a:srgbClr val="1CA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096948" y="5638291"/>
            <a:ext cx="2920763" cy="3758591"/>
          </a:xfrm>
          <a:prstGeom prst="roundRect">
            <a:avLst/>
          </a:prstGeom>
          <a:solidFill>
            <a:srgbClr val="1CA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80648" y="5569843"/>
            <a:ext cx="2920763" cy="3842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566">
              <a:lnSpc>
                <a:spcPct val="110000"/>
              </a:lnSpc>
              <a:defRPr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chuyên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môn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</a:t>
            </a:r>
            <a:r>
              <a:rPr lang="en-VN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kern="0" dirty="0">
              <a:solidFill>
                <a:schemeClr val="bg1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334448" y="6134736"/>
            <a:ext cx="2445761" cy="221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566">
              <a:lnSpc>
                <a:spcPct val="110000"/>
              </a:lnSpc>
              <a:defRPr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hỗ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trợ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VN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kern="0" dirty="0">
              <a:solidFill>
                <a:schemeClr val="bg1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1403907" y="5679102"/>
            <a:ext cx="2674080" cy="3274397"/>
          </a:xfrm>
          <a:prstGeom prst="roundRect">
            <a:avLst/>
          </a:prstGeom>
          <a:solidFill>
            <a:srgbClr val="1CA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4812039" y="5690465"/>
            <a:ext cx="2445761" cy="3274397"/>
          </a:xfrm>
          <a:prstGeom prst="roundRect">
            <a:avLst/>
          </a:prstGeom>
          <a:solidFill>
            <a:srgbClr val="1CA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1746952" y="6159719"/>
            <a:ext cx="2433027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thừa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endParaRPr lang="en-VN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4833744" y="6159719"/>
            <a:ext cx="2349605" cy="1675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566">
              <a:lnSpc>
                <a:spcPct val="110000"/>
              </a:lnSpc>
              <a:defRPr/>
            </a:pP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en-VN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kern="0" dirty="0">
              <a:solidFill>
                <a:schemeClr val="bg1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0" name="Google Shape;936;p67">
            <a:extLst>
              <a:ext uri="{FF2B5EF4-FFF2-40B4-BE49-F238E27FC236}">
                <a16:creationId xmlns:a16="http://schemas.microsoft.com/office/drawing/2014/main" id="{F8E6B229-972C-C454-CE92-941A9E8568B8}"/>
              </a:ext>
            </a:extLst>
          </p:cNvPr>
          <p:cNvCxnSpPr/>
          <p:nvPr/>
        </p:nvCxnSpPr>
        <p:spPr>
          <a:xfrm rot="16200000" flipH="1">
            <a:off x="4515554" y="4294302"/>
            <a:ext cx="1231344" cy="147470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94FA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" name="Google Shape;937;p67">
            <a:extLst>
              <a:ext uri="{FF2B5EF4-FFF2-40B4-BE49-F238E27FC236}">
                <a16:creationId xmlns:a16="http://schemas.microsoft.com/office/drawing/2014/main" id="{A87F2ACA-6641-DDF1-A628-09361AFCF438}"/>
              </a:ext>
            </a:extLst>
          </p:cNvPr>
          <p:cNvCxnSpPr/>
          <p:nvPr/>
        </p:nvCxnSpPr>
        <p:spPr>
          <a:xfrm rot="5400000" flipH="1" flipV="1">
            <a:off x="3032342" y="4285797"/>
            <a:ext cx="1231344" cy="149171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94FA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659751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CCDC3-3A0D-E01E-34F4-020D555F2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426" y="748662"/>
            <a:ext cx="8229600" cy="1143000"/>
          </a:xfrm>
        </p:spPr>
        <p:txBody>
          <a:bodyPr>
            <a:normAutofit/>
          </a:bodyPr>
          <a:lstStyle/>
          <a:p>
            <a:r>
              <a:rPr lang="en-VN" sz="60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4" name="Picture 2" descr="What&amp;#39;s In a Board Game? | Time">
            <a:extLst>
              <a:ext uri="{FF2B5EF4-FFF2-40B4-BE49-F238E27FC236}">
                <a16:creationId xmlns:a16="http://schemas.microsoft.com/office/drawing/2014/main" id="{1BD21BB3-8C05-16A3-6BBD-94A7AEA50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100000" l="5750" r="99667">
                        <a14:foregroundMark x1="17833" y1="36943" x2="17833" y2="36943"/>
                        <a14:foregroundMark x1="15167" y1="32325" x2="22417" y2="84076"/>
                        <a14:foregroundMark x1="18917" y1="44745" x2="26333" y2="83280"/>
                        <a14:foregroundMark x1="22667" y1="43949" x2="27667" y2="67038"/>
                        <a14:foregroundMark x1="14750" y1="80732" x2="19833" y2="51115"/>
                        <a14:foregroundMark x1="40833" y1="46975" x2="43167" y2="72771"/>
                        <a14:foregroundMark x1="36000" y1="84873" x2="40583" y2="44427"/>
                        <a14:foregroundMark x1="38417" y1="49841" x2="45833" y2="79459"/>
                        <a14:foregroundMark x1="54167" y1="79936" x2="54167" y2="43631"/>
                        <a14:foregroundMark x1="53500" y1="39013" x2="62417" y2="78185"/>
                        <a14:foregroundMark x1="57167" y1="85350" x2="58333" y2="60350"/>
                        <a14:foregroundMark x1="60500" y1="67834" x2="64000" y2="46497"/>
                        <a14:foregroundMark x1="66833" y1="87420" x2="65750" y2="44745"/>
                        <a14:foregroundMark x1="78833" y1="42675" x2="76250" y2="80414"/>
                        <a14:foregroundMark x1="72500" y1="46019" x2="73167" y2="84554"/>
                        <a14:foregroundMark x1="72917" y1="84554" x2="83000" y2="77866"/>
                        <a14:foregroundMark x1="72917" y1="67038" x2="81500" y2="60350"/>
                        <a14:foregroundMark x1="75583" y1="45701" x2="75583" y2="63694"/>
                        <a14:foregroundMark x1="74500" y1="51433" x2="82583" y2="44745"/>
                        <a14:foregroundMark x1="93083" y1="36465" x2="93083" y2="36465"/>
                        <a14:foregroundMark x1="61583" y1="29777" x2="72500" y2="33599"/>
                        <a14:foregroundMark x1="26167" y1="32325" x2="34250" y2="30255"/>
                        <a14:foregroundMark x1="87833" y1="54777" x2="97917" y2="30255"/>
                        <a14:foregroundMark x1="88667" y1="64013" x2="96833" y2="41879"/>
                        <a14:foregroundMark x1="88250" y1="78185" x2="96167" y2="49045"/>
                        <a14:foregroundMark x1="87583" y1="40605" x2="99667" y2="28981"/>
                        <a14:foregroundMark x1="98083" y1="41401" x2="98083" y2="41401"/>
                        <a14:foregroundMark x1="12333" y1="28503" x2="13667" y2="80732"/>
                        <a14:foregroundMark x1="31583" y1="46019" x2="47583" y2="32643"/>
                        <a14:foregroundMark x1="46667" y1="31847" x2="50167" y2="28981"/>
                        <a14:foregroundMark x1="45417" y1="32643" x2="48917" y2="87102"/>
                        <a14:foregroundMark x1="33833" y1="46975" x2="31417" y2="94904"/>
                        <a14:foregroundMark x1="30333" y1="97452" x2="49083" y2="82803"/>
                        <a14:foregroundMark x1="40333" y1="56529" x2="39917" y2="71975"/>
                        <a14:foregroundMark x1="13250" y1="87420" x2="19167" y2="90764"/>
                        <a14:foregroundMark x1="12833" y1="86624" x2="20000" y2="91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602947"/>
            <a:ext cx="9894277" cy="517731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FC664-140E-6406-0E4D-B6732316F7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081090"/>
            <a:ext cx="4948853" cy="306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70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3C0E70-A590-64A1-330F-BD82EBEF2C37}"/>
              </a:ext>
            </a:extLst>
          </p:cNvPr>
          <p:cNvSpPr/>
          <p:nvPr/>
        </p:nvSpPr>
        <p:spPr>
          <a:xfrm>
            <a:off x="6192124" y="3036277"/>
            <a:ext cx="11257676" cy="44330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defTabSz="914377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+ Chia lớp thành 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algn="just" defTabSz="914377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+ 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HS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khoá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nghề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GV,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cử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đoán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nghề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khoá</a:t>
            </a:r>
            <a:r>
              <a:rPr lang="en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VN" sz="3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377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: 10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khoá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#9Slide03 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Google Shape;1554;p57">
            <a:extLst>
              <a:ext uri="{FF2B5EF4-FFF2-40B4-BE49-F238E27FC236}">
                <a16:creationId xmlns:a16="http://schemas.microsoft.com/office/drawing/2014/main" id="{BE562447-207F-FE6D-529B-01AC6A83F729}"/>
              </a:ext>
            </a:extLst>
          </p:cNvPr>
          <p:cNvSpPr txBox="1">
            <a:spLocks/>
          </p:cNvSpPr>
          <p:nvPr/>
        </p:nvSpPr>
        <p:spPr>
          <a:xfrm>
            <a:off x="533400" y="1505667"/>
            <a:ext cx="6324600" cy="97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45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defTabSz="685783">
              <a:lnSpc>
                <a:spcPct val="150000"/>
              </a:lnSpc>
              <a:buClr>
                <a:srgbClr val="E32747"/>
              </a:buClr>
              <a:defRPr/>
            </a:pPr>
            <a:r>
              <a:rPr lang="en-US" sz="44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Dancing Script" panose="03080800040507000D00" pitchFamily="66" charset="0"/>
              </a:rPr>
              <a:t>ĐOÁN TÊN NGHỀ NGHIỆP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7D8A7F-411B-C135-6186-C3B55E8B6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09900"/>
            <a:ext cx="4930506" cy="47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0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95900" y="-3868955"/>
            <a:ext cx="10084798" cy="10084798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037869" y="-1037869"/>
            <a:ext cx="4133137" cy="413313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102493" y="8601249"/>
            <a:ext cx="1425951" cy="142595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871989" y="9081202"/>
            <a:ext cx="339725" cy="33972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309893" y="9081202"/>
            <a:ext cx="339725" cy="33972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47797" y="9081202"/>
            <a:ext cx="339725" cy="33972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sp>
        <p:nvSpPr>
          <p:cNvPr id="18" name="Alternative Process 17">
            <a:extLst>
              <a:ext uri="{FF2B5EF4-FFF2-40B4-BE49-F238E27FC236}">
                <a16:creationId xmlns:a16="http://schemas.microsoft.com/office/drawing/2014/main" id="{B0139AE1-EB58-3933-9289-7615AE3DE6E5}"/>
              </a:ext>
            </a:extLst>
          </p:cNvPr>
          <p:cNvSpPr/>
          <p:nvPr/>
        </p:nvSpPr>
        <p:spPr>
          <a:xfrm>
            <a:off x="4406100" y="6231543"/>
            <a:ext cx="4572000" cy="80040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Kĩ thuật thông tin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lternative Process 18">
            <a:extLst>
              <a:ext uri="{FF2B5EF4-FFF2-40B4-BE49-F238E27FC236}">
                <a16:creationId xmlns:a16="http://schemas.microsoft.com/office/drawing/2014/main" id="{E8319664-76E8-97C6-E594-EE945E92F577}"/>
              </a:ext>
            </a:extLst>
          </p:cNvPr>
          <p:cNvSpPr/>
          <p:nvPr/>
        </p:nvSpPr>
        <p:spPr>
          <a:xfrm>
            <a:off x="1564105" y="4642991"/>
            <a:ext cx="3771617" cy="80040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Chế tạo máy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lternative Process 20">
            <a:extLst>
              <a:ext uri="{FF2B5EF4-FFF2-40B4-BE49-F238E27FC236}">
                <a16:creationId xmlns:a16="http://schemas.microsoft.com/office/drawing/2014/main" id="{D71C2910-8916-FE0F-5932-C4F3EF16D1EA}"/>
              </a:ext>
            </a:extLst>
          </p:cNvPr>
          <p:cNvSpPr/>
          <p:nvPr/>
        </p:nvSpPr>
        <p:spPr>
          <a:xfrm>
            <a:off x="9032934" y="7726654"/>
            <a:ext cx="5486400" cy="80040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Thiết kế nội thất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lternative Process 22">
            <a:extLst>
              <a:ext uri="{FF2B5EF4-FFF2-40B4-BE49-F238E27FC236}">
                <a16:creationId xmlns:a16="http://schemas.microsoft.com/office/drawing/2014/main" id="{84C6E274-67E6-9758-4056-79D77DB508FB}"/>
              </a:ext>
            </a:extLst>
          </p:cNvPr>
          <p:cNvSpPr/>
          <p:nvPr/>
        </p:nvSpPr>
        <p:spPr>
          <a:xfrm>
            <a:off x="10224300" y="4642990"/>
            <a:ext cx="2743200" cy="800403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Xây dựng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lternative Process 23">
            <a:extLst>
              <a:ext uri="{FF2B5EF4-FFF2-40B4-BE49-F238E27FC236}">
                <a16:creationId xmlns:a16="http://schemas.microsoft.com/office/drawing/2014/main" id="{954AE266-5846-92E7-5973-1834629B7C26}"/>
              </a:ext>
            </a:extLst>
          </p:cNvPr>
          <p:cNvSpPr/>
          <p:nvPr/>
        </p:nvSpPr>
        <p:spPr>
          <a:xfrm>
            <a:off x="544003" y="6215843"/>
            <a:ext cx="2743200" cy="800403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ơ khí</a:t>
            </a:r>
          </a:p>
        </p:txBody>
      </p:sp>
      <p:sp>
        <p:nvSpPr>
          <p:cNvPr id="25" name="Alternative Process 24">
            <a:extLst>
              <a:ext uri="{FF2B5EF4-FFF2-40B4-BE49-F238E27FC236}">
                <a16:creationId xmlns:a16="http://schemas.microsoft.com/office/drawing/2014/main" id="{0F2FD42E-67E4-1E82-3E6F-6FC6324BA912}"/>
              </a:ext>
            </a:extLst>
          </p:cNvPr>
          <p:cNvSpPr/>
          <p:nvPr/>
        </p:nvSpPr>
        <p:spPr>
          <a:xfrm>
            <a:off x="5966195" y="4537078"/>
            <a:ext cx="3557405" cy="800403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iện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fr-FR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endParaRPr lang="en-VN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lternative Process 25">
            <a:extLst>
              <a:ext uri="{FF2B5EF4-FFF2-40B4-BE49-F238E27FC236}">
                <a16:creationId xmlns:a16="http://schemas.microsoft.com/office/drawing/2014/main" id="{1013851C-6609-B967-465E-92F6684B3980}"/>
              </a:ext>
            </a:extLst>
          </p:cNvPr>
          <p:cNvSpPr/>
          <p:nvPr/>
        </p:nvSpPr>
        <p:spPr>
          <a:xfrm>
            <a:off x="1479755" y="7632980"/>
            <a:ext cx="4999039" cy="800403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Xây dựng cầu cống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lternative Process 26">
            <a:extLst>
              <a:ext uri="{FF2B5EF4-FFF2-40B4-BE49-F238E27FC236}">
                <a16:creationId xmlns:a16="http://schemas.microsoft.com/office/drawing/2014/main" id="{8ABAEF91-8E73-B544-4CB8-F1F06A3E9B79}"/>
              </a:ext>
            </a:extLst>
          </p:cNvPr>
          <p:cNvSpPr/>
          <p:nvPr/>
        </p:nvSpPr>
        <p:spPr>
          <a:xfrm>
            <a:off x="10096997" y="6184822"/>
            <a:ext cx="5441498" cy="80040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ệ thống điều khiển</a:t>
            </a:r>
          </a:p>
        </p:txBody>
      </p:sp>
    </p:spTree>
    <p:extLst>
      <p:ext uri="{BB962C8B-B14F-4D97-AF65-F5344CB8AC3E}">
        <p14:creationId xmlns:p14="http://schemas.microsoft.com/office/powerpoint/2010/main" val="29368598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986702" y="220436"/>
            <a:ext cx="13113519" cy="2515286"/>
          </a:xfrm>
          <a:prstGeom prst="roundRect">
            <a:avLst>
              <a:gd name="adj" fmla="val 19706"/>
            </a:avLst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189">
              <a:defRPr/>
            </a:pPr>
            <a:r>
              <a:rPr lang="vi-VN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chung của người làm nghề thiết kế là gì?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0321" y="-684282"/>
            <a:ext cx="4570809" cy="4685079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3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699" i="1" kern="0">
                  <a:solidFill>
                    <a:srgbClr val="FFFFFF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8320" y="3009737"/>
            <a:ext cx="1142705" cy="115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483227" y="477101"/>
            <a:ext cx="822365" cy="8223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66" y="934761"/>
            <a:ext cx="1180713" cy="1180713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222038" y="1601125"/>
            <a:ext cx="822365" cy="8223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00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01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02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03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04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05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06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07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08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09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10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11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12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13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14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72394" y="2259128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 dirty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15</a:t>
            </a:r>
            <a:endParaRPr lang="vi-VN" sz="7199" b="1" kern="0" dirty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6887" y="2058206"/>
            <a:ext cx="1933388" cy="1942595"/>
          </a:xfrm>
          <a:prstGeom prst="donut">
            <a:avLst>
              <a:gd name="adj" fmla="val 10370"/>
            </a:avLst>
          </a:prstGeom>
          <a:solidFill>
            <a:srgbClr val="00B0F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371189">
              <a:defRPr/>
            </a:pPr>
            <a:endParaRPr lang="vi-VN" sz="5999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6858" y="4397117"/>
            <a:ext cx="1360743" cy="1127420"/>
          </a:xfrm>
          <a:prstGeom prst="triangle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2699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6858" y="5865617"/>
            <a:ext cx="1360743" cy="1127420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6858" y="8927312"/>
            <a:ext cx="1360743" cy="1127420"/>
          </a:xfrm>
          <a:prstGeom prst="triangle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6858" y="7393321"/>
            <a:ext cx="1360743" cy="112742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0942" y="4199267"/>
            <a:ext cx="16197599" cy="1429749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ea typeface="#9Slide03 Roboto Medium" panose="02000000000000000000" pitchFamily="2" charset="0"/>
                <a:cs typeface="Arial" panose="020B0604020202020204" pitchFamily="34" charset="0"/>
              </a:rPr>
              <a:t>Vừa kế thừa và sáng tạo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651718" y="5714852"/>
            <a:ext cx="16197599" cy="1429749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vi-VN" sz="4000" dirty="0"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681514" y="7200781"/>
            <a:ext cx="16197599" cy="14297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Biết kế thừa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651718" y="8748066"/>
            <a:ext cx="16197599" cy="1429749"/>
          </a:xfrm>
          <a:prstGeom prst="roundRect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Đáp án khác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9464" y="4486997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5593" y="5944703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8887" y="7472406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464" y="9006398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</a:t>
            </a:r>
          </a:p>
        </p:txBody>
      </p:sp>
      <p:pic>
        <p:nvPicPr>
          <p:cNvPr id="47" name="Picture 7" descr="num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3746">
            <a:off x="425556" y="-76754"/>
            <a:ext cx="1602591" cy="294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44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8" name="chimes.wav"/>
          </p:stSnd>
        </p:sndAc>
      </p:transition>
    </mc:Choice>
    <mc:Fallback xmlns="">
      <p:transition spd="slow">
        <p:fade/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373083" y="327561"/>
            <a:ext cx="11769834" cy="1999260"/>
          </a:xfrm>
          <a:prstGeom prst="roundRect">
            <a:avLst/>
          </a:prstGeom>
          <a:solidFill>
            <a:srgbClr val="7937AB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800" dirty="0">
                <a:solidFill>
                  <a:schemeClr val="bg1"/>
                </a:solidFill>
              </a:rPr>
              <a:t>Người làm nghề thiết kế cần mấy tố chất?</a:t>
            </a:r>
            <a:endParaRPr lang="en-US" sz="4800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0321" y="-684282"/>
            <a:ext cx="4570809" cy="4685079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>
                <a:hlinkClick r:id="" action="ppaction://noaction"/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solidFill>
                <a:srgbClr val="403152"/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699" i="1" kern="0" dirty="0">
                  <a:solidFill>
                    <a:srgbClr val="FFFFFF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8320" y="3009737"/>
            <a:ext cx="1142705" cy="115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483227" y="477101"/>
            <a:ext cx="822365" cy="8223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52" y="959253"/>
            <a:ext cx="1180713" cy="1180713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222038" y="1601125"/>
            <a:ext cx="822365" cy="8223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00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01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02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03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04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05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06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07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08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09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10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11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12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13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14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 dirty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15</a:t>
            </a:r>
            <a:endParaRPr lang="vi-VN" sz="7199" b="1" kern="0" dirty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6887" y="2058206"/>
            <a:ext cx="1933388" cy="1942595"/>
          </a:xfrm>
          <a:prstGeom prst="donut">
            <a:avLst>
              <a:gd name="adj" fmla="val 10370"/>
            </a:avLst>
          </a:prstGeom>
          <a:solidFill>
            <a:srgbClr val="00B0F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371189">
              <a:defRPr/>
            </a:pPr>
            <a:endParaRPr lang="vi-VN" sz="5999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6858" y="4397117"/>
            <a:ext cx="1360743" cy="1127420"/>
          </a:xfrm>
          <a:prstGeom prst="triangle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2699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6858" y="5865617"/>
            <a:ext cx="1360743" cy="1127420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6858" y="8927312"/>
            <a:ext cx="1360743" cy="1127420"/>
          </a:xfrm>
          <a:prstGeom prst="triangle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6858" y="7393321"/>
            <a:ext cx="1360743" cy="1127420"/>
          </a:xfrm>
          <a:prstGeom prst="triangle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07883" y="4118915"/>
            <a:ext cx="16197599" cy="1429749"/>
          </a:xfrm>
          <a:prstGeom prst="roundRect">
            <a:avLst>
              <a:gd name="adj" fmla="val 50000"/>
            </a:avLst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698866" y="5656515"/>
            <a:ext cx="16197599" cy="1429749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2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651718" y="7242152"/>
            <a:ext cx="16197599" cy="1429749"/>
          </a:xfrm>
          <a:prstGeom prst="roundRect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651718" y="8748066"/>
            <a:ext cx="16197599" cy="1429749"/>
          </a:xfrm>
          <a:prstGeom prst="roundRect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9464" y="4486997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5593" y="5944703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8887" y="7472406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464" y="9006398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</a:t>
            </a:r>
          </a:p>
        </p:txBody>
      </p:sp>
      <p:pic>
        <p:nvPicPr>
          <p:cNvPr id="47" name="Picture 8" descr="num2"/>
          <p:cNvPicPr>
            <a:picLocks noChangeAspect="1" noChangeArrowheads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5785">
            <a:off x="459070" y="-35731"/>
            <a:ext cx="1741898" cy="287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31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8" name="chimes.wav"/>
          </p:stSnd>
        </p:sndAc>
      </p:transition>
    </mc:Choice>
    <mc:Fallback xmlns="">
      <p:transition spd="slow">
        <p:fade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30275" y="344153"/>
            <a:ext cx="12683996" cy="2285403"/>
          </a:xfrm>
          <a:prstGeom prst="roundRect">
            <a:avLst/>
          </a:prstGeom>
          <a:solidFill>
            <a:srgbClr val="7937AB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189">
              <a:defRPr/>
            </a:pPr>
            <a:r>
              <a:rPr lang="vi-VN" sz="4800" dirty="0">
                <a:solidFill>
                  <a:schemeClr val="bg1"/>
                </a:solidFill>
              </a:rPr>
              <a:t>Nghề nghiệp trong lĩnh vực cơ khí:</a:t>
            </a:r>
            <a:endParaRPr lang="en-US" sz="4800" b="1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0321" y="-684282"/>
            <a:ext cx="4570809" cy="4685079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3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solidFill>
                <a:srgbClr val="403152"/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699" i="1" kern="0">
                  <a:solidFill>
                    <a:srgbClr val="FFFFFF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8320" y="3009737"/>
            <a:ext cx="1142705" cy="115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483227" y="477101"/>
            <a:ext cx="822365" cy="8223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60" y="836789"/>
            <a:ext cx="1180713" cy="1180713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222038" y="1601125"/>
            <a:ext cx="822365" cy="8223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00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01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02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03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04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05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06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07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08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09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10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11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12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13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14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 dirty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15</a:t>
            </a:r>
            <a:endParaRPr lang="vi-VN" sz="7199" b="1" kern="0" dirty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6887" y="2058206"/>
            <a:ext cx="1933388" cy="1942595"/>
          </a:xfrm>
          <a:prstGeom prst="donut">
            <a:avLst>
              <a:gd name="adj" fmla="val 10370"/>
            </a:avLst>
          </a:prstGeom>
          <a:solidFill>
            <a:srgbClr val="00ADE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371189">
              <a:defRPr/>
            </a:pPr>
            <a:endParaRPr lang="vi-VN" sz="5999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6858" y="4397117"/>
            <a:ext cx="1360743" cy="1127420"/>
          </a:xfrm>
          <a:prstGeom prst="triangle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6858" y="5865617"/>
            <a:ext cx="1360743" cy="1127420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6858" y="8927312"/>
            <a:ext cx="1360743" cy="1127420"/>
          </a:xfrm>
          <a:prstGeom prst="triangle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6858" y="7393321"/>
            <a:ext cx="1360743" cy="1127420"/>
          </a:xfrm>
          <a:prstGeom prst="triangle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0942" y="4199267"/>
            <a:ext cx="16197599" cy="1429749"/>
          </a:xfrm>
          <a:prstGeom prst="roundRect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2800" dirty="0"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51718" y="5714852"/>
            <a:ext cx="16197599" cy="1429749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Gắn liền công việc thiết kế, chế tạo, bảo dưỡng và sửa chữa máy móc, thiết bị, công trình, hệ thống kĩ thuật.</a:t>
            </a:r>
            <a:endParaRPr lang="en-US" sz="2800" dirty="0"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651718" y="7242152"/>
            <a:ext cx="16197599" cy="1429749"/>
          </a:xfrm>
          <a:prstGeom prst="roundRect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thuậ</a:t>
            </a:r>
            <a:endParaRPr lang="en-US" sz="2800" dirty="0"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51718" y="8748066"/>
            <a:ext cx="16197599" cy="1429749"/>
          </a:xfrm>
          <a:prstGeom prst="roundRect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Tích hợp từ các ngành cơ khí, điện – điện tử, điều khiển và công nghệ thông tin để phát triển các sản phẩm công nghệ cao, hệ thống tự động, hệ thống thông minh</a:t>
            </a:r>
            <a:endParaRPr lang="en-US" sz="2800" dirty="0"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9464" y="4486997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5593" y="5944703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8887" y="7472406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464" y="9006398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</a:t>
            </a:r>
          </a:p>
        </p:txBody>
      </p:sp>
      <p:pic>
        <p:nvPicPr>
          <p:cNvPr id="47" name="Picture 9" descr="num3"/>
          <p:cNvPicPr>
            <a:picLocks noChangeAspect="1" noChangeArrowheads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727">
            <a:off x="428646" y="39800"/>
            <a:ext cx="1815234" cy="277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3433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8" name="chimes.wav"/>
          </p:stSnd>
        </p:sndAc>
      </p:transition>
    </mc:Choice>
    <mc:Fallback xmlns="">
      <p:transition spd="slow">
        <p:fade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258815" y="327561"/>
            <a:ext cx="12226916" cy="1999260"/>
          </a:xfrm>
          <a:prstGeom prst="roundRect">
            <a:avLst/>
          </a:prstGeom>
          <a:solidFill>
            <a:srgbClr val="7937AB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0321" y="-684282"/>
            <a:ext cx="4570809" cy="4685079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3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solidFill>
                <a:srgbClr val="403152"/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699" i="1" kern="0">
                  <a:solidFill>
                    <a:srgbClr val="FFFFFF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8320" y="3009737"/>
            <a:ext cx="1142705" cy="1153850"/>
          </a:xfrm>
          <a:prstGeom prst="roundRect">
            <a:avLst>
              <a:gd name="adj" fmla="val 8594"/>
            </a:avLst>
          </a:prstGeom>
          <a:solidFill>
            <a:srgbClr val="0070C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483227" y="477101"/>
            <a:ext cx="822365" cy="8223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60" y="812297"/>
            <a:ext cx="1180713" cy="1180713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222038" y="1601125"/>
            <a:ext cx="822365" cy="8223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00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01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02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03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04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05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06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07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08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09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10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11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12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13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14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 dirty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15</a:t>
            </a:r>
            <a:endParaRPr lang="vi-VN" sz="7199" b="1" kern="0" dirty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6887" y="2058206"/>
            <a:ext cx="1933388" cy="1942595"/>
          </a:xfrm>
          <a:prstGeom prst="donut">
            <a:avLst>
              <a:gd name="adj" fmla="val 10370"/>
            </a:avLst>
          </a:prstGeom>
          <a:solidFill>
            <a:srgbClr val="00AEF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371189">
              <a:defRPr/>
            </a:pPr>
            <a:endParaRPr lang="vi-VN" sz="5999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6858" y="4397117"/>
            <a:ext cx="1360743" cy="1127420"/>
          </a:xfrm>
          <a:prstGeom prst="triangle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6858" y="5865617"/>
            <a:ext cx="1360743" cy="1127420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6858" y="8927312"/>
            <a:ext cx="1360743" cy="1127420"/>
          </a:xfrm>
          <a:prstGeom prst="triangle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6858" y="7393321"/>
            <a:ext cx="1360743" cy="1127420"/>
          </a:xfrm>
          <a:prstGeom prst="triangle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0942" y="4199267"/>
            <a:ext cx="16197599" cy="1429749"/>
          </a:xfrm>
          <a:prstGeom prst="roundRect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dirty="0"/>
              <a:t>Gắn liền công việc thiết kế, chế tạo, bảo dưỡng và sửa chữa máy móc, thiết bị, công trình, hệ thống kĩ thuật.</a:t>
            </a:r>
            <a:endParaRPr lang="en-US" sz="28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51718" y="5714852"/>
            <a:ext cx="16197599" cy="1429749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2800" dirty="0" err="1"/>
              <a:t>Thiết</a:t>
            </a:r>
            <a:r>
              <a:rPr lang="en-GB" sz="2800" dirty="0"/>
              <a:t> </a:t>
            </a:r>
            <a:r>
              <a:rPr lang="en-GB" sz="2800" dirty="0" err="1"/>
              <a:t>kế</a:t>
            </a:r>
            <a:r>
              <a:rPr lang="en-GB" sz="2800" dirty="0"/>
              <a:t>, </a:t>
            </a:r>
            <a:r>
              <a:rPr lang="en-GB" sz="2800" dirty="0" err="1"/>
              <a:t>thi</a:t>
            </a:r>
            <a:r>
              <a:rPr lang="en-GB" sz="2800" dirty="0"/>
              <a:t> </a:t>
            </a:r>
            <a:r>
              <a:rPr lang="en-GB" sz="2800" dirty="0" err="1"/>
              <a:t>công</a:t>
            </a:r>
            <a:r>
              <a:rPr lang="en-GB" sz="2800" dirty="0"/>
              <a:t>, </a:t>
            </a:r>
            <a:r>
              <a:rPr lang="en-GB" sz="2800" dirty="0" err="1"/>
              <a:t>sửa</a:t>
            </a:r>
            <a:r>
              <a:rPr lang="en-GB" sz="2800" dirty="0"/>
              <a:t> </a:t>
            </a:r>
            <a:r>
              <a:rPr lang="en-GB" sz="2800" dirty="0" err="1"/>
              <a:t>chữa</a:t>
            </a:r>
            <a:r>
              <a:rPr lang="en-GB" sz="2800" dirty="0"/>
              <a:t> </a:t>
            </a:r>
            <a:r>
              <a:rPr lang="en-GB" sz="2800" dirty="0" err="1"/>
              <a:t>các</a:t>
            </a:r>
            <a:r>
              <a:rPr lang="en-GB" sz="2800" dirty="0"/>
              <a:t> </a:t>
            </a:r>
            <a:r>
              <a:rPr lang="en-GB" sz="2800" dirty="0" err="1"/>
              <a:t>công</a:t>
            </a:r>
            <a:r>
              <a:rPr lang="en-GB" sz="2800" dirty="0"/>
              <a:t> </a:t>
            </a:r>
            <a:r>
              <a:rPr lang="en-GB" sz="2800" dirty="0" err="1"/>
              <a:t>trình</a:t>
            </a:r>
            <a:r>
              <a:rPr lang="en-GB" sz="2800" dirty="0"/>
              <a:t> </a:t>
            </a:r>
            <a:r>
              <a:rPr lang="en-GB" sz="2800" dirty="0" err="1"/>
              <a:t>công</a:t>
            </a:r>
            <a:r>
              <a:rPr lang="en-GB" sz="2800" dirty="0"/>
              <a:t> </a:t>
            </a:r>
            <a:r>
              <a:rPr lang="en-GB" sz="2800" dirty="0" err="1"/>
              <a:t>nghiệp</a:t>
            </a:r>
            <a:r>
              <a:rPr lang="en-GB" sz="2800" dirty="0"/>
              <a:t> </a:t>
            </a:r>
            <a:r>
              <a:rPr lang="en-GB" sz="2800" dirty="0" err="1"/>
              <a:t>và</a:t>
            </a:r>
            <a:r>
              <a:rPr lang="en-GB" sz="2800" dirty="0"/>
              <a:t> </a:t>
            </a:r>
            <a:r>
              <a:rPr lang="en-GB" sz="2800" dirty="0" err="1"/>
              <a:t>dân</a:t>
            </a:r>
            <a:r>
              <a:rPr lang="en-GB" sz="2800" dirty="0"/>
              <a:t> </a:t>
            </a:r>
            <a:r>
              <a:rPr lang="en-GB" sz="2800" dirty="0" err="1"/>
              <a:t>dụng</a:t>
            </a:r>
            <a:endParaRPr lang="en-US" sz="28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651718" y="7242152"/>
            <a:ext cx="16197599" cy="1429749"/>
          </a:xfrm>
          <a:prstGeom prst="roundRect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2800" dirty="0" err="1"/>
              <a:t>Thiết</a:t>
            </a:r>
            <a:r>
              <a:rPr lang="en-GB" sz="2800" dirty="0"/>
              <a:t> </a:t>
            </a:r>
            <a:r>
              <a:rPr lang="en-GB" sz="2800" dirty="0" err="1"/>
              <a:t>kế</a:t>
            </a:r>
            <a:r>
              <a:rPr lang="en-GB" sz="2800" dirty="0"/>
              <a:t> </a:t>
            </a:r>
            <a:r>
              <a:rPr lang="en-GB" sz="2800" dirty="0" err="1"/>
              <a:t>các</a:t>
            </a:r>
            <a:r>
              <a:rPr lang="en-GB" sz="2800" dirty="0"/>
              <a:t> </a:t>
            </a:r>
            <a:r>
              <a:rPr lang="en-GB" sz="2800" dirty="0" err="1"/>
              <a:t>nhà</a:t>
            </a:r>
            <a:r>
              <a:rPr lang="en-GB" sz="2800" dirty="0"/>
              <a:t> </a:t>
            </a:r>
            <a:r>
              <a:rPr lang="en-GB" sz="2800" dirty="0" err="1"/>
              <a:t>máy</a:t>
            </a:r>
            <a:r>
              <a:rPr lang="en-GB" sz="2800" dirty="0"/>
              <a:t> </a:t>
            </a:r>
            <a:r>
              <a:rPr lang="en-GB" sz="2800" dirty="0" err="1"/>
              <a:t>điện</a:t>
            </a:r>
            <a:r>
              <a:rPr lang="en-GB" sz="2800" dirty="0"/>
              <a:t>, </a:t>
            </a:r>
            <a:r>
              <a:rPr lang="en-GB" sz="2800" dirty="0" err="1"/>
              <a:t>hệ</a:t>
            </a:r>
            <a:r>
              <a:rPr lang="en-GB" sz="2800" dirty="0"/>
              <a:t> </a:t>
            </a:r>
            <a:r>
              <a:rPr lang="en-GB" sz="2800" dirty="0" err="1"/>
              <a:t>thống</a:t>
            </a:r>
            <a:r>
              <a:rPr lang="en-GB" sz="2800" dirty="0"/>
              <a:t> </a:t>
            </a:r>
            <a:r>
              <a:rPr lang="en-GB" sz="2800" dirty="0" err="1"/>
              <a:t>điện</a:t>
            </a:r>
            <a:r>
              <a:rPr lang="en-GB" sz="2800" dirty="0"/>
              <a:t> – </a:t>
            </a:r>
            <a:r>
              <a:rPr lang="en-GB" sz="2800" dirty="0" err="1"/>
              <a:t>điện</a:t>
            </a:r>
            <a:r>
              <a:rPr lang="en-GB" sz="2800" dirty="0"/>
              <a:t> </a:t>
            </a:r>
            <a:r>
              <a:rPr lang="en-GB" sz="2800" dirty="0" err="1"/>
              <a:t>tử</a:t>
            </a:r>
            <a:r>
              <a:rPr lang="en-GB" sz="2800" dirty="0"/>
              <a:t>, </a:t>
            </a:r>
            <a:r>
              <a:rPr lang="en-GB" sz="2800" dirty="0" err="1"/>
              <a:t>hệ</a:t>
            </a:r>
            <a:r>
              <a:rPr lang="en-GB" sz="2800" dirty="0"/>
              <a:t> </a:t>
            </a:r>
            <a:r>
              <a:rPr lang="en-GB" sz="2800" dirty="0" err="1"/>
              <a:t>thống</a:t>
            </a:r>
            <a:r>
              <a:rPr lang="en-GB" sz="2800" dirty="0"/>
              <a:t> </a:t>
            </a:r>
            <a:r>
              <a:rPr lang="en-GB" sz="2800" dirty="0" err="1"/>
              <a:t>tiêu</a:t>
            </a:r>
            <a:r>
              <a:rPr lang="en-GB" sz="2800" dirty="0"/>
              <a:t> </a:t>
            </a:r>
            <a:r>
              <a:rPr lang="en-GB" sz="2800" dirty="0" err="1"/>
              <a:t>thụ</a:t>
            </a:r>
            <a:r>
              <a:rPr lang="en-GB" sz="2800" dirty="0"/>
              <a:t> </a:t>
            </a:r>
            <a:r>
              <a:rPr lang="en-GB" sz="2800" dirty="0" err="1"/>
              <a:t>điện</a:t>
            </a:r>
            <a:r>
              <a:rPr lang="en-GB" sz="2800" dirty="0"/>
              <a:t>, </a:t>
            </a:r>
            <a:r>
              <a:rPr lang="en-GB" sz="2800" dirty="0" err="1"/>
              <a:t>máy</a:t>
            </a:r>
            <a:r>
              <a:rPr lang="en-GB" sz="2800" dirty="0"/>
              <a:t> </a:t>
            </a:r>
            <a:r>
              <a:rPr lang="en-GB" sz="2800" dirty="0" err="1"/>
              <a:t>điện</a:t>
            </a:r>
            <a:r>
              <a:rPr lang="en-GB" sz="2800" dirty="0"/>
              <a:t>, </a:t>
            </a:r>
            <a:r>
              <a:rPr lang="en-GB" sz="2800" dirty="0" err="1"/>
              <a:t>thiết</a:t>
            </a:r>
            <a:r>
              <a:rPr lang="en-GB" sz="2800" dirty="0"/>
              <a:t> </a:t>
            </a:r>
            <a:r>
              <a:rPr lang="en-GB" sz="2800" dirty="0" err="1"/>
              <a:t>bị</a:t>
            </a:r>
            <a:r>
              <a:rPr lang="en-GB" sz="2800" dirty="0"/>
              <a:t> </a:t>
            </a:r>
            <a:r>
              <a:rPr lang="en-GB" sz="2800" dirty="0" err="1"/>
              <a:t>điện</a:t>
            </a:r>
            <a:r>
              <a:rPr lang="en-GB" sz="2800" dirty="0"/>
              <a:t> – </a:t>
            </a:r>
            <a:r>
              <a:rPr lang="en-GB" sz="2800" dirty="0" err="1"/>
              <a:t>điện</a:t>
            </a:r>
            <a:r>
              <a:rPr lang="en-GB" sz="2800" dirty="0"/>
              <a:t> </a:t>
            </a:r>
            <a:r>
              <a:rPr lang="en-GB" sz="2800" dirty="0" err="1"/>
              <a:t>tử</a:t>
            </a:r>
            <a:endParaRPr lang="en-US" sz="28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51718" y="8748066"/>
            <a:ext cx="16197599" cy="1429749"/>
          </a:xfrm>
          <a:prstGeom prst="roundRect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dirty="0"/>
              <a:t>Tích hợp từ các ngành cơ khí, điện – điện tử, điều khiển và công nghệ thông tin để phát triển các sản phẩm công nghệ cao, hệ thống tự động</a:t>
            </a:r>
            <a:endParaRPr lang="en-US" sz="28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9464" y="4486997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5593" y="5944703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8887" y="7472406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464" y="9006398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</a:t>
            </a:r>
          </a:p>
        </p:txBody>
      </p:sp>
      <p:pic>
        <p:nvPicPr>
          <p:cNvPr id="46" name="Picture 10" descr="num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291">
            <a:off x="179478" y="-275206"/>
            <a:ext cx="1901694" cy="277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145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8" name="chimes.wav"/>
          </p:stSnd>
        </p:sndAc>
      </p:transition>
    </mc:Choice>
    <mc:Fallback xmlns="">
      <p:transition spd="slow">
        <p:fade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373977" y="8768797"/>
            <a:ext cx="2267825" cy="226782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5473898" y="1028700"/>
            <a:ext cx="1422528" cy="1422528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288659" y="9158161"/>
            <a:ext cx="339725" cy="33972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6726563" y="9158161"/>
            <a:ext cx="339725" cy="33972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164467" y="9158161"/>
            <a:ext cx="339725" cy="339725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7BC61768-A8F9-AEBF-AC27-2F892FE6B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775482"/>
              </p:ext>
            </p:extLst>
          </p:nvPr>
        </p:nvGraphicFramePr>
        <p:xfrm>
          <a:off x="5059962" y="593026"/>
          <a:ext cx="11125200" cy="910094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29502">
                  <a:extLst>
                    <a:ext uri="{9D8B030D-6E8A-4147-A177-3AD203B41FA5}">
                      <a16:colId xmlns:a16="http://schemas.microsoft.com/office/drawing/2014/main" val="2119950820"/>
                    </a:ext>
                  </a:extLst>
                </a:gridCol>
                <a:gridCol w="5995698">
                  <a:extLst>
                    <a:ext uri="{9D8B030D-6E8A-4147-A177-3AD203B41FA5}">
                      <a16:colId xmlns:a16="http://schemas.microsoft.com/office/drawing/2014/main" val="3130758677"/>
                    </a:ext>
                  </a:extLst>
                </a:gridCol>
              </a:tblGrid>
              <a:tr h="8101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Nghề liên quan đến kĩ thuật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Nghề không liên quan đến kĩ thuật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713020"/>
                  </a:ext>
                </a:extLst>
              </a:tr>
              <a:tr h="790068"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 khí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GB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ĩ thuật thông tin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GB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ây dựng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 – điện tử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Thuỷ – hải sản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Nhạc công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GB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huỷ - hải sản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GB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sĩ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GB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án hàng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Marketing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GB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iễn viên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GB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hăm sóc sức khoẻ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320162"/>
                  </a:ext>
                </a:extLst>
              </a:tr>
            </a:tbl>
          </a:graphicData>
        </a:graphic>
      </p:graphicFrame>
      <p:grpSp>
        <p:nvGrpSpPr>
          <p:cNvPr id="22" name="Group 2">
            <a:extLst>
              <a:ext uri="{FF2B5EF4-FFF2-40B4-BE49-F238E27FC236}">
                <a16:creationId xmlns:a16="http://schemas.microsoft.com/office/drawing/2014/main" id="{85093EFE-6817-0061-ADB4-CAB3DA51AEC5}"/>
              </a:ext>
            </a:extLst>
          </p:cNvPr>
          <p:cNvGrpSpPr>
            <a:grpSpLocks noChangeAspect="1"/>
          </p:cNvGrpSpPr>
          <p:nvPr/>
        </p:nvGrpSpPr>
        <p:grpSpPr>
          <a:xfrm>
            <a:off x="-384157" y="-1895526"/>
            <a:ext cx="5591226" cy="5591226"/>
            <a:chOff x="0" y="0"/>
            <a:chExt cx="1708150" cy="1708150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889EDC52-241C-8F17-7425-5E698C8A2B0D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22686" y="406433"/>
            <a:ext cx="12683996" cy="2138025"/>
          </a:xfrm>
          <a:prstGeom prst="roundRect">
            <a:avLst/>
          </a:prstGeom>
          <a:solidFill>
            <a:srgbClr val="7937AB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0321" y="-684282"/>
            <a:ext cx="4570809" cy="4685079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3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solidFill>
                <a:srgbClr val="403152"/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9850" i="1" kern="0" dirty="0">
                    <a:solidFill>
                      <a:srgbClr val="FFFFFF"/>
                    </a:solidFill>
                    <a:latin typeface="#9Slide03 Roboto Medium" panose="02000000000000000000" pitchFamily="2" charset="0"/>
                    <a:ea typeface="#9Slide03 Roboto Medium" panose="02000000000000000000" pitchFamily="2" charset="0"/>
                  </a:rPr>
                  <a:t>5</a:t>
                </a: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8320" y="3009737"/>
            <a:ext cx="1142705" cy="115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140327" y="550579"/>
            <a:ext cx="822365" cy="8223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281" y="763311"/>
            <a:ext cx="1180713" cy="1180713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222038" y="1601125"/>
            <a:ext cx="822365" cy="8223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00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01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02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03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04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05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06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07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08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09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10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11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12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13</a:t>
            </a:r>
            <a:endParaRPr lang="vi-VN" sz="7199" b="1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 dirty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14</a:t>
            </a:r>
            <a:endParaRPr lang="vi-VN" sz="7199" b="1" kern="0" dirty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6887" y="2185649"/>
            <a:ext cx="1933388" cy="168770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89">
              <a:defRPr/>
            </a:pPr>
            <a:r>
              <a:rPr lang="en-US" sz="7199" b="1" kern="0" dirty="0">
                <a:solidFill>
                  <a:sysClr val="windowText" lastClr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15</a:t>
            </a:r>
            <a:endParaRPr lang="vi-VN" sz="7199" b="1" kern="0" dirty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6887" y="2058206"/>
            <a:ext cx="1933388" cy="1942595"/>
          </a:xfrm>
          <a:prstGeom prst="donut">
            <a:avLst>
              <a:gd name="adj" fmla="val 10370"/>
            </a:avLst>
          </a:prstGeom>
          <a:solidFill>
            <a:srgbClr val="00ADE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371189">
              <a:defRPr/>
            </a:pPr>
            <a:endParaRPr lang="vi-VN" sz="5999" kern="0">
              <a:solidFill>
                <a:sysClr val="windowText" lastClr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6858" y="4397117"/>
            <a:ext cx="1360743" cy="1127420"/>
          </a:xfrm>
          <a:prstGeom prst="triangle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6858" y="5865617"/>
            <a:ext cx="1360743" cy="1127420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6858" y="8927312"/>
            <a:ext cx="1360743" cy="1127420"/>
          </a:xfrm>
          <a:prstGeom prst="triangle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6858" y="7393321"/>
            <a:ext cx="1360743" cy="1127420"/>
          </a:xfrm>
          <a:prstGeom prst="triangle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en-US" sz="420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0942" y="4199267"/>
            <a:ext cx="16197599" cy="1429749"/>
          </a:xfrm>
          <a:prstGeom prst="roundRect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hiết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2800" dirty="0"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51718" y="5714852"/>
            <a:ext cx="16197599" cy="1429749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Gắn liền công việc thiết kế, chế tạo, bảo dưỡng và sửa chữa máy móc, thiết bị, công trình, hệ thống kĩ thuật</a:t>
            </a:r>
            <a:endParaRPr lang="en-US" sz="2800" dirty="0"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651718" y="7242152"/>
            <a:ext cx="16197599" cy="1429749"/>
          </a:xfrm>
          <a:prstGeom prst="roundRect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2800" dirty="0"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51718" y="8748066"/>
            <a:ext cx="16197599" cy="1429749"/>
          </a:xfrm>
          <a:prstGeom prst="roundRect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189">
              <a:defRPr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Tích hợp từ các ngành cơ khí, điện – điện tử, điều khiển và công nghệ thông tin để phát triển các sản phẩm công nghệ cao, hệ thống tự động, hệ thống thông minh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9464" y="4486997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5593" y="5944703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8887" y="7472406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464" y="9006398"/>
            <a:ext cx="641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89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8961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8" name="chimes.wav"/>
          </p:stSnd>
        </p:sndAc>
      </p:transition>
    </mc:Choice>
    <mc:Fallback xmlns="">
      <p:transition spd="slow">
        <p:fade/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Rectangle: Rounded Corners 1">
            <a:extLst>
              <a:ext uri="{FF2B5EF4-FFF2-40B4-BE49-F238E27FC236}">
                <a16:creationId xmlns:a16="http://schemas.microsoft.com/office/drawing/2014/main" id="{F74542E3-60AA-4596-A08B-DC783323ACF8}"/>
              </a:ext>
            </a:extLst>
          </p:cNvPr>
          <p:cNvSpPr/>
          <p:nvPr/>
        </p:nvSpPr>
        <p:spPr>
          <a:xfrm>
            <a:off x="8689835" y="2791020"/>
            <a:ext cx="8876639" cy="2670620"/>
          </a:xfrm>
          <a:prstGeom prst="roundRect">
            <a:avLst>
              <a:gd name="adj" fmla="val 35126"/>
            </a:avLst>
          </a:prstGeom>
          <a:solidFill>
            <a:srgbClr val="297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334" name="Rectangle: Rounded Corners 2">
            <a:extLst>
              <a:ext uri="{FF2B5EF4-FFF2-40B4-BE49-F238E27FC236}">
                <a16:creationId xmlns:a16="http://schemas.microsoft.com/office/drawing/2014/main" id="{AC881EC8-49C1-452B-B289-4318A02B7271}"/>
              </a:ext>
            </a:extLst>
          </p:cNvPr>
          <p:cNvSpPr/>
          <p:nvPr/>
        </p:nvSpPr>
        <p:spPr>
          <a:xfrm>
            <a:off x="8811754" y="6001019"/>
            <a:ext cx="8824271" cy="2148033"/>
          </a:xfrm>
          <a:prstGeom prst="roundRect">
            <a:avLst>
              <a:gd name="adj" fmla="val 35126"/>
            </a:avLst>
          </a:prstGeom>
          <a:solidFill>
            <a:srgbClr val="297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2335" name="Group 2334">
            <a:extLst>
              <a:ext uri="{FF2B5EF4-FFF2-40B4-BE49-F238E27FC236}">
                <a16:creationId xmlns:a16="http://schemas.microsoft.com/office/drawing/2014/main" id="{510C8B44-3E79-411E-9732-53E474FB0F3C}"/>
              </a:ext>
            </a:extLst>
          </p:cNvPr>
          <p:cNvGrpSpPr/>
          <p:nvPr/>
        </p:nvGrpSpPr>
        <p:grpSpPr>
          <a:xfrm>
            <a:off x="721526" y="2401093"/>
            <a:ext cx="6239624" cy="6239624"/>
            <a:chOff x="1171808" y="2023387"/>
            <a:chExt cx="2801037" cy="2801037"/>
          </a:xfrm>
        </p:grpSpPr>
        <p:sp>
          <p:nvSpPr>
            <p:cNvPr id="2336" name="Oval 2335">
              <a:extLst>
                <a:ext uri="{FF2B5EF4-FFF2-40B4-BE49-F238E27FC236}">
                  <a16:creationId xmlns:a16="http://schemas.microsoft.com/office/drawing/2014/main" id="{4E153341-962C-411C-86BD-A02480848BF8}"/>
                </a:ext>
              </a:extLst>
            </p:cNvPr>
            <p:cNvSpPr/>
            <p:nvPr/>
          </p:nvSpPr>
          <p:spPr>
            <a:xfrm>
              <a:off x="1268061" y="2119640"/>
              <a:ext cx="2633811" cy="2633811"/>
            </a:xfrm>
            <a:prstGeom prst="ellipse">
              <a:avLst/>
            </a:prstGeom>
            <a:solidFill>
              <a:srgbClr val="F6D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srgbClr val="DF2E2E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337" name="Oval 2336">
              <a:extLst>
                <a:ext uri="{FF2B5EF4-FFF2-40B4-BE49-F238E27FC236}">
                  <a16:creationId xmlns:a16="http://schemas.microsoft.com/office/drawing/2014/main" id="{9EFF141B-7199-422A-9625-E6A6E06B4AE5}"/>
                </a:ext>
              </a:extLst>
            </p:cNvPr>
            <p:cNvSpPr/>
            <p:nvPr/>
          </p:nvSpPr>
          <p:spPr>
            <a:xfrm>
              <a:off x="1171808" y="2023387"/>
              <a:ext cx="2801037" cy="2801037"/>
            </a:xfrm>
            <a:prstGeom prst="ellipse">
              <a:avLst/>
            </a:prstGeom>
            <a:noFill/>
            <a:ln>
              <a:solidFill>
                <a:srgbClr val="F6D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2339" name="Group 2338">
            <a:extLst>
              <a:ext uri="{FF2B5EF4-FFF2-40B4-BE49-F238E27FC236}">
                <a16:creationId xmlns:a16="http://schemas.microsoft.com/office/drawing/2014/main" id="{5B7A48E5-A5E0-4197-B707-0FA7CC0DF03E}"/>
              </a:ext>
            </a:extLst>
          </p:cNvPr>
          <p:cNvGrpSpPr/>
          <p:nvPr/>
        </p:nvGrpSpPr>
        <p:grpSpPr>
          <a:xfrm>
            <a:off x="7017464" y="4155933"/>
            <a:ext cx="1567029" cy="376653"/>
            <a:chOff x="4798817" y="1889558"/>
            <a:chExt cx="1114914" cy="251102"/>
          </a:xfrm>
        </p:grpSpPr>
        <p:cxnSp>
          <p:nvCxnSpPr>
            <p:cNvPr id="2340" name="Straight Connector 2339">
              <a:extLst>
                <a:ext uri="{FF2B5EF4-FFF2-40B4-BE49-F238E27FC236}">
                  <a16:creationId xmlns:a16="http://schemas.microsoft.com/office/drawing/2014/main" id="{C68FA93E-661A-487F-B0FC-EF5AFA6208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8817" y="1889558"/>
              <a:ext cx="287975" cy="251102"/>
            </a:xfrm>
            <a:prstGeom prst="line">
              <a:avLst/>
            </a:prstGeom>
            <a:ln w="28575">
              <a:solidFill>
                <a:srgbClr val="297F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1" name="Straight Arrow Connector 2340">
              <a:extLst>
                <a:ext uri="{FF2B5EF4-FFF2-40B4-BE49-F238E27FC236}">
                  <a16:creationId xmlns:a16="http://schemas.microsoft.com/office/drawing/2014/main" id="{69261BE8-6056-43A0-AC85-B5C37BE0FBF7}"/>
                </a:ext>
              </a:extLst>
            </p:cNvPr>
            <p:cNvCxnSpPr>
              <a:cxnSpLocks/>
            </p:cNvCxnSpPr>
            <p:nvPr/>
          </p:nvCxnSpPr>
          <p:spPr>
            <a:xfrm>
              <a:off x="5078083" y="1889558"/>
              <a:ext cx="835648" cy="0"/>
            </a:xfrm>
            <a:prstGeom prst="straightConnector1">
              <a:avLst/>
            </a:prstGeom>
            <a:ln w="28575">
              <a:solidFill>
                <a:srgbClr val="297F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42" name="TextBox 2341">
            <a:extLst>
              <a:ext uri="{FF2B5EF4-FFF2-40B4-BE49-F238E27FC236}">
                <a16:creationId xmlns:a16="http://schemas.microsoft.com/office/drawing/2014/main" id="{06B5CD91-4EE5-480C-AC76-466578151E79}"/>
              </a:ext>
            </a:extLst>
          </p:cNvPr>
          <p:cNvSpPr txBox="1"/>
          <p:nvPr/>
        </p:nvSpPr>
        <p:spPr>
          <a:xfrm>
            <a:off x="8959421" y="2904705"/>
            <a:ext cx="8375054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  <a:defRPr/>
            </a:pP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Internet,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grpSp>
        <p:nvGrpSpPr>
          <p:cNvPr id="2343" name="Group 2342">
            <a:extLst>
              <a:ext uri="{FF2B5EF4-FFF2-40B4-BE49-F238E27FC236}">
                <a16:creationId xmlns:a16="http://schemas.microsoft.com/office/drawing/2014/main" id="{678282A7-2B2D-451C-A699-A63A4AE9C8B5}"/>
              </a:ext>
            </a:extLst>
          </p:cNvPr>
          <p:cNvGrpSpPr/>
          <p:nvPr/>
        </p:nvGrpSpPr>
        <p:grpSpPr>
          <a:xfrm>
            <a:off x="7017464" y="6591569"/>
            <a:ext cx="1672371" cy="400523"/>
            <a:chOff x="4800602" y="4247277"/>
            <a:chExt cx="1114914" cy="267015"/>
          </a:xfrm>
        </p:grpSpPr>
        <p:cxnSp>
          <p:nvCxnSpPr>
            <p:cNvPr id="2344" name="Straight Connector 2343">
              <a:extLst>
                <a:ext uri="{FF2B5EF4-FFF2-40B4-BE49-F238E27FC236}">
                  <a16:creationId xmlns:a16="http://schemas.microsoft.com/office/drawing/2014/main" id="{D34E0DCE-424D-4683-A1C2-9A958B6C7A00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2" y="4247277"/>
              <a:ext cx="287975" cy="267015"/>
            </a:xfrm>
            <a:prstGeom prst="line">
              <a:avLst/>
            </a:prstGeom>
            <a:ln w="28575">
              <a:solidFill>
                <a:srgbClr val="297F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5" name="Straight Arrow Connector 2344">
              <a:extLst>
                <a:ext uri="{FF2B5EF4-FFF2-40B4-BE49-F238E27FC236}">
                  <a16:creationId xmlns:a16="http://schemas.microsoft.com/office/drawing/2014/main" id="{22CBC2A8-8C4C-46F6-9820-E3F041F27724}"/>
                </a:ext>
              </a:extLst>
            </p:cNvPr>
            <p:cNvCxnSpPr>
              <a:cxnSpLocks/>
            </p:cNvCxnSpPr>
            <p:nvPr/>
          </p:nvCxnSpPr>
          <p:spPr>
            <a:xfrm>
              <a:off x="5079868" y="4514292"/>
              <a:ext cx="835648" cy="0"/>
            </a:xfrm>
            <a:prstGeom prst="straightConnector1">
              <a:avLst/>
            </a:prstGeom>
            <a:ln w="28575">
              <a:solidFill>
                <a:srgbClr val="297F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46" name="TextBox 2345">
            <a:extLst>
              <a:ext uri="{FF2B5EF4-FFF2-40B4-BE49-F238E27FC236}">
                <a16:creationId xmlns:a16="http://schemas.microsoft.com/office/drawing/2014/main" id="{ABAECBC0-6C83-4311-8703-2269E047031B}"/>
              </a:ext>
            </a:extLst>
          </p:cNvPr>
          <p:cNvSpPr txBox="1"/>
          <p:nvPr/>
        </p:nvSpPr>
        <p:spPr>
          <a:xfrm>
            <a:off x="8981503" y="6286971"/>
            <a:ext cx="8429913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  <a:defRPr/>
            </a:pP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poster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fr-FR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2355" name="Google Shape;934;p62"/>
          <p:cNvPicPr preferRelativeResize="0"/>
          <p:nvPr/>
        </p:nvPicPr>
        <p:blipFill rotWithShape="1">
          <a:blip r:embed="rId3">
            <a:alphaModFix/>
          </a:blip>
          <a:srcRect l="-3348"/>
          <a:stretch/>
        </p:blipFill>
        <p:spPr>
          <a:xfrm>
            <a:off x="1" y="0"/>
            <a:ext cx="5624201" cy="1720362"/>
          </a:xfrm>
          <a:prstGeom prst="rect">
            <a:avLst/>
          </a:prstGeom>
          <a:noFill/>
          <a:ln>
            <a:noFill/>
          </a:ln>
        </p:spPr>
      </p:pic>
      <p:sp>
        <p:nvSpPr>
          <p:cNvPr id="2356" name="Google Shape;658;p47"/>
          <p:cNvSpPr txBox="1">
            <a:spLocks/>
          </p:cNvSpPr>
          <p:nvPr/>
        </p:nvSpPr>
        <p:spPr>
          <a:xfrm>
            <a:off x="5181068" y="1378585"/>
            <a:ext cx="8281713" cy="89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a"/>
              <a:buNone/>
              <a:defRPr sz="3500" b="0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6000" b="1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2358" name="Picture 235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0CE4E98-B7EC-44EC-A9E0-7A1B0EA28D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017" y="3098947"/>
            <a:ext cx="4666442" cy="466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13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3" grpId="0" animBg="1"/>
      <p:bldP spid="2334" grpId="0" animBg="1"/>
      <p:bldP spid="2342" grpId="0"/>
      <p:bldP spid="234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675"/>
            <a:ext cx="18288000" cy="7315200"/>
          </a:xfrm>
          <a:prstGeom prst="rect">
            <a:avLst/>
          </a:prstGeom>
          <a:solidFill>
            <a:srgbClr val="D4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088" y="2234738"/>
            <a:ext cx="13493822" cy="3368075"/>
          </a:xfrm>
          <a:prstGeom prst="rect">
            <a:avLst/>
          </a:prstGeom>
        </p:spPr>
      </p:pic>
      <p:sp>
        <p:nvSpPr>
          <p:cNvPr id="7" name="Google Shape;1744;p66"/>
          <p:cNvSpPr txBox="1">
            <a:spLocks noGrp="1"/>
          </p:cNvSpPr>
          <p:nvPr>
            <p:ph type="title"/>
          </p:nvPr>
        </p:nvSpPr>
        <p:spPr>
          <a:xfrm>
            <a:off x="1439999" y="568791"/>
            <a:ext cx="15408000" cy="11790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en" sz="5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5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2576;p77"/>
          <p:cNvSpPr txBox="1">
            <a:spLocks/>
          </p:cNvSpPr>
          <p:nvPr/>
        </p:nvSpPr>
        <p:spPr>
          <a:xfrm>
            <a:off x="7020666" y="5753830"/>
            <a:ext cx="4758249" cy="298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4000" b="1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Ôn</a:t>
            </a:r>
            <a:r>
              <a:rPr lang="en-US" sz="4000" b="1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tập</a:t>
            </a:r>
            <a:r>
              <a:rPr lang="en-US" sz="4000" b="1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kiến</a:t>
            </a:r>
            <a:r>
              <a:rPr lang="en-US" sz="4000" b="1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thức</a:t>
            </a:r>
            <a:r>
              <a:rPr lang="en-US" sz="4000" b="1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bài</a:t>
            </a:r>
            <a:r>
              <a:rPr lang="en-US" sz="4000" b="1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22</a:t>
            </a:r>
            <a:endParaRPr lang="vi-VN" sz="4000" b="1" kern="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Google Shape;2576;p77"/>
          <p:cNvSpPr txBox="1">
            <a:spLocks/>
          </p:cNvSpPr>
          <p:nvPr/>
        </p:nvSpPr>
        <p:spPr>
          <a:xfrm>
            <a:off x="1439999" y="5787436"/>
            <a:ext cx="5039247" cy="298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4000" b="1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Hoàn</a:t>
            </a:r>
            <a:r>
              <a:rPr lang="en-US" sz="4000" b="1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thành</a:t>
            </a:r>
            <a:r>
              <a:rPr lang="en-US" sz="4000" b="1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bài</a:t>
            </a:r>
            <a:r>
              <a:rPr lang="en-US" sz="4000" b="1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tập</a:t>
            </a:r>
            <a:r>
              <a:rPr lang="en-US" sz="4000" b="1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vận</a:t>
            </a:r>
            <a:r>
              <a:rPr lang="en-US" sz="4000" b="1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dụng</a:t>
            </a:r>
            <a:endParaRPr lang="vi-VN" sz="4000" b="1" kern="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Google Shape;2576;p77"/>
          <p:cNvSpPr txBox="1">
            <a:spLocks/>
          </p:cNvSpPr>
          <p:nvPr/>
        </p:nvSpPr>
        <p:spPr>
          <a:xfrm>
            <a:off x="12320336" y="5753830"/>
            <a:ext cx="5005139" cy="339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4000" b="1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Chuẩn</a:t>
            </a:r>
            <a:r>
              <a:rPr lang="en-US" sz="4000" b="1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bị</a:t>
            </a:r>
            <a:r>
              <a:rPr lang="en-US" sz="4000" b="1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nội</a:t>
            </a:r>
            <a:r>
              <a:rPr lang="en-US" sz="4000" b="1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dung </a:t>
            </a:r>
            <a:r>
              <a:rPr lang="en-US" sz="4000" b="1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cho</a:t>
            </a:r>
            <a:r>
              <a:rPr lang="en-US" sz="4000" b="1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dự</a:t>
            </a:r>
            <a:r>
              <a:rPr lang="en-US" sz="4000" b="1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án</a:t>
            </a:r>
            <a:endParaRPr lang="vi-VN" sz="4000" b="1" kern="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Picture 2" descr="Internet Logo clipart - Internet, Information, Text, transparent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37" l="4000" r="96333">
                        <a14:foregroundMark x1="16444" y1="71711" x2="34667" y2="39737"/>
                        <a14:foregroundMark x1="13889" y1="38684" x2="54889" y2="63947"/>
                        <a14:foregroundMark x1="13111" y1="40000" x2="23000" y2="68158"/>
                        <a14:foregroundMark x1="22444" y1="48158" x2="23222" y2="56184"/>
                        <a14:foregroundMark x1="24333" y1="67105" x2="62778" y2="65526"/>
                        <a14:foregroundMark x1="19667" y1="41316" x2="47778" y2="41316"/>
                        <a14:foregroundMark x1="26000" y1="44868" x2="54333" y2="55921"/>
                        <a14:foregroundMark x1="40667" y1="43553" x2="45889" y2="47500"/>
                        <a14:foregroundMark x1="21333" y1="57105" x2="45000" y2="57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543" y="2569930"/>
            <a:ext cx="2820081" cy="238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Hình ảnh Học Sinh đọc Sách PNG Với Nền Trong Suốt | Tải Xuống Miễn Phí Trên  Lovepik.com | Student cartoon, School cartoon, Cartoon style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444" y1="18667" x2="40000" y2="18667"/>
                        <a14:foregroundMark x1="68444" y1="49333" x2="72444" y2="56000"/>
                        <a14:foregroundMark x1="32000" y1="84889" x2="64444" y2="85333"/>
                        <a14:foregroundMark x1="67111" y1="82667" x2="67111" y2="82667"/>
                        <a14:foregroundMark x1="70667" y1="84000" x2="70667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18" y="2399272"/>
            <a:ext cx="2829149" cy="282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ình ảnh Bài Tập Về Nhà Nghiêm Túc PNG , Trẻ Em Clipart, Bài Tập Về Nhà,  đứa Trẻ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611" l="10000" r="90000">
                        <a14:foregroundMark x1="30278" y1="55278" x2="56111" y2="35556"/>
                        <a14:foregroundMark x1="35278" y1="53889" x2="45556" y2="48333"/>
                        <a14:foregroundMark x1="27778" y1="54444" x2="38056" y2="46389"/>
                        <a14:foregroundMark x1="56944" y1="36667" x2="56944" y2="36667"/>
                        <a14:foregroundMark x1="64167" y1="47778" x2="64167" y2="47778"/>
                        <a14:foregroundMark x1="52778" y1="93611" x2="52778" y2="9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042" y="2206317"/>
            <a:ext cx="2876742" cy="287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757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06844" y="7912196"/>
            <a:ext cx="4250782" cy="425078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453281" y="-820085"/>
            <a:ext cx="3018119" cy="301811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3200068" y="-2568192"/>
            <a:ext cx="8207789" cy="8207789"/>
            <a:chOff x="0" y="0"/>
            <a:chExt cx="1708150" cy="17081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194331" y="688975"/>
            <a:ext cx="339725" cy="33972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632235" y="688975"/>
            <a:ext cx="339725" cy="33972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7070140" y="688975"/>
            <a:ext cx="339725" cy="33972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2362200" y="3848100"/>
            <a:ext cx="14708698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06844" y="7912196"/>
            <a:ext cx="4250782" cy="425078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453281" y="-820085"/>
            <a:ext cx="3018119" cy="301811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3987239" y="-3414920"/>
            <a:ext cx="8207789" cy="8207789"/>
            <a:chOff x="0" y="0"/>
            <a:chExt cx="1708150" cy="17081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194331" y="688975"/>
            <a:ext cx="339725" cy="33972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632235" y="688975"/>
            <a:ext cx="339725" cy="33972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7070140" y="688975"/>
            <a:ext cx="339725" cy="33972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2581180" y="3086100"/>
            <a:ext cx="13604290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22: MỘT SỐ NGHỀ NGHIỆP LIÊN QUAN ĐẾN THIẾT KẾ</a:t>
            </a: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6819164" cy="681916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0" y="6350000"/>
                  </a:lnTo>
                  <a:cubicBezTo>
                    <a:pt x="3506470" y="6350000"/>
                    <a:pt x="6350000" y="3506470"/>
                    <a:pt x="6350000" y="0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0502" r="-50502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192949" y="-3035005"/>
            <a:ext cx="7251111" cy="7251111"/>
            <a:chOff x="0" y="0"/>
            <a:chExt cx="1708150" cy="1708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124964" y="1918821"/>
            <a:ext cx="7568897" cy="94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35806" y="8434200"/>
            <a:ext cx="2267825" cy="226782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223900" y="7832349"/>
            <a:ext cx="1425951" cy="142595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7444300" y="3782659"/>
            <a:ext cx="1393934" cy="1566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latin typeface="Open Sans Extra Bold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58820" y="3707623"/>
            <a:ext cx="6496487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991175" y="6112020"/>
            <a:ext cx="1393934" cy="1566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latin typeface="Open Sans Extra Bold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62800" y="6177019"/>
            <a:ext cx="8228507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6194331" y="688975"/>
            <a:ext cx="339725" cy="339725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6632235" y="688975"/>
            <a:ext cx="339725" cy="339725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7070140" y="688975"/>
            <a:ext cx="339725" cy="339725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118617" y="-4386739"/>
            <a:ext cx="10151428" cy="10151428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209800" y="2324100"/>
            <a:ext cx="8908817" cy="2598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NGHỀ NGHIỆP LIÊN QUAN ĐẾN THIẾT KẾ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194331" y="688975"/>
            <a:ext cx="339725" cy="33972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6632235" y="688975"/>
            <a:ext cx="339725" cy="33972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070140" y="688975"/>
            <a:ext cx="339725" cy="33972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144" y="7124700"/>
            <a:ext cx="2267825" cy="226782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214590" y="-4057824"/>
            <a:ext cx="8484671" cy="8484671"/>
            <a:chOff x="0" y="0"/>
            <a:chExt cx="1708150" cy="1708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75894" y="861768"/>
            <a:ext cx="1665934" cy="166593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693269" y="8694751"/>
            <a:ext cx="2267825" cy="226782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1417" y="1355071"/>
            <a:ext cx="814888" cy="499304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6194331" y="688975"/>
            <a:ext cx="339725" cy="33972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6632235" y="688975"/>
            <a:ext cx="339725" cy="339725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070140" y="688975"/>
            <a:ext cx="339725" cy="339725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A37A93E-E2EF-615C-5F2E-62739317FF15}"/>
              </a:ext>
            </a:extLst>
          </p:cNvPr>
          <p:cNvSpPr txBox="1"/>
          <p:nvPr/>
        </p:nvSpPr>
        <p:spPr>
          <a:xfrm>
            <a:off x="4555609" y="2933700"/>
            <a:ext cx="10351476" cy="5005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54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fr-FR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fr-FR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fr-FR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fr-FR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SGK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fr-FR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fr-FR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fr-FR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VN" sz="4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2540" indent="-5715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hững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nghề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2540" indent="-5715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Nghề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nghiệp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31539E1-D202-317B-5BCD-089B525F0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09" y="3924300"/>
            <a:ext cx="3962400" cy="443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B891489-E2A4-43CF-8CCA-A1B91C95ED18}"/>
              </a:ext>
            </a:extLst>
          </p:cNvPr>
          <p:cNvGrpSpPr/>
          <p:nvPr/>
        </p:nvGrpSpPr>
        <p:grpSpPr>
          <a:xfrm>
            <a:off x="1321241" y="5415823"/>
            <a:ext cx="7245611" cy="4190458"/>
            <a:chOff x="7448223" y="2840076"/>
            <a:chExt cx="4830407" cy="2489779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EFA600EC-3175-41F5-AD36-4A4727B51748}"/>
                </a:ext>
              </a:extLst>
            </p:cNvPr>
            <p:cNvSpPr/>
            <p:nvPr/>
          </p:nvSpPr>
          <p:spPr>
            <a:xfrm>
              <a:off x="7448223" y="2840076"/>
              <a:ext cx="4830407" cy="2489779"/>
            </a:xfrm>
            <a:prstGeom prst="roundRect">
              <a:avLst>
                <a:gd name="adj" fmla="val 10596"/>
              </a:avLst>
            </a:prstGeom>
            <a:solidFill>
              <a:srgbClr val="1352C4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9EA26B-AF6E-4022-B573-281417A90BC0}"/>
                </a:ext>
              </a:extLst>
            </p:cNvPr>
            <p:cNvSpPr txBox="1"/>
            <p:nvPr/>
          </p:nvSpPr>
          <p:spPr>
            <a:xfrm>
              <a:off x="7747860" y="3123436"/>
              <a:ext cx="3960017" cy="1368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khí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xây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dựng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điện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-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điện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tử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công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nghệ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thông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tin,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dệt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may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,...</a:t>
              </a:r>
              <a:r>
                <a:rPr lang="en-VN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95FEC6-520C-4E33-95E5-FBBD069D98CE}"/>
              </a:ext>
            </a:extLst>
          </p:cNvPr>
          <p:cNvGrpSpPr/>
          <p:nvPr/>
        </p:nvGrpSpPr>
        <p:grpSpPr>
          <a:xfrm>
            <a:off x="10058400" y="5448300"/>
            <a:ext cx="7141877" cy="4190458"/>
            <a:chOff x="6529145" y="3328736"/>
            <a:chExt cx="4559291" cy="3209007"/>
          </a:xfrm>
        </p:grpSpPr>
        <p:sp>
          <p:nvSpPr>
            <p:cNvPr id="14" name="Rectangle: Rounded Corners 32">
              <a:extLst>
                <a:ext uri="{FF2B5EF4-FFF2-40B4-BE49-F238E27FC236}">
                  <a16:creationId xmlns:a16="http://schemas.microsoft.com/office/drawing/2014/main" id="{7D997E1D-FB8C-40CB-AE4E-AA89B7F5B7FA}"/>
                </a:ext>
              </a:extLst>
            </p:cNvPr>
            <p:cNvSpPr/>
            <p:nvPr/>
          </p:nvSpPr>
          <p:spPr>
            <a:xfrm>
              <a:off x="6529145" y="3328736"/>
              <a:ext cx="4559291" cy="3209007"/>
            </a:xfrm>
            <a:prstGeom prst="roundRect">
              <a:avLst/>
            </a:prstGeom>
            <a:solidFill>
              <a:srgbClr val="4272C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60541C-ED34-4BA0-8607-1C290B09EBFA}"/>
                </a:ext>
              </a:extLst>
            </p:cNvPr>
            <p:cNvSpPr txBox="1"/>
            <p:nvPr/>
          </p:nvSpPr>
          <p:spPr>
            <a:xfrm>
              <a:off x="6571389" y="3575422"/>
              <a:ext cx="4507542" cy="177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giáo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dục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giao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thông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y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tế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vui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chơi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giải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trí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cũng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thiết</a:t>
              </a:r>
              <a:r>
                <a:rPr lang="fr-FR" sz="40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</a:t>
              </a:r>
              <a:r>
                <a:rPr lang="en-VN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kern="0" dirty="0">
                <a:solidFill>
                  <a:schemeClr val="bg1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: Rounded Corners 11">
            <a:extLst>
              <a:ext uri="{FF2B5EF4-FFF2-40B4-BE49-F238E27FC236}">
                <a16:creationId xmlns:a16="http://schemas.microsoft.com/office/drawing/2014/main" id="{8D34A2E3-8070-48C6-9AD1-DF83F38F7DDA}"/>
              </a:ext>
            </a:extLst>
          </p:cNvPr>
          <p:cNvSpPr/>
          <p:nvPr/>
        </p:nvSpPr>
        <p:spPr>
          <a:xfrm>
            <a:off x="1453589" y="3340899"/>
            <a:ext cx="7113263" cy="1235943"/>
          </a:xfrm>
          <a:prstGeom prst="roundRect">
            <a:avLst>
              <a:gd name="adj" fmla="val 35272"/>
            </a:avLst>
          </a:prstGeom>
          <a:solidFill>
            <a:srgbClr val="FBD6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lvl="1" algn="ctr">
              <a:defRPr/>
            </a:pPr>
            <a:r>
              <a:rPr lang="en-US" sz="4000" kern="0" dirty="0" err="1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Nghề</a:t>
            </a:r>
            <a:r>
              <a:rPr lang="en-US" sz="4000" kern="0" dirty="0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trong</a:t>
            </a:r>
            <a:r>
              <a:rPr lang="en-US" sz="4000" kern="0" dirty="0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lĩnh</a:t>
            </a:r>
            <a:r>
              <a:rPr lang="en-US" sz="4000" kern="0" dirty="0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vực</a:t>
            </a:r>
            <a:r>
              <a:rPr lang="en-US" sz="4000" kern="0" dirty="0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sản</a:t>
            </a:r>
            <a:r>
              <a:rPr lang="en-US" sz="4000" kern="0" dirty="0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xuất</a:t>
            </a:r>
            <a:r>
              <a:rPr lang="en-US" sz="4000" kern="0" dirty="0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công</a:t>
            </a:r>
            <a:r>
              <a:rPr lang="en-US" sz="4000" kern="0" dirty="0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nghiệp</a:t>
            </a:r>
            <a:r>
              <a:rPr lang="en-US" sz="4000" kern="0" dirty="0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Rectangle: Rounded Corners 34">
            <a:extLst>
              <a:ext uri="{FF2B5EF4-FFF2-40B4-BE49-F238E27FC236}">
                <a16:creationId xmlns:a16="http://schemas.microsoft.com/office/drawing/2014/main" id="{0D85E36E-0BC6-450D-A7B2-0F5BB86CE13C}"/>
              </a:ext>
            </a:extLst>
          </p:cNvPr>
          <p:cNvSpPr/>
          <p:nvPr/>
        </p:nvSpPr>
        <p:spPr>
          <a:xfrm>
            <a:off x="10139462" y="3319124"/>
            <a:ext cx="6935393" cy="1180091"/>
          </a:xfrm>
          <a:prstGeom prst="roundRect">
            <a:avLst>
              <a:gd name="adj" fmla="val 35272"/>
            </a:avLst>
          </a:prstGeom>
          <a:solidFill>
            <a:srgbClr val="FBD6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4000" kern="0" dirty="0" err="1">
                <a:latin typeface="Arial" panose="020B0604020202020204" pitchFamily="34" charset="0"/>
                <a:ea typeface="#9Slide03 Roboto Bold" panose="02000000000000000000" pitchFamily="2" charset="0"/>
                <a:cs typeface="Arial" panose="020B0604020202020204" pitchFamily="34" charset="0"/>
              </a:rPr>
              <a:t>Nghề</a:t>
            </a:r>
            <a:r>
              <a:rPr lang="en-US" sz="4000" kern="0" dirty="0">
                <a:latin typeface="Arial" panose="020B0604020202020204" pitchFamily="34" charset="0"/>
                <a:ea typeface="#9Slide03 Roboto Bol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#9Slide03 Roboto Bold" panose="02000000000000000000" pitchFamily="2" charset="0"/>
                <a:cs typeface="Arial" panose="020B0604020202020204" pitchFamily="34" charset="0"/>
              </a:rPr>
              <a:t>trong</a:t>
            </a:r>
            <a:r>
              <a:rPr lang="en-US" sz="4000" kern="0" dirty="0">
                <a:latin typeface="Arial" panose="020B0604020202020204" pitchFamily="34" charset="0"/>
                <a:ea typeface="#9Slide03 Roboto Bol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#9Slide03 Roboto Bold" panose="02000000000000000000" pitchFamily="2" charset="0"/>
                <a:cs typeface="Arial" panose="020B0604020202020204" pitchFamily="34" charset="0"/>
              </a:rPr>
              <a:t>lĩnh</a:t>
            </a:r>
            <a:r>
              <a:rPr lang="en-US" sz="4000" kern="0" dirty="0">
                <a:latin typeface="Arial" panose="020B0604020202020204" pitchFamily="34" charset="0"/>
                <a:ea typeface="#9Slide03 Roboto Bol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#9Slide03 Roboto Bold" panose="02000000000000000000" pitchFamily="2" charset="0"/>
                <a:cs typeface="Arial" panose="020B0604020202020204" pitchFamily="34" charset="0"/>
              </a:rPr>
              <a:t>vực</a:t>
            </a:r>
            <a:r>
              <a:rPr lang="en-US" sz="4000" kern="0" dirty="0">
                <a:latin typeface="Arial" panose="020B0604020202020204" pitchFamily="34" charset="0"/>
                <a:ea typeface="#9Slide03 Roboto Bol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#9Slide03 Roboto Bold" panose="02000000000000000000" pitchFamily="2" charset="0"/>
                <a:cs typeface="Arial" panose="020B0604020202020204" pitchFamily="34" charset="0"/>
              </a:rPr>
              <a:t>dịch</a:t>
            </a:r>
            <a:r>
              <a:rPr lang="en-US" sz="4000" kern="0" dirty="0">
                <a:latin typeface="Arial" panose="020B0604020202020204" pitchFamily="34" charset="0"/>
                <a:ea typeface="#9Slide03 Roboto Bol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#9Slide03 Roboto Bold" panose="02000000000000000000" pitchFamily="2" charset="0"/>
                <a:cs typeface="Arial" panose="020B0604020202020204" pitchFamily="34" charset="0"/>
              </a:rPr>
              <a:t>vụ</a:t>
            </a:r>
            <a:endParaRPr lang="en-US" sz="4000" kern="0" dirty="0">
              <a:latin typeface="Arial" panose="020B0604020202020204" pitchFamily="34" charset="0"/>
              <a:ea typeface="#9Slide03 Roboto Bol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35">
            <a:extLst>
              <a:ext uri="{FF2B5EF4-FFF2-40B4-BE49-F238E27FC236}">
                <a16:creationId xmlns:a16="http://schemas.microsoft.com/office/drawing/2014/main" id="{9E5523C0-8BCC-47B7-B3FE-3DA4B85D5B5F}"/>
              </a:ext>
            </a:extLst>
          </p:cNvPr>
          <p:cNvSpPr/>
          <p:nvPr/>
        </p:nvSpPr>
        <p:spPr>
          <a:xfrm>
            <a:off x="5864398" y="484914"/>
            <a:ext cx="7048467" cy="2017004"/>
          </a:xfrm>
          <a:prstGeom prst="roundRect">
            <a:avLst>
              <a:gd name="adj" fmla="val 35272"/>
            </a:avLst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lvl="1" algn="ctr">
              <a:lnSpc>
                <a:spcPct val="150000"/>
              </a:lnSpc>
              <a:defRPr/>
            </a:pPr>
            <a:r>
              <a:rPr lang="en-US" sz="5400" b="1" kern="0" dirty="0" err="1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Các</a:t>
            </a:r>
            <a:r>
              <a:rPr lang="en-US" sz="5400" b="1" kern="0" dirty="0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nghề</a:t>
            </a:r>
            <a:r>
              <a:rPr lang="en-US" sz="5400" b="1" kern="0" dirty="0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liên</a:t>
            </a:r>
            <a:r>
              <a:rPr lang="en-US" sz="5400" b="1" kern="0" dirty="0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quan</a:t>
            </a:r>
            <a:r>
              <a:rPr lang="en-US" sz="5400" b="1" kern="0" dirty="0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đến</a:t>
            </a:r>
            <a:r>
              <a:rPr lang="en-US" sz="5400" b="1" kern="0" dirty="0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thiết</a:t>
            </a:r>
            <a:r>
              <a:rPr lang="en-US" sz="5400" b="1" kern="0" dirty="0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kế</a:t>
            </a:r>
            <a:endParaRPr lang="en-US" sz="5400" b="1" kern="0" dirty="0"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907341-D612-4450-A972-91061F49368E}"/>
              </a:ext>
            </a:extLst>
          </p:cNvPr>
          <p:cNvCxnSpPr/>
          <p:nvPr/>
        </p:nvCxnSpPr>
        <p:spPr>
          <a:xfrm>
            <a:off x="4728677" y="4576842"/>
            <a:ext cx="2" cy="793830"/>
          </a:xfrm>
          <a:prstGeom prst="straightConnector1">
            <a:avLst/>
          </a:prstGeom>
          <a:noFill/>
          <a:ln w="6350" cap="flat" cmpd="sng" algn="ctr">
            <a:solidFill>
              <a:srgbClr val="135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CFAA6F-011A-4470-AEC5-0DA410CAFA09}"/>
              </a:ext>
            </a:extLst>
          </p:cNvPr>
          <p:cNvCxnSpPr>
            <a:cxnSpLocks/>
          </p:cNvCxnSpPr>
          <p:nvPr/>
        </p:nvCxnSpPr>
        <p:spPr>
          <a:xfrm>
            <a:off x="4740711" y="2840298"/>
            <a:ext cx="8866449" cy="0"/>
          </a:xfrm>
          <a:prstGeom prst="line">
            <a:avLst/>
          </a:prstGeom>
          <a:noFill/>
          <a:ln w="6350" cap="flat" cmpd="sng" algn="ctr">
            <a:solidFill>
              <a:srgbClr val="1352C4"/>
            </a:solidFill>
            <a:prstDash val="solid"/>
            <a:miter lim="800000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B165C4F-9B39-4011-9312-67C03AC27206}"/>
              </a:ext>
            </a:extLst>
          </p:cNvPr>
          <p:cNvCxnSpPr>
            <a:cxnSpLocks/>
          </p:cNvCxnSpPr>
          <p:nvPr/>
        </p:nvCxnSpPr>
        <p:spPr>
          <a:xfrm>
            <a:off x="4740709" y="2876282"/>
            <a:ext cx="0" cy="433635"/>
          </a:xfrm>
          <a:prstGeom prst="straightConnector1">
            <a:avLst/>
          </a:prstGeom>
          <a:noFill/>
          <a:ln w="6350" cap="flat" cmpd="sng" algn="ctr">
            <a:solidFill>
              <a:srgbClr val="135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E7C5495-59E5-44A2-8E36-E7C7EFF32CDD}"/>
              </a:ext>
            </a:extLst>
          </p:cNvPr>
          <p:cNvCxnSpPr>
            <a:cxnSpLocks/>
          </p:cNvCxnSpPr>
          <p:nvPr/>
        </p:nvCxnSpPr>
        <p:spPr>
          <a:xfrm>
            <a:off x="13607157" y="2879861"/>
            <a:ext cx="0" cy="436932"/>
          </a:xfrm>
          <a:prstGeom prst="straightConnector1">
            <a:avLst/>
          </a:prstGeom>
          <a:noFill/>
          <a:ln w="6350" cap="flat" cmpd="sng" algn="ctr">
            <a:solidFill>
              <a:srgbClr val="135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371E8DC-F23A-49B7-A41C-0197E696BB25}"/>
              </a:ext>
            </a:extLst>
          </p:cNvPr>
          <p:cNvCxnSpPr>
            <a:cxnSpLocks/>
            <a:stCxn id="18" idx="2"/>
          </p:cNvCxnSpPr>
          <p:nvPr/>
        </p:nvCxnSpPr>
        <p:spPr>
          <a:xfrm flipH="1" flipV="1">
            <a:off x="9283866" y="2451951"/>
            <a:ext cx="104766" cy="49967"/>
          </a:xfrm>
          <a:prstGeom prst="straightConnector1">
            <a:avLst/>
          </a:prstGeom>
          <a:noFill/>
          <a:ln w="6350" cap="flat" cmpd="sng" algn="ctr">
            <a:solidFill>
              <a:srgbClr val="135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7907341-D612-4450-A972-91061F49368E}"/>
              </a:ext>
            </a:extLst>
          </p:cNvPr>
          <p:cNvCxnSpPr/>
          <p:nvPr/>
        </p:nvCxnSpPr>
        <p:spPr>
          <a:xfrm>
            <a:off x="13629339" y="4576842"/>
            <a:ext cx="2" cy="793830"/>
          </a:xfrm>
          <a:prstGeom prst="straightConnector1">
            <a:avLst/>
          </a:prstGeom>
          <a:noFill/>
          <a:ln w="6350" cap="flat" cmpd="sng" algn="ctr">
            <a:solidFill>
              <a:srgbClr val="1352C4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1355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2647492" y="-2640381"/>
            <a:ext cx="6988954" cy="6988954"/>
            <a:chOff x="0" y="0"/>
            <a:chExt cx="1708150" cy="1708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9ADA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144000" y="6424021"/>
            <a:ext cx="1665934" cy="166593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A4E6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755472" y="8757572"/>
            <a:ext cx="2267825" cy="226782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A8C98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04674" y="6884694"/>
            <a:ext cx="744586" cy="744586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4741827" y="4973638"/>
            <a:ext cx="1215533" cy="339725"/>
            <a:chOff x="0" y="0"/>
            <a:chExt cx="1620711" cy="45296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452967" cy="452967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A8C98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583872" y="0"/>
              <a:ext cx="452967" cy="452967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9ADA7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1167744" y="0"/>
              <a:ext cx="452967" cy="45296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A4E69"/>
              </a:solidFill>
            </p:spPr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561D0E4-D5E8-5A2E-76D9-4D10EB512FE1}"/>
              </a:ext>
            </a:extLst>
          </p:cNvPr>
          <p:cNvSpPr txBox="1"/>
          <p:nvPr/>
        </p:nvSpPr>
        <p:spPr>
          <a:xfrm>
            <a:off x="4912194" y="935502"/>
            <a:ext cx="10468706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=&gt;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nghề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thừa</a:t>
            </a:r>
            <a:r>
              <a:rPr lang="en-VN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67A5EF29-1882-E2C6-7DD3-EA7E13966E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8150569"/>
              </p:ext>
            </p:extLst>
          </p:nvPr>
        </p:nvGraphicFramePr>
        <p:xfrm>
          <a:off x="3157593" y="1650961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1831</Words>
  <Application>Microsoft Macintosh PowerPoint</Application>
  <PresentationFormat>Custom</PresentationFormat>
  <Paragraphs>285</Paragraphs>
  <Slides>33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Roboto</vt:lpstr>
      <vt:lpstr>Open Sans</vt:lpstr>
      <vt:lpstr>Jua</vt:lpstr>
      <vt:lpstr>Open Sans Extra Bold</vt:lpstr>
      <vt:lpstr>Bebas Neue</vt:lpstr>
      <vt:lpstr>Ranchers</vt:lpstr>
      <vt:lpstr>Calibri</vt:lpstr>
      <vt:lpstr>Wingdings</vt:lpstr>
      <vt:lpstr>Fredoka One</vt:lpstr>
      <vt:lpstr>#9Slide03 Roboto Medium</vt:lpstr>
      <vt:lpstr>#9Slide05 Dancing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 Colorful Pastel Art Class Kids Presentation </dc:title>
  <cp:lastModifiedBy>Microsoft Office User</cp:lastModifiedBy>
  <cp:revision>3</cp:revision>
  <dcterms:created xsi:type="dcterms:W3CDTF">2006-08-16T00:00:00Z</dcterms:created>
  <dcterms:modified xsi:type="dcterms:W3CDTF">2022-12-13T10:49:28Z</dcterms:modified>
  <dc:identifier>DAFUeQ8vIFs</dc:identifier>
</cp:coreProperties>
</file>