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media/image14.svg" ContentType="image/svg+xml"/>
  <Override PartName="/ppt/media/image19.svg" ContentType="image/svg+xml"/>
  <Override PartName="/ppt/media/image28.svg" ContentType="image/svg+xml"/>
  <Override PartName="/ppt/media/image3.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317" r:id="rId3"/>
    <p:sldId id="318" r:id="rId4"/>
    <p:sldId id="258" r:id="rId5"/>
    <p:sldId id="314" r:id="rId7"/>
    <p:sldId id="315" r:id="rId8"/>
    <p:sldId id="316" r:id="rId9"/>
    <p:sldId id="319" r:id="rId10"/>
    <p:sldId id="320" r:id="rId11"/>
    <p:sldId id="321" r:id="rId12"/>
    <p:sldId id="322" r:id="rId13"/>
    <p:sldId id="324" r:id="rId14"/>
    <p:sldId id="325" r:id="rId15"/>
    <p:sldId id="326" r:id="rId16"/>
    <p:sldId id="327" r:id="rId17"/>
    <p:sldId id="329" r:id="rId18"/>
    <p:sldId id="328" r:id="rId19"/>
    <p:sldId id="330" r:id="rId20"/>
    <p:sldId id="331" r:id="rId21"/>
    <p:sldId id="334" r:id="rId22"/>
    <p:sldId id="336" r:id="rId23"/>
    <p:sldId id="335" r:id="rId24"/>
    <p:sldId id="337" r:id="rId25"/>
    <p:sldId id="338" r:id="rId26"/>
    <p:sldId id="339" r:id="rId27"/>
    <p:sldId id="340" r:id="rId28"/>
    <p:sldId id="341" r:id="rId29"/>
    <p:sldId id="343" r:id="rId30"/>
    <p:sldId id="344" r:id="rId31"/>
    <p:sldId id="342"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268" r:id="rId48"/>
    <p:sldId id="360" r:id="rId49"/>
  </p:sldIdLst>
  <p:sldSz cx="9144000" cy="5143500" type="screen16x9"/>
  <p:notesSz cx="6858000" cy="9144000"/>
  <p:embeddedFontLst>
    <p:embeddedFont>
      <p:font typeface="Secular One" panose="00000500000000000000"/>
      <p:regular r:id="rId53"/>
    </p:embeddedFont>
    <p:embeddedFont>
      <p:font typeface="Istok Web" panose="020F0603030403020204"/>
      <p:regular r:id="rId54"/>
    </p:embeddedFont>
    <p:embeddedFont>
      <p:font typeface="Cambria Math" panose="02040503050406030204" pitchFamily="18"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21415D9-36F7-43E2-AB2F-B90AF26B5E84}">
      <p14:sectionLst xmlns:p14="http://schemas.microsoft.com/office/powerpoint/2010/main">
        <p14:section name="Default Section" id="{ABFB4CBF-7B5A-45EF-924A-F875B8992EE4}">
          <p14:sldIdLst>
            <p14:sldId id="317"/>
            <p14:sldId id="318"/>
            <p14:sldId id="258"/>
            <p14:sldId id="314"/>
            <p14:sldId id="315"/>
            <p14:sldId id="316"/>
            <p14:sldId id="319"/>
            <p14:sldId id="320"/>
            <p14:sldId id="321"/>
            <p14:sldId id="322"/>
            <p14:sldId id="324"/>
            <p14:sldId id="325"/>
            <p14:sldId id="326"/>
            <p14:sldId id="327"/>
            <p14:sldId id="329"/>
            <p14:sldId id="328"/>
            <p14:sldId id="330"/>
            <p14:sldId id="331"/>
            <p14:sldId id="334"/>
            <p14:sldId id="336"/>
            <p14:sldId id="335"/>
            <p14:sldId id="337"/>
            <p14:sldId id="338"/>
            <p14:sldId id="339"/>
            <p14:sldId id="340"/>
            <p14:sldId id="341"/>
            <p14:sldId id="343"/>
            <p14:sldId id="344"/>
            <p14:sldId id="342"/>
            <p14:sldId id="345"/>
            <p14:sldId id="346"/>
            <p14:sldId id="347"/>
            <p14:sldId id="348"/>
            <p14:sldId id="349"/>
            <p14:sldId id="350"/>
            <p14:sldId id="351"/>
            <p14:sldId id="352"/>
            <p14:sldId id="353"/>
            <p14:sldId id="354"/>
            <p14:sldId id="355"/>
            <p14:sldId id="356"/>
            <p14:sldId id="357"/>
            <p14:sldId id="358"/>
            <p14:sldId id="359"/>
            <p14:sldId id="268"/>
            <p14:sldId id="360"/>
          </p14:sldIdLst>
        </p14:section>
      </p14:sectionLst>
    </p:ex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5" Type="http://schemas.openxmlformats.org/officeDocument/2006/relationships/font" Target="fonts/font3.fntdata"/><Relationship Id="rId54" Type="http://schemas.openxmlformats.org/officeDocument/2006/relationships/font" Target="fonts/font2.fntdata"/><Relationship Id="rId53" Type="http://schemas.openxmlformats.org/officeDocument/2006/relationships/font" Target="fonts/font1.fntdata"/><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1"/>
        <p:cNvGrpSpPr/>
        <p:nvPr/>
      </p:nvGrpSpPr>
      <p:grpSpPr>
        <a:xfrm>
          <a:off x="0" y="0"/>
          <a:ext cx="0" cy="0"/>
          <a:chOff x="0" y="0"/>
          <a:chExt cx="0" cy="0"/>
        </a:xfrm>
      </p:grpSpPr>
      <p:sp>
        <p:nvSpPr>
          <p:cNvPr id="682" name="Google Shape;6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4"/>
        <p:cNvGrpSpPr/>
        <p:nvPr/>
      </p:nvGrpSpPr>
      <p:grpSpPr>
        <a:xfrm>
          <a:off x="0" y="0"/>
          <a:ext cx="0" cy="0"/>
          <a:chOff x="0" y="0"/>
          <a:chExt cx="0" cy="0"/>
        </a:xfrm>
      </p:grpSpPr>
      <p:sp>
        <p:nvSpPr>
          <p:cNvPr id="855" name="Google Shape;85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4"/>
        <p:cNvGrpSpPr/>
        <p:nvPr/>
      </p:nvGrpSpPr>
      <p:grpSpPr>
        <a:xfrm>
          <a:off x="0" y="0"/>
          <a:ext cx="0" cy="0"/>
          <a:chOff x="0" y="0"/>
          <a:chExt cx="0" cy="0"/>
        </a:xfrm>
      </p:grpSpPr>
      <p:sp>
        <p:nvSpPr>
          <p:cNvPr id="855" name="Google Shape;85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41"/>
        <p:cNvGrpSpPr/>
        <p:nvPr/>
      </p:nvGrpSpPr>
      <p:grpSpPr>
        <a:xfrm>
          <a:off x="0" y="0"/>
          <a:ext cx="0" cy="0"/>
          <a:chOff x="0" y="0"/>
          <a:chExt cx="0" cy="0"/>
        </a:xfrm>
      </p:grpSpPr>
      <p:sp>
        <p:nvSpPr>
          <p:cNvPr id="1142" name="Google Shape;1142;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4"/>
        <p:cNvGrpSpPr/>
        <p:nvPr/>
      </p:nvGrpSpPr>
      <p:grpSpPr>
        <a:xfrm>
          <a:off x="0" y="0"/>
          <a:ext cx="0" cy="0"/>
          <a:chOff x="0" y="0"/>
          <a:chExt cx="0" cy="0"/>
        </a:xfrm>
      </p:grpSpPr>
      <p:sp>
        <p:nvSpPr>
          <p:cNvPr id="555" name="Google Shape;5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9000"/>
          </a:blip>
          <a:srcRect/>
          <a:stretch>
            <a:fillRect/>
          </a:stretch>
        </p:blipFill>
        <p:spPr>
          <a:xfrm>
            <a:off x="0" y="0"/>
            <a:ext cx="9144000" cy="5143522"/>
          </a:xfrm>
          <a:prstGeom prst="rect">
            <a:avLst/>
          </a:prstGeom>
          <a:noFill/>
          <a:ln>
            <a:noFill/>
          </a:ln>
        </p:spPr>
      </p:pic>
      <p:grpSp>
        <p:nvGrpSpPr>
          <p:cNvPr id="10" name="Google Shape;10;p2"/>
          <p:cNvGrpSpPr/>
          <p:nvPr/>
        </p:nvGrpSpPr>
        <p:grpSpPr>
          <a:xfrm>
            <a:off x="-5250" y="148063"/>
            <a:ext cx="9154500" cy="5000675"/>
            <a:chOff x="-5250" y="148063"/>
            <a:chExt cx="9154500" cy="5000675"/>
          </a:xfrm>
        </p:grpSpPr>
        <p:cxnSp>
          <p:nvCxnSpPr>
            <p:cNvPr id="11" name="Google Shape;11;p2"/>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3" name="Google Shape;13;p2"/>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14" name="Google Shape;14;p2"/>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15" name="Google Shape;15;p2"/>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grpSp>
      <p:sp>
        <p:nvSpPr>
          <p:cNvPr id="16" name="Google Shape;16;p2"/>
          <p:cNvSpPr txBox="1">
            <a:spLocks noGrp="1"/>
          </p:cNvSpPr>
          <p:nvPr>
            <p:ph type="ctrTitle"/>
          </p:nvPr>
        </p:nvSpPr>
        <p:spPr>
          <a:xfrm>
            <a:off x="3953375" y="1489713"/>
            <a:ext cx="4477500" cy="15594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4700"/>
              <a:buNone/>
              <a:defRPr sz="4700">
                <a:latin typeface="Secular One" panose="00000500000000000000"/>
                <a:ea typeface="Secular One" panose="00000500000000000000"/>
                <a:cs typeface="Secular One" panose="00000500000000000000"/>
                <a:sym typeface="Secular One" panose="00000500000000000000"/>
              </a:defRPr>
            </a:lvl1pPr>
            <a:lvl2pPr lvl="1" algn="ctr">
              <a:spcBef>
                <a:spcPts val="0"/>
              </a:spcBef>
              <a:spcAft>
                <a:spcPts val="0"/>
              </a:spcAft>
              <a:buClr>
                <a:srgbClr val="191919"/>
              </a:buClr>
              <a:buSzPts val="4700"/>
              <a:buNone/>
              <a:defRPr sz="4700">
                <a:solidFill>
                  <a:srgbClr val="191919"/>
                </a:solidFill>
              </a:defRPr>
            </a:lvl2pPr>
            <a:lvl3pPr lvl="2" algn="ctr">
              <a:spcBef>
                <a:spcPts val="0"/>
              </a:spcBef>
              <a:spcAft>
                <a:spcPts val="0"/>
              </a:spcAft>
              <a:buClr>
                <a:srgbClr val="191919"/>
              </a:buClr>
              <a:buSzPts val="4700"/>
              <a:buNone/>
              <a:defRPr sz="4700">
                <a:solidFill>
                  <a:srgbClr val="191919"/>
                </a:solidFill>
              </a:defRPr>
            </a:lvl3pPr>
            <a:lvl4pPr lvl="3" algn="ctr">
              <a:spcBef>
                <a:spcPts val="0"/>
              </a:spcBef>
              <a:spcAft>
                <a:spcPts val="0"/>
              </a:spcAft>
              <a:buClr>
                <a:srgbClr val="191919"/>
              </a:buClr>
              <a:buSzPts val="4700"/>
              <a:buNone/>
              <a:defRPr sz="4700">
                <a:solidFill>
                  <a:srgbClr val="191919"/>
                </a:solidFill>
              </a:defRPr>
            </a:lvl4pPr>
            <a:lvl5pPr lvl="4" algn="ctr">
              <a:spcBef>
                <a:spcPts val="0"/>
              </a:spcBef>
              <a:spcAft>
                <a:spcPts val="0"/>
              </a:spcAft>
              <a:buClr>
                <a:srgbClr val="191919"/>
              </a:buClr>
              <a:buSzPts val="4700"/>
              <a:buNone/>
              <a:defRPr sz="4700">
                <a:solidFill>
                  <a:srgbClr val="191919"/>
                </a:solidFill>
              </a:defRPr>
            </a:lvl5pPr>
            <a:lvl6pPr lvl="5" algn="ctr">
              <a:spcBef>
                <a:spcPts val="0"/>
              </a:spcBef>
              <a:spcAft>
                <a:spcPts val="0"/>
              </a:spcAft>
              <a:buClr>
                <a:srgbClr val="191919"/>
              </a:buClr>
              <a:buSzPts val="4700"/>
              <a:buNone/>
              <a:defRPr sz="4700">
                <a:solidFill>
                  <a:srgbClr val="191919"/>
                </a:solidFill>
              </a:defRPr>
            </a:lvl6pPr>
            <a:lvl7pPr lvl="6" algn="ctr">
              <a:spcBef>
                <a:spcPts val="0"/>
              </a:spcBef>
              <a:spcAft>
                <a:spcPts val="0"/>
              </a:spcAft>
              <a:buClr>
                <a:srgbClr val="191919"/>
              </a:buClr>
              <a:buSzPts val="4700"/>
              <a:buNone/>
              <a:defRPr sz="4700">
                <a:solidFill>
                  <a:srgbClr val="191919"/>
                </a:solidFill>
              </a:defRPr>
            </a:lvl7pPr>
            <a:lvl8pPr lvl="7" algn="ctr">
              <a:spcBef>
                <a:spcPts val="0"/>
              </a:spcBef>
              <a:spcAft>
                <a:spcPts val="0"/>
              </a:spcAft>
              <a:buClr>
                <a:srgbClr val="191919"/>
              </a:buClr>
              <a:buSzPts val="4700"/>
              <a:buNone/>
              <a:defRPr sz="4700">
                <a:solidFill>
                  <a:srgbClr val="191919"/>
                </a:solidFill>
              </a:defRPr>
            </a:lvl8pPr>
            <a:lvl9pPr lvl="8" algn="ctr">
              <a:spcBef>
                <a:spcPts val="0"/>
              </a:spcBef>
              <a:spcAft>
                <a:spcPts val="0"/>
              </a:spcAft>
              <a:buClr>
                <a:srgbClr val="191919"/>
              </a:buClr>
              <a:buSzPts val="4700"/>
              <a:buNone/>
              <a:defRPr sz="4700">
                <a:solidFill>
                  <a:srgbClr val="191919"/>
                </a:solidFill>
              </a:defRPr>
            </a:lvl9pPr>
          </a:lstStyle>
          <a:p/>
        </p:txBody>
      </p:sp>
      <p:sp>
        <p:nvSpPr>
          <p:cNvPr id="17" name="Google Shape;17;p2"/>
          <p:cNvSpPr txBox="1">
            <a:spLocks noGrp="1"/>
          </p:cNvSpPr>
          <p:nvPr>
            <p:ph type="subTitle" idx="1"/>
          </p:nvPr>
        </p:nvSpPr>
        <p:spPr>
          <a:xfrm>
            <a:off x="3953375" y="3242188"/>
            <a:ext cx="4477500" cy="41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mt="69000"/>
          </a:blip>
          <a:srcRect/>
          <a:stretch>
            <a:fillRect/>
          </a:stretch>
        </p:blipFill>
        <p:spPr>
          <a:xfrm>
            <a:off x="0" y="0"/>
            <a:ext cx="9144000" cy="5143522"/>
          </a:xfrm>
          <a:prstGeom prst="rect">
            <a:avLst/>
          </a:prstGeom>
          <a:noFill/>
          <a:ln>
            <a:noFill/>
          </a:ln>
        </p:spPr>
      </p:pic>
      <p:grpSp>
        <p:nvGrpSpPr>
          <p:cNvPr id="20" name="Google Shape;20;p3"/>
          <p:cNvGrpSpPr/>
          <p:nvPr/>
        </p:nvGrpSpPr>
        <p:grpSpPr>
          <a:xfrm>
            <a:off x="-5250" y="148063"/>
            <a:ext cx="9154500" cy="5000675"/>
            <a:chOff x="-5250" y="148063"/>
            <a:chExt cx="9154500" cy="5000675"/>
          </a:xfrm>
        </p:grpSpPr>
        <p:cxnSp>
          <p:nvCxnSpPr>
            <p:cNvPr id="21" name="Google Shape;21;p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23" name="Google Shape;23;p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24" name="Google Shape;24;p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25" name="Google Shape;25;p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grpSp>
      <p:sp>
        <p:nvSpPr>
          <p:cNvPr id="26" name="Google Shape;26;p3"/>
          <p:cNvSpPr txBox="1">
            <a:spLocks noGrp="1"/>
          </p:cNvSpPr>
          <p:nvPr>
            <p:ph type="title"/>
          </p:nvPr>
        </p:nvSpPr>
        <p:spPr>
          <a:xfrm>
            <a:off x="720000" y="2051275"/>
            <a:ext cx="4698600" cy="1577400"/>
          </a:xfrm>
          <a:prstGeom prst="rect">
            <a:avLst/>
          </a:prstGeom>
        </p:spPr>
        <p:txBody>
          <a:bodyPr spcFirstLastPara="1" wrap="square" lIns="91425" tIns="91425" rIns="91425" bIns="91425" anchor="b" anchorCtr="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27" name="Google Shape;27;p3"/>
          <p:cNvSpPr txBox="1">
            <a:spLocks noGrp="1"/>
          </p:cNvSpPr>
          <p:nvPr>
            <p:ph type="title" idx="2" hasCustomPrompt="1"/>
          </p:nvPr>
        </p:nvSpPr>
        <p:spPr>
          <a:xfrm>
            <a:off x="2363550" y="1037225"/>
            <a:ext cx="1411500" cy="841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8" name="Google Shape;28;p3"/>
          <p:cNvSpPr txBox="1">
            <a:spLocks noGrp="1"/>
          </p:cNvSpPr>
          <p:nvPr>
            <p:ph type="subTitle" idx="1"/>
          </p:nvPr>
        </p:nvSpPr>
        <p:spPr>
          <a:xfrm>
            <a:off x="720000" y="3800925"/>
            <a:ext cx="4698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5"/>
        <p:cNvGrpSpPr/>
        <p:nvPr/>
      </p:nvGrpSpPr>
      <p:grpSpPr>
        <a:xfrm>
          <a:off x="0" y="0"/>
          <a:ext cx="0" cy="0"/>
          <a:chOff x="0" y="0"/>
          <a:chExt cx="0" cy="0"/>
        </a:xfrm>
      </p:grpSpPr>
      <p:pic>
        <p:nvPicPr>
          <p:cNvPr id="126" name="Google Shape;126;p13"/>
          <p:cNvPicPr preferRelativeResize="0"/>
          <p:nvPr/>
        </p:nvPicPr>
        <p:blipFill rotWithShape="1">
          <a:blip r:embed="rId2">
            <a:alphaModFix amt="69000"/>
          </a:blip>
          <a:srcRect/>
          <a:stretch>
            <a:fillRect/>
          </a:stretch>
        </p:blipFill>
        <p:spPr>
          <a:xfrm>
            <a:off x="0" y="0"/>
            <a:ext cx="9144000" cy="5143522"/>
          </a:xfrm>
          <a:prstGeom prst="rect">
            <a:avLst/>
          </a:prstGeom>
          <a:noFill/>
          <a:ln>
            <a:noFill/>
          </a:ln>
        </p:spPr>
      </p:pic>
      <p:grpSp>
        <p:nvGrpSpPr>
          <p:cNvPr id="127" name="Google Shape;127;p13"/>
          <p:cNvGrpSpPr/>
          <p:nvPr/>
        </p:nvGrpSpPr>
        <p:grpSpPr>
          <a:xfrm>
            <a:off x="-5250" y="148063"/>
            <a:ext cx="9154500" cy="5000675"/>
            <a:chOff x="-5250" y="148063"/>
            <a:chExt cx="9154500" cy="5000675"/>
          </a:xfrm>
        </p:grpSpPr>
        <p:cxnSp>
          <p:nvCxnSpPr>
            <p:cNvPr id="128" name="Google Shape;128;p1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1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30" name="Google Shape;130;p1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131" name="Google Shape;131;p1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132" name="Google Shape;132;p1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grpSp>
      <p:sp>
        <p:nvSpPr>
          <p:cNvPr id="133" name="Google Shape;133;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4" name="Google Shape;134;p13"/>
          <p:cNvSpPr txBox="1">
            <a:spLocks noGrp="1"/>
          </p:cNvSpPr>
          <p:nvPr>
            <p:ph type="subTitle" idx="1"/>
          </p:nvPr>
        </p:nvSpPr>
        <p:spPr>
          <a:xfrm>
            <a:off x="1447926" y="198850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5" name="Google Shape;135;p13"/>
          <p:cNvSpPr txBox="1">
            <a:spLocks noGrp="1"/>
          </p:cNvSpPr>
          <p:nvPr>
            <p:ph type="subTitle" idx="2"/>
          </p:nvPr>
        </p:nvSpPr>
        <p:spPr>
          <a:xfrm>
            <a:off x="5602000" y="198850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6" name="Google Shape;136;p13"/>
          <p:cNvSpPr txBox="1">
            <a:spLocks noGrp="1"/>
          </p:cNvSpPr>
          <p:nvPr>
            <p:ph type="subTitle" idx="3"/>
          </p:nvPr>
        </p:nvSpPr>
        <p:spPr>
          <a:xfrm>
            <a:off x="1447926" y="364932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7" name="Google Shape;137;p13"/>
          <p:cNvSpPr txBox="1">
            <a:spLocks noGrp="1"/>
          </p:cNvSpPr>
          <p:nvPr>
            <p:ph type="subTitle" idx="4"/>
          </p:nvPr>
        </p:nvSpPr>
        <p:spPr>
          <a:xfrm>
            <a:off x="5602000" y="364932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 name="Google Shape;138;p13"/>
          <p:cNvSpPr txBox="1">
            <a:spLocks noGrp="1"/>
          </p:cNvSpPr>
          <p:nvPr>
            <p:ph type="title" idx="5" hasCustomPrompt="1"/>
          </p:nvPr>
        </p:nvSpPr>
        <p:spPr>
          <a:xfrm>
            <a:off x="713215" y="160045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39" name="Google Shape;139;p13"/>
          <p:cNvSpPr txBox="1">
            <a:spLocks noGrp="1"/>
          </p:cNvSpPr>
          <p:nvPr>
            <p:ph type="title" idx="6" hasCustomPrompt="1"/>
          </p:nvPr>
        </p:nvSpPr>
        <p:spPr>
          <a:xfrm>
            <a:off x="713215" y="326132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0" name="Google Shape;140;p13"/>
          <p:cNvSpPr txBox="1">
            <a:spLocks noGrp="1"/>
          </p:cNvSpPr>
          <p:nvPr>
            <p:ph type="title" idx="7" hasCustomPrompt="1"/>
          </p:nvPr>
        </p:nvSpPr>
        <p:spPr>
          <a:xfrm>
            <a:off x="4867290" y="160045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1" name="Google Shape;141;p13"/>
          <p:cNvSpPr txBox="1">
            <a:spLocks noGrp="1"/>
          </p:cNvSpPr>
          <p:nvPr>
            <p:ph type="title" idx="8" hasCustomPrompt="1"/>
          </p:nvPr>
        </p:nvSpPr>
        <p:spPr>
          <a:xfrm>
            <a:off x="4867290" y="326132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2" name="Google Shape;142;p13"/>
          <p:cNvSpPr txBox="1">
            <a:spLocks noGrp="1"/>
          </p:cNvSpPr>
          <p:nvPr>
            <p:ph type="subTitle" idx="9"/>
          </p:nvPr>
        </p:nvSpPr>
        <p:spPr>
          <a:xfrm>
            <a:off x="1447926" y="160045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panose="00000500000000000000"/>
              <a:buNone/>
              <a:defRPr sz="2000" b="1">
                <a:solidFill>
                  <a:schemeClr val="dk1"/>
                </a:solidFill>
                <a:latin typeface="Secular One" panose="00000500000000000000"/>
                <a:ea typeface="Secular One" panose="00000500000000000000"/>
                <a:cs typeface="Secular One" panose="00000500000000000000"/>
                <a:sym typeface="Secular One" panose="00000500000000000000"/>
              </a:defRPr>
            </a:lvl1pPr>
            <a:lvl2pPr lvl="1"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2pPr>
            <a:lvl3pPr lvl="2"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3pPr>
            <a:lvl4pPr lvl="3"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4pPr>
            <a:lvl5pPr lvl="4"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5pPr>
            <a:lvl6pPr lvl="5"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6pPr>
            <a:lvl7pPr lvl="6"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7pPr>
            <a:lvl8pPr lvl="7"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8pPr>
            <a:lvl9pPr lvl="8"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9pPr>
          </a:lstStyle>
          <a:p/>
        </p:txBody>
      </p:sp>
      <p:sp>
        <p:nvSpPr>
          <p:cNvPr id="143" name="Google Shape;143;p13"/>
          <p:cNvSpPr txBox="1">
            <a:spLocks noGrp="1"/>
          </p:cNvSpPr>
          <p:nvPr>
            <p:ph type="subTitle" idx="13"/>
          </p:nvPr>
        </p:nvSpPr>
        <p:spPr>
          <a:xfrm>
            <a:off x="5602005" y="160045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panose="00000500000000000000"/>
              <a:buNone/>
              <a:defRPr sz="2000" b="1">
                <a:solidFill>
                  <a:schemeClr val="dk1"/>
                </a:solidFill>
                <a:latin typeface="Secular One" panose="00000500000000000000"/>
                <a:ea typeface="Secular One" panose="00000500000000000000"/>
                <a:cs typeface="Secular One" panose="00000500000000000000"/>
                <a:sym typeface="Secular One" panose="00000500000000000000"/>
              </a:defRPr>
            </a:lvl1pPr>
            <a:lvl2pPr lvl="1"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2pPr>
            <a:lvl3pPr lvl="2"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3pPr>
            <a:lvl4pPr lvl="3"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4pPr>
            <a:lvl5pPr lvl="4"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5pPr>
            <a:lvl6pPr lvl="5"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6pPr>
            <a:lvl7pPr lvl="6"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7pPr>
            <a:lvl8pPr lvl="7"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8pPr>
            <a:lvl9pPr lvl="8"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9pPr>
          </a:lstStyle>
          <a:p/>
        </p:txBody>
      </p:sp>
      <p:sp>
        <p:nvSpPr>
          <p:cNvPr id="144" name="Google Shape;144;p13"/>
          <p:cNvSpPr txBox="1">
            <a:spLocks noGrp="1"/>
          </p:cNvSpPr>
          <p:nvPr>
            <p:ph type="subTitle" idx="14"/>
          </p:nvPr>
        </p:nvSpPr>
        <p:spPr>
          <a:xfrm>
            <a:off x="1447926" y="326132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panose="00000500000000000000"/>
              <a:buNone/>
              <a:defRPr sz="2000" b="1">
                <a:solidFill>
                  <a:schemeClr val="dk1"/>
                </a:solidFill>
                <a:latin typeface="Secular One" panose="00000500000000000000"/>
                <a:ea typeface="Secular One" panose="00000500000000000000"/>
                <a:cs typeface="Secular One" panose="00000500000000000000"/>
                <a:sym typeface="Secular One" panose="00000500000000000000"/>
              </a:defRPr>
            </a:lvl1pPr>
            <a:lvl2pPr lvl="1"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2pPr>
            <a:lvl3pPr lvl="2"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3pPr>
            <a:lvl4pPr lvl="3"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4pPr>
            <a:lvl5pPr lvl="4"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5pPr>
            <a:lvl6pPr lvl="5"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6pPr>
            <a:lvl7pPr lvl="6"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7pPr>
            <a:lvl8pPr lvl="7"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8pPr>
            <a:lvl9pPr lvl="8"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9pPr>
          </a:lstStyle>
          <a:p/>
        </p:txBody>
      </p:sp>
      <p:sp>
        <p:nvSpPr>
          <p:cNvPr id="145" name="Google Shape;145;p13"/>
          <p:cNvSpPr txBox="1">
            <a:spLocks noGrp="1"/>
          </p:cNvSpPr>
          <p:nvPr>
            <p:ph type="subTitle" idx="15"/>
          </p:nvPr>
        </p:nvSpPr>
        <p:spPr>
          <a:xfrm>
            <a:off x="5602005" y="326132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panose="00000500000000000000"/>
              <a:buNone/>
              <a:defRPr sz="2000" b="1">
                <a:solidFill>
                  <a:schemeClr val="dk1"/>
                </a:solidFill>
                <a:latin typeface="Secular One" panose="00000500000000000000"/>
                <a:ea typeface="Secular One" panose="00000500000000000000"/>
                <a:cs typeface="Secular One" panose="00000500000000000000"/>
                <a:sym typeface="Secular One" panose="00000500000000000000"/>
              </a:defRPr>
            </a:lvl1pPr>
            <a:lvl2pPr lvl="1"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2pPr>
            <a:lvl3pPr lvl="2"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3pPr>
            <a:lvl4pPr lvl="3"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4pPr>
            <a:lvl5pPr lvl="4"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5pPr>
            <a:lvl6pPr lvl="5"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6pPr>
            <a:lvl7pPr lvl="6"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7pPr>
            <a:lvl8pPr lvl="7"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8pPr>
            <a:lvl9pPr lvl="8" rtl="0">
              <a:lnSpc>
                <a:spcPct val="100000"/>
              </a:lnSpc>
              <a:spcBef>
                <a:spcPts val="0"/>
              </a:spcBef>
              <a:spcAft>
                <a:spcPts val="0"/>
              </a:spcAft>
              <a:buSzPts val="2000"/>
              <a:buFont typeface="Secular One" panose="00000500000000000000"/>
              <a:buNone/>
              <a:defRPr sz="2000">
                <a:latin typeface="Secular One" panose="00000500000000000000"/>
                <a:ea typeface="Secular One" panose="00000500000000000000"/>
                <a:cs typeface="Secular One" panose="00000500000000000000"/>
                <a:sym typeface="Secular One" panose="00000500000000000000"/>
              </a:defRPr>
            </a:lvl9pPr>
          </a:lstStyle>
          <a:p/>
        </p:txBody>
      </p:sp>
      <p:grpSp>
        <p:nvGrpSpPr>
          <p:cNvPr id="146" name="Google Shape;146;p13"/>
          <p:cNvGrpSpPr/>
          <p:nvPr/>
        </p:nvGrpSpPr>
        <p:grpSpPr>
          <a:xfrm>
            <a:off x="53765" y="3589018"/>
            <a:ext cx="596273" cy="1554466"/>
            <a:chOff x="2090350" y="2239265"/>
            <a:chExt cx="905501" cy="2360616"/>
          </a:xfrm>
        </p:grpSpPr>
        <p:sp>
          <p:nvSpPr>
            <p:cNvPr id="147" name="Google Shape;147;p13"/>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3"/>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3"/>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150" name="Google Shape;150;p13"/>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151" name="Google Shape;151;p13"/>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2"/>
        <p:cNvGrpSpPr/>
        <p:nvPr/>
      </p:nvGrpSpPr>
      <p:grpSpPr>
        <a:xfrm>
          <a:off x="0" y="0"/>
          <a:ext cx="0" cy="0"/>
          <a:chOff x="0" y="0"/>
          <a:chExt cx="0" cy="0"/>
        </a:xfrm>
      </p:grpSpPr>
      <p:pic>
        <p:nvPicPr>
          <p:cNvPr id="153" name="Google Shape;153;p14"/>
          <p:cNvPicPr preferRelativeResize="0"/>
          <p:nvPr/>
        </p:nvPicPr>
        <p:blipFill rotWithShape="1">
          <a:blip r:embed="rId2">
            <a:alphaModFix amt="69000"/>
          </a:blip>
          <a:srcRect/>
          <a:stretch>
            <a:fillRect/>
          </a:stretch>
        </p:blipFill>
        <p:spPr>
          <a:xfrm>
            <a:off x="0" y="0"/>
            <a:ext cx="9144000" cy="5143522"/>
          </a:xfrm>
          <a:prstGeom prst="rect">
            <a:avLst/>
          </a:prstGeom>
          <a:noFill/>
          <a:ln>
            <a:noFill/>
          </a:ln>
        </p:spPr>
      </p:pic>
      <p:grpSp>
        <p:nvGrpSpPr>
          <p:cNvPr id="154" name="Google Shape;154;p14"/>
          <p:cNvGrpSpPr/>
          <p:nvPr/>
        </p:nvGrpSpPr>
        <p:grpSpPr>
          <a:xfrm>
            <a:off x="-5250" y="148063"/>
            <a:ext cx="9154500" cy="5000675"/>
            <a:chOff x="-5250" y="148063"/>
            <a:chExt cx="9154500" cy="5000675"/>
          </a:xfrm>
        </p:grpSpPr>
        <p:cxnSp>
          <p:nvCxnSpPr>
            <p:cNvPr id="155" name="Google Shape;155;p14"/>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56" name="Google Shape;156;p14"/>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57" name="Google Shape;157;p14"/>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158" name="Google Shape;158;p14"/>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159" name="Google Shape;159;p14"/>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grpSp>
      <p:sp>
        <p:nvSpPr>
          <p:cNvPr id="160" name="Google Shape;160;p14"/>
          <p:cNvSpPr txBox="1">
            <a:spLocks noGrp="1"/>
          </p:cNvSpPr>
          <p:nvPr>
            <p:ph type="title"/>
          </p:nvPr>
        </p:nvSpPr>
        <p:spPr>
          <a:xfrm>
            <a:off x="2698750" y="3230203"/>
            <a:ext cx="57321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61" name="Google Shape;161;p14"/>
          <p:cNvSpPr txBox="1">
            <a:spLocks noGrp="1"/>
          </p:cNvSpPr>
          <p:nvPr>
            <p:ph type="subTitle" idx="1"/>
          </p:nvPr>
        </p:nvSpPr>
        <p:spPr>
          <a:xfrm>
            <a:off x="2698750" y="1468975"/>
            <a:ext cx="57321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600"/>
              <a:buNone/>
              <a:defRPr sz="2600"/>
            </a:lvl1pPr>
            <a:lvl2pPr lvl="1" algn="ctr" rtl="0">
              <a:lnSpc>
                <a:spcPct val="100000"/>
              </a:lnSpc>
              <a:spcBef>
                <a:spcPts val="0"/>
              </a:spcBef>
              <a:spcAft>
                <a:spcPts val="0"/>
              </a:spcAft>
              <a:buSzPts val="2600"/>
              <a:buNone/>
              <a:defRPr sz="2600"/>
            </a:lvl2pPr>
            <a:lvl3pPr lvl="2" algn="ctr" rtl="0">
              <a:lnSpc>
                <a:spcPct val="100000"/>
              </a:lnSpc>
              <a:spcBef>
                <a:spcPts val="0"/>
              </a:spcBef>
              <a:spcAft>
                <a:spcPts val="0"/>
              </a:spcAft>
              <a:buSzPts val="2600"/>
              <a:buNone/>
              <a:defRPr sz="2600"/>
            </a:lvl3pPr>
            <a:lvl4pPr lvl="3" algn="ctr" rtl="0">
              <a:lnSpc>
                <a:spcPct val="100000"/>
              </a:lnSpc>
              <a:spcBef>
                <a:spcPts val="0"/>
              </a:spcBef>
              <a:spcAft>
                <a:spcPts val="0"/>
              </a:spcAft>
              <a:buSzPts val="2600"/>
              <a:buNone/>
              <a:defRPr sz="2600"/>
            </a:lvl4pPr>
            <a:lvl5pPr lvl="4" algn="ctr" rtl="0">
              <a:lnSpc>
                <a:spcPct val="100000"/>
              </a:lnSpc>
              <a:spcBef>
                <a:spcPts val="0"/>
              </a:spcBef>
              <a:spcAft>
                <a:spcPts val="0"/>
              </a:spcAft>
              <a:buSzPts val="2600"/>
              <a:buNone/>
              <a:defRPr sz="2600"/>
            </a:lvl5pPr>
            <a:lvl6pPr lvl="5" algn="ctr" rtl="0">
              <a:lnSpc>
                <a:spcPct val="100000"/>
              </a:lnSpc>
              <a:spcBef>
                <a:spcPts val="0"/>
              </a:spcBef>
              <a:spcAft>
                <a:spcPts val="0"/>
              </a:spcAft>
              <a:buSzPts val="2600"/>
              <a:buNone/>
              <a:defRPr sz="2600"/>
            </a:lvl6pPr>
            <a:lvl7pPr lvl="6" algn="ctr" rtl="0">
              <a:lnSpc>
                <a:spcPct val="100000"/>
              </a:lnSpc>
              <a:spcBef>
                <a:spcPts val="0"/>
              </a:spcBef>
              <a:spcAft>
                <a:spcPts val="0"/>
              </a:spcAft>
              <a:buSzPts val="2600"/>
              <a:buNone/>
              <a:defRPr sz="2600"/>
            </a:lvl7pPr>
            <a:lvl8pPr lvl="7" algn="ctr" rtl="0">
              <a:lnSpc>
                <a:spcPct val="100000"/>
              </a:lnSpc>
              <a:spcBef>
                <a:spcPts val="0"/>
              </a:spcBef>
              <a:spcAft>
                <a:spcPts val="0"/>
              </a:spcAft>
              <a:buSzPts val="2600"/>
              <a:buNone/>
              <a:defRPr sz="2600"/>
            </a:lvl8pPr>
            <a:lvl9pPr lvl="8" algn="ctr" rtl="0">
              <a:lnSpc>
                <a:spcPct val="100000"/>
              </a:lnSpc>
              <a:spcBef>
                <a:spcPts val="0"/>
              </a:spcBef>
              <a:spcAft>
                <a:spcPts val="0"/>
              </a:spcAft>
              <a:buSzPts val="2600"/>
              <a:buNone/>
              <a:defRPr sz="2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69"/>
        <p:cNvGrpSpPr/>
        <p:nvPr/>
      </p:nvGrpSpPr>
      <p:grpSpPr>
        <a:xfrm>
          <a:off x="0" y="0"/>
          <a:ext cx="0" cy="0"/>
          <a:chOff x="0" y="0"/>
          <a:chExt cx="0" cy="0"/>
        </a:xfrm>
      </p:grpSpPr>
      <p:pic>
        <p:nvPicPr>
          <p:cNvPr id="270" name="Google Shape;270;p21"/>
          <p:cNvPicPr preferRelativeResize="0"/>
          <p:nvPr/>
        </p:nvPicPr>
        <p:blipFill rotWithShape="1">
          <a:blip r:embed="rId2">
            <a:alphaModFix amt="69000"/>
          </a:blip>
          <a:srcRect/>
          <a:stretch>
            <a:fillRect/>
          </a:stretch>
        </p:blipFill>
        <p:spPr>
          <a:xfrm>
            <a:off x="0" y="0"/>
            <a:ext cx="9144000" cy="5143522"/>
          </a:xfrm>
          <a:prstGeom prst="rect">
            <a:avLst/>
          </a:prstGeom>
          <a:noFill/>
          <a:ln>
            <a:noFill/>
          </a:ln>
        </p:spPr>
      </p:pic>
      <p:sp>
        <p:nvSpPr>
          <p:cNvPr id="271" name="Google Shape;271;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
        <p:nvSpPr>
          <p:cNvPr id="272" name="Google Shape;272;p21"/>
          <p:cNvSpPr txBox="1">
            <a:spLocks noGrp="1"/>
          </p:cNvSpPr>
          <p:nvPr>
            <p:ph type="subTitle" idx="1"/>
          </p:nvPr>
        </p:nvSpPr>
        <p:spPr>
          <a:xfrm>
            <a:off x="5015376" y="1543900"/>
            <a:ext cx="31632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73" name="Google Shape;273;p21"/>
          <p:cNvSpPr txBox="1">
            <a:spLocks noGrp="1"/>
          </p:cNvSpPr>
          <p:nvPr>
            <p:ph type="subTitle" idx="2"/>
          </p:nvPr>
        </p:nvSpPr>
        <p:spPr>
          <a:xfrm>
            <a:off x="965450" y="1543900"/>
            <a:ext cx="31632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274" name="Google Shape;274;p21"/>
          <p:cNvGrpSpPr/>
          <p:nvPr/>
        </p:nvGrpSpPr>
        <p:grpSpPr>
          <a:xfrm>
            <a:off x="8466355" y="3555950"/>
            <a:ext cx="634563" cy="1587396"/>
            <a:chOff x="3899880" y="1817280"/>
            <a:chExt cx="1502280" cy="3758040"/>
          </a:xfrm>
        </p:grpSpPr>
        <p:sp>
          <p:nvSpPr>
            <p:cNvPr id="275" name="Google Shape;275;p2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6" name="Google Shape;276;p2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2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2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2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2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1" name="Google Shape;281;p2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2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2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2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5" name="Google Shape;285;p2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6" name="Google Shape;286;p2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7" name="Google Shape;287;p2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8" name="Google Shape;288;p2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89" name="Google Shape;289;p21"/>
          <p:cNvGrpSpPr/>
          <p:nvPr/>
        </p:nvGrpSpPr>
        <p:grpSpPr>
          <a:xfrm flipH="1">
            <a:off x="-5250" y="148063"/>
            <a:ext cx="9154500" cy="5000675"/>
            <a:chOff x="-5250" y="148063"/>
            <a:chExt cx="9154500" cy="5000675"/>
          </a:xfrm>
        </p:grpSpPr>
        <p:cxnSp>
          <p:nvCxnSpPr>
            <p:cNvPr id="290" name="Google Shape;290;p21"/>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291" name="Google Shape;291;p21"/>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292" name="Google Shape;292;p21"/>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293" name="Google Shape;293;p21"/>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294" name="Google Shape;294;p21"/>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91"/>
        <p:cNvGrpSpPr/>
        <p:nvPr/>
      </p:nvGrpSpPr>
      <p:grpSpPr>
        <a:xfrm>
          <a:off x="0" y="0"/>
          <a:ext cx="0" cy="0"/>
          <a:chOff x="0" y="0"/>
          <a:chExt cx="0" cy="0"/>
        </a:xfrm>
      </p:grpSpPr>
      <p:pic>
        <p:nvPicPr>
          <p:cNvPr id="492" name="Google Shape;492;p32"/>
          <p:cNvPicPr preferRelativeResize="0"/>
          <p:nvPr/>
        </p:nvPicPr>
        <p:blipFill rotWithShape="1">
          <a:blip r:embed="rId2">
            <a:alphaModFix amt="69000"/>
          </a:blip>
          <a:srcRect/>
          <a:stretch>
            <a:fillRect/>
          </a:stretch>
        </p:blipFill>
        <p:spPr>
          <a:xfrm>
            <a:off x="0" y="0"/>
            <a:ext cx="9144000" cy="5143522"/>
          </a:xfrm>
          <a:prstGeom prst="rect">
            <a:avLst/>
          </a:prstGeom>
          <a:noFill/>
          <a:ln>
            <a:noFill/>
          </a:ln>
        </p:spPr>
      </p:pic>
      <p:grpSp>
        <p:nvGrpSpPr>
          <p:cNvPr id="493" name="Google Shape;493;p32"/>
          <p:cNvGrpSpPr/>
          <p:nvPr/>
        </p:nvGrpSpPr>
        <p:grpSpPr>
          <a:xfrm>
            <a:off x="8511474" y="3598200"/>
            <a:ext cx="592832" cy="1545496"/>
            <a:chOff x="2090350" y="2239265"/>
            <a:chExt cx="905501" cy="2360616"/>
          </a:xfrm>
        </p:grpSpPr>
        <p:sp>
          <p:nvSpPr>
            <p:cNvPr id="494" name="Google Shape;494;p32"/>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32"/>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32"/>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497" name="Google Shape;497;p32"/>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498" name="Google Shape;498;p32"/>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grpSp>
        <p:nvGrpSpPr>
          <p:cNvPr id="499" name="Google Shape;499;p32"/>
          <p:cNvGrpSpPr/>
          <p:nvPr/>
        </p:nvGrpSpPr>
        <p:grpSpPr>
          <a:xfrm flipH="1">
            <a:off x="-5250" y="148063"/>
            <a:ext cx="9154500" cy="5000675"/>
            <a:chOff x="-5250" y="148063"/>
            <a:chExt cx="9154500" cy="5000675"/>
          </a:xfrm>
        </p:grpSpPr>
        <p:cxnSp>
          <p:nvCxnSpPr>
            <p:cNvPr id="500" name="Google Shape;500;p32"/>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501" name="Google Shape;501;p32"/>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502" name="Google Shape;502;p32"/>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503" name="Google Shape;503;p32"/>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504" name="Google Shape;504;p32"/>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05"/>
        <p:cNvGrpSpPr/>
        <p:nvPr/>
      </p:nvGrpSpPr>
      <p:grpSpPr>
        <a:xfrm>
          <a:off x="0" y="0"/>
          <a:ext cx="0" cy="0"/>
          <a:chOff x="0" y="0"/>
          <a:chExt cx="0" cy="0"/>
        </a:xfrm>
      </p:grpSpPr>
      <p:pic>
        <p:nvPicPr>
          <p:cNvPr id="506" name="Google Shape;506;p33"/>
          <p:cNvPicPr preferRelativeResize="0"/>
          <p:nvPr/>
        </p:nvPicPr>
        <p:blipFill rotWithShape="1">
          <a:blip r:embed="rId2">
            <a:alphaModFix amt="69000"/>
          </a:blip>
          <a:srcRect/>
          <a:stretch>
            <a:fillRect/>
          </a:stretch>
        </p:blipFill>
        <p:spPr>
          <a:xfrm>
            <a:off x="0" y="0"/>
            <a:ext cx="9144000" cy="5143522"/>
          </a:xfrm>
          <a:prstGeom prst="rect">
            <a:avLst/>
          </a:prstGeom>
          <a:noFill/>
          <a:ln>
            <a:noFill/>
          </a:ln>
        </p:spPr>
      </p:pic>
      <p:grpSp>
        <p:nvGrpSpPr>
          <p:cNvPr id="507" name="Google Shape;507;p33"/>
          <p:cNvGrpSpPr/>
          <p:nvPr/>
        </p:nvGrpSpPr>
        <p:grpSpPr>
          <a:xfrm>
            <a:off x="55050" y="2328334"/>
            <a:ext cx="3289439" cy="2280112"/>
            <a:chOff x="55050" y="2328334"/>
            <a:chExt cx="3289439" cy="2280112"/>
          </a:xfrm>
        </p:grpSpPr>
        <p:sp>
          <p:nvSpPr>
            <p:cNvPr id="508" name="Google Shape;508;p33"/>
            <p:cNvSpPr/>
            <p:nvPr/>
          </p:nvSpPr>
          <p:spPr>
            <a:xfrm>
              <a:off x="694525" y="3707625"/>
              <a:ext cx="376250" cy="196475"/>
            </a:xfrm>
            <a:custGeom>
              <a:avLst/>
              <a:gdLst/>
              <a:ahLst/>
              <a:cxnLst/>
              <a:rect l="l" t="t" r="r" b="b"/>
              <a:pathLst>
                <a:path w="15050" h="7859" extrusionOk="0">
                  <a:moveTo>
                    <a:pt x="0" y="0"/>
                  </a:moveTo>
                  <a:cubicBezTo>
                    <a:pt x="1642" y="2874"/>
                    <a:pt x="3353" y="6433"/>
                    <a:pt x="6477" y="7525"/>
                  </a:cubicBezTo>
                  <a:cubicBezTo>
                    <a:pt x="9285" y="8507"/>
                    <a:pt x="12947" y="7151"/>
                    <a:pt x="15050" y="5048"/>
                  </a:cubicBezTo>
                </a:path>
              </a:pathLst>
            </a:custGeom>
            <a:noFill/>
            <a:ln w="9525" cap="flat" cmpd="sng">
              <a:solidFill>
                <a:schemeClr val="dk1"/>
              </a:solidFill>
              <a:prstDash val="solid"/>
              <a:round/>
              <a:headEnd type="none" w="med" len="med"/>
              <a:tailEnd type="none" w="med" len="med"/>
            </a:ln>
          </p:spPr>
        </p:sp>
        <p:sp>
          <p:nvSpPr>
            <p:cNvPr id="509" name="Google Shape;509;p33"/>
            <p:cNvSpPr/>
            <p:nvPr/>
          </p:nvSpPr>
          <p:spPr>
            <a:xfrm>
              <a:off x="695331" y="3536150"/>
              <a:ext cx="381000" cy="273050"/>
            </a:xfrm>
            <a:custGeom>
              <a:avLst/>
              <a:gdLst/>
              <a:ahLst/>
              <a:cxnLst/>
              <a:rect l="l" t="t" r="r" b="b"/>
              <a:pathLst>
                <a:path w="15240" h="10922" extrusionOk="0">
                  <a:moveTo>
                    <a:pt x="0" y="0"/>
                  </a:moveTo>
                  <a:cubicBezTo>
                    <a:pt x="745" y="5978"/>
                    <a:pt x="10976" y="13972"/>
                    <a:pt x="15240" y="9716"/>
                  </a:cubicBezTo>
                </a:path>
              </a:pathLst>
            </a:custGeom>
            <a:noFill/>
            <a:ln w="9525" cap="flat" cmpd="sng">
              <a:solidFill>
                <a:schemeClr val="dk1"/>
              </a:solidFill>
              <a:prstDash val="solid"/>
              <a:round/>
              <a:headEnd type="none" w="med" len="med"/>
              <a:tailEnd type="none" w="med" len="med"/>
            </a:ln>
          </p:spPr>
        </p:sp>
        <p:sp>
          <p:nvSpPr>
            <p:cNvPr id="510" name="Google Shape;510;p33"/>
            <p:cNvSpPr/>
            <p:nvPr/>
          </p:nvSpPr>
          <p:spPr>
            <a:xfrm>
              <a:off x="1835998" y="2721509"/>
              <a:ext cx="141787" cy="1874540"/>
            </a:xfrm>
            <a:custGeom>
              <a:avLst/>
              <a:gdLst/>
              <a:ahLst/>
              <a:cxnLst/>
              <a:rect l="l" t="t" r="r" b="b"/>
              <a:pathLst>
                <a:path w="164" h="2156" extrusionOk="0">
                  <a:moveTo>
                    <a:pt x="164" y="2156"/>
                  </a:moveTo>
                  <a:lnTo>
                    <a:pt x="0" y="2156"/>
                  </a:lnTo>
                  <a:lnTo>
                    <a:pt x="61" y="0"/>
                  </a:lnTo>
                  <a:lnTo>
                    <a:pt x="106" y="0"/>
                  </a:lnTo>
                  <a:lnTo>
                    <a:pt x="164" y="2156"/>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1" name="Google Shape;511;p33"/>
            <p:cNvSpPr/>
            <p:nvPr/>
          </p:nvSpPr>
          <p:spPr>
            <a:xfrm>
              <a:off x="1909936" y="2606688"/>
              <a:ext cx="544531" cy="189629"/>
            </a:xfrm>
            <a:custGeom>
              <a:avLst/>
              <a:gdLst/>
              <a:ahLst/>
              <a:cxnLst/>
              <a:rect l="l" t="t" r="r" b="b"/>
              <a:pathLst>
                <a:path w="627" h="219" extrusionOk="0">
                  <a:moveTo>
                    <a:pt x="169" y="219"/>
                  </a:moveTo>
                  <a:lnTo>
                    <a:pt x="10" y="182"/>
                  </a:lnTo>
                  <a:lnTo>
                    <a:pt x="0" y="135"/>
                  </a:lnTo>
                  <a:lnTo>
                    <a:pt x="622" y="0"/>
                  </a:lnTo>
                  <a:lnTo>
                    <a:pt x="627" y="26"/>
                  </a:lnTo>
                  <a:lnTo>
                    <a:pt x="532" y="66"/>
                  </a:lnTo>
                  <a:lnTo>
                    <a:pt x="169" y="219"/>
                  </a:lnTo>
                  <a:close/>
                </a:path>
              </a:pathLst>
            </a:custGeom>
            <a:solidFill>
              <a:schemeClr val="accent2"/>
            </a:solidFill>
            <a:ln>
              <a:noFill/>
            </a:ln>
          </p:spPr>
          <p:txBody>
            <a:bodyPr spcFirstLastPara="1" wrap="square" lIns="90000" tIns="33825" rIns="90000" bIns="338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2" name="Google Shape;512;p33"/>
            <p:cNvSpPr/>
            <p:nvPr/>
          </p:nvSpPr>
          <p:spPr>
            <a:xfrm>
              <a:off x="2365744" y="2606688"/>
              <a:ext cx="88726" cy="56541"/>
            </a:xfrm>
            <a:custGeom>
              <a:avLst/>
              <a:gdLst/>
              <a:ahLst/>
              <a:cxnLst/>
              <a:rect l="l" t="t" r="r" b="b"/>
              <a:pathLst>
                <a:path w="103" h="66" extrusionOk="0">
                  <a:moveTo>
                    <a:pt x="8" y="66"/>
                  </a:moveTo>
                  <a:lnTo>
                    <a:pt x="0" y="24"/>
                  </a:lnTo>
                  <a:lnTo>
                    <a:pt x="98" y="0"/>
                  </a:lnTo>
                  <a:lnTo>
                    <a:pt x="103" y="26"/>
                  </a:lnTo>
                  <a:lnTo>
                    <a:pt x="8" y="66"/>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3" name="Google Shape;513;p33"/>
            <p:cNvSpPr/>
            <p:nvPr/>
          </p:nvSpPr>
          <p:spPr>
            <a:xfrm>
              <a:off x="1515889" y="2328334"/>
              <a:ext cx="401877" cy="421882"/>
            </a:xfrm>
            <a:custGeom>
              <a:avLst/>
              <a:gdLst/>
              <a:ahLst/>
              <a:cxnLst/>
              <a:rect l="l" t="t" r="r" b="b"/>
              <a:pathLst>
                <a:path w="463" h="486" extrusionOk="0">
                  <a:moveTo>
                    <a:pt x="416" y="299"/>
                  </a:moveTo>
                  <a:lnTo>
                    <a:pt x="463" y="455"/>
                  </a:lnTo>
                  <a:lnTo>
                    <a:pt x="426" y="486"/>
                  </a:lnTo>
                  <a:lnTo>
                    <a:pt x="0" y="15"/>
                  </a:lnTo>
                  <a:lnTo>
                    <a:pt x="19" y="0"/>
                  </a:lnTo>
                  <a:lnTo>
                    <a:pt x="101" y="60"/>
                  </a:lnTo>
                  <a:lnTo>
                    <a:pt x="416" y="29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4" name="Google Shape;514;p33"/>
            <p:cNvSpPr/>
            <p:nvPr/>
          </p:nvSpPr>
          <p:spPr>
            <a:xfrm>
              <a:off x="1515889" y="2328334"/>
              <a:ext cx="86986" cy="79157"/>
            </a:xfrm>
            <a:custGeom>
              <a:avLst/>
              <a:gdLst/>
              <a:ahLst/>
              <a:cxnLst/>
              <a:rect l="l" t="t" r="r" b="b"/>
              <a:pathLst>
                <a:path w="101" h="92" extrusionOk="0">
                  <a:moveTo>
                    <a:pt x="101" y="60"/>
                  </a:moveTo>
                  <a:lnTo>
                    <a:pt x="69" y="92"/>
                  </a:lnTo>
                  <a:lnTo>
                    <a:pt x="0" y="15"/>
                  </a:lnTo>
                  <a:lnTo>
                    <a:pt x="19" y="0"/>
                  </a:lnTo>
                  <a:lnTo>
                    <a:pt x="101" y="6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5" name="Google Shape;515;p33"/>
            <p:cNvSpPr/>
            <p:nvPr/>
          </p:nvSpPr>
          <p:spPr>
            <a:xfrm>
              <a:off x="1732485" y="2744126"/>
              <a:ext cx="190499" cy="540181"/>
            </a:xfrm>
            <a:custGeom>
              <a:avLst/>
              <a:gdLst/>
              <a:ahLst/>
              <a:cxnLst/>
              <a:rect l="l" t="t" r="r" b="b"/>
              <a:pathLst>
                <a:path w="220" h="622" extrusionOk="0">
                  <a:moveTo>
                    <a:pt x="64" y="120"/>
                  </a:moveTo>
                  <a:lnTo>
                    <a:pt x="175" y="0"/>
                  </a:lnTo>
                  <a:lnTo>
                    <a:pt x="220" y="16"/>
                  </a:lnTo>
                  <a:lnTo>
                    <a:pt x="24" y="622"/>
                  </a:lnTo>
                  <a:lnTo>
                    <a:pt x="0" y="614"/>
                  </a:lnTo>
                  <a:lnTo>
                    <a:pt x="13" y="511"/>
                  </a:lnTo>
                  <a:lnTo>
                    <a:pt x="64" y="12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6" name="Google Shape;516;p33"/>
            <p:cNvSpPr/>
            <p:nvPr/>
          </p:nvSpPr>
          <p:spPr>
            <a:xfrm>
              <a:off x="1732485" y="3188623"/>
              <a:ext cx="47842" cy="95684"/>
            </a:xfrm>
            <a:custGeom>
              <a:avLst/>
              <a:gdLst/>
              <a:ahLst/>
              <a:cxnLst/>
              <a:rect l="l" t="t" r="r" b="b"/>
              <a:pathLst>
                <a:path w="56" h="111" extrusionOk="0">
                  <a:moveTo>
                    <a:pt x="13" y="0"/>
                  </a:moveTo>
                  <a:lnTo>
                    <a:pt x="56" y="13"/>
                  </a:lnTo>
                  <a:lnTo>
                    <a:pt x="24" y="111"/>
                  </a:lnTo>
                  <a:lnTo>
                    <a:pt x="0" y="103"/>
                  </a:lnTo>
                  <a:lnTo>
                    <a:pt x="13"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7" name="Google Shape;517;p33"/>
            <p:cNvSpPr/>
            <p:nvPr/>
          </p:nvSpPr>
          <p:spPr>
            <a:xfrm>
              <a:off x="1870793" y="2707592"/>
              <a:ext cx="72199" cy="73068"/>
            </a:xfrm>
            <a:custGeom>
              <a:avLst/>
              <a:gdLst/>
              <a:ahLst/>
              <a:cxnLst/>
              <a:rect l="l" t="t" r="r" b="b"/>
              <a:pathLst>
                <a:path w="84" h="85" extrusionOk="0">
                  <a:moveTo>
                    <a:pt x="84" y="42"/>
                  </a:moveTo>
                  <a:cubicBezTo>
                    <a:pt x="84" y="50"/>
                    <a:pt x="83" y="58"/>
                    <a:pt x="79" y="64"/>
                  </a:cubicBezTo>
                  <a:cubicBezTo>
                    <a:pt x="75" y="71"/>
                    <a:pt x="69" y="75"/>
                    <a:pt x="63" y="79"/>
                  </a:cubicBezTo>
                  <a:cubicBezTo>
                    <a:pt x="56" y="83"/>
                    <a:pt x="49" y="85"/>
                    <a:pt x="42" y="85"/>
                  </a:cubicBezTo>
                  <a:cubicBezTo>
                    <a:pt x="34" y="85"/>
                    <a:pt x="27" y="83"/>
                    <a:pt x="21" y="79"/>
                  </a:cubicBezTo>
                  <a:cubicBezTo>
                    <a:pt x="15" y="75"/>
                    <a:pt x="8" y="71"/>
                    <a:pt x="5" y="64"/>
                  </a:cubicBezTo>
                  <a:cubicBezTo>
                    <a:pt x="1" y="58"/>
                    <a:pt x="0" y="50"/>
                    <a:pt x="0" y="42"/>
                  </a:cubicBezTo>
                  <a:cubicBezTo>
                    <a:pt x="0" y="35"/>
                    <a:pt x="2" y="28"/>
                    <a:pt x="5" y="21"/>
                  </a:cubicBezTo>
                  <a:cubicBezTo>
                    <a:pt x="9" y="15"/>
                    <a:pt x="15" y="10"/>
                    <a:pt x="21" y="6"/>
                  </a:cubicBezTo>
                  <a:cubicBezTo>
                    <a:pt x="27" y="2"/>
                    <a:pt x="35" y="0"/>
                    <a:pt x="42" y="0"/>
                  </a:cubicBezTo>
                  <a:cubicBezTo>
                    <a:pt x="50" y="0"/>
                    <a:pt x="56" y="2"/>
                    <a:pt x="63" y="6"/>
                  </a:cubicBezTo>
                  <a:cubicBezTo>
                    <a:pt x="69" y="10"/>
                    <a:pt x="75" y="15"/>
                    <a:pt x="79" y="21"/>
                  </a:cubicBezTo>
                  <a:cubicBezTo>
                    <a:pt x="83" y="28"/>
                    <a:pt x="84" y="35"/>
                    <a:pt x="84" y="42"/>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8" name="Google Shape;518;p33"/>
            <p:cNvSpPr/>
            <p:nvPr/>
          </p:nvSpPr>
          <p:spPr>
            <a:xfrm>
              <a:off x="2245703" y="3179925"/>
              <a:ext cx="105253" cy="1416130"/>
            </a:xfrm>
            <a:custGeom>
              <a:avLst/>
              <a:gdLst/>
              <a:ahLst/>
              <a:cxnLst/>
              <a:rect l="l" t="t" r="r" b="b"/>
              <a:pathLst>
                <a:path w="122" h="1629" extrusionOk="0">
                  <a:moveTo>
                    <a:pt x="122" y="1629"/>
                  </a:moveTo>
                  <a:lnTo>
                    <a:pt x="0" y="1629"/>
                  </a:lnTo>
                  <a:lnTo>
                    <a:pt x="45" y="0"/>
                  </a:lnTo>
                  <a:lnTo>
                    <a:pt x="77" y="0"/>
                  </a:lnTo>
                  <a:lnTo>
                    <a:pt x="122" y="1629"/>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9" name="Google Shape;519;p33"/>
            <p:cNvSpPr/>
            <p:nvPr/>
          </p:nvSpPr>
          <p:spPr>
            <a:xfrm>
              <a:off x="2287456" y="2802406"/>
              <a:ext cx="155705" cy="392305"/>
            </a:xfrm>
            <a:custGeom>
              <a:avLst/>
              <a:gdLst/>
              <a:ahLst/>
              <a:cxnLst/>
              <a:rect l="l" t="t" r="r" b="b"/>
              <a:pathLst>
                <a:path w="180" h="452" extrusionOk="0">
                  <a:moveTo>
                    <a:pt x="119" y="367"/>
                  </a:moveTo>
                  <a:lnTo>
                    <a:pt x="31" y="452"/>
                  </a:lnTo>
                  <a:lnTo>
                    <a:pt x="0" y="441"/>
                  </a:lnTo>
                  <a:lnTo>
                    <a:pt x="161" y="0"/>
                  </a:lnTo>
                  <a:lnTo>
                    <a:pt x="180" y="5"/>
                  </a:lnTo>
                  <a:lnTo>
                    <a:pt x="166" y="82"/>
                  </a:lnTo>
                  <a:lnTo>
                    <a:pt x="119" y="36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0" name="Google Shape;520;p33"/>
            <p:cNvSpPr/>
            <p:nvPr/>
          </p:nvSpPr>
          <p:spPr>
            <a:xfrm>
              <a:off x="2404887" y="2802406"/>
              <a:ext cx="38274" cy="70459"/>
            </a:xfrm>
            <a:custGeom>
              <a:avLst/>
              <a:gdLst/>
              <a:ahLst/>
              <a:cxnLst/>
              <a:rect l="l" t="t" r="r" b="b"/>
              <a:pathLst>
                <a:path w="45" h="82" extrusionOk="0">
                  <a:moveTo>
                    <a:pt x="31" y="82"/>
                  </a:moveTo>
                  <a:lnTo>
                    <a:pt x="0" y="68"/>
                  </a:lnTo>
                  <a:lnTo>
                    <a:pt x="26" y="0"/>
                  </a:lnTo>
                  <a:lnTo>
                    <a:pt x="45" y="5"/>
                  </a:lnTo>
                  <a:lnTo>
                    <a:pt x="31" y="82"/>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1" name="Google Shape;521;p33"/>
            <p:cNvSpPr/>
            <p:nvPr/>
          </p:nvSpPr>
          <p:spPr>
            <a:xfrm>
              <a:off x="1889060" y="3153829"/>
              <a:ext cx="406225" cy="128739"/>
            </a:xfrm>
            <a:custGeom>
              <a:avLst/>
              <a:gdLst/>
              <a:ahLst/>
              <a:cxnLst/>
              <a:rect l="l" t="t" r="r" b="b"/>
              <a:pathLst>
                <a:path w="468" h="149" extrusionOk="0">
                  <a:moveTo>
                    <a:pt x="344" y="0"/>
                  </a:moveTo>
                  <a:lnTo>
                    <a:pt x="460" y="32"/>
                  </a:lnTo>
                  <a:lnTo>
                    <a:pt x="468" y="67"/>
                  </a:lnTo>
                  <a:lnTo>
                    <a:pt x="3" y="149"/>
                  </a:lnTo>
                  <a:lnTo>
                    <a:pt x="0" y="130"/>
                  </a:lnTo>
                  <a:lnTo>
                    <a:pt x="71" y="104"/>
                  </a:lnTo>
                  <a:lnTo>
                    <a:pt x="344" y="0"/>
                  </a:lnTo>
                  <a:close/>
                </a:path>
              </a:pathLst>
            </a:custGeom>
            <a:solidFill>
              <a:schemeClr val="accent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2" name="Google Shape;522;p33"/>
            <p:cNvSpPr/>
            <p:nvPr/>
          </p:nvSpPr>
          <p:spPr>
            <a:xfrm>
              <a:off x="1889060" y="3244294"/>
              <a:ext cx="66110" cy="38274"/>
            </a:xfrm>
            <a:custGeom>
              <a:avLst/>
              <a:gdLst/>
              <a:ahLst/>
              <a:cxnLst/>
              <a:rect l="l" t="t" r="r" b="b"/>
              <a:pathLst>
                <a:path w="77" h="45" extrusionOk="0">
                  <a:moveTo>
                    <a:pt x="71" y="0"/>
                  </a:moveTo>
                  <a:lnTo>
                    <a:pt x="77" y="31"/>
                  </a:lnTo>
                  <a:lnTo>
                    <a:pt x="3" y="45"/>
                  </a:lnTo>
                  <a:lnTo>
                    <a:pt x="0" y="26"/>
                  </a:lnTo>
                  <a:lnTo>
                    <a:pt x="71"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3" name="Google Shape;523;p33"/>
            <p:cNvSpPr/>
            <p:nvPr/>
          </p:nvSpPr>
          <p:spPr>
            <a:xfrm>
              <a:off x="2289196" y="3191233"/>
              <a:ext cx="287055" cy="323588"/>
            </a:xfrm>
            <a:custGeom>
              <a:avLst/>
              <a:gdLst/>
              <a:ahLst/>
              <a:cxnLst/>
              <a:rect l="l" t="t" r="r" b="b"/>
              <a:pathLst>
                <a:path w="331" h="373" extrusionOk="0">
                  <a:moveTo>
                    <a:pt x="32" y="140"/>
                  </a:moveTo>
                  <a:lnTo>
                    <a:pt x="0" y="24"/>
                  </a:lnTo>
                  <a:lnTo>
                    <a:pt x="27" y="0"/>
                  </a:lnTo>
                  <a:lnTo>
                    <a:pt x="331" y="362"/>
                  </a:lnTo>
                  <a:lnTo>
                    <a:pt x="315" y="373"/>
                  </a:lnTo>
                  <a:lnTo>
                    <a:pt x="257" y="325"/>
                  </a:lnTo>
                  <a:lnTo>
                    <a:pt x="32" y="14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4" name="Google Shape;524;p33"/>
            <p:cNvSpPr/>
            <p:nvPr/>
          </p:nvSpPr>
          <p:spPr>
            <a:xfrm>
              <a:off x="2512750" y="3455670"/>
              <a:ext cx="63500" cy="59150"/>
            </a:xfrm>
            <a:custGeom>
              <a:avLst/>
              <a:gdLst/>
              <a:ahLst/>
              <a:cxnLst/>
              <a:rect l="l" t="t" r="r" b="b"/>
              <a:pathLst>
                <a:path w="74" h="69" extrusionOk="0">
                  <a:moveTo>
                    <a:pt x="0" y="21"/>
                  </a:moveTo>
                  <a:lnTo>
                    <a:pt x="24" y="0"/>
                  </a:lnTo>
                  <a:lnTo>
                    <a:pt x="74" y="58"/>
                  </a:lnTo>
                  <a:lnTo>
                    <a:pt x="58" y="69"/>
                  </a:lnTo>
                  <a:lnTo>
                    <a:pt x="0" y="21"/>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5" name="Google Shape;525;p33"/>
            <p:cNvSpPr/>
            <p:nvPr/>
          </p:nvSpPr>
          <p:spPr>
            <a:xfrm>
              <a:off x="2271799" y="3169487"/>
              <a:ext cx="52192" cy="52191"/>
            </a:xfrm>
            <a:custGeom>
              <a:avLst/>
              <a:gdLst/>
              <a:ahLst/>
              <a:cxnLst/>
              <a:rect l="l" t="t" r="r" b="b"/>
              <a:pathLst>
                <a:path w="61" h="61" extrusionOk="0">
                  <a:moveTo>
                    <a:pt x="60" y="41"/>
                  </a:moveTo>
                  <a:cubicBezTo>
                    <a:pt x="55" y="56"/>
                    <a:pt x="36" y="64"/>
                    <a:pt x="20" y="59"/>
                  </a:cubicBezTo>
                  <a:cubicBezTo>
                    <a:pt x="4" y="54"/>
                    <a:pt x="-3" y="35"/>
                    <a:pt x="2" y="19"/>
                  </a:cubicBezTo>
                  <a:cubicBezTo>
                    <a:pt x="7" y="4"/>
                    <a:pt x="26" y="-4"/>
                    <a:pt x="41" y="1"/>
                  </a:cubicBezTo>
                  <a:cubicBezTo>
                    <a:pt x="57" y="9"/>
                    <a:pt x="65" y="25"/>
                    <a:pt x="60" y="41"/>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6" name="Google Shape;526;p33"/>
            <p:cNvSpPr/>
            <p:nvPr/>
          </p:nvSpPr>
          <p:spPr>
            <a:xfrm>
              <a:off x="1103826" y="3150841"/>
              <a:ext cx="556813" cy="354823"/>
            </a:xfrm>
            <a:custGeom>
              <a:avLst/>
              <a:gdLst/>
              <a:ahLst/>
              <a:cxnLst/>
              <a:rect l="l" t="t" r="r" b="b"/>
              <a:pathLst>
                <a:path w="1349" h="860" extrusionOk="0">
                  <a:moveTo>
                    <a:pt x="1108" y="469"/>
                  </a:moveTo>
                  <a:cubicBezTo>
                    <a:pt x="1090" y="503"/>
                    <a:pt x="1056" y="527"/>
                    <a:pt x="1019" y="535"/>
                  </a:cubicBezTo>
                  <a:cubicBezTo>
                    <a:pt x="981" y="543"/>
                    <a:pt x="939" y="532"/>
                    <a:pt x="910" y="508"/>
                  </a:cubicBezTo>
                  <a:cubicBezTo>
                    <a:pt x="878" y="567"/>
                    <a:pt x="815" y="606"/>
                    <a:pt x="751" y="614"/>
                  </a:cubicBezTo>
                  <a:cubicBezTo>
                    <a:pt x="685" y="622"/>
                    <a:pt x="622" y="596"/>
                    <a:pt x="577" y="548"/>
                  </a:cubicBezTo>
                  <a:cubicBezTo>
                    <a:pt x="558" y="574"/>
                    <a:pt x="526" y="588"/>
                    <a:pt x="495" y="588"/>
                  </a:cubicBezTo>
                  <a:cubicBezTo>
                    <a:pt x="463" y="588"/>
                    <a:pt x="431" y="572"/>
                    <a:pt x="413" y="545"/>
                  </a:cubicBezTo>
                  <a:cubicBezTo>
                    <a:pt x="405" y="588"/>
                    <a:pt x="368" y="625"/>
                    <a:pt x="325" y="630"/>
                  </a:cubicBezTo>
                  <a:cubicBezTo>
                    <a:pt x="333" y="651"/>
                    <a:pt x="331" y="676"/>
                    <a:pt x="320" y="694"/>
                  </a:cubicBezTo>
                  <a:cubicBezTo>
                    <a:pt x="309" y="713"/>
                    <a:pt x="286" y="723"/>
                    <a:pt x="265" y="723"/>
                  </a:cubicBezTo>
                  <a:cubicBezTo>
                    <a:pt x="280" y="741"/>
                    <a:pt x="286" y="768"/>
                    <a:pt x="280" y="791"/>
                  </a:cubicBezTo>
                  <a:cubicBezTo>
                    <a:pt x="275" y="815"/>
                    <a:pt x="262" y="836"/>
                    <a:pt x="241" y="847"/>
                  </a:cubicBezTo>
                  <a:cubicBezTo>
                    <a:pt x="220" y="858"/>
                    <a:pt x="198" y="860"/>
                    <a:pt x="175" y="860"/>
                  </a:cubicBezTo>
                  <a:cubicBezTo>
                    <a:pt x="153" y="860"/>
                    <a:pt x="132" y="855"/>
                    <a:pt x="114" y="844"/>
                  </a:cubicBezTo>
                  <a:cubicBezTo>
                    <a:pt x="95" y="831"/>
                    <a:pt x="85" y="807"/>
                    <a:pt x="82" y="786"/>
                  </a:cubicBezTo>
                  <a:cubicBezTo>
                    <a:pt x="79" y="762"/>
                    <a:pt x="87" y="738"/>
                    <a:pt x="98" y="720"/>
                  </a:cubicBezTo>
                  <a:cubicBezTo>
                    <a:pt x="74" y="725"/>
                    <a:pt x="50" y="715"/>
                    <a:pt x="34" y="694"/>
                  </a:cubicBezTo>
                  <a:cubicBezTo>
                    <a:pt x="21" y="672"/>
                    <a:pt x="21" y="646"/>
                    <a:pt x="37" y="625"/>
                  </a:cubicBezTo>
                  <a:cubicBezTo>
                    <a:pt x="5" y="585"/>
                    <a:pt x="-8" y="529"/>
                    <a:pt x="5" y="479"/>
                  </a:cubicBezTo>
                  <a:cubicBezTo>
                    <a:pt x="18" y="429"/>
                    <a:pt x="56" y="387"/>
                    <a:pt x="103" y="368"/>
                  </a:cubicBezTo>
                  <a:cubicBezTo>
                    <a:pt x="90" y="297"/>
                    <a:pt x="119" y="220"/>
                    <a:pt x="177" y="178"/>
                  </a:cubicBezTo>
                  <a:cubicBezTo>
                    <a:pt x="235" y="135"/>
                    <a:pt x="317" y="130"/>
                    <a:pt x="381" y="167"/>
                  </a:cubicBezTo>
                  <a:cubicBezTo>
                    <a:pt x="389" y="141"/>
                    <a:pt x="415" y="119"/>
                    <a:pt x="442" y="111"/>
                  </a:cubicBezTo>
                  <a:cubicBezTo>
                    <a:pt x="468" y="104"/>
                    <a:pt x="497" y="111"/>
                    <a:pt x="518" y="133"/>
                  </a:cubicBezTo>
                  <a:cubicBezTo>
                    <a:pt x="566" y="64"/>
                    <a:pt x="640" y="16"/>
                    <a:pt x="722" y="3"/>
                  </a:cubicBezTo>
                  <a:cubicBezTo>
                    <a:pt x="804" y="-10"/>
                    <a:pt x="892" y="11"/>
                    <a:pt x="960" y="59"/>
                  </a:cubicBezTo>
                  <a:cubicBezTo>
                    <a:pt x="987" y="40"/>
                    <a:pt x="1029" y="43"/>
                    <a:pt x="1058" y="51"/>
                  </a:cubicBezTo>
                  <a:cubicBezTo>
                    <a:pt x="1087" y="59"/>
                    <a:pt x="1114" y="80"/>
                    <a:pt x="1127" y="109"/>
                  </a:cubicBezTo>
                  <a:cubicBezTo>
                    <a:pt x="1143" y="101"/>
                    <a:pt x="1161" y="104"/>
                    <a:pt x="1175" y="117"/>
                  </a:cubicBezTo>
                  <a:cubicBezTo>
                    <a:pt x="1188" y="130"/>
                    <a:pt x="1188" y="148"/>
                    <a:pt x="1180" y="164"/>
                  </a:cubicBezTo>
                  <a:cubicBezTo>
                    <a:pt x="1209" y="162"/>
                    <a:pt x="1243" y="175"/>
                    <a:pt x="1262" y="199"/>
                  </a:cubicBezTo>
                  <a:cubicBezTo>
                    <a:pt x="1280" y="223"/>
                    <a:pt x="1286" y="254"/>
                    <a:pt x="1278" y="283"/>
                  </a:cubicBezTo>
                  <a:cubicBezTo>
                    <a:pt x="1304" y="281"/>
                    <a:pt x="1333" y="297"/>
                    <a:pt x="1344" y="320"/>
                  </a:cubicBezTo>
                  <a:cubicBezTo>
                    <a:pt x="1355" y="344"/>
                    <a:pt x="1347" y="376"/>
                    <a:pt x="1328" y="395"/>
                  </a:cubicBezTo>
                  <a:cubicBezTo>
                    <a:pt x="1307" y="413"/>
                    <a:pt x="1278" y="416"/>
                    <a:pt x="1254" y="402"/>
                  </a:cubicBezTo>
                  <a:cubicBezTo>
                    <a:pt x="1254" y="432"/>
                    <a:pt x="1238" y="463"/>
                    <a:pt x="1212" y="477"/>
                  </a:cubicBezTo>
                  <a:cubicBezTo>
                    <a:pt x="1177" y="492"/>
                    <a:pt x="1135" y="484"/>
                    <a:pt x="1108" y="46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7" name="Google Shape;527;p33"/>
            <p:cNvSpPr/>
            <p:nvPr/>
          </p:nvSpPr>
          <p:spPr>
            <a:xfrm>
              <a:off x="1061693" y="3392484"/>
              <a:ext cx="30980" cy="32219"/>
            </a:xfrm>
            <a:custGeom>
              <a:avLst/>
              <a:gdLst/>
              <a:ahLst/>
              <a:cxnLst/>
              <a:rect l="l" t="t" r="r" b="b"/>
              <a:pathLst>
                <a:path w="76" h="79" extrusionOk="0">
                  <a:moveTo>
                    <a:pt x="38" y="0"/>
                  </a:moveTo>
                  <a:cubicBezTo>
                    <a:pt x="-12" y="0"/>
                    <a:pt x="-13" y="79"/>
                    <a:pt x="38" y="79"/>
                  </a:cubicBezTo>
                  <a:cubicBezTo>
                    <a:pt x="88" y="79"/>
                    <a:pt x="89" y="0"/>
                    <a:pt x="38"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8" name="Google Shape;528;p33"/>
            <p:cNvSpPr/>
            <p:nvPr/>
          </p:nvSpPr>
          <p:spPr>
            <a:xfrm>
              <a:off x="1070781" y="3355308"/>
              <a:ext cx="18175" cy="19414"/>
            </a:xfrm>
            <a:custGeom>
              <a:avLst/>
              <a:gdLst/>
              <a:ahLst/>
              <a:cxnLst/>
              <a:rect l="l" t="t" r="r" b="b"/>
              <a:pathLst>
                <a:path w="45" h="48" extrusionOk="0">
                  <a:moveTo>
                    <a:pt x="24" y="0"/>
                  </a:moveTo>
                  <a:cubicBezTo>
                    <a:pt x="-7" y="0"/>
                    <a:pt x="-7" y="48"/>
                    <a:pt x="24" y="48"/>
                  </a:cubicBezTo>
                  <a:cubicBezTo>
                    <a:pt x="53" y="48"/>
                    <a:pt x="53" y="0"/>
                    <a:pt x="24"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9" name="Google Shape;529;p33"/>
            <p:cNvSpPr/>
            <p:nvPr/>
          </p:nvSpPr>
          <p:spPr>
            <a:xfrm>
              <a:off x="1041453" y="3474684"/>
              <a:ext cx="273862" cy="51633"/>
            </a:xfrm>
            <a:custGeom>
              <a:avLst/>
              <a:gdLst/>
              <a:ahLst/>
              <a:cxnLst/>
              <a:rect l="l" t="t" r="r" b="b"/>
              <a:pathLst>
                <a:path w="664" h="126" extrusionOk="0">
                  <a:moveTo>
                    <a:pt x="664" y="126"/>
                  </a:moveTo>
                  <a:cubicBezTo>
                    <a:pt x="442" y="97"/>
                    <a:pt x="222" y="97"/>
                    <a:pt x="0" y="126"/>
                  </a:cubicBezTo>
                  <a:cubicBezTo>
                    <a:pt x="3" y="116"/>
                    <a:pt x="3" y="105"/>
                    <a:pt x="5" y="95"/>
                  </a:cubicBezTo>
                  <a:cubicBezTo>
                    <a:pt x="11" y="71"/>
                    <a:pt x="13" y="47"/>
                    <a:pt x="19" y="23"/>
                  </a:cubicBezTo>
                  <a:cubicBezTo>
                    <a:pt x="228" y="-8"/>
                    <a:pt x="439" y="-8"/>
                    <a:pt x="648" y="23"/>
                  </a:cubicBezTo>
                  <a:cubicBezTo>
                    <a:pt x="651" y="47"/>
                    <a:pt x="656" y="71"/>
                    <a:pt x="662" y="92"/>
                  </a:cubicBezTo>
                  <a:cubicBezTo>
                    <a:pt x="659" y="105"/>
                    <a:pt x="662" y="116"/>
                    <a:pt x="664" y="126"/>
                  </a:cubicBezTo>
                  <a:close/>
                </a:path>
              </a:pathLst>
            </a:custGeom>
            <a:solidFill>
              <a:schemeClr val="dk2"/>
            </a:solidFill>
            <a:ln>
              <a:noFill/>
            </a:ln>
          </p:spPr>
          <p:txBody>
            <a:bodyPr spcFirstLastPara="1" wrap="square" lIns="90000" tIns="350" rIns="90000" bIns="35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0" name="Google Shape;530;p33"/>
            <p:cNvSpPr/>
            <p:nvPr/>
          </p:nvSpPr>
          <p:spPr>
            <a:xfrm>
              <a:off x="670107" y="3493685"/>
              <a:ext cx="1016973" cy="1110315"/>
            </a:xfrm>
            <a:custGeom>
              <a:avLst/>
              <a:gdLst/>
              <a:ahLst/>
              <a:cxnLst/>
              <a:rect l="l" t="t" r="r" b="b"/>
              <a:pathLst>
                <a:path w="2463" h="2689" extrusionOk="0">
                  <a:moveTo>
                    <a:pt x="2463" y="2689"/>
                  </a:moveTo>
                  <a:lnTo>
                    <a:pt x="0" y="2689"/>
                  </a:lnTo>
                  <a:cubicBezTo>
                    <a:pt x="349" y="1969"/>
                    <a:pt x="611" y="1221"/>
                    <a:pt x="777" y="443"/>
                  </a:cubicBezTo>
                  <a:cubicBezTo>
                    <a:pt x="783" y="422"/>
                    <a:pt x="785" y="401"/>
                    <a:pt x="791" y="379"/>
                  </a:cubicBezTo>
                  <a:cubicBezTo>
                    <a:pt x="793" y="364"/>
                    <a:pt x="796" y="350"/>
                    <a:pt x="799" y="334"/>
                  </a:cubicBezTo>
                  <a:cubicBezTo>
                    <a:pt x="804" y="305"/>
                    <a:pt x="809" y="276"/>
                    <a:pt x="817" y="244"/>
                  </a:cubicBezTo>
                  <a:cubicBezTo>
                    <a:pt x="820" y="226"/>
                    <a:pt x="825" y="207"/>
                    <a:pt x="828" y="189"/>
                  </a:cubicBezTo>
                  <a:cubicBezTo>
                    <a:pt x="830" y="176"/>
                    <a:pt x="833" y="162"/>
                    <a:pt x="836" y="149"/>
                  </a:cubicBezTo>
                  <a:cubicBezTo>
                    <a:pt x="838" y="136"/>
                    <a:pt x="841" y="125"/>
                    <a:pt x="841" y="112"/>
                  </a:cubicBezTo>
                  <a:cubicBezTo>
                    <a:pt x="846" y="83"/>
                    <a:pt x="852" y="57"/>
                    <a:pt x="854" y="28"/>
                  </a:cubicBezTo>
                  <a:cubicBezTo>
                    <a:pt x="1106" y="-10"/>
                    <a:pt x="1357" y="-10"/>
                    <a:pt x="1606" y="28"/>
                  </a:cubicBezTo>
                  <a:cubicBezTo>
                    <a:pt x="1611" y="57"/>
                    <a:pt x="1616" y="83"/>
                    <a:pt x="1619" y="112"/>
                  </a:cubicBezTo>
                  <a:cubicBezTo>
                    <a:pt x="1621" y="125"/>
                    <a:pt x="1624" y="136"/>
                    <a:pt x="1624" y="149"/>
                  </a:cubicBezTo>
                  <a:cubicBezTo>
                    <a:pt x="1627" y="162"/>
                    <a:pt x="1629" y="176"/>
                    <a:pt x="1632" y="189"/>
                  </a:cubicBezTo>
                  <a:cubicBezTo>
                    <a:pt x="1635" y="207"/>
                    <a:pt x="1640" y="226"/>
                    <a:pt x="1643" y="244"/>
                  </a:cubicBezTo>
                  <a:cubicBezTo>
                    <a:pt x="1648" y="274"/>
                    <a:pt x="1653" y="303"/>
                    <a:pt x="1661" y="334"/>
                  </a:cubicBezTo>
                  <a:cubicBezTo>
                    <a:pt x="1664" y="350"/>
                    <a:pt x="1666" y="364"/>
                    <a:pt x="1669" y="379"/>
                  </a:cubicBezTo>
                  <a:cubicBezTo>
                    <a:pt x="1674" y="401"/>
                    <a:pt x="1677" y="422"/>
                    <a:pt x="1682" y="443"/>
                  </a:cubicBezTo>
                  <a:cubicBezTo>
                    <a:pt x="1849" y="1221"/>
                    <a:pt x="2111" y="1967"/>
                    <a:pt x="2463" y="26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1" name="Google Shape;531;p33"/>
            <p:cNvSpPr/>
            <p:nvPr/>
          </p:nvSpPr>
          <p:spPr>
            <a:xfrm>
              <a:off x="1014191" y="3493685"/>
              <a:ext cx="327563" cy="61134"/>
            </a:xfrm>
            <a:custGeom>
              <a:avLst/>
              <a:gdLst/>
              <a:ahLst/>
              <a:cxnLst/>
              <a:rect l="l" t="t" r="r" b="b"/>
              <a:pathLst>
                <a:path w="794" h="149" extrusionOk="0">
                  <a:moveTo>
                    <a:pt x="794" y="149"/>
                  </a:moveTo>
                  <a:cubicBezTo>
                    <a:pt x="529" y="115"/>
                    <a:pt x="265" y="115"/>
                    <a:pt x="0" y="149"/>
                  </a:cubicBezTo>
                  <a:cubicBezTo>
                    <a:pt x="3" y="136"/>
                    <a:pt x="5" y="125"/>
                    <a:pt x="5" y="112"/>
                  </a:cubicBezTo>
                  <a:cubicBezTo>
                    <a:pt x="11" y="83"/>
                    <a:pt x="16" y="57"/>
                    <a:pt x="19" y="28"/>
                  </a:cubicBezTo>
                  <a:cubicBezTo>
                    <a:pt x="270" y="-10"/>
                    <a:pt x="521" y="-10"/>
                    <a:pt x="770" y="28"/>
                  </a:cubicBezTo>
                  <a:cubicBezTo>
                    <a:pt x="775" y="57"/>
                    <a:pt x="780" y="83"/>
                    <a:pt x="783" y="112"/>
                  </a:cubicBezTo>
                  <a:cubicBezTo>
                    <a:pt x="791" y="123"/>
                    <a:pt x="791" y="136"/>
                    <a:pt x="794" y="149"/>
                  </a:cubicBezTo>
                  <a:close/>
                </a:path>
              </a:pathLst>
            </a:custGeom>
            <a:solidFill>
              <a:schemeClr val="dk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2" name="Google Shape;532;p33"/>
            <p:cNvSpPr/>
            <p:nvPr/>
          </p:nvSpPr>
          <p:spPr>
            <a:xfrm>
              <a:off x="1007582" y="3560601"/>
              <a:ext cx="341606" cy="33458"/>
            </a:xfrm>
            <a:custGeom>
              <a:avLst/>
              <a:gdLst/>
              <a:ahLst/>
              <a:cxnLst/>
              <a:rect l="l" t="t" r="r" b="b"/>
              <a:pathLst>
                <a:path w="828" h="82" extrusionOk="0">
                  <a:moveTo>
                    <a:pt x="828" y="82"/>
                  </a:moveTo>
                  <a:cubicBezTo>
                    <a:pt x="553" y="43"/>
                    <a:pt x="275" y="45"/>
                    <a:pt x="0" y="82"/>
                  </a:cubicBezTo>
                  <a:cubicBezTo>
                    <a:pt x="3" y="64"/>
                    <a:pt x="8" y="45"/>
                    <a:pt x="11" y="27"/>
                  </a:cubicBezTo>
                  <a:cubicBezTo>
                    <a:pt x="281" y="-10"/>
                    <a:pt x="550" y="-10"/>
                    <a:pt x="818" y="27"/>
                  </a:cubicBezTo>
                  <a:cubicBezTo>
                    <a:pt x="820" y="43"/>
                    <a:pt x="823" y="64"/>
                    <a:pt x="828" y="82"/>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33" name="Google Shape;533;p33"/>
            <p:cNvGrpSpPr/>
            <p:nvPr/>
          </p:nvGrpSpPr>
          <p:grpSpPr>
            <a:xfrm>
              <a:off x="55050" y="4595950"/>
              <a:ext cx="3289439" cy="9"/>
              <a:chOff x="0" y="4595950"/>
              <a:chExt cx="3289439" cy="9"/>
            </a:xfrm>
          </p:grpSpPr>
          <p:cxnSp>
            <p:nvCxnSpPr>
              <p:cNvPr id="534" name="Google Shape;534;p33"/>
              <p:cNvCxnSpPr/>
              <p:nvPr/>
            </p:nvCxnSpPr>
            <p:spPr>
              <a:xfrm>
                <a:off x="0" y="4595950"/>
                <a:ext cx="2924100" cy="0"/>
              </a:xfrm>
              <a:prstGeom prst="straightConnector1">
                <a:avLst/>
              </a:prstGeom>
              <a:noFill/>
              <a:ln w="9525" cap="flat" cmpd="sng">
                <a:solidFill>
                  <a:schemeClr val="dk1"/>
                </a:solidFill>
                <a:prstDash val="solid"/>
                <a:round/>
                <a:headEnd type="none" w="med" len="med"/>
                <a:tailEnd type="none" w="med" len="med"/>
              </a:ln>
            </p:spPr>
          </p:cxnSp>
          <p:cxnSp>
            <p:nvCxnSpPr>
              <p:cNvPr id="535" name="Google Shape;535;p33"/>
              <p:cNvCxnSpPr/>
              <p:nvPr/>
            </p:nvCxnSpPr>
            <p:spPr>
              <a:xfrm>
                <a:off x="30728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536" name="Google Shape;536;p33"/>
            <p:cNvGrpSpPr/>
            <p:nvPr/>
          </p:nvGrpSpPr>
          <p:grpSpPr>
            <a:xfrm>
              <a:off x="156428" y="3156666"/>
              <a:ext cx="556793" cy="1451779"/>
              <a:chOff x="2090350" y="2239265"/>
              <a:chExt cx="905501" cy="2360616"/>
            </a:xfrm>
          </p:grpSpPr>
          <p:sp>
            <p:nvSpPr>
              <p:cNvPr id="537" name="Google Shape;537;p33"/>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33"/>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33"/>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540" name="Google Shape;540;p33"/>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541" name="Google Shape;541;p33"/>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grpSp>
      <p:grpSp>
        <p:nvGrpSpPr>
          <p:cNvPr id="542" name="Google Shape;542;p33"/>
          <p:cNvGrpSpPr/>
          <p:nvPr/>
        </p:nvGrpSpPr>
        <p:grpSpPr>
          <a:xfrm>
            <a:off x="-5250" y="148063"/>
            <a:ext cx="9154500" cy="5000675"/>
            <a:chOff x="-5250" y="148063"/>
            <a:chExt cx="9154500" cy="5000675"/>
          </a:xfrm>
        </p:grpSpPr>
        <p:cxnSp>
          <p:nvCxnSpPr>
            <p:cNvPr id="543" name="Google Shape;543;p3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544" name="Google Shape;544;p3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545" name="Google Shape;545;p3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546" name="Google Shape;546;p3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sp>
          <p:nvSpPr>
            <p:cNvPr id="547" name="Google Shape;547;p3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panose="020F0603030403020204"/>
                <a:ea typeface="Istok Web" panose="020F0603030403020204"/>
                <a:cs typeface="Istok Web" panose="020F0603030403020204"/>
                <a:sym typeface="Istok Web" panose="020F0603030403020204"/>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1pPr>
            <a:lvl2pPr lvl="1"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2pPr>
            <a:lvl3pPr lvl="2"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3pPr>
            <a:lvl4pPr lvl="3"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4pPr>
            <a:lvl5pPr lvl="4"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5pPr>
            <a:lvl6pPr lvl="5"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6pPr>
            <a:lvl7pPr lvl="6"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7pPr>
            <a:lvl8pPr lvl="7"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8pPr>
            <a:lvl9pPr lvl="8" rtl="0">
              <a:spcBef>
                <a:spcPts val="0"/>
              </a:spcBef>
              <a:spcAft>
                <a:spcPts val="0"/>
              </a:spcAft>
              <a:buClr>
                <a:schemeClr val="dk1"/>
              </a:buClr>
              <a:buSzPts val="3000"/>
              <a:buFont typeface="Secular One" panose="00000500000000000000"/>
              <a:buNone/>
              <a:defRPr sz="3000" b="1">
                <a:solidFill>
                  <a:schemeClr val="dk1"/>
                </a:solidFill>
                <a:latin typeface="Secular One" panose="00000500000000000000"/>
                <a:ea typeface="Secular One" panose="00000500000000000000"/>
                <a:cs typeface="Secular One" panose="00000500000000000000"/>
                <a:sym typeface="Secular One" panose="00000500000000000000"/>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1pPr>
            <a:lvl2pPr marL="914400" lvl="1" indent="-317500">
              <a:lnSpc>
                <a:spcPct val="100000"/>
              </a:lnSpc>
              <a:spcBef>
                <a:spcPts val="0"/>
              </a:spcBef>
              <a:spcAft>
                <a:spcPts val="0"/>
              </a:spcAft>
              <a:buClr>
                <a:schemeClr val="dk1"/>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2pPr>
            <a:lvl3pPr marL="1371600" lvl="2" indent="-317500">
              <a:lnSpc>
                <a:spcPct val="100000"/>
              </a:lnSpc>
              <a:spcBef>
                <a:spcPts val="0"/>
              </a:spcBef>
              <a:spcAft>
                <a:spcPts val="0"/>
              </a:spcAft>
              <a:buClr>
                <a:schemeClr val="dk1"/>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3pPr>
            <a:lvl4pPr marL="1828800" lvl="3" indent="-317500">
              <a:lnSpc>
                <a:spcPct val="100000"/>
              </a:lnSpc>
              <a:spcBef>
                <a:spcPts val="0"/>
              </a:spcBef>
              <a:spcAft>
                <a:spcPts val="0"/>
              </a:spcAft>
              <a:buClr>
                <a:schemeClr val="dk1"/>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4pPr>
            <a:lvl5pPr marL="2286000" lvl="4" indent="-317500">
              <a:lnSpc>
                <a:spcPct val="100000"/>
              </a:lnSpc>
              <a:spcBef>
                <a:spcPts val="0"/>
              </a:spcBef>
              <a:spcAft>
                <a:spcPts val="0"/>
              </a:spcAft>
              <a:buClr>
                <a:schemeClr val="dk1"/>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5pPr>
            <a:lvl6pPr marL="2743200" lvl="5" indent="-317500">
              <a:lnSpc>
                <a:spcPct val="100000"/>
              </a:lnSpc>
              <a:spcBef>
                <a:spcPts val="0"/>
              </a:spcBef>
              <a:spcAft>
                <a:spcPts val="0"/>
              </a:spcAft>
              <a:buClr>
                <a:schemeClr val="dk1"/>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6pPr>
            <a:lvl7pPr marL="3200400" lvl="6" indent="-317500">
              <a:lnSpc>
                <a:spcPct val="100000"/>
              </a:lnSpc>
              <a:spcBef>
                <a:spcPts val="0"/>
              </a:spcBef>
              <a:spcAft>
                <a:spcPts val="0"/>
              </a:spcAft>
              <a:buClr>
                <a:schemeClr val="dk1"/>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7pPr>
            <a:lvl8pPr marL="3657600" lvl="7" indent="-317500">
              <a:lnSpc>
                <a:spcPct val="100000"/>
              </a:lnSpc>
              <a:spcBef>
                <a:spcPts val="0"/>
              </a:spcBef>
              <a:spcAft>
                <a:spcPts val="0"/>
              </a:spcAft>
              <a:buClr>
                <a:schemeClr val="dk1"/>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8pPr>
            <a:lvl9pPr marL="4114800" lvl="8" indent="-317500">
              <a:lnSpc>
                <a:spcPct val="100000"/>
              </a:lnSpc>
              <a:spcBef>
                <a:spcPts val="0"/>
              </a:spcBef>
              <a:spcAft>
                <a:spcPts val="0"/>
              </a:spcAft>
              <a:buClr>
                <a:schemeClr val="dk1"/>
              </a:buClr>
              <a:buSzPts val="1400"/>
              <a:buFont typeface="Istok Web" panose="020F0603030403020204"/>
              <a:buChar char="■"/>
              <a:defRPr>
                <a:solidFill>
                  <a:schemeClr val="dk1"/>
                </a:solidFill>
                <a:latin typeface="Istok Web" panose="020F0603030403020204"/>
                <a:ea typeface="Istok Web" panose="020F0603030403020204"/>
                <a:cs typeface="Istok Web" panose="020F0603030403020204"/>
                <a:sym typeface="Istok Web" panose="020F0603030403020204"/>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sv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png"/><Relationship Id="rId2" Type="http://schemas.microsoft.com/office/2007/relationships/hdphoto" Target="../media/image12.wdp"/><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microsoft.com/office/2007/relationships/hdphoto" Target="../media/image26.wdp"/><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3.xml"/><Relationship Id="rId5" Type="http://schemas.microsoft.com/office/2007/relationships/hdphoto" Target="../media/image31.wdp"/><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3.xml"/><Relationship Id="rId5" Type="http://schemas.openxmlformats.org/officeDocument/2006/relationships/image" Target="../media/image34.png"/><Relationship Id="rId4" Type="http://schemas.microsoft.com/office/2007/relationships/hdphoto" Target="../media/image31.wdp"/><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image" Target="../media/image36.png"/><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38.png"/><Relationship Id="rId1"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40.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45.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3.xml"/><Relationship Id="rId3" Type="http://schemas.openxmlformats.org/officeDocument/2006/relationships/image" Target="../media/image46.png"/><Relationship Id="rId2" Type="http://schemas.openxmlformats.org/officeDocument/2006/relationships/image" Target="../media/image28.svg"/><Relationship Id="rId1"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47.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3.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4.svg"/><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492828" y="217715"/>
            <a:ext cx="4158343" cy="630942"/>
          </a:xfrm>
          <a:prstGeom prst="rect">
            <a:avLst/>
          </a:prstGeom>
          <a:noFill/>
        </p:spPr>
        <p:txBody>
          <a:bodyPr wrap="square" rtlCol="0">
            <a:spAutoFit/>
          </a:bodyPr>
          <a:lstStyle/>
          <a:p>
            <a:pPr algn="ctr"/>
            <a:r>
              <a:rPr lang="en-US" sz="3500" b="1">
                <a:solidFill>
                  <a:srgbClr val="0070C0"/>
                </a:solidFill>
              </a:rPr>
              <a:t>KHỞI ĐỘNG </a:t>
            </a:r>
            <a:endParaRPr lang="en-US" sz="3500" b="1">
              <a:solidFill>
                <a:srgbClr val="0070C0"/>
              </a:solidFill>
            </a:endParaRPr>
          </a:p>
        </p:txBody>
      </p:sp>
      <p:grpSp>
        <p:nvGrpSpPr>
          <p:cNvPr id="10" name="Group 9"/>
          <p:cNvGrpSpPr/>
          <p:nvPr/>
        </p:nvGrpSpPr>
        <p:grpSpPr>
          <a:xfrm>
            <a:off x="312268" y="1239454"/>
            <a:ext cx="4521200" cy="2998716"/>
            <a:chOff x="878114" y="1391855"/>
            <a:chExt cx="4521200" cy="2998716"/>
          </a:xfrm>
        </p:grpSpPr>
        <p:sp>
          <p:nvSpPr>
            <p:cNvPr id="8" name="Rectangle: Rounded Corners 7"/>
            <p:cNvSpPr/>
            <p:nvPr/>
          </p:nvSpPr>
          <p:spPr>
            <a:xfrm>
              <a:off x="878114" y="1814286"/>
              <a:ext cx="4521200" cy="2576285"/>
            </a:xfrm>
            <a:prstGeom prst="roundRect">
              <a:avLst>
                <a:gd name="adj" fmla="val 737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59542" y="2071985"/>
              <a:ext cx="4158343" cy="2060885"/>
            </a:xfrm>
            <a:prstGeom prst="rect">
              <a:avLst/>
            </a:prstGeom>
            <a:noFill/>
          </p:spPr>
          <p:txBody>
            <a:bodyPr wrap="square">
              <a:spAutoFit/>
            </a:bodyPr>
            <a:lstStyle/>
            <a:p>
              <a:pPr algn="just">
                <a:lnSpc>
                  <a:spcPct val="150000"/>
                </a:lnSpc>
              </a:pPr>
              <a:r>
                <a:rPr lang="vi-VN" sz="2200"/>
                <a:t>Động cơ điện trên Hình 3.1 sử dụng nguồn điện nào để hoạt động? Dòng điện trong động cơ có đặc điểm gì? </a:t>
              </a:r>
              <a:endParaRPr lang="en-US" sz="2200"/>
            </a:p>
          </p:txBody>
        </p:sp>
        <p:sp>
          <p:nvSpPr>
            <p:cNvPr id="9" name="Freeform 9"/>
            <p:cNvSpPr/>
            <p:nvPr/>
          </p:nvSpPr>
          <p:spPr>
            <a:xfrm>
              <a:off x="2813526" y="1391855"/>
              <a:ext cx="650374" cy="680130"/>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grpSp>
        <p:nvGrpSpPr>
          <p:cNvPr id="15" name="Group 14"/>
          <p:cNvGrpSpPr/>
          <p:nvPr/>
        </p:nvGrpSpPr>
        <p:grpSpPr>
          <a:xfrm>
            <a:off x="5130589" y="1239454"/>
            <a:ext cx="3788229" cy="3577964"/>
            <a:chOff x="5043503" y="1532240"/>
            <a:chExt cx="3788229" cy="3577964"/>
          </a:xfrm>
        </p:grpSpPr>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5050971" y="1532240"/>
              <a:ext cx="3780761" cy="2835571"/>
            </a:xfrm>
            <a:prstGeom prst="rect">
              <a:avLst/>
            </a:prstGeom>
          </p:spPr>
        </p:pic>
        <p:sp>
          <p:nvSpPr>
            <p:cNvPr id="14" name="TextBox 13"/>
            <p:cNvSpPr txBox="1"/>
            <p:nvPr/>
          </p:nvSpPr>
          <p:spPr>
            <a:xfrm>
              <a:off x="5043503" y="4238170"/>
              <a:ext cx="3780761" cy="872034"/>
            </a:xfrm>
            <a:prstGeom prst="rect">
              <a:avLst/>
            </a:prstGeom>
            <a:noFill/>
          </p:spPr>
          <p:txBody>
            <a:bodyPr wrap="square" rtlCol="0">
              <a:spAutoFit/>
            </a:bodyPr>
            <a:lstStyle/>
            <a:p>
              <a:pPr algn="ctr">
                <a:lnSpc>
                  <a:spcPct val="150000"/>
                </a:lnSpc>
              </a:pPr>
              <a:r>
                <a:rPr lang="en-US" sz="1800" b="1" i="1">
                  <a:solidFill>
                    <a:srgbClr val="0070C0"/>
                  </a:solidFill>
                </a:rPr>
                <a:t>Hình 3.1. </a:t>
              </a:r>
              <a:r>
                <a:rPr lang="en-US" sz="1800" i="1">
                  <a:solidFill>
                    <a:srgbClr val="0070C0"/>
                  </a:solidFill>
                </a:rPr>
                <a:t>Động cơ điện xoay chiều ba pha </a:t>
              </a:r>
              <a:endParaRPr lang="en-US" sz="1800" i="1">
                <a:solidFill>
                  <a:srgbClr val="0070C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186747" y="1060291"/>
            <a:ext cx="4554107" cy="3694897"/>
            <a:chOff x="157718" y="596207"/>
            <a:chExt cx="4554107" cy="3694897"/>
          </a:xfrm>
        </p:grpSpPr>
        <p:sp>
          <p:nvSpPr>
            <p:cNvPr id="2" name="TextBox 1"/>
            <p:cNvSpPr txBox="1"/>
            <p:nvPr/>
          </p:nvSpPr>
          <p:spPr>
            <a:xfrm>
              <a:off x="772010" y="3549041"/>
              <a:ext cx="3156857" cy="742063"/>
            </a:xfrm>
            <a:prstGeom prst="rect">
              <a:avLst/>
            </a:prstGeom>
            <a:noFill/>
          </p:spPr>
          <p:txBody>
            <a:bodyPr wrap="square" rtlCol="0">
              <a:spAutoFit/>
            </a:bodyPr>
            <a:lstStyle/>
            <a:p>
              <a:pPr algn="ctr">
                <a:lnSpc>
                  <a:spcPct val="150000"/>
                </a:lnSpc>
              </a:pPr>
              <a:r>
                <a:rPr lang="en-US" sz="1500" b="1" i="1">
                  <a:solidFill>
                    <a:srgbClr val="0070C0"/>
                  </a:solidFill>
                </a:rPr>
                <a:t>Hình 3.4. </a:t>
              </a:r>
              <a:r>
                <a:rPr lang="en-US" sz="1500" i="1">
                  <a:solidFill>
                    <a:srgbClr val="0070C0"/>
                  </a:solidFill>
                </a:rPr>
                <a:t>Đồ thị sức điện động ba pha đối xứng </a:t>
              </a:r>
              <a:endParaRPr lang="en-US" sz="1500" i="1">
                <a:solidFill>
                  <a:srgbClr val="0070C0"/>
                </a:solidFill>
              </a:endParaRPr>
            </a:p>
          </p:txBody>
        </p:sp>
        <p:pic>
          <p:nvPicPr>
            <p:cNvPr id="3" name="Picture 2"/>
            <p:cNvPicPr>
              <a:picLocks noChangeAspect="1"/>
            </p:cNvPicPr>
            <p:nvPr/>
          </p:nvPicPr>
          <p:blipFill rotWithShape="1">
            <a:blip r:embed="rId1">
              <a:clrChange>
                <a:clrFrom>
                  <a:srgbClr val="FFFFFF"/>
                </a:clrFrom>
                <a:clrTo>
                  <a:srgbClr val="FFFFFF">
                    <a:alpha val="0"/>
                  </a:srgbClr>
                </a:clrTo>
              </a:clrChange>
            </a:blip>
            <a:srcRect b="13943"/>
            <a:stretch>
              <a:fillRect/>
            </a:stretch>
          </p:blipFill>
          <p:spPr>
            <a:xfrm>
              <a:off x="157718" y="596207"/>
              <a:ext cx="4554107" cy="2938022"/>
            </a:xfrm>
            <a:prstGeom prst="rect">
              <a:avLst/>
            </a:prstGeom>
          </p:spPr>
        </p:pic>
      </p:grpSp>
      <p:grpSp>
        <p:nvGrpSpPr>
          <p:cNvPr id="7" name="Group 6"/>
          <p:cNvGrpSpPr/>
          <p:nvPr/>
        </p:nvGrpSpPr>
        <p:grpSpPr>
          <a:xfrm>
            <a:off x="4197383" y="313186"/>
            <a:ext cx="5113532" cy="4432232"/>
            <a:chOff x="4349782" y="112201"/>
            <a:chExt cx="5113532" cy="4432232"/>
          </a:xfrm>
        </p:grpSpPr>
        <p:sp>
          <p:nvSpPr>
            <p:cNvPr id="5" name="TextBox 4"/>
            <p:cNvSpPr txBox="1"/>
            <p:nvPr/>
          </p:nvSpPr>
          <p:spPr>
            <a:xfrm>
              <a:off x="5328119" y="3802370"/>
              <a:ext cx="3156857" cy="742063"/>
            </a:xfrm>
            <a:prstGeom prst="rect">
              <a:avLst/>
            </a:prstGeom>
            <a:noFill/>
          </p:spPr>
          <p:txBody>
            <a:bodyPr wrap="square" rtlCol="0">
              <a:spAutoFit/>
            </a:bodyPr>
            <a:lstStyle/>
            <a:p>
              <a:pPr algn="ctr">
                <a:lnSpc>
                  <a:spcPct val="150000"/>
                </a:lnSpc>
              </a:pPr>
              <a:r>
                <a:rPr lang="en-US" sz="1500" b="1" i="1">
                  <a:solidFill>
                    <a:srgbClr val="0070C0"/>
                  </a:solidFill>
                </a:rPr>
                <a:t>Hình 3.5. </a:t>
              </a:r>
              <a:r>
                <a:rPr lang="en-US" sz="1500" i="1">
                  <a:solidFill>
                    <a:srgbClr val="0070C0"/>
                  </a:solidFill>
                </a:rPr>
                <a:t>Đồ thị véc-tơ sức điện động ba pha đối xứng </a:t>
              </a:r>
              <a:endParaRPr lang="en-US" sz="1500" i="1">
                <a:solidFill>
                  <a:srgbClr val="0070C0"/>
                </a:solidFill>
              </a:endParaRPr>
            </a:p>
          </p:txBody>
        </p:sp>
        <p:pic>
          <p:nvPicPr>
            <p:cNvPr id="6" name="Picture 5"/>
            <p:cNvPicPr>
              <a:picLocks noChangeAspect="1"/>
            </p:cNvPicPr>
            <p:nvPr/>
          </p:nvPicPr>
          <p:blipFill rotWithShape="1">
            <a:blip r:embed="rId2">
              <a:clrChange>
                <a:clrFrom>
                  <a:srgbClr val="FFFFFF"/>
                </a:clrFrom>
                <a:clrTo>
                  <a:srgbClr val="FFFFFF">
                    <a:alpha val="0"/>
                  </a:srgbClr>
                </a:clrTo>
              </a:clrChange>
            </a:blip>
            <a:srcRect b="16707"/>
            <a:stretch>
              <a:fillRect/>
            </a:stretch>
          </p:blipFill>
          <p:spPr>
            <a:xfrm>
              <a:off x="4349782" y="112201"/>
              <a:ext cx="5113532" cy="380409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355600" y="21771"/>
            <a:ext cx="8432800" cy="1845911"/>
            <a:chOff x="333829" y="2146163"/>
            <a:chExt cx="8432800" cy="1845911"/>
          </a:xfrm>
        </p:grpSpPr>
        <p:sp>
          <p:nvSpPr>
            <p:cNvPr id="9" name="Rectangle 8"/>
            <p:cNvSpPr/>
            <p:nvPr/>
          </p:nvSpPr>
          <p:spPr>
            <a:xfrm>
              <a:off x="333829" y="2358572"/>
              <a:ext cx="8432800" cy="1633502"/>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1607" y="2443307"/>
              <a:ext cx="8057243"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Dòng điện xoay chiều ba pha được tạo ra trong mạch điện ba pha</a:t>
              </a:r>
              <a:endParaRPr lang="en-US" sz="2000"/>
            </a:p>
            <a:p>
              <a:pPr marL="342900" indent="-342900" algn="just">
                <a:lnSpc>
                  <a:spcPct val="150000"/>
                </a:lnSpc>
                <a:buFont typeface="Arial" panose="020B0604020202020204" pitchFamily="34" charset="0"/>
                <a:buChar char="•"/>
              </a:pPr>
              <a:r>
                <a:rPr lang="vi-VN" sz="2000"/>
                <a:t>Mạch ba pha gồm nguồn điện ba pha, đường dây truyền tải ba pha và tải điện ba pha. </a:t>
              </a:r>
              <a:endParaRPr lang="en-US" sz="2000"/>
            </a:p>
          </p:txBody>
        </p:sp>
        <p:pic>
          <p:nvPicPr>
            <p:cNvPr id="11" name="Picture 2" descr="Pin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50229" y="2146163"/>
              <a:ext cx="391886" cy="39188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2">
            <a:clrChange>
              <a:clrFrom>
                <a:srgbClr val="FFFFFF"/>
              </a:clrFrom>
              <a:clrTo>
                <a:srgbClr val="FFFFFF">
                  <a:alpha val="0"/>
                </a:srgbClr>
              </a:clrTo>
            </a:clrChange>
          </a:blip>
          <a:stretch>
            <a:fillRect/>
          </a:stretch>
        </p:blipFill>
        <p:spPr>
          <a:xfrm>
            <a:off x="-32361" y="2157558"/>
            <a:ext cx="3406931" cy="2796634"/>
          </a:xfrm>
          <a:prstGeom prst="rect">
            <a:avLst/>
          </a:prstGeom>
        </p:spPr>
      </p:pic>
      <p:grpSp>
        <p:nvGrpSpPr>
          <p:cNvPr id="16" name="Group 15"/>
          <p:cNvGrpSpPr/>
          <p:nvPr/>
        </p:nvGrpSpPr>
        <p:grpSpPr>
          <a:xfrm>
            <a:off x="3490686" y="2031339"/>
            <a:ext cx="5283200" cy="2949525"/>
            <a:chOff x="3505201" y="1885250"/>
            <a:chExt cx="5283200" cy="3096186"/>
          </a:xfrm>
        </p:grpSpPr>
        <p:sp>
          <p:nvSpPr>
            <p:cNvPr id="14" name="Rectangle: Rounded Corners 13"/>
            <p:cNvSpPr/>
            <p:nvPr/>
          </p:nvSpPr>
          <p:spPr>
            <a:xfrm>
              <a:off x="3505201" y="1885250"/>
              <a:ext cx="5283200" cy="3040942"/>
            </a:xfrm>
            <a:prstGeom prst="roundRect">
              <a:avLst>
                <a:gd name="adj" fmla="val 4761"/>
              </a:avLst>
            </a:prstGeom>
            <a:solidFill>
              <a:schemeClr val="accent4"/>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21316" y="1885250"/>
              <a:ext cx="5050969" cy="3096186"/>
            </a:xfrm>
            <a:prstGeom prst="rect">
              <a:avLst/>
            </a:prstGeom>
            <a:noFill/>
          </p:spPr>
          <p:txBody>
            <a:bodyPr wrap="square" rtlCol="0">
              <a:spAutoFit/>
            </a:bodyPr>
            <a:lstStyle/>
            <a:p>
              <a:pPr algn="ctr">
                <a:lnSpc>
                  <a:spcPct val="150000"/>
                </a:lnSpc>
              </a:pPr>
              <a:r>
                <a:rPr lang="en-US" sz="1800" b="1"/>
                <a:t>Sơ đồ máy phát điện xoay chiều 3 pha </a:t>
              </a:r>
              <a:endParaRPr lang="en-US" sz="1800" b="1"/>
            </a:p>
            <a:p>
              <a:pPr marL="285750" indent="-285750" algn="just">
                <a:lnSpc>
                  <a:spcPct val="150000"/>
                </a:lnSpc>
                <a:buFontTx/>
                <a:buChar char="-"/>
              </a:pPr>
              <a:r>
                <a:rPr lang="en-US" sz="1800"/>
                <a:t>Stator (đứng yên) là phần cứng gồm 3 cuộn dây giống hệt nhau, đặt lệch nhau 120</a:t>
              </a:r>
              <a:r>
                <a:rPr lang="en-US" sz="1800" baseline="30000"/>
                <a:t>0</a:t>
              </a:r>
              <a:r>
                <a:rPr lang="en-US" sz="1800"/>
                <a:t> trên một vành tròn để tạo ra dòng điện xoay chiều 3 pha. </a:t>
              </a:r>
              <a:endParaRPr lang="en-US" sz="1800"/>
            </a:p>
            <a:p>
              <a:pPr marL="285750" indent="-285750" algn="just">
                <a:lnSpc>
                  <a:spcPct val="150000"/>
                </a:lnSpc>
                <a:buFontTx/>
                <a:buChar char="-"/>
              </a:pPr>
              <a:r>
                <a:rPr lang="en-US" sz="1800"/>
                <a:t>Rotor (phần quay) là một nam châm điện để tạo ra từ trường. </a:t>
              </a:r>
              <a:endParaRPr lang="en-US" sz="180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03200" y="348343"/>
            <a:ext cx="4419600" cy="51525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000000"/>
                </a:solidFill>
              </a:rPr>
              <a:t>Trả lời câu hỏi 1, 2 SGK tr.14</a:t>
            </a:r>
            <a:endParaRPr lang="en-US" sz="2000" b="1" i="1">
              <a:solidFill>
                <a:srgbClr val="000000"/>
              </a:solidFill>
            </a:endParaRPr>
          </a:p>
        </p:txBody>
      </p:sp>
      <p:grpSp>
        <p:nvGrpSpPr>
          <p:cNvPr id="12" name="Group 11"/>
          <p:cNvGrpSpPr/>
          <p:nvPr/>
        </p:nvGrpSpPr>
        <p:grpSpPr>
          <a:xfrm>
            <a:off x="580572" y="1251498"/>
            <a:ext cx="8220528" cy="958660"/>
            <a:chOff x="689429" y="2136869"/>
            <a:chExt cx="8220528" cy="958660"/>
          </a:xfrm>
        </p:grpSpPr>
        <p:sp>
          <p:nvSpPr>
            <p:cNvPr id="5" name="Oval 4"/>
            <p:cNvSpPr/>
            <p:nvPr/>
          </p:nvSpPr>
          <p:spPr>
            <a:xfrm>
              <a:off x="689429" y="2344057"/>
              <a:ext cx="544285" cy="544285"/>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endParaRPr lang="en-US" sz="2000" b="1">
                <a:solidFill>
                  <a:srgbClr val="000000"/>
                </a:solidFill>
              </a:endParaRPr>
            </a:p>
          </p:txBody>
        </p:sp>
        <p:sp>
          <p:nvSpPr>
            <p:cNvPr id="7" name="TextBox 6"/>
            <p:cNvSpPr txBox="1"/>
            <p:nvPr/>
          </p:nvSpPr>
          <p:spPr>
            <a:xfrm>
              <a:off x="1320801" y="2136869"/>
              <a:ext cx="7589156"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Dòng điện xoay chiều ba pha là dòng điện được tạo ra trong mạch điện ba pha.</a:t>
              </a:r>
              <a:endPar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roup 16"/>
          <p:cNvGrpSpPr/>
          <p:nvPr/>
        </p:nvGrpSpPr>
        <p:grpSpPr>
          <a:xfrm>
            <a:off x="580572" y="2426581"/>
            <a:ext cx="8220528" cy="958660"/>
            <a:chOff x="689429" y="2136869"/>
            <a:chExt cx="8220528" cy="958660"/>
          </a:xfrm>
        </p:grpSpPr>
        <p:sp>
          <p:nvSpPr>
            <p:cNvPr id="18" name="Oval 17"/>
            <p:cNvSpPr/>
            <p:nvPr/>
          </p:nvSpPr>
          <p:spPr>
            <a:xfrm>
              <a:off x="689429" y="2344057"/>
              <a:ext cx="544285" cy="544285"/>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endParaRPr lang="en-US" sz="2000" b="1">
                <a:solidFill>
                  <a:srgbClr val="000000"/>
                </a:solidFill>
              </a:endParaRPr>
            </a:p>
          </p:txBody>
        </p:sp>
        <p:sp>
          <p:nvSpPr>
            <p:cNvPr id="19" name="TextBox 18"/>
            <p:cNvSpPr txBox="1"/>
            <p:nvPr/>
          </p:nvSpPr>
          <p:spPr>
            <a:xfrm>
              <a:off x="1320801" y="2136869"/>
              <a:ext cx="7589156"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Nguồn điện xoay chiều ba pha (sức điện động ba pha) được tạo ra bởi máy phát điện xoay chiều ba pha.</a:t>
              </a:r>
              <a:endPar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0" name="Freeform 8"/>
          <p:cNvSpPr/>
          <p:nvPr/>
        </p:nvSpPr>
        <p:spPr>
          <a:xfrm>
            <a:off x="2386246" y="3553364"/>
            <a:ext cx="4371507" cy="1590136"/>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217951" y="143978"/>
            <a:ext cx="8233229" cy="477054"/>
          </a:xfrm>
          <a:prstGeom prst="rect">
            <a:avLst/>
          </a:prstGeom>
          <a:noFill/>
        </p:spPr>
        <p:txBody>
          <a:bodyPr wrap="square">
            <a:spAutoFit/>
          </a:bodyPr>
          <a:lstStyle/>
          <a:p>
            <a:r>
              <a:rPr lang="en-US" sz="2400" b="1">
                <a:solidFill>
                  <a:srgbClr val="0070C0"/>
                </a:solidFill>
              </a:rPr>
              <a:t>3. Nguyên lí tạo ra dòng điện xoay chiều ba pha</a:t>
            </a:r>
            <a:endParaRPr lang="en-US" sz="2400" b="1">
              <a:solidFill>
                <a:srgbClr val="0070C0"/>
              </a:solidFill>
            </a:endParaRPr>
          </a:p>
        </p:txBody>
      </p:sp>
      <p:grpSp>
        <p:nvGrpSpPr>
          <p:cNvPr id="4" name="Group 3"/>
          <p:cNvGrpSpPr/>
          <p:nvPr/>
        </p:nvGrpSpPr>
        <p:grpSpPr>
          <a:xfrm>
            <a:off x="0" y="621032"/>
            <a:ext cx="3823511" cy="4456724"/>
            <a:chOff x="234422" y="0"/>
            <a:chExt cx="4460950" cy="5199730"/>
          </a:xfrm>
        </p:grpSpPr>
        <p:pic>
          <p:nvPicPr>
            <p:cNvPr id="6" name="Picture 5"/>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400000"/>
                      </a14:imgEffect>
                    </a14:imgLayer>
                  </a14:imgProps>
                </a:ext>
              </a:extLst>
            </a:blip>
            <a:srcRect b="11675"/>
            <a:stretch>
              <a:fillRect/>
            </a:stretch>
          </p:blipFill>
          <p:spPr>
            <a:xfrm>
              <a:off x="234422" y="0"/>
              <a:ext cx="4460950" cy="4542971"/>
            </a:xfrm>
            <a:prstGeom prst="rect">
              <a:avLst/>
            </a:prstGeom>
          </p:spPr>
        </p:pic>
        <p:cxnSp>
          <p:nvCxnSpPr>
            <p:cNvPr id="8" name="Straight Connector 7"/>
            <p:cNvCxnSpPr/>
            <p:nvPr/>
          </p:nvCxnSpPr>
          <p:spPr>
            <a:xfrm>
              <a:off x="2133600" y="486229"/>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33600" y="1190172"/>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9086" y="4376058"/>
              <a:ext cx="320765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00628" y="2467429"/>
              <a:ext cx="0" cy="1197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1542" y="4376058"/>
              <a:ext cx="3592285" cy="823672"/>
            </a:xfrm>
            <a:prstGeom prst="rect">
              <a:avLst/>
            </a:prstGeom>
            <a:noFill/>
          </p:spPr>
          <p:txBody>
            <a:bodyPr wrap="square" rtlCol="0">
              <a:spAutoFit/>
            </a:bodyPr>
            <a:lstStyle/>
            <a:p>
              <a:pPr algn="ctr">
                <a:lnSpc>
                  <a:spcPct val="150000"/>
                </a:lnSpc>
              </a:pPr>
              <a:r>
                <a:rPr lang="en-US" sz="1500" b="1" i="1">
                  <a:solidFill>
                    <a:schemeClr val="tx1"/>
                  </a:solidFill>
                </a:rPr>
                <a:t>Hình 3.3. </a:t>
              </a:r>
              <a:r>
                <a:rPr lang="en-US" sz="1500" i="1">
                  <a:solidFill>
                    <a:schemeClr val="tx1"/>
                  </a:solidFill>
                </a:rPr>
                <a:t>Cấu tạo máy phát điện xoay chiều ba pha </a:t>
              </a:r>
              <a:endParaRPr lang="en-US" sz="1500" i="1">
                <a:solidFill>
                  <a:schemeClr val="tx1"/>
                </a:solidFill>
              </a:endParaRPr>
            </a:p>
          </p:txBody>
        </p:sp>
      </p:grpSp>
      <p:grpSp>
        <p:nvGrpSpPr>
          <p:cNvPr id="16" name="Group 15"/>
          <p:cNvGrpSpPr/>
          <p:nvPr/>
        </p:nvGrpSpPr>
        <p:grpSpPr>
          <a:xfrm>
            <a:off x="4455885" y="1641137"/>
            <a:ext cx="4136571" cy="2046920"/>
            <a:chOff x="333829" y="2129198"/>
            <a:chExt cx="4136571" cy="2046920"/>
          </a:xfrm>
        </p:grpSpPr>
        <p:sp>
          <p:nvSpPr>
            <p:cNvPr id="21" name="Rectangle 20"/>
            <p:cNvSpPr/>
            <p:nvPr/>
          </p:nvSpPr>
          <p:spPr>
            <a:xfrm>
              <a:off x="333829" y="2358571"/>
              <a:ext cx="4136571" cy="1817547"/>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7157" y="2571749"/>
              <a:ext cx="3849914" cy="1486689"/>
            </a:xfrm>
            <a:prstGeom prst="rect">
              <a:avLst/>
            </a:prstGeom>
            <a:noFill/>
          </p:spPr>
          <p:txBody>
            <a:bodyPr wrap="square">
              <a:spAutoFit/>
            </a:bodyPr>
            <a:lstStyle/>
            <a:p>
              <a:pPr algn="just">
                <a:lnSpc>
                  <a:spcPct val="150000"/>
                </a:lnSpc>
              </a:pPr>
              <a:r>
                <a:rPr lang="en-US" sz="2100"/>
                <a:t>Nguồn điện xoay chiều ba pha được tạo ra bởi máy phát điện xoay chiều ba pha.</a:t>
              </a:r>
              <a:endParaRPr lang="en-US" sz="2100"/>
            </a:p>
          </p:txBody>
        </p:sp>
        <p:pic>
          <p:nvPicPr>
            <p:cNvPr id="23" name="Picture 2" descr="Pi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114" y="2129198"/>
              <a:ext cx="451225" cy="4512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14" name="Group 13"/>
          <p:cNvGrpSpPr/>
          <p:nvPr/>
        </p:nvGrpSpPr>
        <p:grpSpPr>
          <a:xfrm>
            <a:off x="0" y="667656"/>
            <a:ext cx="4390571" cy="1925865"/>
            <a:chOff x="0" y="645885"/>
            <a:chExt cx="4390571" cy="2133600"/>
          </a:xfrm>
        </p:grpSpPr>
        <p:sp>
          <p:nvSpPr>
            <p:cNvPr id="7" name="Rectangle 6"/>
            <p:cNvSpPr/>
            <p:nvPr/>
          </p:nvSpPr>
          <p:spPr>
            <a:xfrm>
              <a:off x="0" y="645885"/>
              <a:ext cx="4390571" cy="2133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2057" y="837051"/>
              <a:ext cx="3875314" cy="1703030"/>
            </a:xfrm>
            <a:prstGeom prst="rect">
              <a:avLst/>
            </a:prstGeom>
            <a:noFill/>
          </p:spPr>
          <p:txBody>
            <a:bodyPr wrap="square" rtlCol="0">
              <a:spAutoFit/>
            </a:bodyPr>
            <a:lstStyle/>
            <a:p>
              <a:pPr algn="just">
                <a:lnSpc>
                  <a:spcPct val="150000"/>
                </a:lnSpc>
              </a:pPr>
              <a:r>
                <a:rPr lang="en-US" sz="1800"/>
                <a:t>Sator (phần tĩnh) có ba cuộn dây: AX (pha A), BY (pha B) và CZ (pha Z) có cùng kích thước, đặt lệch nhau một góc 120</a:t>
              </a:r>
              <a:r>
                <a:rPr lang="en-US" sz="1800" baseline="30000"/>
                <a:t>0</a:t>
              </a:r>
              <a:r>
                <a:rPr lang="en-US" sz="1800"/>
                <a:t>. </a:t>
              </a:r>
              <a:endParaRPr lang="en-US" sz="1800"/>
            </a:p>
          </p:txBody>
        </p:sp>
      </p:grpSp>
      <p:grpSp>
        <p:nvGrpSpPr>
          <p:cNvPr id="15" name="Group 14"/>
          <p:cNvGrpSpPr/>
          <p:nvPr/>
        </p:nvGrpSpPr>
        <p:grpSpPr>
          <a:xfrm>
            <a:off x="4753429" y="667656"/>
            <a:ext cx="4390571" cy="1925865"/>
            <a:chOff x="0" y="645885"/>
            <a:chExt cx="4390571" cy="2133600"/>
          </a:xfrm>
        </p:grpSpPr>
        <p:sp>
          <p:nvSpPr>
            <p:cNvPr id="17" name="Rectangle 16"/>
            <p:cNvSpPr/>
            <p:nvPr/>
          </p:nvSpPr>
          <p:spPr>
            <a:xfrm>
              <a:off x="0" y="645885"/>
              <a:ext cx="4390571" cy="2133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12057" y="837051"/>
              <a:ext cx="3875314" cy="872034"/>
            </a:xfrm>
            <a:prstGeom prst="rect">
              <a:avLst/>
            </a:prstGeom>
            <a:noFill/>
          </p:spPr>
          <p:txBody>
            <a:bodyPr wrap="square" rtlCol="0">
              <a:spAutoFit/>
            </a:bodyPr>
            <a:lstStyle/>
            <a:p>
              <a:pPr algn="just">
                <a:lnSpc>
                  <a:spcPct val="150000"/>
                </a:lnSpc>
              </a:pPr>
              <a:r>
                <a:rPr lang="en-US" sz="1800"/>
                <a:t>Rotor (phần động) là một nam châm điện một chiều.</a:t>
              </a:r>
              <a:endParaRPr lang="en-US" sz="1800"/>
            </a:p>
          </p:txBody>
        </p:sp>
      </p:grpSp>
      <p:sp>
        <p:nvSpPr>
          <p:cNvPr id="19" name="TextBox 18"/>
          <p:cNvSpPr txBox="1"/>
          <p:nvPr/>
        </p:nvSpPr>
        <p:spPr>
          <a:xfrm>
            <a:off x="3345543" y="163324"/>
            <a:ext cx="2452914" cy="446276"/>
          </a:xfrm>
          <a:prstGeom prst="rect">
            <a:avLst/>
          </a:prstGeom>
          <a:noFill/>
        </p:spPr>
        <p:txBody>
          <a:bodyPr wrap="square" rtlCol="0">
            <a:spAutoFit/>
          </a:bodyPr>
          <a:lstStyle/>
          <a:p>
            <a:pPr algn="ctr"/>
            <a:r>
              <a:rPr lang="en-US" sz="2300" b="1">
                <a:solidFill>
                  <a:srgbClr val="C00000"/>
                </a:solidFill>
              </a:rPr>
              <a:t>CẤU TẠO </a:t>
            </a:r>
            <a:endParaRPr lang="en-US" sz="2300" b="1">
              <a:solidFill>
                <a:srgbClr val="C00000"/>
              </a:solidFill>
            </a:endParaRPr>
          </a:p>
        </p:txBody>
      </p:sp>
      <p:sp>
        <p:nvSpPr>
          <p:cNvPr id="24" name="TextBox 23"/>
          <p:cNvSpPr txBox="1"/>
          <p:nvPr/>
        </p:nvSpPr>
        <p:spPr>
          <a:xfrm>
            <a:off x="444499" y="3031577"/>
            <a:ext cx="8255000" cy="1703030"/>
          </a:xfrm>
          <a:prstGeom prst="rect">
            <a:avLst/>
          </a:prstGeom>
          <a:noFill/>
        </p:spPr>
        <p:txBody>
          <a:bodyPr wrap="square">
            <a:spAutoFit/>
          </a:bodyPr>
          <a:lstStyle/>
          <a:p>
            <a:pPr algn="just">
              <a:lnSpc>
                <a:spcPct val="150000"/>
              </a:lnSpc>
            </a:pPr>
            <a:r>
              <a:rPr lang="nl-NL" sz="1800" i="1">
                <a:solidFill>
                  <a:srgbClr val="000000"/>
                </a:solidFill>
                <a:effectLst/>
                <a:latin typeface="+mj-lt"/>
                <a:ea typeface="Times New Roman" panose="02020603050405020304" pitchFamily="18" charset="0"/>
              </a:rPr>
              <a:t>Khi quay rotor với tốc độ không đổi, từ trường của nam châm điện sẽ lần lượt quét qua các cuộn dây pha A, pha B, pha C và tạo ra trong ba cuộn dây ba sức điện động cảm ứng e</a:t>
            </a:r>
            <a:r>
              <a:rPr lang="nl-NL" sz="1800" i="1" baseline="-25000">
                <a:solidFill>
                  <a:srgbClr val="000000"/>
                </a:solidFill>
                <a:effectLst/>
                <a:latin typeface="+mj-lt"/>
                <a:ea typeface="Times New Roman" panose="02020603050405020304" pitchFamily="18" charset="0"/>
              </a:rPr>
              <a:t>A</a:t>
            </a:r>
            <a:r>
              <a:rPr lang="nl-NL" sz="1800" i="1">
                <a:solidFill>
                  <a:srgbClr val="000000"/>
                </a:solidFill>
                <a:effectLst/>
                <a:latin typeface="+mj-lt"/>
                <a:ea typeface="Times New Roman" panose="02020603050405020304" pitchFamily="18" charset="0"/>
              </a:rPr>
              <a:t>, e</a:t>
            </a:r>
            <a:r>
              <a:rPr lang="nl-NL" sz="1800" i="1" baseline="-25000">
                <a:solidFill>
                  <a:srgbClr val="000000"/>
                </a:solidFill>
                <a:effectLst/>
                <a:latin typeface="+mj-lt"/>
                <a:ea typeface="Times New Roman" panose="02020603050405020304" pitchFamily="18" charset="0"/>
              </a:rPr>
              <a:t>B</a:t>
            </a:r>
            <a:r>
              <a:rPr lang="nl-NL" sz="1800" i="1">
                <a:solidFill>
                  <a:srgbClr val="000000"/>
                </a:solidFill>
                <a:effectLst/>
                <a:latin typeface="+mj-lt"/>
                <a:ea typeface="Times New Roman" panose="02020603050405020304" pitchFamily="18" charset="0"/>
              </a:rPr>
              <a:t> và e</a:t>
            </a:r>
            <a:r>
              <a:rPr lang="nl-NL" sz="1800" i="1" baseline="-25000">
                <a:solidFill>
                  <a:srgbClr val="000000"/>
                </a:solidFill>
                <a:effectLst/>
                <a:latin typeface="+mj-lt"/>
                <a:ea typeface="Times New Roman" panose="02020603050405020304" pitchFamily="18" charset="0"/>
              </a:rPr>
              <a:t>C</a:t>
            </a:r>
            <a:r>
              <a:rPr lang="nl-NL" sz="1800" i="1">
                <a:solidFill>
                  <a:srgbClr val="000000"/>
                </a:solidFill>
                <a:effectLst/>
                <a:latin typeface="+mj-lt"/>
                <a:ea typeface="Times New Roman" panose="02020603050405020304" pitchFamily="18" charset="0"/>
              </a:rPr>
              <a:t> có cùng biên độ, cùng tần số nhưng lệch nhau về góc pha là 2π/3 rad, gọi là nguồn ba pha đối xứng.</a:t>
            </a:r>
            <a:endParaRPr lang="en-US" sz="1800" i="1">
              <a:latin typeface="+mj-lt"/>
            </a:endParaRPr>
          </a:p>
        </p:txBody>
      </p:sp>
      <p:sp>
        <p:nvSpPr>
          <p:cNvPr id="25" name="Isosceles Triangle 24"/>
          <p:cNvSpPr/>
          <p:nvPr/>
        </p:nvSpPr>
        <p:spPr>
          <a:xfrm rot="10800000">
            <a:off x="4336142" y="2728913"/>
            <a:ext cx="471715" cy="241753"/>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2887010" y="18687"/>
            <a:ext cx="172251" cy="4462123"/>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cxnSp>
        <p:nvCxnSpPr>
          <p:cNvPr id="813" name="Google Shape;813;p41"/>
          <p:cNvCxnSpPr/>
          <p:nvPr/>
        </p:nvCxnSpPr>
        <p:spPr>
          <a:xfrm>
            <a:off x="5585500" y="4552417"/>
            <a:ext cx="216600" cy="0"/>
          </a:xfrm>
          <a:prstGeom prst="straightConnector1">
            <a:avLst/>
          </a:prstGeom>
          <a:noFill/>
          <a:ln w="9525" cap="flat" cmpd="sng">
            <a:solidFill>
              <a:schemeClr val="dk1"/>
            </a:solidFill>
            <a:prstDash val="solid"/>
            <a:round/>
            <a:headEnd type="none" w="med" len="med"/>
            <a:tailEnd type="none" w="med" len="med"/>
          </a:ln>
        </p:spPr>
      </p:cxnSp>
      <p:grpSp>
        <p:nvGrpSpPr>
          <p:cNvPr id="814" name="Google Shape;814;p41"/>
          <p:cNvGrpSpPr/>
          <p:nvPr/>
        </p:nvGrpSpPr>
        <p:grpSpPr>
          <a:xfrm>
            <a:off x="5763348" y="1943365"/>
            <a:ext cx="3030330" cy="2660692"/>
            <a:chOff x="5552895" y="1943365"/>
            <a:chExt cx="3030330" cy="2660692"/>
          </a:xfrm>
        </p:grpSpPr>
        <p:sp>
          <p:nvSpPr>
            <p:cNvPr id="815" name="Google Shape;815;p41"/>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816" name="Google Shape;816;p41"/>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817" name="Google Shape;817;p41"/>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18" name="Google Shape;818;p41"/>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19" name="Google Shape;819;p41"/>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0" name="Google Shape;820;p41"/>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1" name="Google Shape;821;p41"/>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2" name="Google Shape;822;p41"/>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3" name="Google Shape;823;p41"/>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4" name="Google Shape;824;p41"/>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5" name="Google Shape;825;p41"/>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6" name="Google Shape;826;p41"/>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7" name="Google Shape;827;p41"/>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8" name="Google Shape;828;p41"/>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9" name="Google Shape;829;p41"/>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0" name="Google Shape;830;p41"/>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1" name="Google Shape;831;p41"/>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2" name="Google Shape;832;p41"/>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3" name="Google Shape;833;p41"/>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4" name="Google Shape;834;p41"/>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5" name="Google Shape;835;p41"/>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6" name="Google Shape;836;p41"/>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7" name="Google Shape;837;p41"/>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8" name="Google Shape;838;p41"/>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nvGrpSpPr>
            <p:cNvPr id="839" name="Google Shape;839;p41"/>
            <p:cNvGrpSpPr/>
            <p:nvPr/>
          </p:nvGrpSpPr>
          <p:grpSpPr>
            <a:xfrm>
              <a:off x="5552895" y="1943365"/>
              <a:ext cx="1063614" cy="2660692"/>
              <a:chOff x="3899880" y="1817280"/>
              <a:chExt cx="1502280" cy="3758040"/>
            </a:xfrm>
          </p:grpSpPr>
          <p:sp>
            <p:nvSpPr>
              <p:cNvPr id="840" name="Google Shape;840;p4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1" name="Google Shape;841;p4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2" name="Google Shape;842;p4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3" name="Google Shape;843;p4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4" name="Google Shape;844;p4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5" name="Google Shape;845;p4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6" name="Google Shape;846;p4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7" name="Google Shape;847;p4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8" name="Google Shape;848;p4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9" name="Google Shape;849;p4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0" name="Google Shape;850;p4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1" name="Google Shape;851;p4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2" name="Google Shape;852;p4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3" name="Google Shape;853;p4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grpSp>
        <p:nvGrpSpPr>
          <p:cNvPr id="8" name="Group 7"/>
          <p:cNvGrpSpPr/>
          <p:nvPr/>
        </p:nvGrpSpPr>
        <p:grpSpPr>
          <a:xfrm>
            <a:off x="385493" y="1070483"/>
            <a:ext cx="5101588" cy="2852203"/>
            <a:chOff x="1065080" y="1598950"/>
            <a:chExt cx="5101588" cy="2852203"/>
          </a:xfrm>
        </p:grpSpPr>
        <p:sp>
          <p:nvSpPr>
            <p:cNvPr id="9" name="Rectangle 8"/>
            <p:cNvSpPr/>
            <p:nvPr/>
          </p:nvSpPr>
          <p:spPr>
            <a:xfrm>
              <a:off x="3059058"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500" b="1" i="0" u="none" strike="noStrike" kern="0" cap="none" spc="0" normalizeH="0" baseline="0" noProof="0">
                  <a:ln>
                    <a:noFill/>
                  </a:ln>
                  <a:solidFill>
                    <a:srgbClr val="ECECEC"/>
                  </a:solidFill>
                  <a:effectLst/>
                  <a:uLnTx/>
                  <a:uFillTx/>
                  <a:latin typeface="Arial" panose="020B0604020202020204"/>
                  <a:ea typeface="+mn-ea"/>
                  <a:cs typeface="+mn-cs"/>
                  <a:sym typeface="Arial" panose="020B0604020202020204"/>
                </a:rPr>
                <a:t>II</a:t>
              </a:r>
              <a:endParaRPr kumimoji="0" lang="en-US" sz="4500" b="1" i="0" u="none" strike="noStrike" kern="0" cap="none" spc="0" normalizeH="0" baseline="0" noProof="0">
                <a:ln>
                  <a:noFill/>
                </a:ln>
                <a:solidFill>
                  <a:srgbClr val="ECECEC"/>
                </a:solidFill>
                <a:effectLst/>
                <a:uLnTx/>
                <a:uFillTx/>
                <a:latin typeface="Arial" panose="020B0604020202020204"/>
                <a:ea typeface="+mn-ea"/>
                <a:cs typeface="+mn-cs"/>
                <a:sym typeface="Arial" panose="020B0604020202020204"/>
              </a:endParaRPr>
            </a:p>
          </p:txBody>
        </p:sp>
        <p:sp>
          <p:nvSpPr>
            <p:cNvPr id="10" name="TextBox 9"/>
            <p:cNvSpPr txBox="1"/>
            <p:nvPr/>
          </p:nvSpPr>
          <p:spPr>
            <a:xfrm>
              <a:off x="1065080" y="3059425"/>
              <a:ext cx="5101588" cy="13917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3000" b="1"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CÁCH NỐI NGUỒN VÀ TẢI ĐIỆN BA PHA</a:t>
              </a:r>
              <a:endParaRPr kumimoji="0" lang="en-US" sz="3000" b="1"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239419" y="271431"/>
            <a:ext cx="8026532" cy="587244"/>
            <a:chOff x="333762" y="554459"/>
            <a:chExt cx="8026532" cy="587244"/>
          </a:xfrm>
        </p:grpSpPr>
        <p:sp>
          <p:nvSpPr>
            <p:cNvPr id="10" name="TextBox 9"/>
            <p:cNvSpPr txBox="1"/>
            <p:nvPr/>
          </p:nvSpPr>
          <p:spPr>
            <a:xfrm>
              <a:off x="1132180" y="741593"/>
              <a:ext cx="7228114" cy="400110"/>
            </a:xfrm>
            <a:prstGeom prst="rect">
              <a:avLst/>
            </a:prstGeom>
            <a:noFill/>
          </p:spPr>
          <p:txBody>
            <a:bodyPr wrap="square">
              <a:spAutoFit/>
            </a:bodyPr>
            <a:lstStyle/>
            <a:p>
              <a:r>
                <a:rPr lang="en-US" sz="2000" i="1">
                  <a:solidFill>
                    <a:srgbClr val="002060"/>
                  </a:solidFill>
                </a:rPr>
                <a:t>Nghiên cứu mục II SGK và trả lời câu hỏi sau:</a:t>
              </a:r>
              <a:endParaRPr lang="en-US" sz="2000" i="1">
                <a:solidFill>
                  <a:srgbClr val="002060"/>
                </a:solidFill>
              </a:endParaRPr>
            </a:p>
          </p:txBody>
        </p:sp>
        <p:sp>
          <p:nvSpPr>
            <p:cNvPr id="11" name="Freeform 2"/>
            <p:cNvSpPr/>
            <p:nvPr/>
          </p:nvSpPr>
          <p:spPr>
            <a:xfrm>
              <a:off x="333762" y="554459"/>
              <a:ext cx="686835" cy="587244"/>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1"/>
              <a:stretch>
                <a:fillRect/>
              </a:stretch>
            </a:blipFill>
          </p:spPr>
          <p:txBody>
            <a:bodyPr/>
            <a:lstStyle/>
            <a:p>
              <a:endParaRPr lang="en-US"/>
            </a:p>
          </p:txBody>
        </p:sp>
      </p:grpSp>
      <p:grpSp>
        <p:nvGrpSpPr>
          <p:cNvPr id="21" name="Group 20"/>
          <p:cNvGrpSpPr/>
          <p:nvPr/>
        </p:nvGrpSpPr>
        <p:grpSpPr>
          <a:xfrm>
            <a:off x="415922" y="1091943"/>
            <a:ext cx="8220528" cy="544285"/>
            <a:chOff x="689429" y="2344057"/>
            <a:chExt cx="8220528" cy="544285"/>
          </a:xfrm>
        </p:grpSpPr>
        <p:sp>
          <p:nvSpPr>
            <p:cNvPr id="22" name="Oval 21"/>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1</a:t>
              </a:r>
              <a:endParaRPr lang="en-US" sz="2000" b="1">
                <a:solidFill>
                  <a:schemeClr val="accent4"/>
                </a:solidFill>
              </a:endParaRPr>
            </a:p>
          </p:txBody>
        </p:sp>
        <p:sp>
          <p:nvSpPr>
            <p:cNvPr id="23" name="TextBox 22"/>
            <p:cNvSpPr txBox="1"/>
            <p:nvPr/>
          </p:nvSpPr>
          <p:spPr>
            <a:xfrm>
              <a:off x="1320801" y="2367701"/>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Nêu các cách nối nguồn và tải điện ba pha</a:t>
              </a:r>
              <a:endPar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 name="Group 25"/>
          <p:cNvGrpSpPr/>
          <p:nvPr/>
        </p:nvGrpSpPr>
        <p:grpSpPr>
          <a:xfrm>
            <a:off x="415922" y="1925867"/>
            <a:ext cx="8220528" cy="544285"/>
            <a:chOff x="689429" y="2344057"/>
            <a:chExt cx="8220528" cy="544285"/>
          </a:xfrm>
        </p:grpSpPr>
        <p:sp>
          <p:nvSpPr>
            <p:cNvPr id="27" name="Oval 26"/>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2</a:t>
              </a:r>
              <a:endParaRPr lang="en-US" sz="2000" b="1">
                <a:solidFill>
                  <a:schemeClr val="accent4"/>
                </a:solidFill>
              </a:endParaRPr>
            </a:p>
          </p:txBody>
        </p:sp>
        <p:sp>
          <p:nvSpPr>
            <p:cNvPr id="28" name="TextBox 27"/>
            <p:cNvSpPr txBox="1"/>
            <p:nvPr/>
          </p:nvSpPr>
          <p:spPr>
            <a:xfrm>
              <a:off x="1320801" y="2360444"/>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Quan sát Hình 3.6, 3.7 và trình bày cách nối nguồn điện ba pha </a:t>
              </a:r>
              <a:endPar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29" name="Picture 28"/>
          <p:cNvPicPr>
            <a:picLocks noChangeAspect="1"/>
          </p:cNvPicPr>
          <p:nvPr/>
        </p:nvPicPr>
        <p:blipFill>
          <a:blip r:embed="rId2">
            <a:clrChange>
              <a:clrFrom>
                <a:srgbClr val="FFFFFF"/>
              </a:clrFrom>
              <a:clrTo>
                <a:srgbClr val="FFFFFF">
                  <a:alpha val="0"/>
                </a:srgbClr>
              </a:clrTo>
            </a:clrChange>
          </a:blip>
          <a:stretch>
            <a:fillRect/>
          </a:stretch>
        </p:blipFill>
        <p:spPr>
          <a:xfrm>
            <a:off x="-181428" y="2966247"/>
            <a:ext cx="6124996" cy="2123332"/>
          </a:xfrm>
          <a:prstGeom prst="rect">
            <a:avLst/>
          </a:prstGeom>
        </p:spPr>
      </p:pic>
      <p:pic>
        <p:nvPicPr>
          <p:cNvPr id="30" name="Picture 29"/>
          <p:cNvPicPr>
            <a:picLocks noChangeAspect="1"/>
          </p:cNvPicPr>
          <p:nvPr/>
        </p:nvPicPr>
        <p:blipFill>
          <a:blip r:embed="rId3">
            <a:clrChange>
              <a:clrFrom>
                <a:srgbClr val="FFFFFF"/>
              </a:clrFrom>
              <a:clrTo>
                <a:srgbClr val="FFFFFF">
                  <a:alpha val="0"/>
                </a:srgbClr>
              </a:clrTo>
            </a:clrChange>
          </a:blip>
          <a:stretch>
            <a:fillRect/>
          </a:stretch>
        </p:blipFill>
        <p:spPr>
          <a:xfrm>
            <a:off x="6008882" y="2768921"/>
            <a:ext cx="2866571" cy="21377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par>
                                <p:cTn id="22" presetID="14"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415922" y="430900"/>
            <a:ext cx="8220528" cy="544285"/>
            <a:chOff x="689429" y="2344057"/>
            <a:chExt cx="8220528" cy="544285"/>
          </a:xfrm>
        </p:grpSpPr>
        <p:sp>
          <p:nvSpPr>
            <p:cNvPr id="3" name="Oval 2"/>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3</a:t>
              </a:r>
              <a:endParaRPr lang="en-US" sz="2000" b="1">
                <a:solidFill>
                  <a:schemeClr val="accent4"/>
                </a:solidFill>
              </a:endParaRPr>
            </a:p>
          </p:txBody>
        </p:sp>
        <p:sp>
          <p:nvSpPr>
            <p:cNvPr id="5" name="TextBox 4"/>
            <p:cNvSpPr txBox="1"/>
            <p:nvPr/>
          </p:nvSpPr>
          <p:spPr>
            <a:xfrm>
              <a:off x="1320801" y="2360444"/>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Quan sát Hình 3.8 và trình bày cách nối tải ba pha </a:t>
              </a:r>
              <a:endParaRPr kumimoji="0" lang="vi-VN"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3" name="Group 12"/>
          <p:cNvGrpSpPr/>
          <p:nvPr/>
        </p:nvGrpSpPr>
        <p:grpSpPr>
          <a:xfrm>
            <a:off x="61497" y="1304384"/>
            <a:ext cx="9191360" cy="3058211"/>
            <a:chOff x="105040" y="1253584"/>
            <a:chExt cx="9191360" cy="3058211"/>
          </a:xfrm>
        </p:grpSpPr>
        <p:grpSp>
          <p:nvGrpSpPr>
            <p:cNvPr id="12" name="Group 11"/>
            <p:cNvGrpSpPr/>
            <p:nvPr/>
          </p:nvGrpSpPr>
          <p:grpSpPr>
            <a:xfrm>
              <a:off x="105040" y="1253584"/>
              <a:ext cx="9191360" cy="2433002"/>
              <a:chOff x="90526" y="1710784"/>
              <a:chExt cx="9191360" cy="2433002"/>
            </a:xfrm>
          </p:grpSpPr>
          <p:pic>
            <p:nvPicPr>
              <p:cNvPr id="7" name="Picture 6"/>
              <p:cNvPicPr>
                <a:picLocks noChangeAspect="1"/>
              </p:cNvPicPr>
              <p:nvPr/>
            </p:nvPicPr>
            <p:blipFill>
              <a:blip r:embed="rId1">
                <a:clrChange>
                  <a:clrFrom>
                    <a:srgbClr val="FFFFFF"/>
                  </a:clrFrom>
                  <a:clrTo>
                    <a:srgbClr val="FFFFFF">
                      <a:alpha val="0"/>
                    </a:srgbClr>
                  </a:clrTo>
                </a:clrChange>
              </a:blip>
              <a:stretch>
                <a:fillRect/>
              </a:stretch>
            </p:blipFill>
            <p:spPr>
              <a:xfrm>
                <a:off x="90526" y="1961218"/>
                <a:ext cx="6107074" cy="2182568"/>
              </a:xfrm>
              <a:prstGeom prst="rect">
                <a:avLst/>
              </a:prstGeom>
            </p:spPr>
          </p:pic>
          <p:pic>
            <p:nvPicPr>
              <p:cNvPr id="10" name="Picture 9"/>
              <p:cNvPicPr>
                <a:picLocks noChangeAspect="1"/>
              </p:cNvPicPr>
              <p:nvPr/>
            </p:nvPicPr>
            <p:blipFill rotWithShape="1">
              <a:blip r:embed="rId2">
                <a:clrChange>
                  <a:clrFrom>
                    <a:srgbClr val="FFFFFF"/>
                  </a:clrFrom>
                  <a:clrTo>
                    <a:srgbClr val="FFFFFF">
                      <a:alpha val="0"/>
                    </a:srgbClr>
                  </a:clrTo>
                </a:clrChange>
              </a:blip>
              <a:srcRect l="3144" r="7676" b="10939"/>
              <a:stretch>
                <a:fillRect/>
              </a:stretch>
            </p:blipFill>
            <p:spPr>
              <a:xfrm>
                <a:off x="6197600" y="1710784"/>
                <a:ext cx="3084286" cy="2433002"/>
              </a:xfrm>
              <a:prstGeom prst="rect">
                <a:avLst/>
              </a:prstGeom>
            </p:spPr>
          </p:pic>
        </p:grpSp>
        <p:sp>
          <p:nvSpPr>
            <p:cNvPr id="11" name="TextBox 10"/>
            <p:cNvSpPr txBox="1"/>
            <p:nvPr/>
          </p:nvSpPr>
          <p:spPr>
            <a:xfrm>
              <a:off x="2873828" y="3988630"/>
              <a:ext cx="3396343" cy="323165"/>
            </a:xfrm>
            <a:prstGeom prst="rect">
              <a:avLst/>
            </a:prstGeom>
            <a:noFill/>
          </p:spPr>
          <p:txBody>
            <a:bodyPr wrap="square" rtlCol="0">
              <a:spAutoFit/>
            </a:bodyPr>
            <a:lstStyle/>
            <a:p>
              <a:pPr algn="ctr"/>
              <a:r>
                <a:rPr lang="en-US" sz="1500" b="1" i="1">
                  <a:solidFill>
                    <a:srgbClr val="002060"/>
                  </a:solidFill>
                </a:rPr>
                <a:t>Hình 3.8. </a:t>
              </a:r>
              <a:r>
                <a:rPr lang="en-US" sz="1500" i="1">
                  <a:solidFill>
                    <a:srgbClr val="002060"/>
                  </a:solidFill>
                </a:rPr>
                <a:t>Cách nối tải ba pha </a:t>
              </a:r>
              <a:endParaRPr lang="en-US" sz="1500" i="1">
                <a:solidFill>
                  <a:srgbClr val="00206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Rectangle: Rounded Corners 3"/>
          <p:cNvSpPr/>
          <p:nvPr/>
        </p:nvSpPr>
        <p:spPr>
          <a:xfrm>
            <a:off x="2169886" y="312055"/>
            <a:ext cx="4804228" cy="595087"/>
          </a:xfrm>
          <a:prstGeom prst="roundRect">
            <a:avLst>
              <a:gd name="adj" fmla="val 13096"/>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rPr>
              <a:t>Cách nối nguồn và tải ba pha </a:t>
            </a:r>
            <a:endParaRPr lang="en-US" sz="2100" b="1">
              <a:solidFill>
                <a:schemeClr val="accent4"/>
              </a:solidFill>
            </a:endParaRPr>
          </a:p>
        </p:txBody>
      </p:sp>
      <p:sp>
        <p:nvSpPr>
          <p:cNvPr id="6" name="Rectangle: Rounded Corners 5"/>
          <p:cNvSpPr/>
          <p:nvPr/>
        </p:nvSpPr>
        <p:spPr>
          <a:xfrm>
            <a:off x="674914" y="1454150"/>
            <a:ext cx="3142343" cy="1132114"/>
          </a:xfrm>
          <a:prstGeom prst="roundRect">
            <a:avLst>
              <a:gd name="adj" fmla="val 9241"/>
            </a:avLst>
          </a:prstGeom>
          <a:solidFill>
            <a:schemeClr val="accent4"/>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ffectLst/>
                <a:latin typeface="+mj-lt"/>
                <a:ea typeface="Times New Roman" panose="02020603050405020304" pitchFamily="18" charset="0"/>
              </a:rPr>
              <a:t>Nối hình sao (Y)</a:t>
            </a:r>
            <a:endParaRPr lang="en-US" sz="2000">
              <a:solidFill>
                <a:schemeClr val="tx1"/>
              </a:solidFill>
              <a:latin typeface="+mj-lt"/>
            </a:endParaRPr>
          </a:p>
        </p:txBody>
      </p:sp>
      <p:sp>
        <p:nvSpPr>
          <p:cNvPr id="8" name="Rectangle: Rounded Corners 7"/>
          <p:cNvSpPr/>
          <p:nvPr/>
        </p:nvSpPr>
        <p:spPr>
          <a:xfrm>
            <a:off x="5326743" y="1454150"/>
            <a:ext cx="3142343" cy="1132114"/>
          </a:xfrm>
          <a:prstGeom prst="roundRect">
            <a:avLst>
              <a:gd name="adj" fmla="val 9241"/>
            </a:avLst>
          </a:prstGeom>
          <a:solidFill>
            <a:schemeClr val="accent4"/>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ffectLst/>
                <a:latin typeface="+mj-lt"/>
                <a:ea typeface="Times New Roman" panose="02020603050405020304" pitchFamily="18" charset="0"/>
              </a:rPr>
              <a:t>Nối hình tam giác (</a:t>
            </a:r>
            <a:r>
              <a:rPr lang="el-GR" sz="2000">
                <a:solidFill>
                  <a:schemeClr val="tx1"/>
                </a:solidFill>
                <a:effectLst/>
                <a:latin typeface="+mj-lt"/>
                <a:ea typeface="Times New Roman" panose="02020603050405020304" pitchFamily="18" charset="0"/>
              </a:rPr>
              <a:t>Δ)</a:t>
            </a:r>
            <a:endParaRPr lang="en-US" sz="2000">
              <a:solidFill>
                <a:schemeClr val="tx1"/>
              </a:solidFill>
              <a:latin typeface="+mj-lt"/>
            </a:endParaRPr>
          </a:p>
        </p:txBody>
      </p:sp>
      <p:cxnSp>
        <p:nvCxnSpPr>
          <p:cNvPr id="14" name="Straight Connector 13"/>
          <p:cNvCxnSpPr>
            <a:stCxn id="4" idx="2"/>
            <a:endCxn id="6" idx="0"/>
          </p:cNvCxnSpPr>
          <p:nvPr/>
        </p:nvCxnSpPr>
        <p:spPr>
          <a:xfrm rot="5400000">
            <a:off x="3135539" y="17689"/>
            <a:ext cx="547008" cy="2325914"/>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8" idx="0"/>
          </p:cNvCxnSpPr>
          <p:nvPr/>
        </p:nvCxnSpPr>
        <p:spPr>
          <a:xfrm rot="16200000" flipH="1">
            <a:off x="5461453" y="17688"/>
            <a:ext cx="547008" cy="2325915"/>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1">
            <a:clrChange>
              <a:clrFrom>
                <a:srgbClr val="FFFFFF"/>
              </a:clrFrom>
              <a:clrTo>
                <a:srgbClr val="FFFFFF">
                  <a:alpha val="0"/>
                </a:srgbClr>
              </a:clrTo>
            </a:clrChange>
          </a:blip>
          <a:srcRect b="10905"/>
          <a:stretch>
            <a:fillRect/>
          </a:stretch>
        </p:blipFill>
        <p:spPr>
          <a:xfrm>
            <a:off x="5602515" y="2862570"/>
            <a:ext cx="2866571" cy="1904678"/>
          </a:xfrm>
          <a:prstGeom prst="rect">
            <a:avLst/>
          </a:prstGeom>
        </p:spPr>
      </p:pic>
      <p:pic>
        <p:nvPicPr>
          <p:cNvPr id="19" name="Picture 18"/>
          <p:cNvPicPr>
            <a:picLocks noChangeAspect="1"/>
          </p:cNvPicPr>
          <p:nvPr/>
        </p:nvPicPr>
        <p:blipFill rotWithShape="1">
          <a:blip r:embed="rId2">
            <a:clrChange>
              <a:clrFrom>
                <a:srgbClr val="FFFFFF"/>
              </a:clrFrom>
              <a:clrTo>
                <a:srgbClr val="FFFFFF">
                  <a:alpha val="0"/>
                </a:srgbClr>
              </a:clrTo>
            </a:clrChange>
          </a:blip>
          <a:srcRect l="47630" b="21458"/>
          <a:stretch>
            <a:fillRect/>
          </a:stretch>
        </p:blipFill>
        <p:spPr>
          <a:xfrm>
            <a:off x="150602" y="2891118"/>
            <a:ext cx="3731969" cy="19403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224972" y="205340"/>
            <a:ext cx="5856514" cy="461665"/>
          </a:xfrm>
          <a:prstGeom prst="rect">
            <a:avLst/>
          </a:prstGeom>
          <a:noFill/>
        </p:spPr>
        <p:txBody>
          <a:bodyPr wrap="square">
            <a:spAutoFit/>
          </a:bodyPr>
          <a:lstStyle/>
          <a:p>
            <a:r>
              <a:rPr lang="en-US" sz="2400" b="1">
                <a:solidFill>
                  <a:srgbClr val="C00000"/>
                </a:solidFill>
              </a:rPr>
              <a:t>1. Nối nguồn điện ba pha </a:t>
            </a:r>
            <a:endParaRPr lang="en-US" sz="2400" b="1">
              <a:solidFill>
                <a:srgbClr val="C00000"/>
              </a:solidFill>
            </a:endParaRPr>
          </a:p>
        </p:txBody>
      </p:sp>
      <p:sp>
        <p:nvSpPr>
          <p:cNvPr id="5" name="Rectangle 4"/>
          <p:cNvSpPr/>
          <p:nvPr/>
        </p:nvSpPr>
        <p:spPr>
          <a:xfrm>
            <a:off x="1" y="854586"/>
            <a:ext cx="2300514"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 Nối hình sao </a:t>
            </a:r>
            <a:endParaRPr lang="en-US" sz="2000" b="1">
              <a:solidFill>
                <a:schemeClr val="tx1"/>
              </a:solidFill>
            </a:endParaRPr>
          </a:p>
        </p:txBody>
      </p:sp>
      <p:sp>
        <p:nvSpPr>
          <p:cNvPr id="6" name="Rectangle: Rounded Corners 5"/>
          <p:cNvSpPr/>
          <p:nvPr/>
        </p:nvSpPr>
        <p:spPr>
          <a:xfrm>
            <a:off x="674914" y="1570846"/>
            <a:ext cx="4252686" cy="156482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cuối cuộn dây của các pha X, Y, Z được nối với điểm trung tính O của nguồn. </a:t>
            </a:r>
            <a:endParaRPr lang="en-US" sz="2000">
              <a:solidFill>
                <a:schemeClr val="tx1"/>
              </a:solidFill>
              <a:latin typeface="+mj-lt"/>
            </a:endParaRPr>
          </a:p>
        </p:txBody>
      </p:sp>
      <p:sp>
        <p:nvSpPr>
          <p:cNvPr id="8" name="Rectangle: Rounded Corners 7"/>
          <p:cNvSpPr/>
          <p:nvPr/>
        </p:nvSpPr>
        <p:spPr>
          <a:xfrm>
            <a:off x="674914" y="3362128"/>
            <a:ext cx="4252686" cy="156482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đầu A, B, C của các cuộn dây được nối với đường dây truyền tải điện. </a:t>
            </a:r>
            <a:endParaRPr lang="en-US" sz="2000">
              <a:solidFill>
                <a:schemeClr val="tx1"/>
              </a:solidFill>
              <a:latin typeface="+mj-lt"/>
            </a:endParaRPr>
          </a:p>
        </p:txBody>
      </p:sp>
      <p:pic>
        <p:nvPicPr>
          <p:cNvPr id="9" name="Picture 8"/>
          <p:cNvPicPr>
            <a:picLocks noChangeAspect="1"/>
          </p:cNvPicPr>
          <p:nvPr/>
        </p:nvPicPr>
        <p:blipFill rotWithShape="1">
          <a:blip r:embed="rId1">
            <a:clrChange>
              <a:clrFrom>
                <a:srgbClr val="FFFFFF"/>
              </a:clrFrom>
              <a:clrTo>
                <a:srgbClr val="FFFFFF">
                  <a:alpha val="0"/>
                </a:srgbClr>
              </a:clrTo>
            </a:clrChange>
          </a:blip>
          <a:srcRect r="49199" b="11054"/>
          <a:stretch>
            <a:fillRect/>
          </a:stretch>
        </p:blipFill>
        <p:spPr>
          <a:xfrm>
            <a:off x="5105401" y="229769"/>
            <a:ext cx="3686627" cy="2237661"/>
          </a:xfrm>
          <a:prstGeom prst="rect">
            <a:avLst/>
          </a:prstGeom>
        </p:spPr>
      </p:pic>
      <p:pic>
        <p:nvPicPr>
          <p:cNvPr id="10" name="Picture 9"/>
          <p:cNvPicPr>
            <a:picLocks noChangeAspect="1"/>
          </p:cNvPicPr>
          <p:nvPr/>
        </p:nvPicPr>
        <p:blipFill rotWithShape="1">
          <a:blip r:embed="rId1">
            <a:clrChange>
              <a:clrFrom>
                <a:srgbClr val="FFFFFF"/>
              </a:clrFrom>
              <a:clrTo>
                <a:srgbClr val="FFFFFF">
                  <a:alpha val="0"/>
                </a:srgbClr>
              </a:clrTo>
            </a:clrChange>
          </a:blip>
          <a:srcRect l="51259" r="-2060" b="11054"/>
          <a:stretch>
            <a:fillRect/>
          </a:stretch>
        </p:blipFill>
        <p:spPr>
          <a:xfrm>
            <a:off x="5116286" y="2676071"/>
            <a:ext cx="3686627" cy="22376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363282" y="754959"/>
            <a:ext cx="4267202" cy="4072436"/>
            <a:chOff x="4942540" y="1037768"/>
            <a:chExt cx="4267202" cy="4072436"/>
          </a:xfrm>
        </p:grpSpPr>
        <p:pic>
          <p:nvPicPr>
            <p:cNvPr id="3" name="Picture 2"/>
            <p:cNvPicPr>
              <a:picLocks noChangeAspect="1"/>
            </p:cNvPicPr>
            <p:nvPr/>
          </p:nvPicPr>
          <p:blipFill>
            <a:blip r:embed="rId1">
              <a:clrChange>
                <a:clrFrom>
                  <a:srgbClr val="FFFFFF"/>
                </a:clrFrom>
                <a:clrTo>
                  <a:srgbClr val="FFFFFF">
                    <a:alpha val="0"/>
                  </a:srgbClr>
                </a:clrTo>
              </a:clrChange>
            </a:blip>
            <a:stretch>
              <a:fillRect/>
            </a:stretch>
          </p:blipFill>
          <p:spPr>
            <a:xfrm>
              <a:off x="4942540" y="1037768"/>
              <a:ext cx="4267202" cy="3200402"/>
            </a:xfrm>
            <a:prstGeom prst="rect">
              <a:avLst/>
            </a:prstGeom>
          </p:spPr>
        </p:pic>
        <p:sp>
          <p:nvSpPr>
            <p:cNvPr id="4" name="TextBox 3"/>
            <p:cNvSpPr txBox="1"/>
            <p:nvPr/>
          </p:nvSpPr>
          <p:spPr>
            <a:xfrm>
              <a:off x="5043503" y="4238170"/>
              <a:ext cx="3780761" cy="872034"/>
            </a:xfrm>
            <a:prstGeom prst="rect">
              <a:avLst/>
            </a:prstGeom>
            <a:noFill/>
          </p:spPr>
          <p:txBody>
            <a:bodyPr wrap="square" rtlCol="0">
              <a:spAutoFit/>
            </a:bodyPr>
            <a:lstStyle/>
            <a:p>
              <a:pPr algn="ctr">
                <a:lnSpc>
                  <a:spcPct val="150000"/>
                </a:lnSpc>
              </a:pPr>
              <a:r>
                <a:rPr lang="en-US" sz="1800" b="1" i="1">
                  <a:solidFill>
                    <a:srgbClr val="0070C0"/>
                  </a:solidFill>
                </a:rPr>
                <a:t>Hình 3.1. </a:t>
              </a:r>
              <a:r>
                <a:rPr lang="en-US" sz="1800" i="1">
                  <a:solidFill>
                    <a:srgbClr val="0070C0"/>
                  </a:solidFill>
                </a:rPr>
                <a:t>Động cơ điện xoay chiều ba pha </a:t>
              </a:r>
              <a:endParaRPr lang="en-US" sz="1800" i="1">
                <a:solidFill>
                  <a:srgbClr val="0070C0"/>
                </a:solidFill>
              </a:endParaRPr>
            </a:p>
          </p:txBody>
        </p:sp>
      </p:grpSp>
      <p:grpSp>
        <p:nvGrpSpPr>
          <p:cNvPr id="17" name="Group 16"/>
          <p:cNvGrpSpPr/>
          <p:nvPr/>
        </p:nvGrpSpPr>
        <p:grpSpPr>
          <a:xfrm>
            <a:off x="4630484" y="711200"/>
            <a:ext cx="4013201" cy="3721099"/>
            <a:chOff x="4572000" y="541664"/>
            <a:chExt cx="4013201" cy="3721099"/>
          </a:xfrm>
        </p:grpSpPr>
        <p:sp>
          <p:nvSpPr>
            <p:cNvPr id="6" name="Rectangle: Rounded Corners 5"/>
            <p:cNvSpPr/>
            <p:nvPr/>
          </p:nvSpPr>
          <p:spPr>
            <a:xfrm>
              <a:off x="4953211" y="541664"/>
              <a:ext cx="3439886" cy="449943"/>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i="1">
                  <a:solidFill>
                    <a:schemeClr val="accent4"/>
                  </a:solidFill>
                </a:rPr>
                <a:t>Gợi ý trả lời </a:t>
              </a:r>
              <a:endParaRPr lang="en-US" sz="2200" b="1" i="1">
                <a:solidFill>
                  <a:schemeClr val="accent4"/>
                </a:solidFill>
              </a:endParaRPr>
            </a:p>
          </p:txBody>
        </p:sp>
        <p:sp>
          <p:nvSpPr>
            <p:cNvPr id="16" name="TextBox 15"/>
            <p:cNvSpPr txBox="1"/>
            <p:nvPr/>
          </p:nvSpPr>
          <p:spPr>
            <a:xfrm>
              <a:off x="4572000" y="1188139"/>
              <a:ext cx="4013201" cy="3074624"/>
            </a:xfrm>
            <a:prstGeom prst="rect">
              <a:avLst/>
            </a:prstGeom>
            <a:noFill/>
          </p:spPr>
          <p:txBody>
            <a:bodyPr wrap="square">
              <a:spAutoFit/>
            </a:bodyPr>
            <a:lstStyle/>
            <a:p>
              <a:pPr marL="342900" indent="-342900" algn="just">
                <a:lnSpc>
                  <a:spcPct val="200000"/>
                </a:lnSpc>
                <a:buFont typeface="Wingdings" panose="05000000000000000000" pitchFamily="2" charset="2"/>
                <a:buChar char="§"/>
              </a:pPr>
              <a:r>
                <a:rPr lang="vi-VN" sz="2000"/>
                <a:t>Động cơ điện trên Hình 3.1 sử dụng nguồn điện xoay chiều.</a:t>
              </a:r>
              <a:endParaRPr lang="vi-VN" sz="2000"/>
            </a:p>
            <a:p>
              <a:pPr marL="342900" indent="-342900" algn="just">
                <a:lnSpc>
                  <a:spcPct val="200000"/>
                </a:lnSpc>
                <a:buFont typeface="Wingdings" panose="05000000000000000000" pitchFamily="2" charset="2"/>
                <a:buChar char="§"/>
              </a:pPr>
              <a:r>
                <a:rPr lang="vi-VN" sz="2000"/>
                <a:t>Dòng điện trong động cơ có đặc điểm: sử dụng rộng rãi trong đời sống và sản xuất.</a:t>
              </a:r>
              <a:endParaRPr lang="vi-VN" sz="200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0" y="436624"/>
            <a:ext cx="2773180"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 Nối hình tam giác</a:t>
            </a:r>
            <a:endParaRPr lang="en-US" sz="2000" b="1">
              <a:solidFill>
                <a:schemeClr val="tx1"/>
              </a:solidFill>
            </a:endParaRPr>
          </a:p>
        </p:txBody>
      </p:sp>
      <p:sp>
        <p:nvSpPr>
          <p:cNvPr id="6" name="Rectangle: Rounded Corners 5"/>
          <p:cNvSpPr/>
          <p:nvPr/>
        </p:nvSpPr>
        <p:spPr>
          <a:xfrm>
            <a:off x="319314" y="1454731"/>
            <a:ext cx="4252686" cy="2877783"/>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cuối của cuộn dây pha này được nối với điểm đầu của cuộn dây pha kia: </a:t>
            </a:r>
            <a:endParaRPr lang="en-US" sz="2000">
              <a:solidFill>
                <a:schemeClr val="tx1"/>
              </a:solidFill>
              <a:latin typeface="+mj-lt"/>
            </a:endParaRPr>
          </a:p>
          <a:p>
            <a:pPr marL="342900" indent="-342900" algn="just">
              <a:lnSpc>
                <a:spcPct val="150000"/>
              </a:lnSpc>
              <a:buFont typeface="Wingdings" panose="05000000000000000000" pitchFamily="2" charset="2"/>
              <a:buChar char="§"/>
            </a:pPr>
            <a:r>
              <a:rPr lang="en-US" sz="2000">
                <a:solidFill>
                  <a:schemeClr val="tx1"/>
                </a:solidFill>
                <a:latin typeface="+mj-lt"/>
              </a:rPr>
              <a:t>X nối với B. </a:t>
            </a:r>
            <a:endParaRPr lang="en-US" sz="2000">
              <a:solidFill>
                <a:schemeClr val="tx1"/>
              </a:solidFill>
              <a:latin typeface="+mj-lt"/>
            </a:endParaRPr>
          </a:p>
          <a:p>
            <a:pPr marL="342900" indent="-342900" algn="just">
              <a:lnSpc>
                <a:spcPct val="150000"/>
              </a:lnSpc>
              <a:buFont typeface="Wingdings" panose="05000000000000000000" pitchFamily="2" charset="2"/>
              <a:buChar char="§"/>
            </a:pPr>
            <a:r>
              <a:rPr lang="en-US" sz="2000">
                <a:solidFill>
                  <a:schemeClr val="tx1"/>
                </a:solidFill>
                <a:latin typeface="+mj-lt"/>
              </a:rPr>
              <a:t>Y nối với C.</a:t>
            </a:r>
            <a:endParaRPr lang="en-US" sz="2000">
              <a:solidFill>
                <a:schemeClr val="tx1"/>
              </a:solidFill>
              <a:latin typeface="+mj-lt"/>
            </a:endParaRPr>
          </a:p>
          <a:p>
            <a:pPr marL="342900" indent="-342900" algn="just">
              <a:lnSpc>
                <a:spcPct val="150000"/>
              </a:lnSpc>
              <a:buFont typeface="Wingdings" panose="05000000000000000000" pitchFamily="2" charset="2"/>
              <a:buChar char="§"/>
            </a:pPr>
            <a:r>
              <a:rPr lang="en-US" sz="2000">
                <a:solidFill>
                  <a:schemeClr val="tx1"/>
                </a:solidFill>
                <a:latin typeface="+mj-lt"/>
              </a:rPr>
              <a:t>Z nối với A. </a:t>
            </a:r>
            <a:endParaRPr lang="en-US" sz="2000">
              <a:solidFill>
                <a:schemeClr val="tx1"/>
              </a:solidFill>
              <a:latin typeface="+mj-lt"/>
            </a:endParaRPr>
          </a:p>
        </p:txBody>
      </p:sp>
      <p:pic>
        <p:nvPicPr>
          <p:cNvPr id="7" name="Picture 6"/>
          <p:cNvPicPr>
            <a:picLocks noChangeAspect="1"/>
          </p:cNvPicPr>
          <p:nvPr/>
        </p:nvPicPr>
        <p:blipFill>
          <a:blip r:embed="rId1">
            <a:clrChange>
              <a:clrFrom>
                <a:srgbClr val="FFFFFF"/>
              </a:clrFrom>
              <a:clrTo>
                <a:srgbClr val="FFFFFF">
                  <a:alpha val="0"/>
                </a:srgbClr>
              </a:clrTo>
            </a:clrChange>
          </a:blip>
          <a:stretch>
            <a:fillRect/>
          </a:stretch>
        </p:blipFill>
        <p:spPr>
          <a:xfrm>
            <a:off x="4572000" y="1232118"/>
            <a:ext cx="4455853" cy="33230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0" y="825500"/>
            <a:ext cx="2242457"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 Nối hình sao</a:t>
            </a:r>
            <a:endParaRPr lang="en-US" sz="2000" b="1">
              <a:solidFill>
                <a:schemeClr val="tx1"/>
              </a:solidFill>
            </a:endParaRPr>
          </a:p>
        </p:txBody>
      </p:sp>
      <p:sp>
        <p:nvSpPr>
          <p:cNvPr id="6" name="Rectangle: Rounded Corners 5"/>
          <p:cNvSpPr/>
          <p:nvPr/>
        </p:nvSpPr>
        <p:spPr>
          <a:xfrm>
            <a:off x="436141" y="1668966"/>
            <a:ext cx="4252686" cy="2877783"/>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en-US" sz="2000">
                <a:solidFill>
                  <a:schemeClr val="tx1"/>
                </a:solidFill>
                <a:latin typeface="+mj-lt"/>
              </a:rPr>
              <a:t>Tổng trở các pha của tải điện là Z</a:t>
            </a:r>
            <a:r>
              <a:rPr lang="en-US" sz="2000" baseline="-25000">
                <a:solidFill>
                  <a:schemeClr val="tx1"/>
                </a:solidFill>
                <a:latin typeface="+mj-lt"/>
              </a:rPr>
              <a:t>A</a:t>
            </a:r>
            <a:r>
              <a:rPr lang="en-US" sz="2000">
                <a:solidFill>
                  <a:schemeClr val="tx1"/>
                </a:solidFill>
                <a:latin typeface="+mj-lt"/>
              </a:rPr>
              <a:t>, Z</a:t>
            </a:r>
            <a:r>
              <a:rPr lang="en-US" sz="2000" baseline="-25000">
                <a:solidFill>
                  <a:schemeClr val="tx1"/>
                </a:solidFill>
                <a:latin typeface="+mj-lt"/>
              </a:rPr>
              <a:t>B</a:t>
            </a:r>
            <a:r>
              <a:rPr lang="en-US" sz="2000">
                <a:solidFill>
                  <a:schemeClr val="tx1"/>
                </a:solidFill>
                <a:latin typeface="+mj-lt"/>
              </a:rPr>
              <a:t>, Z</a:t>
            </a:r>
            <a:r>
              <a:rPr lang="en-US" sz="2000" baseline="-25000">
                <a:solidFill>
                  <a:schemeClr val="tx1"/>
                </a:solidFill>
                <a:latin typeface="+mj-lt"/>
              </a:rPr>
              <a:t>C</a:t>
            </a:r>
            <a:r>
              <a:rPr lang="en-US" sz="2000">
                <a:solidFill>
                  <a:schemeClr val="tx1"/>
                </a:solidFill>
                <a:latin typeface="+mj-lt"/>
              </a:rPr>
              <a:t>; O’ được gọi là điểm trung tính của tải. </a:t>
            </a:r>
            <a:endParaRPr lang="en-US" sz="2000">
              <a:solidFill>
                <a:schemeClr val="tx1"/>
              </a:solidFill>
              <a:latin typeface="+mj-lt"/>
            </a:endParaRPr>
          </a:p>
          <a:p>
            <a:pPr marL="342900" indent="-342900" algn="just">
              <a:lnSpc>
                <a:spcPct val="150000"/>
              </a:lnSpc>
              <a:buFont typeface="Wingdings" panose="05000000000000000000" pitchFamily="2" charset="2"/>
              <a:buChar char="§"/>
            </a:pPr>
            <a:r>
              <a:rPr lang="en-US" sz="2000">
                <a:solidFill>
                  <a:schemeClr val="tx1"/>
                </a:solidFill>
                <a:latin typeface="+mj-lt"/>
              </a:rPr>
              <a:t>Tải điện ba pha nối hình sao đối xứng khi Z</a:t>
            </a:r>
            <a:r>
              <a:rPr lang="en-US" sz="2000" baseline="-25000">
                <a:solidFill>
                  <a:schemeClr val="tx1"/>
                </a:solidFill>
                <a:latin typeface="+mj-lt"/>
              </a:rPr>
              <a:t>A</a:t>
            </a:r>
            <a:r>
              <a:rPr lang="en-US" sz="2000">
                <a:solidFill>
                  <a:schemeClr val="tx1"/>
                </a:solidFill>
                <a:latin typeface="+mj-lt"/>
              </a:rPr>
              <a:t> = Z</a:t>
            </a:r>
            <a:r>
              <a:rPr lang="en-US" sz="2000" baseline="-25000">
                <a:solidFill>
                  <a:schemeClr val="tx1"/>
                </a:solidFill>
                <a:latin typeface="+mj-lt"/>
              </a:rPr>
              <a:t>B</a:t>
            </a:r>
            <a:r>
              <a:rPr lang="en-US" sz="2000">
                <a:solidFill>
                  <a:schemeClr val="tx1"/>
                </a:solidFill>
                <a:latin typeface="+mj-lt"/>
              </a:rPr>
              <a:t> = Z</a:t>
            </a:r>
            <a:r>
              <a:rPr lang="en-US" sz="2000" baseline="-25000">
                <a:solidFill>
                  <a:schemeClr val="tx1"/>
                </a:solidFill>
                <a:latin typeface="+mj-lt"/>
              </a:rPr>
              <a:t>C</a:t>
            </a:r>
            <a:r>
              <a:rPr lang="en-US" sz="2000">
                <a:solidFill>
                  <a:schemeClr val="tx1"/>
                </a:solidFill>
                <a:latin typeface="+mj-lt"/>
              </a:rPr>
              <a:t>. </a:t>
            </a:r>
            <a:endParaRPr lang="en-US" sz="2000">
              <a:solidFill>
                <a:schemeClr val="tx1"/>
              </a:solidFill>
              <a:latin typeface="+mj-lt"/>
            </a:endParaRPr>
          </a:p>
        </p:txBody>
      </p:sp>
      <p:sp>
        <p:nvSpPr>
          <p:cNvPr id="11" name="TextBox 10"/>
          <p:cNvSpPr txBox="1"/>
          <p:nvPr/>
        </p:nvSpPr>
        <p:spPr>
          <a:xfrm>
            <a:off x="224972" y="205340"/>
            <a:ext cx="5856514" cy="461665"/>
          </a:xfrm>
          <a:prstGeom prst="rect">
            <a:avLst/>
          </a:prstGeom>
          <a:noFill/>
        </p:spPr>
        <p:txBody>
          <a:bodyPr wrap="square">
            <a:spAutoFit/>
          </a:bodyPr>
          <a:lstStyle/>
          <a:p>
            <a:r>
              <a:rPr lang="en-US" sz="2400" b="1">
                <a:solidFill>
                  <a:srgbClr val="C00000"/>
                </a:solidFill>
              </a:rPr>
              <a:t>2. Nối tải điện ba pha </a:t>
            </a:r>
            <a:endParaRPr lang="en-US" sz="2400" b="1">
              <a:solidFill>
                <a:srgbClr val="C00000"/>
              </a:solidFill>
            </a:endParaRPr>
          </a:p>
        </p:txBody>
      </p:sp>
      <p:pic>
        <p:nvPicPr>
          <p:cNvPr id="18" name="Picture 17"/>
          <p:cNvPicPr>
            <a:picLocks noChangeAspect="1"/>
          </p:cNvPicPr>
          <p:nvPr/>
        </p:nvPicPr>
        <p:blipFill rotWithShape="1">
          <a:blip r:embed="rId1">
            <a:clrChange>
              <a:clrFrom>
                <a:srgbClr val="FFFFFF"/>
              </a:clrFrom>
              <a:clrTo>
                <a:srgbClr val="FFFFFF">
                  <a:alpha val="0"/>
                </a:srgbClr>
              </a:clrTo>
            </a:clrChange>
          </a:blip>
          <a:srcRect r="50587"/>
          <a:stretch>
            <a:fillRect/>
          </a:stretch>
        </p:blipFill>
        <p:spPr>
          <a:xfrm>
            <a:off x="5427858" y="0"/>
            <a:ext cx="3280001" cy="2372300"/>
          </a:xfrm>
          <a:prstGeom prst="rect">
            <a:avLst/>
          </a:prstGeom>
        </p:spPr>
      </p:pic>
      <p:pic>
        <p:nvPicPr>
          <p:cNvPr id="20" name="Picture 19"/>
          <p:cNvPicPr>
            <a:picLocks noChangeAspect="1"/>
          </p:cNvPicPr>
          <p:nvPr/>
        </p:nvPicPr>
        <p:blipFill rotWithShape="1">
          <a:blip r:embed="rId1">
            <a:clrChange>
              <a:clrFrom>
                <a:srgbClr val="FFFFFF"/>
              </a:clrFrom>
              <a:clrTo>
                <a:srgbClr val="FFFFFF">
                  <a:alpha val="0"/>
                </a:srgbClr>
              </a:clrTo>
            </a:clrChange>
          </a:blip>
          <a:srcRect l="50687" r="-100"/>
          <a:stretch>
            <a:fillRect/>
          </a:stretch>
        </p:blipFill>
        <p:spPr>
          <a:xfrm>
            <a:off x="5307936" y="2669186"/>
            <a:ext cx="3280001" cy="2372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0" y="379956"/>
            <a:ext cx="2953062"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 Nối hình tam giác </a:t>
            </a:r>
            <a:endParaRPr lang="en-US" sz="2000" b="1">
              <a:solidFill>
                <a:schemeClr val="tx1"/>
              </a:solidFill>
            </a:endParaRPr>
          </a:p>
        </p:txBody>
      </p:sp>
      <p:sp>
        <p:nvSpPr>
          <p:cNvPr id="6" name="Rectangle: Rounded Corners 5"/>
          <p:cNvSpPr/>
          <p:nvPr/>
        </p:nvSpPr>
        <p:spPr>
          <a:xfrm>
            <a:off x="395690" y="1473200"/>
            <a:ext cx="4510137" cy="2813212"/>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en-US" sz="2000">
                <a:solidFill>
                  <a:schemeClr val="tx1"/>
                </a:solidFill>
                <a:latin typeface="+mj-lt"/>
              </a:rPr>
              <a:t>Tổng trở các pha của tải điện là Z</a:t>
            </a:r>
            <a:r>
              <a:rPr lang="en-US" sz="2000" baseline="-25000">
                <a:solidFill>
                  <a:schemeClr val="tx1"/>
                </a:solidFill>
                <a:latin typeface="+mj-lt"/>
              </a:rPr>
              <a:t>AB</a:t>
            </a:r>
            <a:r>
              <a:rPr lang="en-US" sz="2000">
                <a:solidFill>
                  <a:schemeClr val="tx1"/>
                </a:solidFill>
                <a:latin typeface="+mj-lt"/>
              </a:rPr>
              <a:t>, Z</a:t>
            </a:r>
            <a:r>
              <a:rPr lang="en-US" sz="2000" baseline="-25000">
                <a:solidFill>
                  <a:schemeClr val="tx1"/>
                </a:solidFill>
                <a:latin typeface="+mj-lt"/>
              </a:rPr>
              <a:t>BC</a:t>
            </a:r>
            <a:r>
              <a:rPr lang="en-US" sz="2000">
                <a:solidFill>
                  <a:schemeClr val="tx1"/>
                </a:solidFill>
                <a:latin typeface="+mj-lt"/>
              </a:rPr>
              <a:t> và Z</a:t>
            </a:r>
            <a:r>
              <a:rPr lang="en-US" sz="2000" baseline="-25000">
                <a:solidFill>
                  <a:schemeClr val="tx1"/>
                </a:solidFill>
                <a:latin typeface="+mj-lt"/>
              </a:rPr>
              <a:t>CA</a:t>
            </a:r>
            <a:r>
              <a:rPr lang="en-US" sz="2000">
                <a:solidFill>
                  <a:schemeClr val="tx1"/>
                </a:solidFill>
                <a:latin typeface="+mj-lt"/>
              </a:rPr>
              <a:t>.</a:t>
            </a:r>
            <a:endParaRPr lang="en-US" sz="2000">
              <a:solidFill>
                <a:schemeClr val="tx1"/>
              </a:solidFill>
              <a:latin typeface="+mj-lt"/>
            </a:endParaRPr>
          </a:p>
          <a:p>
            <a:pPr marL="342900" indent="-342900" algn="just">
              <a:lnSpc>
                <a:spcPct val="150000"/>
              </a:lnSpc>
              <a:buFont typeface="Wingdings" panose="05000000000000000000" pitchFamily="2" charset="2"/>
              <a:buChar char="§"/>
            </a:pPr>
            <a:r>
              <a:rPr lang="en-US" sz="2000">
                <a:solidFill>
                  <a:schemeClr val="tx1"/>
                </a:solidFill>
                <a:latin typeface="+mj-lt"/>
              </a:rPr>
              <a:t>Tải điện ba pha nối hình tam giác đối xứng khi Z</a:t>
            </a:r>
            <a:r>
              <a:rPr lang="en-US" sz="2000" baseline="-25000">
                <a:solidFill>
                  <a:schemeClr val="tx1"/>
                </a:solidFill>
                <a:latin typeface="+mj-lt"/>
              </a:rPr>
              <a:t>AB</a:t>
            </a:r>
            <a:r>
              <a:rPr lang="en-US" sz="2000">
                <a:solidFill>
                  <a:schemeClr val="tx1"/>
                </a:solidFill>
                <a:latin typeface="+mj-lt"/>
              </a:rPr>
              <a:t> = Z</a:t>
            </a:r>
            <a:r>
              <a:rPr lang="en-US" sz="2000" baseline="-25000">
                <a:solidFill>
                  <a:schemeClr val="tx1"/>
                </a:solidFill>
                <a:latin typeface="+mj-lt"/>
              </a:rPr>
              <a:t>BC</a:t>
            </a:r>
            <a:r>
              <a:rPr lang="en-US" sz="2000">
                <a:solidFill>
                  <a:schemeClr val="tx1"/>
                </a:solidFill>
                <a:latin typeface="+mj-lt"/>
              </a:rPr>
              <a:t> = Z</a:t>
            </a:r>
            <a:r>
              <a:rPr lang="en-US" sz="2000" baseline="-25000">
                <a:solidFill>
                  <a:schemeClr val="tx1"/>
                </a:solidFill>
                <a:latin typeface="+mj-lt"/>
              </a:rPr>
              <a:t>CA</a:t>
            </a:r>
            <a:r>
              <a:rPr lang="en-US" sz="2000">
                <a:solidFill>
                  <a:schemeClr val="tx1"/>
                </a:solidFill>
                <a:latin typeface="+mj-lt"/>
              </a:rPr>
              <a:t>.  </a:t>
            </a:r>
            <a:endParaRPr lang="en-US" sz="2000">
              <a:solidFill>
                <a:schemeClr val="tx1"/>
              </a:solidFill>
              <a:latin typeface="+mj-lt"/>
            </a:endParaRPr>
          </a:p>
        </p:txBody>
      </p:sp>
      <p:pic>
        <p:nvPicPr>
          <p:cNvPr id="4" name="Picture 3"/>
          <p:cNvPicPr>
            <a:picLocks noChangeAspect="1"/>
          </p:cNvPicPr>
          <p:nvPr/>
        </p:nvPicPr>
        <p:blipFill rotWithShape="1">
          <a:blip r:embed="rId1">
            <a:clrChange>
              <a:clrFrom>
                <a:srgbClr val="FFFFFF"/>
              </a:clrFrom>
              <a:clrTo>
                <a:srgbClr val="FFFFFF">
                  <a:alpha val="0"/>
                </a:srgbClr>
              </a:clrTo>
            </a:clrChange>
          </a:blip>
          <a:srcRect l="3144" r="7676" b="10939"/>
          <a:stretch>
            <a:fillRect/>
          </a:stretch>
        </p:blipFill>
        <p:spPr>
          <a:xfrm>
            <a:off x="5152571" y="1175657"/>
            <a:ext cx="4072262" cy="3212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283029" y="227112"/>
            <a:ext cx="7242629" cy="461665"/>
          </a:xfrm>
          <a:prstGeom prst="rect">
            <a:avLst/>
          </a:prstGeom>
          <a:noFill/>
        </p:spPr>
        <p:txBody>
          <a:bodyPr wrap="square">
            <a:spAutoFit/>
          </a:bodyPr>
          <a:lstStyle/>
          <a:p>
            <a:r>
              <a:rPr lang="en-US" sz="2400" b="1">
                <a:solidFill>
                  <a:srgbClr val="C00000"/>
                </a:solidFill>
              </a:rPr>
              <a:t>3. Nối nguồn ba pha với tải điện ba pha</a:t>
            </a:r>
            <a:endParaRPr lang="en-US" sz="2400" b="1">
              <a:solidFill>
                <a:srgbClr val="C00000"/>
              </a:solidFill>
            </a:endParaRPr>
          </a:p>
        </p:txBody>
      </p:sp>
      <p:grpSp>
        <p:nvGrpSpPr>
          <p:cNvPr id="13" name="Group 12"/>
          <p:cNvGrpSpPr/>
          <p:nvPr/>
        </p:nvGrpSpPr>
        <p:grpSpPr>
          <a:xfrm>
            <a:off x="3918857" y="1177800"/>
            <a:ext cx="5169106" cy="3476007"/>
            <a:chOff x="3974894" y="1141514"/>
            <a:chExt cx="5169106" cy="3476007"/>
          </a:xfrm>
        </p:grpSpPr>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3974894" y="1141514"/>
              <a:ext cx="5169106" cy="2690664"/>
            </a:xfrm>
            <a:prstGeom prst="rect">
              <a:avLst/>
            </a:prstGeom>
          </p:spPr>
        </p:pic>
        <p:sp>
          <p:nvSpPr>
            <p:cNvPr id="12" name="TextBox 11"/>
            <p:cNvSpPr txBox="1"/>
            <p:nvPr/>
          </p:nvSpPr>
          <p:spPr>
            <a:xfrm>
              <a:off x="4702629" y="3832178"/>
              <a:ext cx="3991428" cy="785343"/>
            </a:xfrm>
            <a:prstGeom prst="rect">
              <a:avLst/>
            </a:prstGeom>
            <a:noFill/>
          </p:spPr>
          <p:txBody>
            <a:bodyPr wrap="square" rtlCol="0">
              <a:spAutoFit/>
            </a:bodyPr>
            <a:lstStyle/>
            <a:p>
              <a:pPr algn="ctr">
                <a:lnSpc>
                  <a:spcPct val="150000"/>
                </a:lnSpc>
              </a:pPr>
              <a:r>
                <a:rPr lang="en-US" sz="1600" b="1" i="1">
                  <a:solidFill>
                    <a:srgbClr val="002060"/>
                  </a:solidFill>
                </a:rPr>
                <a:t>Hình 3.9. </a:t>
              </a:r>
              <a:r>
                <a:rPr lang="en-US" sz="1600" i="1">
                  <a:solidFill>
                    <a:srgbClr val="002060"/>
                  </a:solidFill>
                </a:rPr>
                <a:t>Cách nối nguồn điện ba pha với tải điện ba pha </a:t>
              </a:r>
              <a:endParaRPr lang="en-US" sz="1600" i="1">
                <a:solidFill>
                  <a:srgbClr val="002060"/>
                </a:solidFill>
              </a:endParaRPr>
            </a:p>
          </p:txBody>
        </p:sp>
      </p:grpSp>
      <p:sp>
        <p:nvSpPr>
          <p:cNvPr id="15" name="TextBox 14"/>
          <p:cNvSpPr txBox="1"/>
          <p:nvPr/>
        </p:nvSpPr>
        <p:spPr>
          <a:xfrm>
            <a:off x="304800" y="2444181"/>
            <a:ext cx="3730171" cy="2118529"/>
          </a:xfrm>
          <a:prstGeom prst="rect">
            <a:avLst/>
          </a:prstGeom>
          <a:noFill/>
        </p:spPr>
        <p:txBody>
          <a:bodyPr wrap="square">
            <a:spAutoFit/>
          </a:bodyPr>
          <a:lstStyle/>
          <a:p>
            <a:pPr algn="just">
              <a:lnSpc>
                <a:spcPct val="150000"/>
              </a:lnSpc>
            </a:pPr>
            <a:r>
              <a:rPr lang="vi-VN" sz="1800"/>
              <a:t>1. Quan sát hình 3.9 và cho biết các cách nối nguồn ba pha với tải điện ba pha </a:t>
            </a:r>
            <a:endParaRPr lang="vi-VN" sz="1800"/>
          </a:p>
          <a:p>
            <a:pPr algn="just">
              <a:lnSpc>
                <a:spcPct val="150000"/>
              </a:lnSpc>
            </a:pPr>
            <a:r>
              <a:rPr lang="vi-VN" sz="1800"/>
              <a:t>2. Mạch ba pha ba dây và ba pha bốn dây khác nhau như thế nào? </a:t>
            </a:r>
            <a:endParaRPr lang="vi-VN" sz="1800"/>
          </a:p>
        </p:txBody>
      </p:sp>
      <p:grpSp>
        <p:nvGrpSpPr>
          <p:cNvPr id="19" name="Group 18"/>
          <p:cNvGrpSpPr/>
          <p:nvPr/>
        </p:nvGrpSpPr>
        <p:grpSpPr>
          <a:xfrm>
            <a:off x="239353" y="969884"/>
            <a:ext cx="4062639" cy="1287532"/>
            <a:chOff x="86953" y="903608"/>
            <a:chExt cx="4062639" cy="1287532"/>
          </a:xfrm>
        </p:grpSpPr>
        <p:sp>
          <p:nvSpPr>
            <p:cNvPr id="17" name="TextBox 16"/>
            <p:cNvSpPr txBox="1"/>
            <p:nvPr/>
          </p:nvSpPr>
          <p:spPr>
            <a:xfrm>
              <a:off x="767764" y="903608"/>
              <a:ext cx="3381828"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1"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Nghiên cứu mục II.3 trong SGK, quan sát hình 3.9 và trả lời câu hỏi:  </a:t>
              </a:r>
              <a:endParaRPr kumimoji="0" lang="en-US" sz="1800" b="0" i="1"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Freeform 2"/>
            <p:cNvSpPr/>
            <p:nvPr/>
          </p:nvSpPr>
          <p:spPr>
            <a:xfrm>
              <a:off x="86953" y="1250122"/>
              <a:ext cx="695325" cy="594503"/>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stretch>
                <a:fillRect/>
              </a:stretch>
            </a:blipFill>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27000" y="181427"/>
            <a:ext cx="93980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CÁCH THỨC NỐI </a:t>
            </a:r>
            <a:endParaRPr lang="en-US" sz="2000" b="1">
              <a:solidFill>
                <a:srgbClr val="002060"/>
              </a:solidFill>
            </a:endParaRPr>
          </a:p>
        </p:txBody>
      </p:sp>
      <p:grpSp>
        <p:nvGrpSpPr>
          <p:cNvPr id="27" name="Group 26"/>
          <p:cNvGrpSpPr/>
          <p:nvPr/>
        </p:nvGrpSpPr>
        <p:grpSpPr>
          <a:xfrm>
            <a:off x="406395" y="857874"/>
            <a:ext cx="3570516" cy="1977857"/>
            <a:chOff x="261255" y="879645"/>
            <a:chExt cx="3570516" cy="1977857"/>
          </a:xfrm>
        </p:grpSpPr>
        <p:pic>
          <p:nvPicPr>
            <p:cNvPr id="5" name="Picture 4"/>
            <p:cNvPicPr>
              <a:picLocks noChangeAspect="1"/>
            </p:cNvPicPr>
            <p:nvPr/>
          </p:nvPicPr>
          <p:blipFill rotWithShape="1">
            <a:blip r:embed="rId1">
              <a:clrChange>
                <a:clrFrom>
                  <a:srgbClr val="FFFFFF"/>
                </a:clrFrom>
                <a:clrTo>
                  <a:srgbClr val="FFFFFF">
                    <a:alpha val="0"/>
                  </a:srgbClr>
                </a:clrTo>
              </a:clrChange>
            </a:blip>
            <a:srcRect l="3935" r="48833" b="60203"/>
            <a:stretch>
              <a:fillRect/>
            </a:stretch>
          </p:blipFill>
          <p:spPr>
            <a:xfrm>
              <a:off x="261255" y="879645"/>
              <a:ext cx="3570516" cy="1566014"/>
            </a:xfrm>
            <a:prstGeom prst="rect">
              <a:avLst/>
            </a:prstGeom>
          </p:spPr>
        </p:pic>
        <p:sp>
          <p:nvSpPr>
            <p:cNvPr id="6" name="Rectangle: Rounded Corners 5"/>
            <p:cNvSpPr/>
            <p:nvPr/>
          </p:nvSpPr>
          <p:spPr>
            <a:xfrm>
              <a:off x="1346199" y="2523674"/>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Y - Y</a:t>
              </a:r>
              <a:endParaRPr lang="en-US" sz="1800">
                <a:solidFill>
                  <a:srgbClr val="000000"/>
                </a:solidFill>
              </a:endParaRPr>
            </a:p>
          </p:txBody>
        </p:sp>
      </p:grpSp>
      <p:grpSp>
        <p:nvGrpSpPr>
          <p:cNvPr id="25" name="Group 24"/>
          <p:cNvGrpSpPr/>
          <p:nvPr/>
        </p:nvGrpSpPr>
        <p:grpSpPr>
          <a:xfrm>
            <a:off x="5246908" y="857874"/>
            <a:ext cx="3570516" cy="1977857"/>
            <a:chOff x="5101768" y="879645"/>
            <a:chExt cx="3570516" cy="1977857"/>
          </a:xfrm>
        </p:grpSpPr>
        <p:pic>
          <p:nvPicPr>
            <p:cNvPr id="7" name="Picture 6"/>
            <p:cNvPicPr>
              <a:picLocks noChangeAspect="1"/>
            </p:cNvPicPr>
            <p:nvPr/>
          </p:nvPicPr>
          <p:blipFill rotWithShape="1">
            <a:blip r:embed="rId1">
              <a:clrChange>
                <a:clrFrom>
                  <a:srgbClr val="FFFFFF"/>
                </a:clrFrom>
                <a:clrTo>
                  <a:srgbClr val="FFFFFF">
                    <a:alpha val="0"/>
                  </a:srgbClr>
                </a:clrTo>
              </a:clrChange>
            </a:blip>
            <a:srcRect l="53936" r="-1168" b="60203"/>
            <a:stretch>
              <a:fillRect/>
            </a:stretch>
          </p:blipFill>
          <p:spPr>
            <a:xfrm>
              <a:off x="5101768" y="879645"/>
              <a:ext cx="3570516" cy="1566014"/>
            </a:xfrm>
            <a:prstGeom prst="rect">
              <a:avLst/>
            </a:prstGeom>
          </p:spPr>
        </p:pic>
        <p:sp>
          <p:nvSpPr>
            <p:cNvPr id="8" name="Rectangle: Rounded Corners 7"/>
            <p:cNvSpPr/>
            <p:nvPr/>
          </p:nvSpPr>
          <p:spPr>
            <a:xfrm>
              <a:off x="5954484" y="2523674"/>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Y - </a:t>
              </a:r>
              <a:r>
                <a:rPr lang="nl-NL" sz="1800">
                  <a:solidFill>
                    <a:srgbClr val="000000"/>
                  </a:solidFill>
                  <a:effectLst/>
                  <a:latin typeface="Times New Roman" panose="02020603050405020304" pitchFamily="18" charset="0"/>
                  <a:ea typeface="Times New Roman" panose="02020603050405020304" pitchFamily="18" charset="0"/>
                </a:rPr>
                <a:t>Δ</a:t>
              </a:r>
              <a:endParaRPr lang="en-US" sz="1800">
                <a:solidFill>
                  <a:srgbClr val="000000"/>
                </a:solidFill>
              </a:endParaRPr>
            </a:p>
          </p:txBody>
        </p:sp>
      </p:grpSp>
      <p:grpSp>
        <p:nvGrpSpPr>
          <p:cNvPr id="26" name="Group 25"/>
          <p:cNvGrpSpPr/>
          <p:nvPr/>
        </p:nvGrpSpPr>
        <p:grpSpPr>
          <a:xfrm>
            <a:off x="406395" y="2962445"/>
            <a:ext cx="3570516" cy="1977857"/>
            <a:chOff x="261255" y="2984216"/>
            <a:chExt cx="3570516" cy="1977857"/>
          </a:xfrm>
        </p:grpSpPr>
        <p:pic>
          <p:nvPicPr>
            <p:cNvPr id="10" name="Picture 9"/>
            <p:cNvPicPr>
              <a:picLocks noChangeAspect="1"/>
            </p:cNvPicPr>
            <p:nvPr/>
          </p:nvPicPr>
          <p:blipFill rotWithShape="1">
            <a:blip r:embed="rId1">
              <a:clrChange>
                <a:clrFrom>
                  <a:srgbClr val="FFFFFF"/>
                </a:clrFrom>
                <a:clrTo>
                  <a:srgbClr val="FFFFFF">
                    <a:alpha val="0"/>
                  </a:srgbClr>
                </a:clrTo>
              </a:clrChange>
            </a:blip>
            <a:srcRect l="4512" t="50000" r="48256" b="10203"/>
            <a:stretch>
              <a:fillRect/>
            </a:stretch>
          </p:blipFill>
          <p:spPr>
            <a:xfrm>
              <a:off x="261255" y="2984216"/>
              <a:ext cx="3570516" cy="1566014"/>
            </a:xfrm>
            <a:prstGeom prst="rect">
              <a:avLst/>
            </a:prstGeom>
          </p:spPr>
        </p:pic>
        <p:sp>
          <p:nvSpPr>
            <p:cNvPr id="11" name="Rectangle: Rounded Corners 10"/>
            <p:cNvSpPr/>
            <p:nvPr/>
          </p:nvSpPr>
          <p:spPr>
            <a:xfrm>
              <a:off x="1346199" y="4628245"/>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a:t>
              </a:r>
              <a:r>
                <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panose="020B0604020202020204"/>
                </a:rPr>
                <a:t>Δ</a:t>
              </a:r>
              <a:r>
                <a:rPr lang="en-US" sz="1800">
                  <a:solidFill>
                    <a:srgbClr val="000000"/>
                  </a:solidFill>
                </a:rPr>
                <a:t> - </a:t>
              </a:r>
              <a:r>
                <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panose="020B0604020202020204"/>
                </a:rPr>
                <a:t>Δ</a:t>
              </a:r>
              <a:endParaRPr lang="en-US" sz="1800">
                <a:solidFill>
                  <a:srgbClr val="000000"/>
                </a:solidFill>
              </a:endParaRPr>
            </a:p>
          </p:txBody>
        </p:sp>
      </p:grpSp>
      <p:grpSp>
        <p:nvGrpSpPr>
          <p:cNvPr id="24" name="Group 23"/>
          <p:cNvGrpSpPr/>
          <p:nvPr/>
        </p:nvGrpSpPr>
        <p:grpSpPr>
          <a:xfrm>
            <a:off x="5246908" y="2962445"/>
            <a:ext cx="3570516" cy="1977857"/>
            <a:chOff x="5101768" y="2984216"/>
            <a:chExt cx="3570516" cy="1977857"/>
          </a:xfrm>
        </p:grpSpPr>
        <p:pic>
          <p:nvPicPr>
            <p:cNvPr id="14" name="Picture 13"/>
            <p:cNvPicPr>
              <a:picLocks noChangeAspect="1"/>
            </p:cNvPicPr>
            <p:nvPr/>
          </p:nvPicPr>
          <p:blipFill rotWithShape="1">
            <a:blip r:embed="rId1">
              <a:clrChange>
                <a:clrFrom>
                  <a:srgbClr val="FFFFFF"/>
                </a:clrFrom>
                <a:clrTo>
                  <a:srgbClr val="FFFFFF">
                    <a:alpha val="0"/>
                  </a:srgbClr>
                </a:clrTo>
              </a:clrChange>
            </a:blip>
            <a:srcRect l="53936" t="51396" r="-1168" b="8806"/>
            <a:stretch>
              <a:fillRect/>
            </a:stretch>
          </p:blipFill>
          <p:spPr>
            <a:xfrm>
              <a:off x="5101768" y="2984216"/>
              <a:ext cx="3570516" cy="1566014"/>
            </a:xfrm>
            <a:prstGeom prst="rect">
              <a:avLst/>
            </a:prstGeom>
          </p:spPr>
        </p:pic>
        <p:sp>
          <p:nvSpPr>
            <p:cNvPr id="16" name="Rectangle: Rounded Corners 15"/>
            <p:cNvSpPr/>
            <p:nvPr/>
          </p:nvSpPr>
          <p:spPr>
            <a:xfrm>
              <a:off x="5954484" y="4628245"/>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a:t>
              </a:r>
              <a:r>
                <a:rPr lang="nl-NL" sz="1800">
                  <a:solidFill>
                    <a:srgbClr val="000000"/>
                  </a:solidFill>
                  <a:effectLst/>
                  <a:latin typeface="Times New Roman" panose="02020603050405020304" pitchFamily="18" charset="0"/>
                  <a:ea typeface="Times New Roman" panose="02020603050405020304" pitchFamily="18" charset="0"/>
                </a:rPr>
                <a:t>Δ - Y</a:t>
              </a:r>
              <a:endParaRPr lang="en-US" sz="1800">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2" name="Rectangle: Rounded Corners 1"/>
          <p:cNvSpPr/>
          <p:nvPr/>
        </p:nvSpPr>
        <p:spPr>
          <a:xfrm>
            <a:off x="3254828" y="544281"/>
            <a:ext cx="2634343" cy="573316"/>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rPr>
              <a:t>Phân loại </a:t>
            </a:r>
            <a:endParaRPr lang="en-US" sz="2100" b="1">
              <a:solidFill>
                <a:schemeClr val="accent4"/>
              </a:solidFill>
            </a:endParaRPr>
          </a:p>
        </p:txBody>
      </p:sp>
      <p:sp>
        <p:nvSpPr>
          <p:cNvPr id="3" name="Rectangle: Rounded Corners 2"/>
          <p:cNvSpPr/>
          <p:nvPr/>
        </p:nvSpPr>
        <p:spPr>
          <a:xfrm>
            <a:off x="611504" y="1633225"/>
            <a:ext cx="3486881" cy="228344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Mạch ba pha ba dây: chỉ có ba dây A-A, B-B và C–C. Các dây này gọi là dây pha. </a:t>
            </a:r>
            <a:endParaRPr lang="en-US" sz="2000">
              <a:solidFill>
                <a:schemeClr val="tx1"/>
              </a:solidFill>
              <a:latin typeface="+mj-lt"/>
            </a:endParaRPr>
          </a:p>
        </p:txBody>
      </p:sp>
      <p:sp>
        <p:nvSpPr>
          <p:cNvPr id="9" name="Rectangle: Rounded Corners 8"/>
          <p:cNvSpPr/>
          <p:nvPr/>
        </p:nvSpPr>
        <p:spPr>
          <a:xfrm>
            <a:off x="5045616" y="1633225"/>
            <a:ext cx="3486881" cy="228344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Mạch ba pha bốn dây: ngoài ba dây pha còn có đường dây O-O gọi là dây trung tính. </a:t>
            </a:r>
            <a:endParaRPr lang="en-US" sz="2000">
              <a:solidFill>
                <a:schemeClr val="tx1"/>
              </a:solidFill>
            </a:endParaRPr>
          </a:p>
        </p:txBody>
      </p:sp>
      <p:cxnSp>
        <p:nvCxnSpPr>
          <p:cNvPr id="13" name="Straight Connector 12"/>
          <p:cNvCxnSpPr>
            <a:stCxn id="2" idx="2"/>
            <a:endCxn id="3" idx="0"/>
          </p:cNvCxnSpPr>
          <p:nvPr/>
        </p:nvCxnSpPr>
        <p:spPr>
          <a:xfrm rot="5400000">
            <a:off x="3205659" y="266884"/>
            <a:ext cx="515628" cy="221705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 idx="2"/>
            <a:endCxn id="9" idx="0"/>
          </p:cNvCxnSpPr>
          <p:nvPr/>
        </p:nvCxnSpPr>
        <p:spPr>
          <a:xfrm rot="16200000" flipH="1">
            <a:off x="5422714" y="266882"/>
            <a:ext cx="515628" cy="221705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pic>
        <p:nvPicPr>
          <p:cNvPr id="1026" name="Picture 2" descr="Dòng điện xoay chiều ba pha có đặc điểm gì?"/>
          <p:cNvPicPr>
            <a:picLocks noChangeAspect="1" noChangeArrowheads="1"/>
          </p:cNvPicPr>
          <p:nvPr/>
        </p:nvPicPr>
        <p:blipFill rotWithShape="1">
          <a:blip r:embed="rId1">
            <a:clrChange>
              <a:clrFrom>
                <a:srgbClr val="FFFFFF"/>
              </a:clrFrom>
              <a:clrTo>
                <a:srgbClr val="FFFFFF">
                  <a:alpha val="0"/>
                </a:srgbClr>
              </a:clrTo>
            </a:clrChange>
            <a:biLevel thresh="75000"/>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r="64222"/>
          <a:stretch>
            <a:fillRect/>
          </a:stretch>
        </p:blipFill>
        <p:spPr bwMode="auto">
          <a:xfrm>
            <a:off x="255812" y="451019"/>
            <a:ext cx="4679043" cy="453373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087257" y="990684"/>
            <a:ext cx="3628571" cy="3454400"/>
            <a:chOff x="5080000" y="820057"/>
            <a:chExt cx="3628571" cy="3454400"/>
          </a:xfrm>
        </p:grpSpPr>
        <p:sp>
          <p:nvSpPr>
            <p:cNvPr id="6" name="Rectangle: Rounded Corners 5"/>
            <p:cNvSpPr/>
            <p:nvPr/>
          </p:nvSpPr>
          <p:spPr>
            <a:xfrm>
              <a:off x="5080000" y="820057"/>
              <a:ext cx="3628571" cy="3454400"/>
            </a:xfrm>
            <a:prstGeom prst="roundRect">
              <a:avLst>
                <a:gd name="adj" fmla="val 5953"/>
              </a:avLst>
            </a:prstGeom>
            <a:solidFill>
              <a:schemeClr val="accent4"/>
            </a:solid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41685" y="934681"/>
              <a:ext cx="3505200" cy="3266985"/>
            </a:xfrm>
            <a:prstGeom prst="rect">
              <a:avLst/>
            </a:prstGeom>
            <a:noFill/>
          </p:spPr>
          <p:txBody>
            <a:bodyPr wrap="square">
              <a:spAutoFit/>
            </a:bodyPr>
            <a:lstStyle/>
            <a:p>
              <a:pPr algn="just">
                <a:lnSpc>
                  <a:spcPct val="150000"/>
                </a:lnSpc>
              </a:pPr>
              <a:r>
                <a:rPr lang="vi-VN" sz="2000"/>
                <a:t>Mạch điện xoay chiều ba pha đối xứng khi nguồn đối xứng, đường dây đối xứng (</a:t>
              </a:r>
              <a:r>
                <a:rPr lang="vi-VN" sz="2000" i="1">
                  <a:solidFill>
                    <a:srgbClr val="C00000"/>
                  </a:solidFill>
                </a:rPr>
                <a:t>tổng trở các đường dây bằng nhau</a:t>
              </a:r>
              <a:r>
                <a:rPr lang="vi-VN" sz="2000"/>
                <a:t>) và tải điện đối xứng (</a:t>
              </a:r>
              <a:r>
                <a:rPr lang="vi-VN" sz="2000" i="1">
                  <a:solidFill>
                    <a:srgbClr val="C00000"/>
                  </a:solidFill>
                </a:rPr>
                <a:t>tổng trở các pha của tải điện bằng nhau</a:t>
              </a:r>
              <a:r>
                <a:rPr lang="vi-VN" sz="2000"/>
                <a:t>).</a:t>
              </a:r>
              <a:endParaRPr lang="en-US" sz="200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4333934" y="-1428237"/>
            <a:ext cx="202206" cy="7385926"/>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grpSp>
        <p:nvGrpSpPr>
          <p:cNvPr id="8" name="Group 7"/>
          <p:cNvGrpSpPr/>
          <p:nvPr/>
        </p:nvGrpSpPr>
        <p:grpSpPr>
          <a:xfrm>
            <a:off x="580571" y="1070483"/>
            <a:ext cx="7982857" cy="3501157"/>
            <a:chOff x="1260158" y="1598950"/>
            <a:chExt cx="7982857" cy="3501157"/>
          </a:xfrm>
        </p:grpSpPr>
        <p:sp>
          <p:nvSpPr>
            <p:cNvPr id="9" name="Rectangle 8"/>
            <p:cNvSpPr/>
            <p:nvPr/>
          </p:nvSpPr>
          <p:spPr>
            <a:xfrm>
              <a:off x="4732701"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500" b="1" i="0" u="none" strike="noStrike" kern="0" cap="none" spc="0" normalizeH="0" baseline="0" noProof="0">
                  <a:ln>
                    <a:noFill/>
                  </a:ln>
                  <a:solidFill>
                    <a:srgbClr val="ECECEC"/>
                  </a:solidFill>
                  <a:effectLst/>
                  <a:uLnTx/>
                  <a:uFillTx/>
                  <a:latin typeface="Arial" panose="020B0604020202020204"/>
                  <a:ea typeface="+mn-ea"/>
                  <a:cs typeface="+mn-cs"/>
                  <a:sym typeface="Arial" panose="020B0604020202020204"/>
                </a:rPr>
                <a:t>III</a:t>
              </a:r>
              <a:endParaRPr kumimoji="0" lang="en-US" sz="4500" b="1" i="0" u="none" strike="noStrike" kern="0" cap="none" spc="0" normalizeH="0" baseline="0" noProof="0">
                <a:ln>
                  <a:noFill/>
                </a:ln>
                <a:solidFill>
                  <a:srgbClr val="ECECEC"/>
                </a:solidFill>
                <a:effectLst/>
                <a:uLnTx/>
                <a:uFillTx/>
                <a:latin typeface="Arial" panose="020B0604020202020204"/>
                <a:ea typeface="+mn-ea"/>
                <a:cs typeface="+mn-cs"/>
                <a:sym typeface="Arial" panose="020B0604020202020204"/>
              </a:endParaRPr>
            </a:p>
          </p:txBody>
        </p:sp>
        <p:sp>
          <p:nvSpPr>
            <p:cNvPr id="10" name="TextBox 9"/>
            <p:cNvSpPr txBox="1"/>
            <p:nvPr/>
          </p:nvSpPr>
          <p:spPr>
            <a:xfrm>
              <a:off x="1260158" y="3015882"/>
              <a:ext cx="7982857" cy="20842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3000" b="1"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QUAN HỆ GIÁ TRỊ HIỆU DỤNG CỦA CÁC ĐẠI LƯỢNG DÂY VÀ PHA TRONG MẠCH ĐIỆN BA PHA ĐỐI XỨNG</a:t>
              </a:r>
              <a:endParaRPr kumimoji="0" lang="en-US" sz="3000" b="1"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219300" y="130628"/>
            <a:ext cx="8104642" cy="601387"/>
            <a:chOff x="248329" y="246742"/>
            <a:chExt cx="8104642" cy="601387"/>
          </a:xfrm>
        </p:grpSpPr>
        <p:sp>
          <p:nvSpPr>
            <p:cNvPr id="3" name="Freeform 9"/>
            <p:cNvSpPr/>
            <p:nvPr/>
          </p:nvSpPr>
          <p:spPr>
            <a:xfrm>
              <a:off x="248329" y="246742"/>
              <a:ext cx="644762" cy="601387"/>
            </a:xfrm>
            <a:custGeom>
              <a:avLst/>
              <a:gdLst/>
              <a:ahLst/>
              <a:cxnLst/>
              <a:rect l="l" t="t" r="r" b="b"/>
              <a:pathLst>
                <a:path w="4411579" h="4114800">
                  <a:moveTo>
                    <a:pt x="0" y="0"/>
                  </a:moveTo>
                  <a:lnTo>
                    <a:pt x="4411579" y="0"/>
                  </a:lnTo>
                  <a:lnTo>
                    <a:pt x="4411579"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TextBox 5"/>
            <p:cNvSpPr txBox="1"/>
            <p:nvPr/>
          </p:nvSpPr>
          <p:spPr>
            <a:xfrm>
              <a:off x="994228" y="347380"/>
              <a:ext cx="7358743" cy="400110"/>
            </a:xfrm>
            <a:prstGeom prst="rect">
              <a:avLst/>
            </a:prstGeom>
            <a:noFill/>
          </p:spPr>
          <p:txBody>
            <a:bodyPr wrap="square">
              <a:spAutoFit/>
            </a:bodyPr>
            <a:lstStyle/>
            <a:p>
              <a:r>
                <a:rPr lang="en-US" sz="2000" i="1"/>
                <a:t>Nghiên cứu SGK và hoàn thành nội dung Phiếu học tập.</a:t>
              </a:r>
              <a:endParaRPr lang="en-US" sz="2000" i="1"/>
            </a:p>
          </p:txBody>
        </p:sp>
      </p:grpSp>
      <p:sp>
        <p:nvSpPr>
          <p:cNvPr id="10" name="TextBox 9"/>
          <p:cNvSpPr txBox="1"/>
          <p:nvPr/>
        </p:nvSpPr>
        <p:spPr>
          <a:xfrm>
            <a:off x="2362200" y="605405"/>
            <a:ext cx="4419600" cy="369332"/>
          </a:xfrm>
          <a:prstGeom prst="rect">
            <a:avLst/>
          </a:prstGeom>
          <a:noFill/>
        </p:spPr>
        <p:txBody>
          <a:bodyPr wrap="square" rtlCol="0">
            <a:spAutoFit/>
          </a:bodyPr>
          <a:lstStyle/>
          <a:p>
            <a:pPr algn="ctr"/>
            <a:r>
              <a:rPr lang="en-US" sz="1800" b="1">
                <a:solidFill>
                  <a:srgbClr val="0070C0"/>
                </a:solidFill>
              </a:rPr>
              <a:t>PHIẾU HỌC TẬP </a:t>
            </a:r>
            <a:endParaRPr lang="en-US" sz="1800" b="1">
              <a:solidFill>
                <a:srgbClr val="0070C0"/>
              </a:solidFill>
            </a:endParaRPr>
          </a:p>
        </p:txBody>
      </p:sp>
      <p:grpSp>
        <p:nvGrpSpPr>
          <p:cNvPr id="13" name="Group 12"/>
          <p:cNvGrpSpPr/>
          <p:nvPr/>
        </p:nvGrpSpPr>
        <p:grpSpPr>
          <a:xfrm>
            <a:off x="132443" y="946182"/>
            <a:ext cx="8879114" cy="4065893"/>
            <a:chOff x="165039" y="711762"/>
            <a:chExt cx="8846457" cy="4044904"/>
          </a:xfrm>
        </p:grpSpPr>
        <p:sp>
          <p:nvSpPr>
            <p:cNvPr id="14" name="Rectangle: Rounded Corners 13"/>
            <p:cNvSpPr/>
            <p:nvPr/>
          </p:nvSpPr>
          <p:spPr>
            <a:xfrm>
              <a:off x="165039" y="711762"/>
              <a:ext cx="8846457" cy="4044904"/>
            </a:xfrm>
            <a:prstGeom prst="roundRect">
              <a:avLst>
                <a:gd name="adj" fmla="val 376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4714" y="755079"/>
              <a:ext cx="8454572" cy="1995579"/>
            </a:xfrm>
            <a:prstGeom prst="rect">
              <a:avLst/>
            </a:prstGeom>
            <a:noFill/>
          </p:spPr>
          <p:txBody>
            <a:bodyPr wrap="square">
              <a:spAutoFit/>
            </a:bodyPr>
            <a:lstStyle/>
            <a:p>
              <a:pPr algn="just">
                <a:lnSpc>
                  <a:spcPct val="150000"/>
                </a:lnSpc>
              </a:pPr>
              <a:r>
                <a:rPr lang="vi-VN" sz="1700" b="1" i="1"/>
                <a:t>Câu 1: </a:t>
              </a:r>
              <a:r>
                <a:rPr lang="vi-VN" sz="1700"/>
                <a:t>Trong mạch điện ba pha, thế nào là dòng điện dây, dòng điện pha, điện áp dây, điện áp pha? </a:t>
              </a:r>
              <a:endParaRPr lang="vi-VN" sz="1700"/>
            </a:p>
            <a:p>
              <a:pPr algn="just">
                <a:lnSpc>
                  <a:spcPct val="150000"/>
                </a:lnSpc>
              </a:pPr>
              <a:r>
                <a:rPr lang="vi-VN" sz="1700" b="1" i="1"/>
                <a:t>Câu 2: </a:t>
              </a:r>
              <a:r>
                <a:rPr lang="vi-VN" sz="1700"/>
                <a:t>Giá trị hiệu dụng của các đại lượng U</a:t>
              </a:r>
              <a:r>
                <a:rPr lang="vi-VN" sz="1700" baseline="-25000"/>
                <a:t>p</a:t>
              </a:r>
              <a:r>
                <a:rPr lang="vi-VN" sz="1700"/>
                <a:t>, U</a:t>
              </a:r>
              <a:r>
                <a:rPr lang="vi-VN" sz="1700" baseline="-25000"/>
                <a:t>d</a:t>
              </a:r>
              <a:r>
                <a:rPr lang="vi-VN" sz="1700"/>
                <a:t>, I</a:t>
              </a:r>
              <a:r>
                <a:rPr lang="vi-VN" sz="1700" baseline="-25000"/>
                <a:t>p</a:t>
              </a:r>
              <a:r>
                <a:rPr lang="vi-VN" sz="1700"/>
                <a:t> và I</a:t>
              </a:r>
              <a:r>
                <a:rPr lang="vi-VN" sz="1700" baseline="-25000"/>
                <a:t>d</a:t>
              </a:r>
              <a:r>
                <a:rPr lang="vi-VN" sz="1700"/>
                <a:t> có quan hệ như thế nào trong mạch ba pha tải điện nối hình sao đối xứng và trong mạch ba pha tải điện nối hình tam giác đối xứng?</a:t>
              </a:r>
              <a:endParaRPr lang="vi-VN" sz="1700"/>
            </a:p>
          </p:txBody>
        </p:sp>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1900787" y="2657356"/>
              <a:ext cx="2112645" cy="2099310"/>
            </a:xfrm>
            <a:prstGeom prst="rect">
              <a:avLst/>
            </a:prstGeom>
          </p:spPr>
        </p:pic>
        <p:pic>
          <p:nvPicPr>
            <p:cNvPr id="17" name="Picture 16"/>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130570" y="2591586"/>
              <a:ext cx="2747414" cy="209931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3" name="Rectangle 12"/>
          <p:cNvSpPr/>
          <p:nvPr/>
        </p:nvSpPr>
        <p:spPr>
          <a:xfrm>
            <a:off x="0" y="159658"/>
            <a:ext cx="3156857" cy="48622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000000"/>
                </a:solidFill>
              </a:rPr>
              <a:t>Hướng dẫn thực hiện </a:t>
            </a:r>
            <a:endParaRPr lang="en-US" sz="2000" b="1" i="1">
              <a:solidFill>
                <a:srgbClr val="000000"/>
              </a:solidFill>
            </a:endParaRPr>
          </a:p>
        </p:txBody>
      </p:sp>
      <p:grpSp>
        <p:nvGrpSpPr>
          <p:cNvPr id="18" name="Group 17"/>
          <p:cNvGrpSpPr/>
          <p:nvPr/>
        </p:nvGrpSpPr>
        <p:grpSpPr>
          <a:xfrm>
            <a:off x="250371" y="820056"/>
            <a:ext cx="8744858" cy="2235632"/>
            <a:chOff x="199571" y="1132114"/>
            <a:chExt cx="8744858" cy="2235632"/>
          </a:xfrm>
        </p:grpSpPr>
        <p:sp>
          <p:nvSpPr>
            <p:cNvPr id="15" name="Rectangle: Rounded Corners 14"/>
            <p:cNvSpPr/>
            <p:nvPr/>
          </p:nvSpPr>
          <p:spPr>
            <a:xfrm>
              <a:off x="297543" y="1293583"/>
              <a:ext cx="8646886" cy="2074163"/>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9571" y="1132114"/>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1</a:t>
              </a:r>
              <a:endParaRPr lang="en-US" sz="2000" b="1"/>
            </a:p>
          </p:txBody>
        </p:sp>
        <p:sp>
          <p:nvSpPr>
            <p:cNvPr id="17" name="TextBox 16"/>
            <p:cNvSpPr txBox="1"/>
            <p:nvPr/>
          </p:nvSpPr>
          <p:spPr>
            <a:xfrm>
              <a:off x="600529" y="1479149"/>
              <a:ext cx="8040914"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en-US" sz="1800"/>
                <a:t>Dòng điện dây I</a:t>
              </a:r>
              <a:r>
                <a:rPr lang="en-US" sz="1800" baseline="-25000"/>
                <a:t>d</a:t>
              </a:r>
              <a:r>
                <a:rPr lang="en-US" sz="1800"/>
                <a:t>: là dòng điện hiệu dụng trên các dây pha.</a:t>
              </a:r>
              <a:endParaRPr lang="en-US" sz="1800"/>
            </a:p>
            <a:p>
              <a:pPr marL="285750" indent="-285750" algn="just">
                <a:lnSpc>
                  <a:spcPct val="150000"/>
                </a:lnSpc>
                <a:buFont typeface="Wingdings" panose="05000000000000000000" pitchFamily="2" charset="2"/>
                <a:buChar char="§"/>
              </a:pPr>
              <a:r>
                <a:rPr lang="en-US" sz="1800"/>
                <a:t>Dòng điện pha I</a:t>
              </a:r>
              <a:r>
                <a:rPr lang="en-US" sz="1800" baseline="-25000"/>
                <a:t>p</a:t>
              </a:r>
              <a:r>
                <a:rPr lang="en-US" sz="1800"/>
                <a:t>: là dòng điện hiệu dụng chạy qua các tải điện mỗi pha.</a:t>
              </a:r>
              <a:endParaRPr lang="en-US" sz="1800"/>
            </a:p>
            <a:p>
              <a:pPr marL="285750" indent="-285750" algn="just">
                <a:lnSpc>
                  <a:spcPct val="150000"/>
                </a:lnSpc>
                <a:buFont typeface="Wingdings" panose="05000000000000000000" pitchFamily="2" charset="2"/>
                <a:buChar char="§"/>
              </a:pPr>
              <a:r>
                <a:rPr lang="en-US" sz="1800"/>
                <a:t>Điện áp dây U</a:t>
              </a:r>
              <a:r>
                <a:rPr lang="en-US" sz="1800" baseline="-25000"/>
                <a:t>d</a:t>
              </a:r>
              <a:r>
                <a:rPr lang="en-US" sz="1800"/>
                <a:t>: là điện áp hiệu dụng giữa hai dây pha.</a:t>
              </a:r>
              <a:endParaRPr lang="en-US" sz="1800"/>
            </a:p>
            <a:p>
              <a:pPr marL="285750" indent="-285750" algn="just">
                <a:lnSpc>
                  <a:spcPct val="150000"/>
                </a:lnSpc>
                <a:buFont typeface="Wingdings" panose="05000000000000000000" pitchFamily="2" charset="2"/>
                <a:buChar char="§"/>
              </a:pPr>
              <a:r>
                <a:rPr lang="en-US" sz="1800"/>
                <a:t>Điện áp pha U</a:t>
              </a:r>
              <a:r>
                <a:rPr lang="en-US" sz="1800" baseline="-25000"/>
                <a:t>p</a:t>
              </a:r>
              <a:r>
                <a:rPr lang="en-US" sz="1800"/>
                <a:t>: là điện áp hiệu dụng trên các tải điện mỗi pha.</a:t>
              </a:r>
              <a:endParaRPr lang="en-US" sz="1800"/>
            </a:p>
          </p:txBody>
        </p:sp>
      </p:grpSp>
      <p:pic>
        <p:nvPicPr>
          <p:cNvPr id="2050" name="Picture 2" descr="Mạch điện xoay chiều ba pha là gì? Đặc điểm của mạch điện xoay chiều ba pha"/>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8814" y="3024617"/>
            <a:ext cx="6545943" cy="2274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44" name="TextBox 43"/>
          <p:cNvSpPr txBox="1"/>
          <p:nvPr/>
        </p:nvSpPr>
        <p:spPr>
          <a:xfrm>
            <a:off x="-217358" y="820913"/>
            <a:ext cx="9578715" cy="584775"/>
          </a:xfrm>
          <a:prstGeom prst="rect">
            <a:avLst/>
          </a:prstGeom>
          <a:noFill/>
        </p:spPr>
        <p:txBody>
          <a:bodyPr wrap="square">
            <a:spAutoFit/>
          </a:bodyPr>
          <a:lstStyle/>
          <a:p>
            <a:pPr algn="ctr"/>
            <a:r>
              <a:rPr lang="en-US" sz="3200" b="1">
                <a:solidFill>
                  <a:schemeClr val="accent3">
                    <a:lumMod val="75000"/>
                  </a:schemeClr>
                </a:solidFill>
              </a:rPr>
              <a:t>CHỦ ĐỀ 2: HỆ THỐNG ĐIỆN QUỐC GIA </a:t>
            </a:r>
            <a:endParaRPr lang="en-US" sz="3200" b="1">
              <a:solidFill>
                <a:schemeClr val="accent3">
                  <a:lumMod val="75000"/>
                </a:schemeClr>
              </a:solidFill>
            </a:endParaRPr>
          </a:p>
        </p:txBody>
      </p:sp>
      <p:cxnSp>
        <p:nvCxnSpPr>
          <p:cNvPr id="46" name="Straight Connector 45"/>
          <p:cNvCxnSpPr/>
          <p:nvPr/>
        </p:nvCxnSpPr>
        <p:spPr>
          <a:xfrm>
            <a:off x="841827" y="1589316"/>
            <a:ext cx="7460343" cy="0"/>
          </a:xfrm>
          <a:prstGeom prst="line">
            <a:avLst/>
          </a:prstGeom>
          <a:ln w="1905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29341" y="1666945"/>
            <a:ext cx="7685314" cy="3080202"/>
          </a:xfrm>
          <a:prstGeom prst="rect">
            <a:avLst/>
          </a:prstGeom>
          <a:noFill/>
        </p:spPr>
        <p:txBody>
          <a:bodyPr wrap="square">
            <a:spAutoFit/>
          </a:bodyPr>
          <a:lstStyle/>
          <a:p>
            <a:pPr algn="ctr">
              <a:lnSpc>
                <a:spcPct val="150000"/>
              </a:lnSpc>
            </a:pPr>
            <a:r>
              <a:rPr lang="en-US" sz="4500" b="1">
                <a:solidFill>
                  <a:schemeClr val="tx2">
                    <a:lumMod val="75000"/>
                  </a:schemeClr>
                </a:solidFill>
              </a:rPr>
              <a:t>BÀI 3: </a:t>
            </a:r>
            <a:endParaRPr lang="en-US" sz="4500" b="1">
              <a:solidFill>
                <a:schemeClr val="tx2">
                  <a:lumMod val="75000"/>
                </a:schemeClr>
              </a:solidFill>
            </a:endParaRPr>
          </a:p>
          <a:p>
            <a:pPr algn="ctr">
              <a:lnSpc>
                <a:spcPct val="150000"/>
              </a:lnSpc>
            </a:pPr>
            <a:r>
              <a:rPr lang="en-US" sz="4500" b="1"/>
              <a:t>MẠCH ĐIỆN XOAY CHIỀU BA PHA</a:t>
            </a:r>
            <a:endParaRPr lang="en-US" sz="45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4" name="Oval 13"/>
          <p:cNvSpPr/>
          <p:nvPr/>
        </p:nvSpPr>
        <p:spPr>
          <a:xfrm>
            <a:off x="250371" y="217714"/>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2</a:t>
            </a:r>
            <a:endParaRPr lang="en-US" sz="2000" b="1"/>
          </a:p>
        </p:txBody>
      </p:sp>
      <p:sp>
        <p:nvSpPr>
          <p:cNvPr id="3" name="TextBox 2"/>
          <p:cNvSpPr txBox="1"/>
          <p:nvPr/>
        </p:nvSpPr>
        <p:spPr>
          <a:xfrm>
            <a:off x="812121" y="155826"/>
            <a:ext cx="5798457" cy="1287532"/>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800"/>
              <a:t>Giá trị hiệu dụng của các đại lượng U</a:t>
            </a:r>
            <a:r>
              <a:rPr lang="vi-VN" sz="1800" baseline="-25000"/>
              <a:t>p</a:t>
            </a:r>
            <a:r>
              <a:rPr lang="vi-VN" sz="1800"/>
              <a:t>, U</a:t>
            </a:r>
            <a:r>
              <a:rPr lang="vi-VN" sz="1800" baseline="-25000"/>
              <a:t>d</a:t>
            </a:r>
            <a:r>
              <a:rPr lang="vi-VN" sz="1800"/>
              <a:t>, I</a:t>
            </a:r>
            <a:r>
              <a:rPr lang="vi-VN" sz="1800" baseline="-25000"/>
              <a:t>p</a:t>
            </a:r>
            <a:r>
              <a:rPr lang="vi-VN" sz="1800"/>
              <a:t> và I</a:t>
            </a:r>
            <a:r>
              <a:rPr lang="vi-VN" sz="1800" baseline="-25000"/>
              <a:t>d</a:t>
            </a:r>
            <a:r>
              <a:rPr lang="vi-VN" sz="1800"/>
              <a:t> (Hình 3.10) trong mạch ba pha tải điện nối hình sao đối xứng có quan hệ như sau:</a:t>
            </a:r>
            <a:endParaRPr lang="en-US" sz="1800"/>
          </a:p>
        </p:txBody>
      </p:sp>
      <p:pic>
        <p:nvPicPr>
          <p:cNvPr id="4" name="Picture 3"/>
          <p:cNvPicPr>
            <a:picLocks noChangeAspect="1"/>
          </p:cNvPicPr>
          <p:nvPr/>
        </p:nvPicPr>
        <p:blipFill>
          <a:blip r:embed="rId1">
            <a:clrChange>
              <a:clrFrom>
                <a:srgbClr val="FFFFFF"/>
              </a:clrFrom>
              <a:clrTo>
                <a:srgbClr val="FFFFFF">
                  <a:alpha val="0"/>
                </a:srgbClr>
              </a:clrTo>
            </a:clrChange>
          </a:blip>
          <a:stretch>
            <a:fillRect/>
          </a:stretch>
        </p:blipFill>
        <p:spPr>
          <a:xfrm>
            <a:off x="6773185" y="217714"/>
            <a:ext cx="2120444" cy="2110203"/>
          </a:xfrm>
          <a:prstGeom prst="rect">
            <a:avLst/>
          </a:prstGeom>
        </p:spPr>
      </p:pic>
      <mc:AlternateContent xmlns:mc="http://schemas.openxmlformats.org/markup-compatibility/2006">
        <mc:Choice xmlns:a14="http://schemas.microsoft.com/office/drawing/2010/main" Requires="a14">
          <p:sp>
            <p:nvSpPr>
              <p:cNvPr id="5" name="Rectangle: Rounded Corners 4"/>
              <p:cNvSpPr/>
              <p:nvPr/>
            </p:nvSpPr>
            <p:spPr>
              <a:xfrm>
                <a:off x="3222171" y="1464318"/>
                <a:ext cx="2050143" cy="1061169"/>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1800">
                    <a:solidFill>
                      <a:srgbClr val="000000"/>
                    </a:solidFill>
                    <a:effectLst/>
                    <a:latin typeface="+mj-lt"/>
                    <a:ea typeface="Times New Roman" panose="02020603050405020304" pitchFamily="18" charset="0"/>
                  </a:rPr>
                  <a:t>I</a:t>
                </a:r>
                <a:r>
                  <a:rPr lang="nl-NL" sz="1800" baseline="-25000">
                    <a:solidFill>
                      <a:srgbClr val="000000"/>
                    </a:solidFill>
                    <a:effectLst/>
                    <a:latin typeface="+mj-lt"/>
                    <a:ea typeface="Times New Roman" panose="02020603050405020304" pitchFamily="18" charset="0"/>
                  </a:rPr>
                  <a:t>d</a:t>
                </a:r>
                <a:r>
                  <a:rPr lang="nl-NL" sz="1800">
                    <a:solidFill>
                      <a:srgbClr val="000000"/>
                    </a:solidFill>
                    <a:effectLst/>
                    <a:latin typeface="+mj-lt"/>
                    <a:ea typeface="Times New Roman" panose="02020603050405020304" pitchFamily="18" charset="0"/>
                  </a:rPr>
                  <a:t> = I</a:t>
                </a:r>
                <a:r>
                  <a:rPr lang="nl-NL" sz="1800" baseline="-25000">
                    <a:solidFill>
                      <a:srgbClr val="000000"/>
                    </a:solidFill>
                    <a:effectLst/>
                    <a:latin typeface="+mj-lt"/>
                    <a:ea typeface="Times New Roman" panose="02020603050405020304" pitchFamily="18" charset="0"/>
                  </a:rPr>
                  <a:t>p</a:t>
                </a:r>
                <a:endParaRPr lang="nl-NL" sz="1800" baseline="-25000">
                  <a:solidFill>
                    <a:srgbClr val="000000"/>
                  </a:solidFill>
                  <a:effectLst/>
                  <a:latin typeface="+mj-lt"/>
                  <a:ea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effectLst/>
                              <a:latin typeface="Cambria Math" panose="02040503050406030204" pitchFamily="18" charset="0"/>
                              <a:ea typeface="Times New Roman" panose="02020603050405020304" pitchFamily="18" charset="0"/>
                            </a:rPr>
                          </m:ctrlPr>
                        </m:sSubPr>
                        <m:e>
                          <m:r>
                            <m:rPr>
                              <m:sty m:val="p"/>
                            </m:rPr>
                            <a:rPr lang="nl-NL" sz="1800">
                              <a:solidFill>
                                <a:srgbClr val="000000"/>
                              </a:solidFill>
                              <a:effectLst/>
                              <a:latin typeface="Cambria Math" panose="02040503050406030204" pitchFamily="18" charset="0"/>
                              <a:ea typeface="Times New Roman" panose="02020603050405020304" pitchFamily="18" charset="0"/>
                            </a:rPr>
                            <m:t>U</m:t>
                          </m:r>
                        </m:e>
                        <m:sub>
                          <m:r>
                            <m:rPr>
                              <m:sty m:val="p"/>
                            </m:rPr>
                            <a:rPr lang="nl-NL" sz="1800">
                              <a:solidFill>
                                <a:srgbClr val="000000"/>
                              </a:solidFill>
                              <a:effectLst/>
                              <a:latin typeface="Cambria Math" panose="02040503050406030204" pitchFamily="18" charset="0"/>
                              <a:ea typeface="Times New Roman" panose="02020603050405020304" pitchFamily="18" charset="0"/>
                            </a:rPr>
                            <m:t>d</m:t>
                          </m:r>
                        </m:sub>
                      </m:sSub>
                      <m:r>
                        <a:rPr lang="nl-NL" sz="1800">
                          <a:solidFill>
                            <a:srgbClr val="000000"/>
                          </a:solidFill>
                          <a:effectLst/>
                          <a:latin typeface="Cambria Math" panose="02040503050406030204" pitchFamily="18" charset="0"/>
                          <a:ea typeface="Times New Roman" panose="02020603050405020304" pitchFamily="18" charset="0"/>
                        </a:rPr>
                        <m:t>=</m:t>
                      </m:r>
                      <m:rad>
                        <m:radPr>
                          <m:degHide m:val="on"/>
                          <m:ctrlPr>
                            <a:rPr lang="en-US" sz="1800" i="1">
                              <a:solidFill>
                                <a:srgbClr val="000000"/>
                              </a:solidFill>
                              <a:effectLst/>
                              <a:latin typeface="Cambria Math" panose="02040503050406030204" pitchFamily="18" charset="0"/>
                              <a:ea typeface="Times New Roman" panose="02020603050405020304" pitchFamily="18" charset="0"/>
                            </a:rPr>
                          </m:ctrlPr>
                        </m:radPr>
                        <m:deg/>
                        <m:e>
                          <m:r>
                            <a:rPr lang="nl-NL" sz="1800">
                              <a:solidFill>
                                <a:srgbClr val="000000"/>
                              </a:solidFill>
                              <a:effectLst/>
                              <a:latin typeface="Cambria Math" panose="02040503050406030204" pitchFamily="18" charset="0"/>
                              <a:ea typeface="Times New Roman" panose="02020603050405020304" pitchFamily="18" charset="0"/>
                            </a:rPr>
                            <m:t>3</m:t>
                          </m:r>
                        </m:e>
                      </m:rad>
                      <m:sSub>
                        <m:sSubPr>
                          <m:ctrlPr>
                            <a:rPr lang="en-US" sz="1800" i="1">
                              <a:solidFill>
                                <a:srgbClr val="000000"/>
                              </a:solidFill>
                              <a:effectLst/>
                              <a:latin typeface="Cambria Math" panose="02040503050406030204" pitchFamily="18" charset="0"/>
                              <a:ea typeface="Times New Roman" panose="02020603050405020304" pitchFamily="18" charset="0"/>
                            </a:rPr>
                          </m:ctrlPr>
                        </m:sSubPr>
                        <m:e>
                          <m:r>
                            <m:rPr>
                              <m:sty m:val="p"/>
                            </m:rPr>
                            <a:rPr lang="nl-NL" sz="1800">
                              <a:solidFill>
                                <a:srgbClr val="000000"/>
                              </a:solidFill>
                              <a:effectLst/>
                              <a:latin typeface="Cambria Math" panose="02040503050406030204" pitchFamily="18" charset="0"/>
                              <a:ea typeface="Times New Roman" panose="02020603050405020304" pitchFamily="18" charset="0"/>
                            </a:rPr>
                            <m:t>U</m:t>
                          </m:r>
                        </m:e>
                        <m:sub>
                          <m:r>
                            <m:rPr>
                              <m:sty m:val="p"/>
                            </m:rPr>
                            <a:rPr lang="nl-NL" sz="1800">
                              <a:solidFill>
                                <a:srgbClr val="000000"/>
                              </a:solidFill>
                              <a:effectLst/>
                              <a:latin typeface="Cambria Math" panose="02040503050406030204" pitchFamily="18" charset="0"/>
                              <a:ea typeface="Times New Roman" panose="02020603050405020304" pitchFamily="18" charset="0"/>
                            </a:rPr>
                            <m:t>p</m:t>
                          </m:r>
                        </m:sub>
                      </m:sSub>
                    </m:oMath>
                  </m:oMathPara>
                </a14:m>
                <a:endParaRPr lang="en-US" sz="1800">
                  <a:solidFill>
                    <a:srgbClr val="000000"/>
                  </a:solidFill>
                  <a:effectLst/>
                  <a:latin typeface="+mj-lt"/>
                  <a:ea typeface="Times New Roman" panose="02020603050405020304" pitchFamily="18" charset="0"/>
                </a:endParaRPr>
              </a:p>
            </p:txBody>
          </p:sp>
        </mc:Choice>
        <mc:Fallback>
          <p:sp>
            <p:nvSpPr>
              <p:cNvPr id="5" name="Rectangle: Rounded Corners 4"/>
              <p:cNvSpPr>
                <a:spLocks noRot="1" noChangeAspect="1" noMove="1" noResize="1" noEditPoints="1" noAdjustHandles="1" noChangeArrowheads="1" noChangeShapeType="1" noTextEdit="1"/>
              </p:cNvSpPr>
              <p:nvPr/>
            </p:nvSpPr>
            <p:spPr>
              <a:xfrm>
                <a:off x="3222171" y="1464318"/>
                <a:ext cx="2050143" cy="1061169"/>
              </a:xfrm>
              <a:prstGeom prst="roundRect">
                <a:avLst>
                  <a:gd name="adj" fmla="val 11153"/>
                </a:avLst>
              </a:prstGeom>
              <a:blipFill rotWithShape="1">
                <a:blip r:embed="rId2"/>
                <a:stretch>
                  <a:fillRect l="-9" t="-1" r="27" b="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6" name="TextBox 5"/>
          <p:cNvSpPr txBox="1"/>
          <p:nvPr/>
        </p:nvSpPr>
        <p:spPr>
          <a:xfrm>
            <a:off x="322942" y="2565589"/>
            <a:ext cx="5798457" cy="1287532"/>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800"/>
              <a:t>Giá trị hiệu dụng của các đại lượng U</a:t>
            </a:r>
            <a:r>
              <a:rPr lang="vi-VN" sz="1800" baseline="-25000"/>
              <a:t>p</a:t>
            </a:r>
            <a:r>
              <a:rPr lang="vi-VN" sz="1800"/>
              <a:t>, U</a:t>
            </a:r>
            <a:r>
              <a:rPr lang="vi-VN" sz="1800" baseline="-25000"/>
              <a:t>d</a:t>
            </a:r>
            <a:r>
              <a:rPr lang="vi-VN" sz="1800"/>
              <a:t>, I</a:t>
            </a:r>
            <a:r>
              <a:rPr lang="vi-VN" sz="1800" baseline="-25000"/>
              <a:t>p</a:t>
            </a:r>
            <a:r>
              <a:rPr lang="vi-VN" sz="1800"/>
              <a:t> và I</a:t>
            </a:r>
            <a:r>
              <a:rPr lang="vi-VN" sz="1800" baseline="-25000"/>
              <a:t>d </a:t>
            </a:r>
            <a:r>
              <a:rPr lang="vi-VN" sz="1800"/>
              <a:t>(Hình 3.11) trong mạch ba pha tải điện nối hình tam giác đối xứng có quan hệ như sau:</a:t>
            </a:r>
            <a:endParaRPr lang="en-US" sz="1800"/>
          </a:p>
        </p:txBody>
      </p:sp>
      <p:pic>
        <p:nvPicPr>
          <p:cNvPr id="7" name="Picture 6"/>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255675" y="2778671"/>
            <a:ext cx="2757556" cy="2110203"/>
          </a:xfrm>
          <a:prstGeom prst="rect">
            <a:avLst/>
          </a:prstGeom>
        </p:spPr>
      </p:pic>
      <mc:AlternateContent xmlns:mc="http://schemas.openxmlformats.org/markup-compatibility/2006">
        <mc:Choice xmlns:a14="http://schemas.microsoft.com/office/drawing/2010/main" Requires="a14">
          <p:sp>
            <p:nvSpPr>
              <p:cNvPr id="8" name="Rectangle: Rounded Corners 7"/>
              <p:cNvSpPr/>
              <p:nvPr/>
            </p:nvSpPr>
            <p:spPr>
              <a:xfrm>
                <a:off x="3222170" y="3893223"/>
                <a:ext cx="2050143" cy="963386"/>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1800">
                    <a:solidFill>
                      <a:srgbClr val="000000"/>
                    </a:solidFill>
                    <a:effectLst/>
                    <a:latin typeface="Times New Roman" panose="02020603050405020304" pitchFamily="18" charset="0"/>
                    <a:ea typeface="Times New Roman" panose="02020603050405020304" pitchFamily="18" charset="0"/>
                  </a:rPr>
                  <a:t>U</a:t>
                </a:r>
                <a:r>
                  <a:rPr lang="nl-NL" sz="1800" baseline="-25000">
                    <a:solidFill>
                      <a:srgbClr val="000000"/>
                    </a:solidFill>
                    <a:effectLst/>
                    <a:latin typeface="Times New Roman" panose="02020603050405020304" pitchFamily="18" charset="0"/>
                    <a:ea typeface="Times New Roman" panose="02020603050405020304" pitchFamily="18" charset="0"/>
                  </a:rPr>
                  <a:t>d</a:t>
                </a:r>
                <a:r>
                  <a:rPr lang="nl-NL" sz="1800">
                    <a:solidFill>
                      <a:srgbClr val="000000"/>
                    </a:solidFill>
                    <a:effectLst/>
                    <a:latin typeface="Times New Roman" panose="02020603050405020304" pitchFamily="18" charset="0"/>
                    <a:ea typeface="Times New Roman" panose="02020603050405020304" pitchFamily="18" charset="0"/>
                  </a:rPr>
                  <a:t> = U</a:t>
                </a:r>
                <a:r>
                  <a:rPr lang="nl-NL" sz="1800" baseline="-25000">
                    <a:solidFill>
                      <a:srgbClr val="000000"/>
                    </a:solidFill>
                    <a:effectLst/>
                    <a:latin typeface="Times New Roman" panose="02020603050405020304" pitchFamily="18" charset="0"/>
                    <a:ea typeface="Times New Roman" panose="02020603050405020304" pitchFamily="18" charset="0"/>
                  </a:rPr>
                  <a:t>p</a:t>
                </a:r>
                <a:endParaRPr lang="en-US" sz="1600">
                  <a:solidFill>
                    <a:srgbClr val="000000"/>
                  </a:solidFill>
                  <a:effectLst/>
                  <a:latin typeface="Times New Roman" panose="02020603050405020304" pitchFamily="18" charset="0"/>
                  <a:ea typeface="Times New Roman" panose="02020603050405020304" pitchFamily="18" charset="0"/>
                </a:endParaRPr>
              </a:p>
              <a:p>
                <a14:m>
                  <m:oMathPara xmlns:m="http://schemas.openxmlformats.org/officeDocument/2006/math">
                    <m:oMathParaPr>
                      <m:jc m:val="centerGroup"/>
                    </m:oMathParaPr>
                    <m:oMath xmlns:m="http://schemas.openxmlformats.org/officeDocument/2006/math">
                      <m:sSub>
                        <m:sSubPr>
                          <m:ctrlPr>
                            <a:rPr lang="en-US" sz="1800" i="1">
                              <a:solidFill>
                                <a:srgbClr val="000000"/>
                              </a:solidFill>
                              <a:effectLst/>
                              <a:latin typeface="Cambria Math" panose="02040503050406030204" pitchFamily="18" charset="0"/>
                            </a:rPr>
                          </m:ctrlPr>
                        </m:sSubPr>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solidFill>
                                <a:srgbClr val="000000"/>
                              </a:solidFill>
                              <a:effectLst/>
                              <a:latin typeface="Cambria Math" panose="02040503050406030204" pitchFamily="18" charset="0"/>
                            </a:rPr>
                          </m:ctrlPr>
                        </m:radPr>
                        <m:deg/>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sSub>
                        <m:sSubPr>
                          <m:ctrlPr>
                            <a:rPr lang="en-US" sz="1800" i="1">
                              <a:solidFill>
                                <a:srgbClr val="000000"/>
                              </a:solidFill>
                              <a:effectLst/>
                              <a:latin typeface="Cambria Math" panose="02040503050406030204" pitchFamily="18" charset="0"/>
                            </a:rPr>
                          </m:ctrlPr>
                        </m:sSubPr>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1800">
                  <a:solidFill>
                    <a:srgbClr val="000000"/>
                  </a:solidFill>
                  <a:effectLst/>
                  <a:latin typeface="+mj-lt"/>
                  <a:ea typeface="Times New Roman" panose="02020603050405020304" pitchFamily="18" charset="0"/>
                </a:endParaRPr>
              </a:p>
            </p:txBody>
          </p:sp>
        </mc:Choice>
        <mc:Fallback>
          <p:sp>
            <p:nvSpPr>
              <p:cNvPr id="8" name="Rectangle: Rounded Corners 7"/>
              <p:cNvSpPr>
                <a:spLocks noRot="1" noChangeAspect="1" noMove="1" noResize="1" noEditPoints="1" noAdjustHandles="1" noChangeArrowheads="1" noChangeShapeType="1" noTextEdit="1"/>
              </p:cNvSpPr>
              <p:nvPr/>
            </p:nvSpPr>
            <p:spPr>
              <a:xfrm>
                <a:off x="3222170" y="3893223"/>
                <a:ext cx="2050143" cy="963386"/>
              </a:xfrm>
              <a:prstGeom prst="roundRect">
                <a:avLst>
                  <a:gd name="adj" fmla="val 11153"/>
                </a:avLst>
              </a:prstGeom>
              <a:blipFill rotWithShape="1">
                <a:blip r:embed="rId5"/>
                <a:stretch>
                  <a:fillRect l="-9" t="-4" r="26" b="1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61258" y="256140"/>
            <a:ext cx="6502400" cy="461665"/>
          </a:xfrm>
          <a:prstGeom prst="rect">
            <a:avLst/>
          </a:prstGeom>
          <a:noFill/>
        </p:spPr>
        <p:txBody>
          <a:bodyPr wrap="square">
            <a:spAutoFit/>
          </a:bodyPr>
          <a:lstStyle/>
          <a:p>
            <a:r>
              <a:rPr lang="en-US" sz="2400" b="1">
                <a:solidFill>
                  <a:srgbClr val="C00000"/>
                </a:solidFill>
              </a:rPr>
              <a:t>1. Tải điện nối hình sao có dây trung tính</a:t>
            </a:r>
            <a:endParaRPr lang="en-US" sz="2400" b="1">
              <a:solidFill>
                <a:srgbClr val="C00000"/>
              </a:solidFill>
            </a:endParaRPr>
          </a:p>
        </p:txBody>
      </p:sp>
      <p:sp>
        <p:nvSpPr>
          <p:cNvPr id="11" name="TextBox 10"/>
          <p:cNvSpPr txBox="1"/>
          <p:nvPr/>
        </p:nvSpPr>
        <p:spPr>
          <a:xfrm>
            <a:off x="223157" y="809954"/>
            <a:ext cx="8697686"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Với tải điện ba pha có dây trung tính nối hình sao (Hình 3.10), quan hệ giá trị hiệu dụng của các đại lượng dây và pha: </a:t>
            </a:r>
            <a:endParaRPr lang="en-US" sz="2000"/>
          </a:p>
        </p:txBody>
      </p:sp>
      <mc:AlternateContent xmlns:mc="http://schemas.openxmlformats.org/markup-compatibility/2006">
        <mc:Choice xmlns:a14="http://schemas.microsoft.com/office/drawing/2010/main" Requires="a14">
          <p:sp>
            <p:nvSpPr>
              <p:cNvPr id="12" name="Rectangle: Rounded Corners 11"/>
              <p:cNvSpPr/>
              <p:nvPr/>
            </p:nvSpPr>
            <p:spPr>
              <a:xfrm>
                <a:off x="970643" y="2503007"/>
                <a:ext cx="2730500" cy="1335939"/>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2000">
                    <a:solidFill>
                      <a:srgbClr val="000000"/>
                    </a:solidFill>
                    <a:effectLst/>
                    <a:latin typeface="+mj-lt"/>
                    <a:ea typeface="Times New Roman" panose="02020603050405020304" pitchFamily="18" charset="0"/>
                  </a:rPr>
                  <a:t>I</a:t>
                </a:r>
                <a:r>
                  <a:rPr lang="nl-NL" sz="2000" baseline="-25000">
                    <a:solidFill>
                      <a:srgbClr val="000000"/>
                    </a:solidFill>
                    <a:effectLst/>
                    <a:latin typeface="+mj-lt"/>
                    <a:ea typeface="Times New Roman" panose="02020603050405020304" pitchFamily="18" charset="0"/>
                  </a:rPr>
                  <a:t>d</a:t>
                </a:r>
                <a:r>
                  <a:rPr lang="nl-NL" sz="2000">
                    <a:solidFill>
                      <a:srgbClr val="000000"/>
                    </a:solidFill>
                    <a:effectLst/>
                    <a:latin typeface="+mj-lt"/>
                    <a:ea typeface="Times New Roman" panose="02020603050405020304" pitchFamily="18" charset="0"/>
                  </a:rPr>
                  <a:t> = I</a:t>
                </a:r>
                <a:r>
                  <a:rPr lang="nl-NL" sz="2000" baseline="-25000">
                    <a:solidFill>
                      <a:srgbClr val="000000"/>
                    </a:solidFill>
                    <a:effectLst/>
                    <a:latin typeface="+mj-lt"/>
                    <a:ea typeface="Times New Roman" panose="02020603050405020304" pitchFamily="18" charset="0"/>
                  </a:rPr>
                  <a:t>p</a:t>
                </a:r>
                <a:endParaRPr lang="nl-NL" sz="2000" baseline="-25000">
                  <a:solidFill>
                    <a:srgbClr val="000000"/>
                  </a:solidFill>
                  <a:effectLst/>
                  <a:latin typeface="+mj-lt"/>
                  <a:ea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effectLst/>
                              <a:latin typeface="Cambria Math" panose="02040503050406030204" pitchFamily="18" charset="0"/>
                              <a:ea typeface="Times New Roman" panose="02020603050405020304" pitchFamily="18" charset="0"/>
                            </a:rPr>
                          </m:ctrlPr>
                        </m:sSubPr>
                        <m:e>
                          <m:r>
                            <m:rPr>
                              <m:sty m:val="p"/>
                            </m:rPr>
                            <a:rPr lang="nl-NL" sz="2000">
                              <a:solidFill>
                                <a:srgbClr val="000000"/>
                              </a:solidFill>
                              <a:effectLst/>
                              <a:latin typeface="Cambria Math" panose="02040503050406030204" pitchFamily="18" charset="0"/>
                              <a:ea typeface="Times New Roman" panose="02020603050405020304" pitchFamily="18" charset="0"/>
                            </a:rPr>
                            <m:t>U</m:t>
                          </m:r>
                        </m:e>
                        <m:sub>
                          <m:r>
                            <m:rPr>
                              <m:sty m:val="p"/>
                            </m:rPr>
                            <a:rPr lang="nl-NL" sz="2000">
                              <a:solidFill>
                                <a:srgbClr val="000000"/>
                              </a:solidFill>
                              <a:effectLst/>
                              <a:latin typeface="Cambria Math" panose="02040503050406030204" pitchFamily="18" charset="0"/>
                              <a:ea typeface="Times New Roman" panose="02020603050405020304" pitchFamily="18" charset="0"/>
                            </a:rPr>
                            <m:t>d</m:t>
                          </m:r>
                        </m:sub>
                      </m:sSub>
                      <m:r>
                        <a:rPr lang="nl-NL" sz="2000">
                          <a:solidFill>
                            <a:srgbClr val="000000"/>
                          </a:solidFill>
                          <a:effectLst/>
                          <a:latin typeface="Cambria Math" panose="02040503050406030204" pitchFamily="18" charset="0"/>
                          <a:ea typeface="Times New Roman" panose="02020603050405020304" pitchFamily="18" charset="0"/>
                        </a:rPr>
                        <m:t>=</m:t>
                      </m:r>
                      <m:rad>
                        <m:radPr>
                          <m:degHide m:val="on"/>
                          <m:ctrlPr>
                            <a:rPr lang="en-US" sz="2000" i="1">
                              <a:solidFill>
                                <a:srgbClr val="000000"/>
                              </a:solidFill>
                              <a:effectLst/>
                              <a:latin typeface="Cambria Math" panose="02040503050406030204" pitchFamily="18" charset="0"/>
                              <a:ea typeface="Times New Roman" panose="02020603050405020304" pitchFamily="18" charset="0"/>
                            </a:rPr>
                          </m:ctrlPr>
                        </m:radPr>
                        <m:deg/>
                        <m:e>
                          <m:r>
                            <a:rPr lang="nl-NL" sz="2000">
                              <a:solidFill>
                                <a:srgbClr val="000000"/>
                              </a:solidFill>
                              <a:effectLst/>
                              <a:latin typeface="Cambria Math" panose="02040503050406030204" pitchFamily="18" charset="0"/>
                              <a:ea typeface="Times New Roman" panose="02020603050405020304" pitchFamily="18" charset="0"/>
                            </a:rPr>
                            <m:t>3</m:t>
                          </m:r>
                        </m:e>
                      </m:rad>
                      <m:sSub>
                        <m:sSubPr>
                          <m:ctrlPr>
                            <a:rPr lang="en-US" sz="2000" i="1">
                              <a:solidFill>
                                <a:srgbClr val="000000"/>
                              </a:solidFill>
                              <a:effectLst/>
                              <a:latin typeface="Cambria Math" panose="02040503050406030204" pitchFamily="18" charset="0"/>
                              <a:ea typeface="Times New Roman" panose="02020603050405020304" pitchFamily="18" charset="0"/>
                            </a:rPr>
                          </m:ctrlPr>
                        </m:sSubPr>
                        <m:e>
                          <m:r>
                            <m:rPr>
                              <m:sty m:val="p"/>
                            </m:rPr>
                            <a:rPr lang="nl-NL" sz="2000">
                              <a:solidFill>
                                <a:srgbClr val="000000"/>
                              </a:solidFill>
                              <a:effectLst/>
                              <a:latin typeface="Cambria Math" panose="02040503050406030204" pitchFamily="18" charset="0"/>
                              <a:ea typeface="Times New Roman" panose="02020603050405020304" pitchFamily="18" charset="0"/>
                            </a:rPr>
                            <m:t>U</m:t>
                          </m:r>
                        </m:e>
                        <m:sub>
                          <m:r>
                            <m:rPr>
                              <m:sty m:val="p"/>
                            </m:rPr>
                            <a:rPr lang="nl-NL" sz="2000">
                              <a:solidFill>
                                <a:srgbClr val="000000"/>
                              </a:solidFill>
                              <a:effectLst/>
                              <a:latin typeface="Cambria Math" panose="02040503050406030204" pitchFamily="18" charset="0"/>
                              <a:ea typeface="Times New Roman" panose="02020603050405020304" pitchFamily="18" charset="0"/>
                            </a:rPr>
                            <m:t>p</m:t>
                          </m:r>
                        </m:sub>
                      </m:sSub>
                    </m:oMath>
                  </m:oMathPara>
                </a14:m>
                <a:endParaRPr lang="en-US" sz="2000">
                  <a:solidFill>
                    <a:srgbClr val="000000"/>
                  </a:solidFill>
                  <a:effectLst/>
                  <a:latin typeface="+mj-lt"/>
                  <a:ea typeface="Times New Roman" panose="02020603050405020304" pitchFamily="18" charset="0"/>
                </a:endParaRPr>
              </a:p>
            </p:txBody>
          </p:sp>
        </mc:Choice>
        <mc:Fallback>
          <p:sp>
            <p:nvSpPr>
              <p:cNvPr id="12" name="Rectangle: Rounded Corners 11"/>
              <p:cNvSpPr>
                <a:spLocks noRot="1" noChangeAspect="1" noMove="1" noResize="1" noEditPoints="1" noAdjustHandles="1" noChangeArrowheads="1" noChangeShapeType="1" noTextEdit="1"/>
              </p:cNvSpPr>
              <p:nvPr/>
            </p:nvSpPr>
            <p:spPr>
              <a:xfrm>
                <a:off x="970643" y="2503007"/>
                <a:ext cx="2730500" cy="1335939"/>
              </a:xfrm>
              <a:prstGeom prst="roundRect">
                <a:avLst>
                  <a:gd name="adj" fmla="val 11153"/>
                </a:avLst>
              </a:prstGeom>
              <a:blipFill rotWithShape="1">
                <a:blip r:embed="rId1"/>
                <a:stretch>
                  <a:fillRect l="-13" t="-35" r="13" b="2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grpSp>
        <p:nvGrpSpPr>
          <p:cNvPr id="18" name="Group 17"/>
          <p:cNvGrpSpPr/>
          <p:nvPr/>
        </p:nvGrpSpPr>
        <p:grpSpPr>
          <a:xfrm>
            <a:off x="3947885" y="1689449"/>
            <a:ext cx="5087257" cy="3279705"/>
            <a:chOff x="3947885" y="1747505"/>
            <a:chExt cx="5087257" cy="3279705"/>
          </a:xfrm>
        </p:grpSpPr>
        <p:sp>
          <p:nvSpPr>
            <p:cNvPr id="16" name="TextBox 15"/>
            <p:cNvSpPr txBox="1"/>
            <p:nvPr/>
          </p:nvSpPr>
          <p:spPr>
            <a:xfrm>
              <a:off x="3947885" y="4631396"/>
              <a:ext cx="5087257" cy="395814"/>
            </a:xfrm>
            <a:prstGeom prst="rect">
              <a:avLst/>
            </a:prstGeom>
            <a:noFill/>
          </p:spPr>
          <p:txBody>
            <a:bodyPr wrap="square" rtlCol="0">
              <a:spAutoFit/>
            </a:bodyPr>
            <a:lstStyle/>
            <a:p>
              <a:pPr algn="ctr">
                <a:lnSpc>
                  <a:spcPct val="150000"/>
                </a:lnSpc>
              </a:pPr>
              <a:r>
                <a:rPr lang="en-US" sz="1500" b="1" i="1">
                  <a:solidFill>
                    <a:srgbClr val="002060"/>
                  </a:solidFill>
                </a:rPr>
                <a:t>Hình 3.10. </a:t>
              </a:r>
              <a:r>
                <a:rPr lang="en-US" sz="1500" i="1">
                  <a:solidFill>
                    <a:srgbClr val="002060"/>
                  </a:solidFill>
                </a:rPr>
                <a:t>Sơ đồ tải điện nối hình sao có dây trung tính</a:t>
              </a:r>
              <a:endParaRPr lang="en-US" sz="1500" i="1">
                <a:solidFill>
                  <a:srgbClr val="002060"/>
                </a:solidFill>
              </a:endParaRPr>
            </a:p>
          </p:txBody>
        </p:sp>
        <p:pic>
          <p:nvPicPr>
            <p:cNvPr id="17" name="Picture 16"/>
            <p:cNvPicPr>
              <a:picLocks noChangeAspect="1"/>
            </p:cNvPicPr>
            <p:nvPr/>
          </p:nvPicPr>
          <p:blipFill>
            <a:blip r:embed="rId2">
              <a:clrChange>
                <a:clrFrom>
                  <a:srgbClr val="FFFFFF"/>
                </a:clrFrom>
                <a:clrTo>
                  <a:srgbClr val="FFFFFF">
                    <a:alpha val="0"/>
                  </a:srgbClr>
                </a:clrTo>
              </a:clrChange>
            </a:blip>
            <a:stretch>
              <a:fillRect/>
            </a:stretch>
          </p:blipFill>
          <p:spPr>
            <a:xfrm>
              <a:off x="4773315" y="1747505"/>
              <a:ext cx="3632342" cy="294194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61258" y="256140"/>
            <a:ext cx="6502400" cy="461665"/>
          </a:xfrm>
          <a:prstGeom prst="rect">
            <a:avLst/>
          </a:prstGeom>
          <a:noFill/>
        </p:spPr>
        <p:txBody>
          <a:bodyPr wrap="square">
            <a:spAutoFit/>
          </a:bodyPr>
          <a:lstStyle/>
          <a:p>
            <a:r>
              <a:rPr lang="en-US" sz="2400" b="1">
                <a:solidFill>
                  <a:srgbClr val="C00000"/>
                </a:solidFill>
              </a:rPr>
              <a:t>2. Mạch điện ba pha đối xứng</a:t>
            </a:r>
            <a:endParaRPr lang="en-US" sz="2400" b="1">
              <a:solidFill>
                <a:srgbClr val="C00000"/>
              </a:solidFill>
            </a:endParaRPr>
          </a:p>
        </p:txBody>
      </p:sp>
      <p:sp>
        <p:nvSpPr>
          <p:cNvPr id="11" name="TextBox 10"/>
          <p:cNvSpPr txBox="1"/>
          <p:nvPr/>
        </p:nvSpPr>
        <p:spPr>
          <a:xfrm>
            <a:off x="223157" y="809954"/>
            <a:ext cx="8697686"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Với tải điện ba pha đối xứng nối hình tam giác (Hình 3.11), quan hệ giá trị hiệu dụng của các đại lượng dây và pha: </a:t>
            </a:r>
            <a:endParaRPr lang="en-US" sz="2000"/>
          </a:p>
        </p:txBody>
      </p:sp>
      <mc:AlternateContent xmlns:mc="http://schemas.openxmlformats.org/markup-compatibility/2006">
        <mc:Choice xmlns:a14="http://schemas.microsoft.com/office/drawing/2010/main" Requires="a14">
          <p:sp>
            <p:nvSpPr>
              <p:cNvPr id="2" name="Rectangle: Rounded Corners 1"/>
              <p:cNvSpPr/>
              <p:nvPr/>
            </p:nvSpPr>
            <p:spPr>
              <a:xfrm>
                <a:off x="1293550" y="2571750"/>
                <a:ext cx="2351314" cy="1211943"/>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2000">
                    <a:solidFill>
                      <a:srgbClr val="000000"/>
                    </a:solidFill>
                    <a:effectLst/>
                    <a:latin typeface="Times New Roman" panose="02020603050405020304" pitchFamily="18" charset="0"/>
                    <a:ea typeface="Times New Roman" panose="02020603050405020304" pitchFamily="18" charset="0"/>
                  </a:rPr>
                  <a:t>U</a:t>
                </a:r>
                <a:r>
                  <a:rPr lang="nl-NL" sz="2000" baseline="-25000">
                    <a:solidFill>
                      <a:srgbClr val="000000"/>
                    </a:solidFill>
                    <a:effectLst/>
                    <a:latin typeface="Times New Roman" panose="02020603050405020304" pitchFamily="18" charset="0"/>
                    <a:ea typeface="Times New Roman" panose="02020603050405020304" pitchFamily="18" charset="0"/>
                  </a:rPr>
                  <a:t>d</a:t>
                </a:r>
                <a:r>
                  <a:rPr lang="nl-NL" sz="2000">
                    <a:solidFill>
                      <a:srgbClr val="000000"/>
                    </a:solidFill>
                    <a:effectLst/>
                    <a:latin typeface="Times New Roman" panose="02020603050405020304" pitchFamily="18" charset="0"/>
                    <a:ea typeface="Times New Roman" panose="02020603050405020304" pitchFamily="18" charset="0"/>
                  </a:rPr>
                  <a:t> = U</a:t>
                </a:r>
                <a:r>
                  <a:rPr lang="nl-NL" sz="2000" baseline="-25000">
                    <a:solidFill>
                      <a:srgbClr val="000000"/>
                    </a:solidFill>
                    <a:effectLst/>
                    <a:latin typeface="Times New Roman" panose="02020603050405020304" pitchFamily="18" charset="0"/>
                    <a:ea typeface="Times New Roman" panose="02020603050405020304" pitchFamily="18" charset="0"/>
                  </a:rPr>
                  <a:t>p</a:t>
                </a:r>
                <a:endParaRPr lang="en-US" sz="2000">
                  <a:solidFill>
                    <a:srgbClr val="000000"/>
                  </a:solidFill>
                  <a:effectLst/>
                  <a:latin typeface="Times New Roman" panose="02020603050405020304" pitchFamily="18" charset="0"/>
                  <a:ea typeface="Times New Roman" panose="02020603050405020304" pitchFamily="18" charset="0"/>
                </a:endParaRPr>
              </a:p>
              <a:p>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rPr>
                          </m:ctrlPr>
                        </m:sSubPr>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solidFill>
                                <a:srgbClr val="000000"/>
                              </a:solidFill>
                              <a:effectLst/>
                              <a:latin typeface="Cambria Math" panose="02040503050406030204" pitchFamily="18" charset="0"/>
                            </a:rPr>
                          </m:ctrlPr>
                        </m:radPr>
                        <m:deg/>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sSub>
                        <m:sSubPr>
                          <m:ctrlPr>
                            <a:rPr lang="en-US" sz="2000" i="1">
                              <a:solidFill>
                                <a:srgbClr val="000000"/>
                              </a:solidFill>
                              <a:effectLst/>
                              <a:latin typeface="Cambria Math" panose="02040503050406030204" pitchFamily="18" charset="0"/>
                            </a:rPr>
                          </m:ctrlPr>
                        </m:sSubPr>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2000">
                  <a:solidFill>
                    <a:srgbClr val="000000"/>
                  </a:solidFill>
                  <a:effectLst/>
                  <a:latin typeface="+mj-lt"/>
                  <a:ea typeface="Times New Roman" panose="02020603050405020304" pitchFamily="18" charset="0"/>
                </a:endParaRPr>
              </a:p>
            </p:txBody>
          </p:sp>
        </mc:Choice>
        <mc:Fallback>
          <p:sp>
            <p:nvSpPr>
              <p:cNvPr id="2" name="Rectangle: Rounded Corners 1"/>
              <p:cNvSpPr>
                <a:spLocks noRot="1" noChangeAspect="1" noMove="1" noResize="1" noEditPoints="1" noAdjustHandles="1" noChangeArrowheads="1" noChangeShapeType="1" noTextEdit="1"/>
              </p:cNvSpPr>
              <p:nvPr/>
            </p:nvSpPr>
            <p:spPr>
              <a:xfrm>
                <a:off x="1293550" y="2571750"/>
                <a:ext cx="2351314" cy="1211943"/>
              </a:xfrm>
              <a:prstGeom prst="roundRect">
                <a:avLst>
                  <a:gd name="adj" fmla="val 11153"/>
                </a:avLst>
              </a:prstGeom>
              <a:blipFill rotWithShape="1">
                <a:blip r:embed="rId1"/>
                <a:stretch>
                  <a:fillRect l="-2" r="25" b="3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grpSp>
        <p:nvGrpSpPr>
          <p:cNvPr id="6" name="Group 5"/>
          <p:cNvGrpSpPr/>
          <p:nvPr/>
        </p:nvGrpSpPr>
        <p:grpSpPr>
          <a:xfrm>
            <a:off x="4056743" y="1733478"/>
            <a:ext cx="5087257" cy="3282818"/>
            <a:chOff x="3947885" y="1686336"/>
            <a:chExt cx="5087257" cy="3282818"/>
          </a:xfrm>
        </p:grpSpPr>
        <p:sp>
          <p:nvSpPr>
            <p:cNvPr id="16" name="TextBox 15"/>
            <p:cNvSpPr txBox="1"/>
            <p:nvPr/>
          </p:nvSpPr>
          <p:spPr>
            <a:xfrm>
              <a:off x="3947885" y="4573340"/>
              <a:ext cx="5087257" cy="395814"/>
            </a:xfrm>
            <a:prstGeom prst="rect">
              <a:avLst/>
            </a:prstGeom>
            <a:noFill/>
          </p:spPr>
          <p:txBody>
            <a:bodyPr wrap="square" rtlCol="0">
              <a:spAutoFit/>
            </a:bodyPr>
            <a:lstStyle/>
            <a:p>
              <a:pPr algn="ctr">
                <a:lnSpc>
                  <a:spcPct val="150000"/>
                </a:lnSpc>
              </a:pPr>
              <a:r>
                <a:rPr lang="en-US" sz="1500" b="1" i="1">
                  <a:solidFill>
                    <a:srgbClr val="002060"/>
                  </a:solidFill>
                </a:rPr>
                <a:t>Hình 3.11. </a:t>
              </a:r>
              <a:r>
                <a:rPr lang="en-US" sz="1500" i="1">
                  <a:solidFill>
                    <a:srgbClr val="002060"/>
                  </a:solidFill>
                </a:rPr>
                <a:t>Sơ đồ tải điện nối hình tam giác </a:t>
              </a:r>
              <a:endParaRPr lang="en-US" sz="1500" i="1">
                <a:solidFill>
                  <a:srgbClr val="002060"/>
                </a:solidFill>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t="2972" b="12930"/>
            <a:stretch>
              <a:fillRect/>
            </a:stretch>
          </p:blipFill>
          <p:spPr>
            <a:xfrm>
              <a:off x="4040708" y="1686336"/>
              <a:ext cx="4901609" cy="293780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2543629" y="188685"/>
            <a:ext cx="4056742" cy="630942"/>
          </a:xfrm>
          <a:prstGeom prst="rect">
            <a:avLst/>
          </a:prstGeom>
          <a:noFill/>
        </p:spPr>
        <p:txBody>
          <a:bodyPr wrap="square" rtlCol="0">
            <a:spAutoFit/>
          </a:bodyPr>
          <a:lstStyle/>
          <a:p>
            <a:pPr algn="ctr"/>
            <a:r>
              <a:rPr lang="en-US" sz="3500" b="1">
                <a:solidFill>
                  <a:srgbClr val="0070C0"/>
                </a:solidFill>
              </a:rPr>
              <a:t>LUYỆN TẬP </a:t>
            </a:r>
            <a:endParaRPr lang="en-US" sz="3500" b="1">
              <a:solidFill>
                <a:srgbClr val="0070C0"/>
              </a:solidFill>
            </a:endParaRPr>
          </a:p>
        </p:txBody>
      </p:sp>
      <mc:AlternateContent xmlns:mc="http://schemas.openxmlformats.org/markup-compatibility/2006">
        <mc:Choice xmlns:a14="http://schemas.microsoft.com/office/drawing/2010/main" Requires="a14">
          <p:sp>
            <p:nvSpPr>
              <p:cNvPr id="7" name="TextBox 6"/>
              <p:cNvSpPr txBox="1"/>
              <p:nvPr/>
            </p:nvSpPr>
            <p:spPr>
              <a:xfrm>
                <a:off x="337457" y="880286"/>
                <a:ext cx="8469085" cy="958660"/>
              </a:xfrm>
              <a:prstGeom prst="rect">
                <a:avLst/>
              </a:prstGeom>
              <a:noFill/>
            </p:spPr>
            <p:txBody>
              <a:bodyPr wrap="square">
                <a:spAutoFit/>
              </a:bodyPr>
              <a:lstStyle/>
              <a:p>
                <a:pPr marL="0" marR="0" algn="just">
                  <a:lnSpc>
                    <a:spcPct val="150000"/>
                  </a:lnSpc>
                  <a:spcBef>
                    <a:spcPts val="0"/>
                  </a:spcBef>
                  <a:spcAft>
                    <a:spcPts val="0"/>
                  </a:spcAft>
                </a:pPr>
                <a:r>
                  <a:rPr lang="vi-VN" sz="2000" b="1" i="1">
                    <a:solidFill>
                      <a:srgbClr val="C00000"/>
                    </a:solidFill>
                    <a:effectLst/>
                    <a:latin typeface="+mn-lt"/>
                    <a:ea typeface="Times New Roman" panose="02020603050405020304" pitchFamily="18" charset="0"/>
                  </a:rPr>
                  <a:t>Câu 1</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effectLst/>
                    <a:latin typeface="+mn-lt"/>
                    <a:ea typeface="Times New Roman" panose="02020603050405020304" pitchFamily="18" charset="0"/>
                  </a:rPr>
                  <a:t>Dòng điện xoay chiều một pha biến thiên tuần hoàn theo hình sin được biểu thị theo biểu thức </a:t>
                </a:r>
                <a14:m>
                  <m:oMath xmlns:m="http://schemas.openxmlformats.org/officeDocument/2006/math">
                    <m:r>
                      <m:rPr>
                        <m:sty m:val="p"/>
                      </m:rPr>
                      <a:rPr lang="vi-VN" sz="2000">
                        <a:effectLst/>
                        <a:latin typeface="Cambria Math" panose="02040503050406030204" pitchFamily="18" charset="0"/>
                        <a:ea typeface="Times New Roman" panose="02020603050405020304" pitchFamily="18" charset="0"/>
                      </a:rPr>
                      <m:t>i</m:t>
                    </m:r>
                    <m:r>
                      <a:rPr lang="vi-VN" sz="2000">
                        <a:effectLst/>
                        <a:latin typeface="Cambria Math" panose="02040503050406030204" pitchFamily="18" charset="0"/>
                        <a:ea typeface="Times New Roman" panose="02020603050405020304" pitchFamily="18" charset="0"/>
                      </a:rPr>
                      <m:t>=</m:t>
                    </m:r>
                    <m:sSub>
                      <m:sSubPr>
                        <m:ctrlPr>
                          <a:rPr lang="en-US" sz="2000" i="1" baseline="-25000">
                            <a:effectLst/>
                            <a:latin typeface="Cambria Math" panose="02040503050406030204" pitchFamily="18" charset="0"/>
                            <a:ea typeface="Times New Roman" panose="02020603050405020304" pitchFamily="18" charset="0"/>
                          </a:rPr>
                        </m:ctrlPr>
                      </m:sSubPr>
                      <m:e>
                        <m:r>
                          <m:rPr>
                            <m:sty m:val="p"/>
                          </m:rPr>
                          <a:rPr lang="vi-VN" sz="2000">
                            <a:effectLst/>
                            <a:latin typeface="Cambria Math" panose="02040503050406030204" pitchFamily="18" charset="0"/>
                            <a:ea typeface="Times New Roman" panose="02020603050405020304" pitchFamily="18" charset="0"/>
                          </a:rPr>
                          <m:t>I</m:t>
                        </m:r>
                      </m:e>
                      <m:sub>
                        <m:r>
                          <m:rPr>
                            <m:sty m:val="p"/>
                          </m:rPr>
                          <a:rPr lang="vi-VN" sz="2000" baseline="-25000">
                            <a:effectLst/>
                            <a:latin typeface="Cambria Math" panose="02040503050406030204" pitchFamily="18" charset="0"/>
                            <a:ea typeface="Times New Roman" panose="02020603050405020304" pitchFamily="18" charset="0"/>
                          </a:rPr>
                          <m:t>m</m:t>
                        </m:r>
                      </m:sub>
                    </m:sSub>
                    <m:r>
                      <m:rPr>
                        <m:sty m:val="p"/>
                      </m:rPr>
                      <a:rPr lang="vi-VN" sz="2000">
                        <a:effectLst/>
                        <a:latin typeface="Cambria Math" panose="02040503050406030204" pitchFamily="18" charset="0"/>
                        <a:ea typeface="Times New Roman" panose="02020603050405020304" pitchFamily="18" charset="0"/>
                      </a:rPr>
                      <m:t>sin</m:t>
                    </m:r>
                    <m:r>
                      <a:rPr lang="vi-VN" sz="2000">
                        <a:effectLst/>
                        <a:latin typeface="Cambria Math" panose="02040503050406030204" pitchFamily="18" charset="0"/>
                        <a:ea typeface="Times New Roman" panose="02020603050405020304" pitchFamily="18" charset="0"/>
                      </a:rPr>
                      <m:t> (</m:t>
                    </m:r>
                    <m:r>
                      <m:rPr>
                        <m:sty m:val="p"/>
                      </m:rPr>
                      <a:rPr lang="vi-VN" sz="2000">
                        <a:effectLst/>
                        <a:latin typeface="Cambria Math" panose="02040503050406030204" pitchFamily="18" charset="0"/>
                        <a:ea typeface="Times New Roman" panose="02020603050405020304" pitchFamily="18" charset="0"/>
                      </a:rPr>
                      <m:t>ωt</m:t>
                    </m:r>
                    <m:r>
                      <a:rPr lang="vi-VN" sz="2000">
                        <a:effectLst/>
                        <a:latin typeface="Cambria Math" panose="02040503050406030204" pitchFamily="18" charset="0"/>
                        <a:ea typeface="Times New Roman" panose="02020603050405020304" pitchFamily="18" charset="0"/>
                      </a:rPr>
                      <m:t>+</m:t>
                    </m:r>
                    <m:r>
                      <m:rPr>
                        <m:sty m:val="p"/>
                      </m:rPr>
                      <a:rPr lang="vi-VN" sz="2000">
                        <a:effectLst/>
                        <a:latin typeface="Cambria Math" panose="02040503050406030204" pitchFamily="18" charset="0"/>
                        <a:ea typeface="Times New Roman" panose="02020603050405020304" pitchFamily="18" charset="0"/>
                      </a:rPr>
                      <m:t>ψ</m:t>
                    </m:r>
                    <m:r>
                      <a:rPr lang="vi-VN" sz="2000">
                        <a:effectLst/>
                        <a:latin typeface="Cambria Math" panose="02040503050406030204" pitchFamily="18" charset="0"/>
                        <a:ea typeface="Times New Roman" panose="02020603050405020304" pitchFamily="18" charset="0"/>
                      </a:rPr>
                      <m:t>),</m:t>
                    </m:r>
                  </m:oMath>
                </a14:m>
                <a:r>
                  <a:rPr lang="vi-VN" sz="2000">
                    <a:effectLst/>
                    <a:latin typeface="+mn-lt"/>
                    <a:ea typeface="Times New Roman" panose="02020603050405020304" pitchFamily="18" charset="0"/>
                  </a:rPr>
                  <a:t> trong đó I</a:t>
                </a:r>
                <a:r>
                  <a:rPr lang="vi-VN" sz="2000" baseline="-25000">
                    <a:effectLst/>
                    <a:latin typeface="+mn-lt"/>
                    <a:ea typeface="Times New Roman" panose="02020603050405020304" pitchFamily="18" charset="0"/>
                  </a:rPr>
                  <a:t>m</a:t>
                </a:r>
                <a:r>
                  <a:rPr lang="vi-VN" sz="2000">
                    <a:effectLst/>
                    <a:latin typeface="+mn-lt"/>
                    <a:ea typeface="Times New Roman" panose="02020603050405020304" pitchFamily="18" charset="0"/>
                  </a:rPr>
                  <a:t> là </a:t>
                </a:r>
                <a:endParaRPr lang="en-US" sz="2000">
                  <a:effectLst/>
                  <a:latin typeface="+mn-lt"/>
                  <a:ea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37457" y="880286"/>
                <a:ext cx="8469085" cy="958660"/>
              </a:xfrm>
              <a:prstGeom prst="rect">
                <a:avLst/>
              </a:prstGeom>
              <a:blipFill rotWithShape="1">
                <a:blip r:embed="rId1"/>
                <a:stretch>
                  <a:fillRect l="-3" t="-18" r="4" b="-5433"/>
                </a:stretch>
              </a:blipFill>
            </p:spPr>
            <p:txBody>
              <a:bodyPr/>
              <a:lstStyle/>
              <a:p>
                <a:r>
                  <a:rPr lang="en-US" altLang="en-US">
                    <a:noFill/>
                  </a:rPr>
                  <a:t> </a:t>
                </a:r>
              </a:p>
            </p:txBody>
          </p:sp>
        </mc:Fallback>
      </mc:AlternateContent>
      <p:sp>
        <p:nvSpPr>
          <p:cNvPr id="8" name="Rectangle: Rounded Corners 7"/>
          <p:cNvSpPr/>
          <p:nvPr/>
        </p:nvSpPr>
        <p:spPr>
          <a:xfrm>
            <a:off x="275771" y="2126343"/>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giá trị dòng điện lớn nhất. </a:t>
            </a:r>
            <a:endParaRPr lang="en-US" sz="1800">
              <a:solidFill>
                <a:schemeClr val="tx1"/>
              </a:solidFill>
            </a:endParaRPr>
          </a:p>
        </p:txBody>
      </p:sp>
      <p:sp>
        <p:nvSpPr>
          <p:cNvPr id="10" name="Rectangle: Rounded Corners 9"/>
          <p:cNvSpPr/>
          <p:nvPr/>
        </p:nvSpPr>
        <p:spPr>
          <a:xfrm>
            <a:off x="5007431" y="2126343"/>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giá trị dòng điện hiệu dụng. </a:t>
            </a:r>
            <a:endParaRPr lang="en-US" sz="1800">
              <a:solidFill>
                <a:schemeClr val="tx1"/>
              </a:solidFill>
            </a:endParaRPr>
          </a:p>
        </p:txBody>
      </p:sp>
      <p:sp>
        <p:nvSpPr>
          <p:cNvPr id="12" name="Rectangle: Rounded Corners 11"/>
          <p:cNvSpPr/>
          <p:nvPr/>
        </p:nvSpPr>
        <p:spPr>
          <a:xfrm>
            <a:off x="275771" y="3674108"/>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C. giá trị dòng điện tức thời. </a:t>
            </a:r>
            <a:endParaRPr lang="en-US" sz="1800">
              <a:solidFill>
                <a:schemeClr val="tx1"/>
              </a:solidFill>
            </a:endParaRPr>
          </a:p>
        </p:txBody>
      </p:sp>
      <p:sp>
        <p:nvSpPr>
          <p:cNvPr id="13" name="Rectangle: Rounded Corners 12"/>
          <p:cNvSpPr/>
          <p:nvPr/>
        </p:nvSpPr>
        <p:spPr>
          <a:xfrm>
            <a:off x="5007431" y="3674108"/>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D. giá trị dòng điện làm việc. </a:t>
            </a:r>
            <a:endParaRPr lang="en-US" sz="1800">
              <a:solidFill>
                <a:schemeClr val="tx1"/>
              </a:solidFill>
            </a:endParaRPr>
          </a:p>
        </p:txBody>
      </p:sp>
      <p:sp>
        <p:nvSpPr>
          <p:cNvPr id="14" name="Rectangle: Rounded Corners 13"/>
          <p:cNvSpPr/>
          <p:nvPr/>
        </p:nvSpPr>
        <p:spPr>
          <a:xfrm>
            <a:off x="275769" y="2126343"/>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giá trị dòng điện lớn nhất. </a:t>
            </a:r>
            <a:endParaRPr 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337457" y="291180"/>
            <a:ext cx="8469085" cy="958660"/>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effectLst/>
                <a:latin typeface="+mn-lt"/>
                <a:ea typeface="Times New Roman" panose="02020603050405020304" pitchFamily="18" charset="0"/>
              </a:rPr>
              <a:t>2:</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Dòng điện xoay chiều ba pha được sinh ra trong mạch điện ba pha có cùng tần số, biên độ và lệch pha nhau một góc </a:t>
            </a:r>
            <a:endParaRPr lang="en-US" sz="2000">
              <a:effectLst/>
              <a:latin typeface="+mn-lt"/>
              <a:ea typeface="Times New Roman" panose="02020603050405020304" pitchFamily="18" charset="0"/>
            </a:endParaRPr>
          </a:p>
        </p:txBody>
      </p:sp>
      <p:sp>
        <p:nvSpPr>
          <p:cNvPr id="8" name="Rectangle: Rounded Corners 7"/>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60°. </a:t>
            </a:r>
            <a:endParaRPr lang="en-US" sz="1800">
              <a:solidFill>
                <a:schemeClr val="tx1"/>
              </a:solidFill>
            </a:endParaRPr>
          </a:p>
        </p:txBody>
      </p:sp>
      <p:sp>
        <p:nvSpPr>
          <p:cNvPr id="10" name="Rectangle: Rounded Corners 9"/>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120°. </a:t>
            </a:r>
            <a:endParaRPr lang="en-US" sz="1800">
              <a:solidFill>
                <a:schemeClr val="tx1"/>
              </a:solidFill>
            </a:endParaRPr>
          </a:p>
        </p:txBody>
      </p:sp>
      <p:sp>
        <p:nvSpPr>
          <p:cNvPr id="12" name="Rectangle: Rounded Corners 11"/>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C. 180°. </a:t>
            </a:r>
            <a:endParaRPr lang="en-US" sz="1800">
              <a:solidFill>
                <a:schemeClr val="tx1"/>
              </a:solidFill>
            </a:endParaRPr>
          </a:p>
        </p:txBody>
      </p:sp>
      <p:sp>
        <p:nvSpPr>
          <p:cNvPr id="13" name="Rectangle: Rounded Corners 12"/>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D. 240°. </a:t>
            </a:r>
            <a:endParaRPr lang="en-US" sz="1800">
              <a:solidFill>
                <a:schemeClr val="tx1"/>
              </a:solidFill>
            </a:endParaRPr>
          </a:p>
        </p:txBody>
      </p:sp>
      <p:sp>
        <p:nvSpPr>
          <p:cNvPr id="14" name="Rectangle: Rounded Corners 13"/>
          <p:cNvSpPr/>
          <p:nvPr/>
        </p:nvSpPr>
        <p:spPr>
          <a:xfrm>
            <a:off x="5007431" y="1722014"/>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120°. </a:t>
            </a:r>
            <a:endParaRPr 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337457" y="291180"/>
            <a:ext cx="4299857" cy="1420325"/>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3</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Một nguồn điện ba pha được nối như hình bên, cho biết nguồn điện được nối theo sơ đồ nào? </a:t>
            </a:r>
            <a:endParaRPr lang="en-US" sz="2000">
              <a:effectLst/>
              <a:latin typeface="+mn-lt"/>
              <a:ea typeface="Times New Roman" panose="02020603050405020304" pitchFamily="18" charset="0"/>
            </a:endParaRPr>
          </a:p>
        </p:txBody>
      </p:sp>
      <p:sp>
        <p:nvSpPr>
          <p:cNvPr id="8" name="Rectangle: Rounded Corners 7"/>
          <p:cNvSpPr/>
          <p:nvPr/>
        </p:nvSpPr>
        <p:spPr>
          <a:xfrm>
            <a:off x="5007431" y="475957"/>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Hình sao, không có dây trung tính. </a:t>
            </a:r>
            <a:endParaRPr lang="en-US" sz="1800">
              <a:solidFill>
                <a:schemeClr val="tx1"/>
              </a:solidFill>
            </a:endParaRPr>
          </a:p>
        </p:txBody>
      </p:sp>
      <p:sp>
        <p:nvSpPr>
          <p:cNvPr id="10" name="Rectangle: Rounded Corners 9"/>
          <p:cNvSpPr/>
          <p:nvPr/>
        </p:nvSpPr>
        <p:spPr>
          <a:xfrm>
            <a:off x="5007431" y="1582236"/>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B. Hình tam giác. </a:t>
            </a:r>
            <a:endParaRPr lang="en-US" sz="1800">
              <a:solidFill>
                <a:schemeClr val="tx1"/>
              </a:solidFill>
            </a:endParaRPr>
          </a:p>
        </p:txBody>
      </p:sp>
      <p:sp>
        <p:nvSpPr>
          <p:cNvPr id="12" name="Rectangle: Rounded Corners 11"/>
          <p:cNvSpPr/>
          <p:nvPr/>
        </p:nvSpPr>
        <p:spPr>
          <a:xfrm>
            <a:off x="5007431" y="2755082"/>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C. Hình sao, có dây trung tính. </a:t>
            </a:r>
            <a:endParaRPr lang="en-US" sz="1800">
              <a:solidFill>
                <a:schemeClr val="tx1"/>
              </a:solidFill>
            </a:endParaRPr>
          </a:p>
        </p:txBody>
      </p:sp>
      <p:sp>
        <p:nvSpPr>
          <p:cNvPr id="13" name="Rectangle: Rounded Corners 12"/>
          <p:cNvSpPr/>
          <p:nvPr/>
        </p:nvSpPr>
        <p:spPr>
          <a:xfrm>
            <a:off x="5007431" y="3927928"/>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rPr>
              <a:t>D. Hình sao – tam giác. </a:t>
            </a:r>
            <a:endParaRPr lang="en-US" sz="1800">
              <a:solidFill>
                <a:schemeClr val="tx1"/>
              </a:solidFill>
            </a:endParaRPr>
          </a:p>
        </p:txBody>
      </p:sp>
      <p:pic>
        <p:nvPicPr>
          <p:cNvPr id="2" name="Picture 1" descr="A diagram of a diagram&#10;&#10;Description automatically generated"/>
          <p:cNvPicPr>
            <a:picLocks noChangeAspect="1"/>
          </p:cNvPicPr>
          <p:nvPr/>
        </p:nvPicPr>
        <p:blipFill>
          <a:blip r:embed="rId1">
            <a:clrChange>
              <a:clrFrom>
                <a:srgbClr val="F8F6F7"/>
              </a:clrFrom>
              <a:clrTo>
                <a:srgbClr val="F8F6F7">
                  <a:alpha val="0"/>
                </a:srgbClr>
              </a:clrTo>
            </a:clrChange>
            <a:biLevel thresh="75000"/>
            <a:extLst>
              <a:ext uri="{28A0092B-C50C-407E-A947-70E740481C1C}">
                <a14:useLocalDpi xmlns:a14="http://schemas.microsoft.com/office/drawing/2010/main" val="0"/>
              </a:ext>
            </a:extLst>
          </a:blip>
          <a:stretch>
            <a:fillRect/>
          </a:stretch>
        </p:blipFill>
        <p:spPr>
          <a:xfrm>
            <a:off x="563155" y="2064856"/>
            <a:ext cx="3355702" cy="2706211"/>
          </a:xfrm>
          <a:prstGeom prst="rect">
            <a:avLst/>
          </a:prstGeom>
        </p:spPr>
      </p:pic>
      <p:sp>
        <p:nvSpPr>
          <p:cNvPr id="14" name="Rectangle: Rounded Corners 13"/>
          <p:cNvSpPr/>
          <p:nvPr/>
        </p:nvSpPr>
        <p:spPr>
          <a:xfrm>
            <a:off x="5007431" y="2755081"/>
            <a:ext cx="3860800" cy="868661"/>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C. Hình sao, có dây trung tính. </a:t>
            </a:r>
            <a:endParaRPr 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337457" y="291180"/>
            <a:ext cx="8469085" cy="958660"/>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4</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Tải điện ba pha đối xứng được nối hình tam giác, quan hệ giá trị hiệu dụng của dòng điện dây và dòng điện pha là </a:t>
            </a:r>
            <a:endParaRPr lang="en-US" sz="2000">
              <a:effectLst/>
              <a:latin typeface="+mn-lt"/>
              <a:ea typeface="Times New Roman" panose="02020603050405020304" pitchFamily="18" charset="0"/>
            </a:endParaRPr>
          </a:p>
        </p:txBody>
      </p:sp>
      <p:sp>
        <p:nvSpPr>
          <p:cNvPr id="8" name="Rectangle: Rounded Corners 7"/>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I</a:t>
            </a:r>
            <a:r>
              <a:rPr lang="en-US" sz="1800" baseline="-25000">
                <a:solidFill>
                  <a:schemeClr val="tx1"/>
                </a:solidFill>
              </a:rPr>
              <a:t>d</a:t>
            </a:r>
            <a:r>
              <a:rPr lang="en-US" sz="1800">
                <a:solidFill>
                  <a:schemeClr val="tx1"/>
                </a:solidFill>
              </a:rPr>
              <a:t> = I</a:t>
            </a:r>
            <a:r>
              <a:rPr lang="en-US" sz="1800" baseline="-25000">
                <a:solidFill>
                  <a:schemeClr val="tx1"/>
                </a:solidFill>
              </a:rPr>
              <a:t>p</a:t>
            </a:r>
            <a:r>
              <a:rPr lang="en-US" sz="1800">
                <a:solidFill>
                  <a:schemeClr val="tx1"/>
                </a:solidFill>
              </a:rPr>
              <a:t>. </a:t>
            </a:r>
            <a:endParaRPr lang="en-US" sz="1800">
              <a:solidFill>
                <a:schemeClr val="tx1"/>
              </a:solidFill>
            </a:endParaRPr>
          </a:p>
        </p:txBody>
      </p:sp>
      <mc:AlternateContent xmlns:mc="http://schemas.openxmlformats.org/markup-compatibility/2006">
        <mc:Choice xmlns:a14="http://schemas.microsoft.com/office/drawing/2010/main" Requires="a14">
          <p:sp>
            <p:nvSpPr>
              <p:cNvPr id="10" name="Rectangle: Rounded Corners 9"/>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B. </a:t>
                </a:r>
                <a14:m>
                  <m:oMath xmlns:m="http://schemas.openxmlformats.org/officeDocument/2006/math">
                    <m:rad>
                      <m:radPr>
                        <m:degHide m:val="on"/>
                        <m:ctrlPr>
                          <a:rPr lang="en-US" sz="1800" i="1">
                            <a:solidFill>
                              <a:schemeClr val="tx1"/>
                            </a:solidFill>
                            <a:latin typeface="Cambria Math" panose="02040503050406030204" pitchFamily="18" charset="0"/>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 = </m:t>
                    </m:r>
                    <m:sSub>
                      <m:sSubPr>
                        <m:ctrlPr>
                          <a:rPr lang="en-US" sz="1800" i="1" baseline="-25000">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 </m:t>
                    </m:r>
                  </m:oMath>
                </a14:m>
                <a:endParaRPr lang="en-US" sz="1600">
                  <a:solidFill>
                    <a:schemeClr val="tx1"/>
                  </a:solidFill>
                  <a:ea typeface="Times New Roman" panose="02020603050405020304" pitchFamily="18" charset="0"/>
                </a:endParaRPr>
              </a:p>
            </p:txBody>
          </p:sp>
        </mc:Choice>
        <mc:Fallback>
          <p:sp>
            <p:nvSpPr>
              <p:cNvPr id="10" name="Rectangle: Rounded Corners 9"/>
              <p:cNvSpPr>
                <a:spLocks noRot="1" noChangeAspect="1" noMove="1" noResize="1" noEditPoints="1" noAdjustHandles="1" noChangeArrowheads="1" noChangeShapeType="1" noTextEdit="1"/>
              </p:cNvSpPr>
              <p:nvPr/>
            </p:nvSpPr>
            <p:spPr>
              <a:xfrm>
                <a:off x="5007431" y="1722014"/>
                <a:ext cx="3860800" cy="1178212"/>
              </a:xfrm>
              <a:prstGeom prst="roundRect">
                <a:avLst>
                  <a:gd name="adj" fmla="val 12355"/>
                </a:avLst>
              </a:prstGeom>
              <a:blipFill rotWithShape="1">
                <a:blip r:embed="rId1"/>
                <a:stretch>
                  <a:fillRect l="-341" t="-1123" r="-317" b="-1063"/>
                </a:stretch>
              </a:blip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Rectangle: Rounded Corners 11"/>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a:t>
                </a:r>
                <a14:m>
                  <m:oMath xmlns:m="http://schemas.openxmlformats.org/officeDocument/2006/math">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m:t>
                    </m:r>
                    <m:rad>
                      <m:radPr>
                        <m:degHide m:val="on"/>
                        <m:ctrlPr>
                          <a:rPr lang="en-US" sz="1800" i="1">
                            <a:solidFill>
                              <a:schemeClr val="tx1"/>
                            </a:solidFill>
                            <a:latin typeface="Cambria Math" panose="02040503050406030204" pitchFamily="18" charset="0"/>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p:sp>
            <p:nvSpPr>
              <p:cNvPr id="12" name="Rectangle: Rounded Corners 11"/>
              <p:cNvSpPr>
                <a:spLocks noRot="1" noChangeAspect="1" noMove="1" noResize="1" noEditPoints="1" noAdjustHandles="1" noChangeArrowheads="1" noChangeShapeType="1" noTextEdit="1"/>
              </p:cNvSpPr>
              <p:nvPr/>
            </p:nvSpPr>
            <p:spPr>
              <a:xfrm>
                <a:off x="275771" y="3489332"/>
                <a:ext cx="3860800" cy="1178212"/>
              </a:xfrm>
              <a:prstGeom prst="roundRect">
                <a:avLst>
                  <a:gd name="adj" fmla="val 12355"/>
                </a:avLst>
              </a:prstGeom>
              <a:blipFill rotWithShape="1">
                <a:blip r:embed="rId2"/>
                <a:stretch>
                  <a:fillRect l="-334" t="-1078" r="-324" b="-1053"/>
                </a:stretch>
              </a:blip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Rectangle: Rounded Corners 12"/>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D. </a:t>
                </a:r>
                <a14:m>
                  <m:oMath xmlns:m="http://schemas.openxmlformats.org/officeDocument/2006/math">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 = </m:t>
                    </m:r>
                    <m:rad>
                      <m:radPr>
                        <m:degHide m:val="on"/>
                        <m:ctrlPr>
                          <a:rPr lang="en-US" sz="1800" i="1">
                            <a:solidFill>
                              <a:schemeClr val="tx1"/>
                            </a:solidFill>
                            <a:latin typeface="Cambria Math" panose="02040503050406030204" pitchFamily="18" charset="0"/>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baseline="-25000">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p:sp>
            <p:nvSpPr>
              <p:cNvPr id="13" name="Rectangle: Rounded Corners 12"/>
              <p:cNvSpPr>
                <a:spLocks noRot="1" noChangeAspect="1" noMove="1" noResize="1" noEditPoints="1" noAdjustHandles="1" noChangeArrowheads="1" noChangeShapeType="1" noTextEdit="1"/>
              </p:cNvSpPr>
              <p:nvPr/>
            </p:nvSpPr>
            <p:spPr>
              <a:xfrm>
                <a:off x="5007431" y="3489332"/>
                <a:ext cx="3860800" cy="1178212"/>
              </a:xfrm>
              <a:prstGeom prst="roundRect">
                <a:avLst>
                  <a:gd name="adj" fmla="val 12355"/>
                </a:avLst>
              </a:prstGeom>
              <a:blipFill rotWithShape="1">
                <a:blip r:embed="rId3"/>
                <a:stretch>
                  <a:fillRect l="-341" t="-1078" r="-317" b="-1053"/>
                </a:stretch>
              </a:blip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Rectangle: Rounded Corners 13"/>
              <p:cNvSpPr/>
              <p:nvPr/>
            </p:nvSpPr>
            <p:spPr>
              <a:xfrm>
                <a:off x="275769" y="348933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a:t>
                </a:r>
                <a14:m>
                  <m:oMath xmlns:m="http://schemas.openxmlformats.org/officeDocument/2006/math">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m:t>
                    </m:r>
                    <m:rad>
                      <m:radPr>
                        <m:degHide m:val="on"/>
                        <m:ctrlPr>
                          <a:rPr lang="en-US" sz="1800" i="1">
                            <a:solidFill>
                              <a:schemeClr val="tx1"/>
                            </a:solidFill>
                            <a:latin typeface="Cambria Math" panose="02040503050406030204" pitchFamily="18" charset="0"/>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p:sp>
            <p:nvSpPr>
              <p:cNvPr id="14" name="Rectangle: Rounded Corners 13"/>
              <p:cNvSpPr>
                <a:spLocks noRot="1" noChangeAspect="1" noMove="1" noResize="1" noEditPoints="1" noAdjustHandles="1" noChangeArrowheads="1" noChangeShapeType="1" noTextEdit="1"/>
              </p:cNvSpPr>
              <p:nvPr/>
            </p:nvSpPr>
            <p:spPr>
              <a:xfrm>
                <a:off x="275769" y="3489332"/>
                <a:ext cx="3860800" cy="1178212"/>
              </a:xfrm>
              <a:prstGeom prst="roundRect">
                <a:avLst>
                  <a:gd name="adj" fmla="val 12355"/>
                </a:avLst>
              </a:prstGeom>
              <a:blipFill rotWithShape="1">
                <a:blip r:embed="rId4"/>
                <a:stretch>
                  <a:fillRect l="-334" t="-1078" r="-324" b="-1053"/>
                </a:stretch>
              </a:blip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337457" y="475956"/>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5</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Phần quay (rotor) của máy phát điện ba pha được làm từ</a:t>
            </a:r>
            <a:endParaRPr lang="en-US" sz="2000">
              <a:effectLst/>
              <a:latin typeface="+mn-lt"/>
              <a:ea typeface="Times New Roman" panose="02020603050405020304" pitchFamily="18" charset="0"/>
            </a:endParaRPr>
          </a:p>
        </p:txBody>
      </p:sp>
      <p:sp>
        <p:nvSpPr>
          <p:cNvPr id="8" name="Rectangle: Rounded Corners 7"/>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lõi thép có rãnh.</a:t>
            </a:r>
            <a:endParaRPr lang="en-US" sz="1800">
              <a:solidFill>
                <a:schemeClr val="tx1"/>
              </a:solidFill>
            </a:endParaRPr>
          </a:p>
        </p:txBody>
      </p:sp>
      <p:sp>
        <p:nvSpPr>
          <p:cNvPr id="10" name="Rectangle: Rounded Corners 9"/>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pl-PL" sz="1800">
                <a:solidFill>
                  <a:schemeClr val="tx1"/>
                </a:solidFill>
                <a:ea typeface="Times New Roman" panose="02020603050405020304" pitchFamily="18" charset="0"/>
              </a:rPr>
              <a:t>B. nam châm vĩnh cửu.</a:t>
            </a:r>
            <a:endParaRPr lang="en-US" sz="1600">
              <a:solidFill>
                <a:schemeClr val="tx1"/>
              </a:solidFill>
              <a:ea typeface="Times New Roman" panose="02020603050405020304" pitchFamily="18" charset="0"/>
            </a:endParaRPr>
          </a:p>
        </p:txBody>
      </p:sp>
      <p:sp>
        <p:nvSpPr>
          <p:cNvPr id="12" name="Rectangle: Rounded Corners 11"/>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nam châm điện.</a:t>
            </a:r>
            <a:endParaRPr lang="en-US" sz="1600">
              <a:solidFill>
                <a:schemeClr val="tx1"/>
              </a:solidFill>
              <a:ea typeface="Times New Roman" panose="02020603050405020304" pitchFamily="18" charset="0"/>
            </a:endParaRPr>
          </a:p>
        </p:txBody>
      </p:sp>
      <p:sp>
        <p:nvSpPr>
          <p:cNvPr id="13" name="Rectangle: Rounded Corners 12"/>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D. cuộn dây.</a:t>
            </a:r>
            <a:endParaRPr lang="en-US" sz="1600">
              <a:solidFill>
                <a:schemeClr val="tx1"/>
              </a:solidFill>
              <a:ea typeface="Times New Roman" panose="02020603050405020304" pitchFamily="18" charset="0"/>
            </a:endParaRPr>
          </a:p>
        </p:txBody>
      </p:sp>
      <p:sp>
        <p:nvSpPr>
          <p:cNvPr id="14" name="Rectangle: Rounded Corners 13"/>
          <p:cNvSpPr/>
          <p:nvPr/>
        </p:nvSpPr>
        <p:spPr>
          <a:xfrm>
            <a:off x="275769" y="348933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nam châm điện.</a:t>
            </a:r>
            <a:endParaRPr lang="en-US" sz="1600">
              <a:solidFill>
                <a:schemeClr val="tx1"/>
              </a:solidFill>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547914" y="592370"/>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6</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Đâu không phải cách nối nguồn ba pha?</a:t>
            </a:r>
            <a:endParaRPr lang="en-US" sz="2000">
              <a:effectLst/>
              <a:latin typeface="+mn-lt"/>
              <a:ea typeface="Times New Roman" panose="02020603050405020304" pitchFamily="18" charset="0"/>
            </a:endParaRPr>
          </a:p>
        </p:txBody>
      </p:sp>
      <p:sp>
        <p:nvSpPr>
          <p:cNvPr id="8" name="Rectangle: Rounded Corners 7"/>
          <p:cNvSpPr/>
          <p:nvPr/>
        </p:nvSpPr>
        <p:spPr>
          <a:xfrm>
            <a:off x="27577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Nối tam giác không có dây trung tính.</a:t>
            </a:r>
            <a:endParaRPr lang="en-US" sz="1800">
              <a:solidFill>
                <a:schemeClr val="tx1"/>
              </a:solidFill>
            </a:endParaRPr>
          </a:p>
        </p:txBody>
      </p:sp>
      <p:sp>
        <p:nvSpPr>
          <p:cNvPr id="10" name="Rectangle: Rounded Corners 9"/>
          <p:cNvSpPr/>
          <p:nvPr/>
        </p:nvSpPr>
        <p:spPr>
          <a:xfrm>
            <a:off x="500743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Nối hình sao có dây trung tính.</a:t>
            </a:r>
            <a:endParaRPr lang="en-US" sz="1600">
              <a:solidFill>
                <a:schemeClr val="tx1"/>
              </a:solidFill>
              <a:ea typeface="Times New Roman" panose="02020603050405020304" pitchFamily="18" charset="0"/>
            </a:endParaRPr>
          </a:p>
        </p:txBody>
      </p:sp>
      <p:sp>
        <p:nvSpPr>
          <p:cNvPr id="12" name="Rectangle: Rounded Corners 11"/>
          <p:cNvSpPr/>
          <p:nvPr/>
        </p:nvSpPr>
        <p:spPr>
          <a:xfrm>
            <a:off x="27577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C. Nối tam giác.</a:t>
            </a:r>
            <a:endParaRPr lang="en-US" sz="1600">
              <a:solidFill>
                <a:schemeClr val="tx1"/>
              </a:solidFill>
              <a:ea typeface="Times New Roman" panose="02020603050405020304" pitchFamily="18" charset="0"/>
            </a:endParaRPr>
          </a:p>
        </p:txBody>
      </p:sp>
      <p:sp>
        <p:nvSpPr>
          <p:cNvPr id="13" name="Rectangle: Rounded Corners 12"/>
          <p:cNvSpPr/>
          <p:nvPr/>
        </p:nvSpPr>
        <p:spPr>
          <a:xfrm>
            <a:off x="500743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Nối hình sao không có dây trung tính.</a:t>
            </a:r>
            <a:endParaRPr lang="en-US" sz="1600">
              <a:solidFill>
                <a:schemeClr val="tx1"/>
              </a:solidFill>
              <a:ea typeface="Times New Roman" panose="02020603050405020304" pitchFamily="18" charset="0"/>
            </a:endParaRPr>
          </a:p>
        </p:txBody>
      </p:sp>
      <p:sp>
        <p:nvSpPr>
          <p:cNvPr id="14" name="Rectangle: Rounded Corners 13"/>
          <p:cNvSpPr/>
          <p:nvPr/>
        </p:nvSpPr>
        <p:spPr>
          <a:xfrm>
            <a:off x="275771" y="167847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Nối tam giác không có dây trung tính.</a:t>
            </a:r>
            <a:endParaRPr 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547914" y="592370"/>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7</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I</a:t>
            </a:r>
            <a:r>
              <a:rPr lang="vi-VN" sz="2000" baseline="-25000">
                <a:latin typeface="+mn-lt"/>
                <a:ea typeface="Times New Roman" panose="02020603050405020304" pitchFamily="18" charset="0"/>
              </a:rPr>
              <a:t>d</a:t>
            </a:r>
            <a:r>
              <a:rPr lang="vi-VN" sz="2000">
                <a:latin typeface="+mn-lt"/>
                <a:ea typeface="Times New Roman" panose="02020603050405020304" pitchFamily="18" charset="0"/>
              </a:rPr>
              <a:t> trong mạch điện ba pha là kí hiệu của đại lượng nào?</a:t>
            </a:r>
            <a:endParaRPr lang="en-US" sz="2000">
              <a:effectLst/>
              <a:latin typeface="+mn-lt"/>
              <a:ea typeface="Times New Roman" panose="02020603050405020304" pitchFamily="18" charset="0"/>
            </a:endParaRPr>
          </a:p>
        </p:txBody>
      </p:sp>
      <p:sp>
        <p:nvSpPr>
          <p:cNvPr id="8" name="Rectangle: Rounded Corners 7"/>
          <p:cNvSpPr/>
          <p:nvPr/>
        </p:nvSpPr>
        <p:spPr>
          <a:xfrm>
            <a:off x="27577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Dòng điện chạy trong mỗi pha.</a:t>
            </a:r>
            <a:endParaRPr lang="en-US" sz="1800">
              <a:solidFill>
                <a:schemeClr val="tx1"/>
              </a:solidFill>
            </a:endParaRPr>
          </a:p>
        </p:txBody>
      </p:sp>
      <p:sp>
        <p:nvSpPr>
          <p:cNvPr id="10" name="Rectangle: Rounded Corners 9"/>
          <p:cNvSpPr/>
          <p:nvPr/>
        </p:nvSpPr>
        <p:spPr>
          <a:xfrm>
            <a:off x="500743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Dòng điện chạy trong dây pha.</a:t>
            </a:r>
            <a:endParaRPr lang="en-US" sz="1600">
              <a:solidFill>
                <a:schemeClr val="tx1"/>
              </a:solidFill>
              <a:ea typeface="Times New Roman" panose="02020603050405020304" pitchFamily="18" charset="0"/>
            </a:endParaRPr>
          </a:p>
        </p:txBody>
      </p:sp>
      <p:sp>
        <p:nvSpPr>
          <p:cNvPr id="12" name="Rectangle: Rounded Corners 11"/>
          <p:cNvSpPr/>
          <p:nvPr/>
        </p:nvSpPr>
        <p:spPr>
          <a:xfrm>
            <a:off x="27577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C. Điện áp giữa hai dây pha.</a:t>
            </a:r>
            <a:endParaRPr lang="en-US" sz="1600">
              <a:solidFill>
                <a:schemeClr val="tx1"/>
              </a:solidFill>
              <a:ea typeface="Times New Roman" panose="02020603050405020304" pitchFamily="18" charset="0"/>
            </a:endParaRPr>
          </a:p>
        </p:txBody>
      </p:sp>
      <p:sp>
        <p:nvSpPr>
          <p:cNvPr id="13" name="Rectangle: Rounded Corners 12"/>
          <p:cNvSpPr/>
          <p:nvPr/>
        </p:nvSpPr>
        <p:spPr>
          <a:xfrm>
            <a:off x="500743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Điện áp trên giữa điểm đầu và điểm cuối mỗi pha.</a:t>
            </a:r>
            <a:endParaRPr lang="en-US" sz="1600">
              <a:solidFill>
                <a:schemeClr val="tx1"/>
              </a:solidFill>
              <a:ea typeface="Times New Roman" panose="02020603050405020304" pitchFamily="18" charset="0"/>
            </a:endParaRPr>
          </a:p>
        </p:txBody>
      </p:sp>
      <p:sp>
        <p:nvSpPr>
          <p:cNvPr id="14" name="Rectangle: Rounded Corners 13"/>
          <p:cNvSpPr/>
          <p:nvPr/>
        </p:nvSpPr>
        <p:spPr>
          <a:xfrm>
            <a:off x="5007429" y="167847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Dòng điện chạy trong dây pha.</a:t>
            </a:r>
            <a:endParaRPr lang="en-US" sz="1600">
              <a:solidFill>
                <a:schemeClr val="tx1"/>
              </a:solidFill>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10" name="TextBox 9"/>
          <p:cNvSpPr txBox="1"/>
          <p:nvPr/>
        </p:nvSpPr>
        <p:spPr>
          <a:xfrm>
            <a:off x="2293257" y="428170"/>
            <a:ext cx="4557485" cy="630942"/>
          </a:xfrm>
          <a:prstGeom prst="rect">
            <a:avLst/>
          </a:prstGeom>
          <a:noFill/>
        </p:spPr>
        <p:txBody>
          <a:bodyPr wrap="square" rtlCol="0">
            <a:spAutoFit/>
          </a:bodyPr>
          <a:lstStyle/>
          <a:p>
            <a:pPr algn="ctr"/>
            <a:r>
              <a:rPr lang="en-US" sz="3500" b="1">
                <a:solidFill>
                  <a:schemeClr val="accent3">
                    <a:lumMod val="75000"/>
                  </a:schemeClr>
                </a:solidFill>
              </a:rPr>
              <a:t>NỘI DUNG BÀI HỌC </a:t>
            </a:r>
            <a:endParaRPr lang="en-US" sz="3500" b="1">
              <a:solidFill>
                <a:schemeClr val="accent3">
                  <a:lumMod val="75000"/>
                </a:schemeClr>
              </a:solidFill>
            </a:endParaRPr>
          </a:p>
        </p:txBody>
      </p:sp>
      <p:grpSp>
        <p:nvGrpSpPr>
          <p:cNvPr id="13" name="Group 12"/>
          <p:cNvGrpSpPr/>
          <p:nvPr/>
        </p:nvGrpSpPr>
        <p:grpSpPr>
          <a:xfrm>
            <a:off x="771829" y="1754414"/>
            <a:ext cx="3425371" cy="2953659"/>
            <a:chOff x="285600" y="1660071"/>
            <a:chExt cx="3425371" cy="2953659"/>
          </a:xfrm>
        </p:grpSpPr>
        <p:sp>
          <p:nvSpPr>
            <p:cNvPr id="11" name="Rectangle 10"/>
            <p:cNvSpPr/>
            <p:nvPr/>
          </p:nvSpPr>
          <p:spPr>
            <a:xfrm>
              <a:off x="1479400"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a:t>
              </a:r>
              <a:endParaRPr lang="en-US" sz="4500" b="1"/>
            </a:p>
          </p:txBody>
        </p:sp>
        <p:sp>
          <p:nvSpPr>
            <p:cNvPr id="12" name="TextBox 11"/>
            <p:cNvSpPr txBox="1"/>
            <p:nvPr/>
          </p:nvSpPr>
          <p:spPr>
            <a:xfrm>
              <a:off x="285600" y="2861391"/>
              <a:ext cx="3425371" cy="1752339"/>
            </a:xfrm>
            <a:prstGeom prst="rect">
              <a:avLst/>
            </a:prstGeom>
            <a:noFill/>
          </p:spPr>
          <p:txBody>
            <a:bodyPr wrap="square" rtlCol="0">
              <a:spAutoFit/>
            </a:bodyPr>
            <a:lstStyle/>
            <a:p>
              <a:pPr algn="ctr">
                <a:lnSpc>
                  <a:spcPct val="150000"/>
                </a:lnSpc>
              </a:pPr>
              <a:r>
                <a:rPr lang="en-US" sz="2500"/>
                <a:t>Khái niệm và nguyên lí tạo ra dòng điện </a:t>
              </a:r>
              <a:endParaRPr lang="en-US" sz="2500"/>
            </a:p>
            <a:p>
              <a:pPr algn="ctr">
                <a:lnSpc>
                  <a:spcPct val="150000"/>
                </a:lnSpc>
              </a:pPr>
              <a:r>
                <a:rPr lang="en-US" sz="2500"/>
                <a:t>xoay chiều ba pha </a:t>
              </a:r>
              <a:endParaRPr lang="en-US" sz="2500"/>
            </a:p>
          </p:txBody>
        </p:sp>
      </p:grpSp>
      <p:grpSp>
        <p:nvGrpSpPr>
          <p:cNvPr id="14" name="Group 13"/>
          <p:cNvGrpSpPr/>
          <p:nvPr/>
        </p:nvGrpSpPr>
        <p:grpSpPr>
          <a:xfrm>
            <a:off x="5138056" y="1754414"/>
            <a:ext cx="3425371" cy="2376578"/>
            <a:chOff x="285600" y="1660071"/>
            <a:chExt cx="3425371" cy="2376578"/>
          </a:xfrm>
        </p:grpSpPr>
        <p:sp>
          <p:nvSpPr>
            <p:cNvPr id="15" name="Rectangle 14"/>
            <p:cNvSpPr/>
            <p:nvPr/>
          </p:nvSpPr>
          <p:spPr>
            <a:xfrm>
              <a:off x="1479400"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II</a:t>
              </a:r>
              <a:endParaRPr lang="en-US" sz="4500" b="1"/>
            </a:p>
          </p:txBody>
        </p:sp>
        <p:sp>
          <p:nvSpPr>
            <p:cNvPr id="16" name="TextBox 15"/>
            <p:cNvSpPr txBox="1"/>
            <p:nvPr/>
          </p:nvSpPr>
          <p:spPr>
            <a:xfrm>
              <a:off x="285600" y="2861391"/>
              <a:ext cx="3425371" cy="1175258"/>
            </a:xfrm>
            <a:prstGeom prst="rect">
              <a:avLst/>
            </a:prstGeom>
            <a:noFill/>
          </p:spPr>
          <p:txBody>
            <a:bodyPr wrap="square" rtlCol="0">
              <a:spAutoFit/>
            </a:bodyPr>
            <a:lstStyle/>
            <a:p>
              <a:pPr algn="ctr">
                <a:lnSpc>
                  <a:spcPct val="150000"/>
                </a:lnSpc>
              </a:pPr>
              <a:r>
                <a:rPr lang="en-US" sz="2500"/>
                <a:t>Cách nối nguồn và tải điện ba pha </a:t>
              </a:r>
              <a:endParaRPr lang="en-US" sz="2500"/>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547914" y="193227"/>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8</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Hình vẽ dưới đây là cách nối nguồn, tải ba pha nào?</a:t>
            </a:r>
            <a:endParaRPr lang="en-US" sz="2000">
              <a:effectLst/>
              <a:latin typeface="+mn-lt"/>
              <a:ea typeface="Times New Roman" panose="02020603050405020304" pitchFamily="18" charset="0"/>
            </a:endParaRPr>
          </a:p>
        </p:txBody>
      </p:sp>
      <p:sp>
        <p:nvSpPr>
          <p:cNvPr id="8" name="Rectangle: Rounded Corners 7"/>
          <p:cNvSpPr/>
          <p:nvPr/>
        </p:nvSpPr>
        <p:spPr>
          <a:xfrm>
            <a:off x="275771" y="2964340"/>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Mạch điện nối hình sao không có dây trung tính.</a:t>
            </a:r>
            <a:endParaRPr lang="en-US" sz="1800">
              <a:solidFill>
                <a:schemeClr val="tx1"/>
              </a:solidFill>
            </a:endParaRPr>
          </a:p>
        </p:txBody>
      </p:sp>
      <p:sp>
        <p:nvSpPr>
          <p:cNvPr id="10" name="Rectangle: Rounded Corners 9"/>
          <p:cNvSpPr/>
          <p:nvPr/>
        </p:nvSpPr>
        <p:spPr>
          <a:xfrm>
            <a:off x="5007431" y="2964340"/>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Mạch điện nối hình sao có dây trung tính.</a:t>
            </a:r>
            <a:endParaRPr lang="en-US" sz="1600">
              <a:solidFill>
                <a:schemeClr val="tx1"/>
              </a:solidFill>
              <a:ea typeface="Times New Roman" panose="02020603050405020304" pitchFamily="18" charset="0"/>
            </a:endParaRPr>
          </a:p>
        </p:txBody>
      </p:sp>
      <p:sp>
        <p:nvSpPr>
          <p:cNvPr id="12" name="Rectangle: Rounded Corners 11"/>
          <p:cNvSpPr/>
          <p:nvPr/>
        </p:nvSpPr>
        <p:spPr>
          <a:xfrm>
            <a:off x="275771" y="4056743"/>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C. Mạch nối sao, tam giác.</a:t>
            </a:r>
            <a:endParaRPr lang="en-US" sz="1600">
              <a:solidFill>
                <a:schemeClr val="tx1"/>
              </a:solidFill>
              <a:ea typeface="Times New Roman" panose="02020603050405020304" pitchFamily="18" charset="0"/>
            </a:endParaRPr>
          </a:p>
        </p:txBody>
      </p:sp>
      <p:sp>
        <p:nvSpPr>
          <p:cNvPr id="13" name="Rectangle: Rounded Corners 12"/>
          <p:cNvSpPr/>
          <p:nvPr/>
        </p:nvSpPr>
        <p:spPr>
          <a:xfrm>
            <a:off x="5007431" y="4056743"/>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Mạch nối hình tam giác.</a:t>
            </a:r>
            <a:endParaRPr lang="en-US" sz="1600">
              <a:solidFill>
                <a:schemeClr val="tx1"/>
              </a:solidFill>
              <a:ea typeface="Times New Roman" panose="02020603050405020304" pitchFamily="18" charset="0"/>
            </a:endParaRPr>
          </a:p>
        </p:txBody>
      </p:sp>
      <p:sp>
        <p:nvSpPr>
          <p:cNvPr id="14" name="Rectangle: Rounded Corners 13"/>
          <p:cNvSpPr/>
          <p:nvPr/>
        </p:nvSpPr>
        <p:spPr>
          <a:xfrm>
            <a:off x="5007431" y="2964340"/>
            <a:ext cx="3860800" cy="893530"/>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Mạch điện nối hình sao có dây trung tính.</a:t>
            </a:r>
            <a:endParaRPr lang="en-US" sz="1600">
              <a:solidFill>
                <a:schemeClr val="tx1"/>
              </a:solidFill>
              <a:ea typeface="Times New Roman" panose="02020603050405020304" pitchFamily="18" charset="0"/>
            </a:endParaRPr>
          </a:p>
        </p:txBody>
      </p:sp>
      <p:pic>
        <p:nvPicPr>
          <p:cNvPr id="2" name="Picture 1" descr="A diagram of a circuit&#10;&#10;Description automatically generated"/>
          <p:cNvPicPr>
            <a:picLocks noChangeAspect="1"/>
          </p:cNvPicPr>
          <p:nvPr/>
        </p:nvPicPr>
        <p:blipFill>
          <a:blip r:embed="rId1">
            <a:biLevel thresh="75000"/>
          </a:blip>
          <a:stretch>
            <a:fillRect/>
          </a:stretch>
        </p:blipFill>
        <p:spPr>
          <a:xfrm>
            <a:off x="2129200" y="781193"/>
            <a:ext cx="4885600" cy="19842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5" name="Rectangle 14"/>
          <p:cNvSpPr/>
          <p:nvPr/>
        </p:nvSpPr>
        <p:spPr>
          <a:xfrm>
            <a:off x="-194477" y="1162240"/>
            <a:ext cx="9797143" cy="34918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77238" y="235723"/>
            <a:ext cx="6895515" cy="560455"/>
            <a:chOff x="509466" y="366351"/>
            <a:chExt cx="6895515" cy="560455"/>
          </a:xfrm>
        </p:grpSpPr>
        <p:sp>
          <p:nvSpPr>
            <p:cNvPr id="3" name="Freeform 9"/>
            <p:cNvSpPr/>
            <p:nvPr/>
          </p:nvSpPr>
          <p:spPr>
            <a:xfrm>
              <a:off x="509466" y="366351"/>
              <a:ext cx="600878" cy="560455"/>
            </a:xfrm>
            <a:custGeom>
              <a:avLst/>
              <a:gdLst/>
              <a:ahLst/>
              <a:cxnLst/>
              <a:rect l="l" t="t" r="r" b="b"/>
              <a:pathLst>
                <a:path w="4411579" h="4114800">
                  <a:moveTo>
                    <a:pt x="0" y="0"/>
                  </a:moveTo>
                  <a:lnTo>
                    <a:pt x="4411579" y="0"/>
                  </a:lnTo>
                  <a:lnTo>
                    <a:pt x="4411579"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TextBox 3"/>
            <p:cNvSpPr txBox="1"/>
            <p:nvPr/>
          </p:nvSpPr>
          <p:spPr>
            <a:xfrm>
              <a:off x="1221895" y="461037"/>
              <a:ext cx="6183086" cy="400110"/>
            </a:xfrm>
            <a:prstGeom prst="rect">
              <a:avLst/>
            </a:prstGeom>
            <a:noFill/>
          </p:spPr>
          <p:txBody>
            <a:bodyPr wrap="square" rtlCol="0">
              <a:spAutoFit/>
            </a:bodyPr>
            <a:lstStyle/>
            <a:p>
              <a:r>
                <a:rPr lang="en-US" sz="2000" i="1"/>
                <a:t>Thảo luận nhóm đôi và hoàn thành các bài tập:</a:t>
              </a:r>
              <a:endParaRPr lang="en-US" sz="2000" i="1"/>
            </a:p>
          </p:txBody>
        </p:sp>
      </p:grpSp>
      <p:sp>
        <p:nvSpPr>
          <p:cNvPr id="9" name="TextBox 8"/>
          <p:cNvSpPr txBox="1"/>
          <p:nvPr/>
        </p:nvSpPr>
        <p:spPr>
          <a:xfrm>
            <a:off x="277238" y="1225648"/>
            <a:ext cx="4426857" cy="3365024"/>
          </a:xfrm>
          <a:prstGeom prst="rect">
            <a:avLst/>
          </a:prstGeom>
          <a:noFill/>
        </p:spPr>
        <p:txBody>
          <a:bodyPr wrap="square">
            <a:spAutoFit/>
          </a:bodyPr>
          <a:lstStyle/>
          <a:p>
            <a:pPr marL="0" marR="0" algn="just">
              <a:lnSpc>
                <a:spcPct val="150000"/>
              </a:lnSpc>
              <a:spcBef>
                <a:spcPts val="0"/>
              </a:spcBef>
              <a:spcAft>
                <a:spcPts val="0"/>
              </a:spcAft>
            </a:pPr>
            <a:r>
              <a:rPr lang="vi-VN" sz="1800">
                <a:effectLst/>
                <a:latin typeface="+mn-lt"/>
                <a:ea typeface="Times New Roman" panose="02020603050405020304" pitchFamily="18" charset="0"/>
              </a:rPr>
              <a:t>1. </a:t>
            </a:r>
            <a:r>
              <a:rPr lang="nl-NL" sz="1800" b="1">
                <a:effectLst/>
                <a:latin typeface="+mn-lt"/>
                <a:ea typeface="Times New Roman" panose="02020603050405020304" pitchFamily="18" charset="0"/>
              </a:rPr>
              <a:t> </a:t>
            </a:r>
            <a:r>
              <a:rPr lang="nl-NL" sz="1800">
                <a:effectLst/>
                <a:latin typeface="+mn-lt"/>
                <a:ea typeface="Times New Roman" panose="02020603050405020304" pitchFamily="18" charset="0"/>
              </a:rPr>
              <a:t>Nguồn điện ba pha trong khu dân cư có nối hình tam giác không? Vì sao?</a:t>
            </a:r>
            <a:endParaRPr lang="en-US" sz="1800">
              <a:effectLst/>
              <a:latin typeface="+mn-lt"/>
              <a:ea typeface="Times New Roman" panose="02020603050405020304" pitchFamily="18" charset="0"/>
            </a:endParaRPr>
          </a:p>
          <a:p>
            <a:pPr marL="0" marR="0" algn="just">
              <a:lnSpc>
                <a:spcPct val="150000"/>
              </a:lnSpc>
              <a:spcBef>
                <a:spcPts val="0"/>
              </a:spcBef>
              <a:spcAft>
                <a:spcPts val="0"/>
              </a:spcAft>
            </a:pPr>
            <a:r>
              <a:rPr lang="vi-VN" sz="1800">
                <a:effectLst/>
                <a:latin typeface="+mn-lt"/>
                <a:ea typeface="Times New Roman" panose="02020603050405020304" pitchFamily="18" charset="0"/>
              </a:rPr>
              <a:t>2. </a:t>
            </a:r>
            <a:r>
              <a:rPr lang="en-US" sz="1800">
                <a:effectLst/>
                <a:latin typeface="+mn-lt"/>
                <a:ea typeface="Times New Roman" panose="02020603050405020304" pitchFamily="18" charset="0"/>
              </a:rPr>
              <a:t>Cho mạch ba pha có nguồn và tải đối xứng (Hình 3.12) biết điện áp dây </a:t>
            </a:r>
            <a:r>
              <a:rPr lang="en-US" sz="1800">
                <a:effectLst/>
                <a:latin typeface="+mn-lt"/>
                <a:ea typeface="Times New Roman" panose="02020603050405020304" pitchFamily="18" charset="0"/>
                <a:cs typeface="Cambria Math" panose="02040503050406030204" pitchFamily="18" charset="0"/>
              </a:rPr>
              <a:t>𝑈</a:t>
            </a:r>
            <a:r>
              <a:rPr lang="en-US" sz="1800" baseline="-25000">
                <a:effectLst/>
                <a:latin typeface="+mn-lt"/>
                <a:ea typeface="Times New Roman" panose="02020603050405020304" pitchFamily="18" charset="0"/>
                <a:cs typeface="Cambria Math" panose="02040503050406030204" pitchFamily="18" charset="0"/>
              </a:rPr>
              <a:t>𝑑</a:t>
            </a:r>
            <a:r>
              <a:rPr lang="en-US" sz="1800">
                <a:effectLst/>
                <a:latin typeface="+mn-lt"/>
                <a:ea typeface="Times New Roman" panose="02020603050405020304" pitchFamily="18" charset="0"/>
              </a:rPr>
              <a:t> = 380V. Em hãy cho biết:</a:t>
            </a:r>
            <a:endParaRPr lang="en-US" sz="1800">
              <a:effectLst/>
              <a:latin typeface="+mn-lt"/>
              <a:ea typeface="Times New Roman" panose="02020603050405020304" pitchFamily="18" charset="0"/>
            </a:endParaRPr>
          </a:p>
          <a:p>
            <a:pPr marL="0" marR="0" algn="just">
              <a:lnSpc>
                <a:spcPct val="150000"/>
              </a:lnSpc>
              <a:spcBef>
                <a:spcPts val="0"/>
              </a:spcBef>
              <a:spcAft>
                <a:spcPts val="0"/>
              </a:spcAft>
            </a:pPr>
            <a:r>
              <a:rPr lang="en-US" sz="1800">
                <a:effectLst/>
                <a:latin typeface="+mn-lt"/>
                <a:ea typeface="Times New Roman" panose="02020603050405020304" pitchFamily="18" charset="0"/>
              </a:rPr>
              <a:t>- Các tải điện nối hình gì?</a:t>
            </a:r>
            <a:endParaRPr lang="en-US" sz="1800">
              <a:effectLst/>
              <a:latin typeface="+mn-lt"/>
              <a:ea typeface="Times New Roman" panose="02020603050405020304" pitchFamily="18" charset="0"/>
            </a:endParaRPr>
          </a:p>
          <a:p>
            <a:pPr marL="0" marR="0" algn="just">
              <a:lnSpc>
                <a:spcPct val="150000"/>
              </a:lnSpc>
              <a:spcBef>
                <a:spcPts val="0"/>
              </a:spcBef>
              <a:spcAft>
                <a:spcPts val="0"/>
              </a:spcAft>
            </a:pPr>
            <a:r>
              <a:rPr lang="en-US" sz="1800">
                <a:effectLst/>
                <a:latin typeface="+mn-lt"/>
                <a:ea typeface="Times New Roman" panose="02020603050405020304" pitchFamily="18" charset="0"/>
              </a:rPr>
              <a:t>- Điện áp pha đặt lên các tải điện bằng bao nhiêu?</a:t>
            </a:r>
            <a:endParaRPr lang="en-US" sz="1800">
              <a:effectLst/>
              <a:latin typeface="+mn-lt"/>
              <a:ea typeface="Times New Roman" panose="02020603050405020304" pitchFamily="18" charset="0"/>
            </a:endParaRPr>
          </a:p>
        </p:txBody>
      </p:sp>
      <p:pic>
        <p:nvPicPr>
          <p:cNvPr id="11" name="Picture 10" descr="A diagram of a circuit&#10;&#10;Description automatically generated"/>
          <p:cNvPicPr>
            <a:picLocks noChangeAspect="1"/>
          </p:cNvPicPr>
          <p:nvPr/>
        </p:nvPicPr>
        <p:blipFill>
          <a:blip r:embed="rId3">
            <a:clrChange>
              <a:clrFrom>
                <a:srgbClr val="FFFFFF"/>
              </a:clrFrom>
              <a:clrTo>
                <a:srgbClr val="FFFFFF">
                  <a:alpha val="0"/>
                </a:srgbClr>
              </a:clrTo>
            </a:clrChange>
          </a:blip>
          <a:stretch>
            <a:fillRect/>
          </a:stretch>
        </p:blipFill>
        <p:spPr>
          <a:xfrm>
            <a:off x="4853758" y="1569944"/>
            <a:ext cx="4116070" cy="2458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6" name="TextBox 5"/>
          <p:cNvSpPr txBox="1"/>
          <p:nvPr/>
        </p:nvSpPr>
        <p:spPr>
          <a:xfrm>
            <a:off x="224971" y="239338"/>
            <a:ext cx="4572000" cy="400110"/>
          </a:xfrm>
          <a:prstGeom prst="rect">
            <a:avLst/>
          </a:prstGeom>
          <a:noFill/>
        </p:spPr>
        <p:txBody>
          <a:bodyPr wrap="square">
            <a:spAutoFit/>
          </a:bodyPr>
          <a:lstStyle/>
          <a:p>
            <a:r>
              <a:rPr lang="en-US" sz="2000" b="1" i="1"/>
              <a:t>Luyện tập 1 (SGK – tr19): </a:t>
            </a:r>
            <a:endParaRPr lang="en-US" sz="2000" b="1" i="1"/>
          </a:p>
        </p:txBody>
      </p:sp>
      <p:pic>
        <p:nvPicPr>
          <p:cNvPr id="3074" name="Picture 2" descr="Điện 3 pha: cấu tạo, công thức &amp; cách đấu dây (2023) | Mecsu.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6971" y="795950"/>
            <a:ext cx="4069220" cy="22893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0027" y="1230439"/>
            <a:ext cx="4201888"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Nguồn điện ba pha trong khu dân cư thường không nối hình tam giác.</a:t>
            </a:r>
            <a:endParaRPr lang="en-US" sz="2000"/>
          </a:p>
        </p:txBody>
      </p:sp>
      <p:sp>
        <p:nvSpPr>
          <p:cNvPr id="10" name="Speech Bubble: Rectangle with Corners Rounded 9"/>
          <p:cNvSpPr/>
          <p:nvPr/>
        </p:nvSpPr>
        <p:spPr>
          <a:xfrm>
            <a:off x="343918" y="3312037"/>
            <a:ext cx="8456164" cy="1527302"/>
          </a:xfrm>
          <a:prstGeom prst="wedgeRoundRectCallout">
            <a:avLst>
              <a:gd name="adj1" fmla="val 6887"/>
              <a:gd name="adj2" fmla="val -70833"/>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Mạch điện ba pha với các tải sinh hoạt thường là không đối xứng nên sử dụng cách nối hình sao có dây trung tính để điện áp trên các pha của mạng điện ba pha bốn dây được duy trì gần như không đổi.</a:t>
            </a:r>
            <a:endParaRPr lang="en-US" sz="20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6" name="TextBox 5"/>
          <p:cNvSpPr txBox="1"/>
          <p:nvPr/>
        </p:nvSpPr>
        <p:spPr>
          <a:xfrm>
            <a:off x="224971" y="239338"/>
            <a:ext cx="4572000" cy="400110"/>
          </a:xfrm>
          <a:prstGeom prst="rect">
            <a:avLst/>
          </a:prstGeom>
          <a:noFill/>
        </p:spPr>
        <p:txBody>
          <a:bodyPr wrap="square">
            <a:spAutoFit/>
          </a:bodyPr>
          <a:lstStyle/>
          <a:p>
            <a:r>
              <a:rPr lang="en-US" sz="2000" b="1" i="1"/>
              <a:t>Luyện tập 2 (SGK – tr19):</a:t>
            </a:r>
            <a:endParaRPr lang="en-US" sz="2000" b="1" i="1"/>
          </a:p>
        </p:txBody>
      </p:sp>
      <p:sp>
        <p:nvSpPr>
          <p:cNvPr id="8" name="TextBox 7"/>
          <p:cNvSpPr txBox="1"/>
          <p:nvPr/>
        </p:nvSpPr>
        <p:spPr>
          <a:xfrm>
            <a:off x="475341" y="987229"/>
            <a:ext cx="4201888" cy="1420325"/>
          </a:xfrm>
          <a:prstGeom prst="rect">
            <a:avLst/>
          </a:prstGeom>
          <a:noFill/>
        </p:spPr>
        <p:txBody>
          <a:bodyPr wrap="square">
            <a:spAutoFit/>
          </a:bodyPr>
          <a:lstStyle/>
          <a:p>
            <a:pPr algn="just">
              <a:lnSpc>
                <a:spcPct val="150000"/>
              </a:lnSpc>
            </a:pPr>
            <a:r>
              <a:rPr lang="vi-VN" sz="2000" i="1">
                <a:solidFill>
                  <a:srgbClr val="0070C0"/>
                </a:solidFill>
              </a:rPr>
              <a:t>Các tải điện:</a:t>
            </a:r>
            <a:endParaRPr lang="vi-VN" sz="2000" i="1">
              <a:solidFill>
                <a:srgbClr val="0070C0"/>
              </a:solidFill>
            </a:endParaRPr>
          </a:p>
          <a:p>
            <a:pPr marL="342900" indent="-342900" algn="just">
              <a:lnSpc>
                <a:spcPct val="150000"/>
              </a:lnSpc>
              <a:buFont typeface="Wingdings" panose="05000000000000000000" pitchFamily="2" charset="2"/>
              <a:buChar char="§"/>
            </a:pPr>
            <a:r>
              <a:rPr lang="vi-VN" sz="2000"/>
              <a:t>Tải 1: nối hình sao</a:t>
            </a:r>
            <a:endParaRPr lang="vi-VN" sz="2000"/>
          </a:p>
          <a:p>
            <a:pPr marL="342900" indent="-342900" algn="just">
              <a:lnSpc>
                <a:spcPct val="150000"/>
              </a:lnSpc>
              <a:buFont typeface="Wingdings" panose="05000000000000000000" pitchFamily="2" charset="2"/>
              <a:buChar char="§"/>
            </a:pPr>
            <a:r>
              <a:rPr lang="vi-VN" sz="2000"/>
              <a:t>Tải 3: nối hình tam giác</a:t>
            </a:r>
            <a:endParaRPr lang="vi-VN" sz="2000"/>
          </a:p>
        </p:txBody>
      </p:sp>
      <p:pic>
        <p:nvPicPr>
          <p:cNvPr id="2" name="Picture 1" descr="A diagram of a circuit&#10;&#10;Description automatically generated"/>
          <p:cNvPicPr>
            <a:picLocks noChangeAspect="1"/>
          </p:cNvPicPr>
          <p:nvPr/>
        </p:nvPicPr>
        <p:blipFill>
          <a:blip r:embed="rId1">
            <a:clrChange>
              <a:clrFrom>
                <a:srgbClr val="FFFFFF"/>
              </a:clrFrom>
              <a:clrTo>
                <a:srgbClr val="FFFFFF">
                  <a:alpha val="0"/>
                </a:srgbClr>
              </a:clrTo>
            </a:clrChange>
          </a:blip>
          <a:stretch>
            <a:fillRect/>
          </a:stretch>
        </p:blipFill>
        <p:spPr>
          <a:xfrm>
            <a:off x="4796971" y="468032"/>
            <a:ext cx="4116070" cy="2458720"/>
          </a:xfrm>
          <a:prstGeom prst="rect">
            <a:avLst/>
          </a:prstGeom>
        </p:spPr>
      </p:pic>
      <p:sp>
        <p:nvSpPr>
          <p:cNvPr id="3" name="TextBox 2"/>
          <p:cNvSpPr txBox="1"/>
          <p:nvPr/>
        </p:nvSpPr>
        <p:spPr>
          <a:xfrm>
            <a:off x="410027" y="2755335"/>
            <a:ext cx="4201888" cy="958660"/>
          </a:xfrm>
          <a:prstGeom prst="rect">
            <a:avLst/>
          </a:prstGeom>
          <a:noFill/>
        </p:spPr>
        <p:txBody>
          <a:bodyPr wrap="square">
            <a:spAutoFit/>
          </a:bodyPr>
          <a:lstStyle/>
          <a:p>
            <a:pPr algn="just">
              <a:lnSpc>
                <a:spcPct val="150000"/>
              </a:lnSpc>
            </a:pPr>
            <a:r>
              <a:rPr lang="vi-VN" sz="2000" i="1">
                <a:solidFill>
                  <a:srgbClr val="0070C0"/>
                </a:solidFill>
              </a:rPr>
              <a:t>Điện áp pha đặt lên các tải điện:</a:t>
            </a:r>
            <a:endParaRPr lang="en-US" sz="2000" i="1">
              <a:solidFill>
                <a:srgbClr val="0070C0"/>
              </a:solidFill>
            </a:endParaRPr>
          </a:p>
          <a:p>
            <a:pPr algn="just">
              <a:lnSpc>
                <a:spcPct val="150000"/>
              </a:lnSpc>
            </a:pPr>
            <a:r>
              <a:rPr lang="vi-VN" sz="2000"/>
              <a:t>Tải 1:</a:t>
            </a:r>
            <a:r>
              <a:rPr lang="en-US" sz="2000"/>
              <a:t> Nối hình sao nên: </a:t>
            </a:r>
            <a:endParaRPr lang="vi-VN" sz="2000"/>
          </a:p>
        </p:txBody>
      </p:sp>
      <mc:AlternateContent xmlns:mc="http://schemas.openxmlformats.org/markup-compatibility/2006">
        <mc:Choice xmlns:a14="http://schemas.microsoft.com/office/drawing/2010/main" Requires="a14">
          <p:sp>
            <p:nvSpPr>
              <p:cNvPr id="5" name="TextBox 4"/>
              <p:cNvSpPr txBox="1"/>
              <p:nvPr/>
            </p:nvSpPr>
            <p:spPr>
              <a:xfrm>
                <a:off x="68944" y="3885412"/>
                <a:ext cx="4572000" cy="950773"/>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𝑈</m:t>
                          </m:r>
                        </m:e>
                        <m:sub>
                          <m:r>
                            <a:rPr lang="en-US" sz="1800" i="1">
                              <a:effectLst/>
                              <a:latin typeface="Cambria Math" panose="02040503050406030204" pitchFamily="18" charset="0"/>
                              <a:ea typeface="Times New Roman" panose="02020603050405020304" pitchFamily="18" charset="0"/>
                            </a:rPr>
                            <m:t>𝑝</m:t>
                          </m:r>
                        </m:sub>
                      </m:sSub>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𝑈</m:t>
                              </m:r>
                            </m:e>
                            <m:sub>
                              <m:r>
                                <a:rPr lang="en-US" sz="1800" i="1">
                                  <a:effectLst/>
                                  <a:latin typeface="Cambria Math" panose="02040503050406030204" pitchFamily="18" charset="0"/>
                                  <a:ea typeface="Times New Roman" panose="02020603050405020304" pitchFamily="18" charset="0"/>
                                </a:rPr>
                                <m:t>𝑑</m:t>
                              </m:r>
                            </m:sub>
                          </m:sSub>
                        </m:num>
                        <m:den>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3</m:t>
                              </m:r>
                            </m:e>
                          </m:rad>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380</m:t>
                          </m:r>
                        </m:num>
                        <m:den>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3</m:t>
                              </m:r>
                            </m:e>
                          </m:rad>
                        </m:den>
                      </m:f>
                      <m:r>
                        <a:rPr lang="en-US" sz="1800" i="1">
                          <a:effectLst/>
                          <a:latin typeface="Cambria Math" panose="02040503050406030204" pitchFamily="18" charset="0"/>
                          <a:ea typeface="Times New Roman" panose="02020603050405020304" pitchFamily="18" charset="0"/>
                        </a:rPr>
                        <m:t>𝑉</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219</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4</m:t>
                      </m:r>
                      <m:r>
                        <a:rPr lang="en-US" sz="1800" i="1">
                          <a:effectLst/>
                          <a:latin typeface="Cambria Math" panose="02040503050406030204" pitchFamily="18" charset="0"/>
                          <a:ea typeface="Times New Roman" panose="02020603050405020304" pitchFamily="18" charset="0"/>
                        </a:rPr>
                        <m:t>𝑉</m:t>
                      </m:r>
                    </m:oMath>
                  </m:oMathPara>
                </a14:m>
                <a:endParaRPr lang="en-US" sz="1800">
                  <a:effectLst/>
                  <a:latin typeface="Times New Roman" panose="02020603050405020304" pitchFamily="18" charset="0"/>
                  <a:ea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68944" y="3885412"/>
                <a:ext cx="4572000" cy="950773"/>
              </a:xfrm>
              <a:prstGeom prst="rect">
                <a:avLst/>
              </a:prstGeom>
              <a:blipFill rotWithShape="1">
                <a:blip r:embed="rId2"/>
                <a:stretch>
                  <a:fillRect l="-8" t="-51" r="8" b="3"/>
                </a:stretch>
              </a:blipFill>
            </p:spPr>
            <p:txBody>
              <a:bodyPr/>
              <a:lstStyle/>
              <a:p>
                <a:r>
                  <a:rPr lang="en-US" altLang="en-US">
                    <a:noFill/>
                  </a:rPr>
                  <a:t> </a:t>
                </a:r>
              </a:p>
            </p:txBody>
          </p:sp>
        </mc:Fallback>
      </mc:AlternateContent>
      <p:sp>
        <p:nvSpPr>
          <p:cNvPr id="7" name="TextBox 6"/>
          <p:cNvSpPr txBox="1"/>
          <p:nvPr/>
        </p:nvSpPr>
        <p:spPr>
          <a:xfrm>
            <a:off x="4711153" y="3216999"/>
            <a:ext cx="4201888" cy="496996"/>
          </a:xfrm>
          <a:prstGeom prst="rect">
            <a:avLst/>
          </a:prstGeom>
          <a:noFill/>
        </p:spPr>
        <p:txBody>
          <a:bodyPr wrap="square">
            <a:spAutoFit/>
          </a:bodyPr>
          <a:lstStyle/>
          <a:p>
            <a:pPr algn="just">
              <a:lnSpc>
                <a:spcPct val="150000"/>
              </a:lnSpc>
            </a:pPr>
            <a:r>
              <a:rPr lang="vi-VN" sz="2000"/>
              <a:t>Tải </a:t>
            </a:r>
            <a:r>
              <a:rPr lang="en-US" sz="2000"/>
              <a:t>3</a:t>
            </a:r>
            <a:r>
              <a:rPr lang="vi-VN" sz="2000"/>
              <a:t>:</a:t>
            </a:r>
            <a:r>
              <a:rPr lang="en-US" sz="2000"/>
              <a:t> Tải nối tam giác nên:</a:t>
            </a:r>
            <a:endParaRPr lang="vi-VN" sz="2000"/>
          </a:p>
        </p:txBody>
      </p:sp>
      <mc:AlternateContent xmlns:mc="http://schemas.openxmlformats.org/markup-compatibility/2006">
        <mc:Choice xmlns:a14="http://schemas.microsoft.com/office/drawing/2010/main" Requires="a14">
          <p:sp>
            <p:nvSpPr>
              <p:cNvPr id="9" name="TextBox 8"/>
              <p:cNvSpPr txBox="1"/>
              <p:nvPr/>
            </p:nvSpPr>
            <p:spPr>
              <a:xfrm>
                <a:off x="4249058" y="4090820"/>
                <a:ext cx="4572000" cy="539956"/>
              </a:xfrm>
              <a:prstGeom prst="rect">
                <a:avLst/>
              </a:prstGeom>
              <a:noFill/>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𝑈</m:t>
                          </m:r>
                        </m:e>
                        <m:sub>
                          <m:r>
                            <a:rPr lang="en-US" sz="1800" i="1">
                              <a:latin typeface="Cambria Math" panose="02040503050406030204" pitchFamily="18" charset="0"/>
                              <a:ea typeface="Times New Roman" panose="02020603050405020304" pitchFamily="18" charset="0"/>
                            </a:rPr>
                            <m:t>𝑝</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𝑈</m:t>
                          </m:r>
                        </m:e>
                        <m:sub>
                          <m:r>
                            <a:rPr lang="en-US" sz="1800" i="1">
                              <a:latin typeface="Cambria Math" panose="02040503050406030204" pitchFamily="18" charset="0"/>
                              <a:ea typeface="Times New Roman" panose="02020603050405020304" pitchFamily="18" charset="0"/>
                            </a:rPr>
                            <m:t>𝑑</m:t>
                          </m:r>
                        </m:sub>
                      </m:sSub>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380</m:t>
                      </m:r>
                      <m:r>
                        <a:rPr lang="en-US" sz="1800" i="1">
                          <a:latin typeface="Cambria Math" panose="02040503050406030204" pitchFamily="18" charset="0"/>
                          <a:ea typeface="Times New Roman" panose="02020603050405020304" pitchFamily="18" charset="0"/>
                        </a:rPr>
                        <m:t>𝑉</m:t>
                      </m:r>
                    </m:oMath>
                  </m:oMathPara>
                </a14:m>
                <a:endParaRPr lang="en-US" sz="1600">
                  <a:latin typeface="Times New Roman" panose="02020603050405020304" pitchFamily="18" charset="0"/>
                  <a:ea typeface="Times New Roman" panose="02020603050405020304"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4249058" y="4090820"/>
                <a:ext cx="4572000" cy="539956"/>
              </a:xfrm>
              <a:prstGeom prst="rect">
                <a:avLst/>
              </a:prstGeom>
              <a:blipFill rotWithShape="1">
                <a:blip r:embed="rId3"/>
                <a:stretch>
                  <a:fillRect l="-6" t="-28" r="6" b="66"/>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5" grpId="0"/>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54200" y="239487"/>
            <a:ext cx="5435600" cy="630942"/>
          </a:xfrm>
          <a:prstGeom prst="rect">
            <a:avLst/>
          </a:prstGeom>
          <a:noFill/>
        </p:spPr>
        <p:txBody>
          <a:bodyPr wrap="square" rtlCol="0">
            <a:spAutoFit/>
          </a:bodyPr>
          <a:lstStyle/>
          <a:p>
            <a:pPr algn="ctr"/>
            <a:r>
              <a:rPr lang="en-US" sz="3500" b="1">
                <a:solidFill>
                  <a:srgbClr val="0070C0"/>
                </a:solidFill>
              </a:rPr>
              <a:t>VẬN DỤNG </a:t>
            </a:r>
            <a:endParaRPr lang="en-US" sz="3500" b="1">
              <a:solidFill>
                <a:srgbClr val="0070C0"/>
              </a:solidFill>
            </a:endParaRPr>
          </a:p>
        </p:txBody>
      </p:sp>
      <p:sp>
        <p:nvSpPr>
          <p:cNvPr id="10" name="Rectangle: Rounded Corners 9"/>
          <p:cNvSpPr/>
          <p:nvPr/>
        </p:nvSpPr>
        <p:spPr>
          <a:xfrm>
            <a:off x="304800" y="1103084"/>
            <a:ext cx="8534400" cy="1153887"/>
          </a:xfrm>
          <a:prstGeom prst="roundRect">
            <a:avLst>
              <a:gd name="adj" fmla="val 10623"/>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Nhiệm vụ: </a:t>
            </a:r>
            <a:r>
              <a:rPr lang="vi-VN" sz="2000">
                <a:solidFill>
                  <a:srgbClr val="000000"/>
                </a:solidFill>
              </a:rPr>
              <a:t>Một động cơ điện ba pha có thông số Y/∆ – 380/220 V . Hãy giải thích thông số này.</a:t>
            </a:r>
            <a:endParaRPr lang="en-US" sz="2000">
              <a:solidFill>
                <a:srgbClr val="000000"/>
              </a:solidFill>
            </a:endParaRPr>
          </a:p>
        </p:txBody>
      </p:sp>
      <p:sp>
        <p:nvSpPr>
          <p:cNvPr id="11" name="TextBox 10"/>
          <p:cNvSpPr txBox="1"/>
          <p:nvPr/>
        </p:nvSpPr>
        <p:spPr>
          <a:xfrm>
            <a:off x="304800" y="2571750"/>
            <a:ext cx="1088572" cy="400110"/>
          </a:xfrm>
          <a:prstGeom prst="rect">
            <a:avLst/>
          </a:prstGeom>
          <a:noFill/>
        </p:spPr>
        <p:txBody>
          <a:bodyPr wrap="square" rtlCol="0">
            <a:spAutoFit/>
          </a:bodyPr>
          <a:lstStyle/>
          <a:p>
            <a:r>
              <a:rPr lang="en-US" sz="2000" b="1" i="1">
                <a:solidFill>
                  <a:srgbClr val="C00000"/>
                </a:solidFill>
              </a:rPr>
              <a:t>Gợi ý: </a:t>
            </a:r>
            <a:endParaRPr lang="en-US" sz="2000" b="1" i="1">
              <a:solidFill>
                <a:srgbClr val="C00000"/>
              </a:solidFill>
            </a:endParaRPr>
          </a:p>
        </p:txBody>
      </p:sp>
      <p:sp>
        <p:nvSpPr>
          <p:cNvPr id="13" name="TextBox 12"/>
          <p:cNvSpPr txBox="1"/>
          <p:nvPr/>
        </p:nvSpPr>
        <p:spPr>
          <a:xfrm>
            <a:off x="304800" y="3081756"/>
            <a:ext cx="7895770"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Nếu lưới điện có 𝑈</a:t>
            </a:r>
            <a:r>
              <a:rPr lang="vi-VN" sz="2000" baseline="-25000"/>
              <a:t>𝑑</a:t>
            </a:r>
            <a:r>
              <a:rPr lang="vi-VN" sz="2000"/>
              <a:t> = 380V thì động cơ đấu hình sao.</a:t>
            </a:r>
            <a:endParaRPr lang="vi-VN" sz="2000"/>
          </a:p>
          <a:p>
            <a:pPr marL="342900" indent="-342900" algn="just">
              <a:lnSpc>
                <a:spcPct val="150000"/>
              </a:lnSpc>
              <a:buFont typeface="Wingdings" panose="05000000000000000000" pitchFamily="2" charset="2"/>
              <a:buChar char="§"/>
            </a:pPr>
            <a:r>
              <a:rPr lang="vi-VN" sz="2000"/>
              <a:t>Nếu lưới điện có 𝑈</a:t>
            </a:r>
            <a:r>
              <a:rPr lang="vi-VN" sz="2000" baseline="-25000"/>
              <a:t>𝑑</a:t>
            </a:r>
            <a:r>
              <a:rPr lang="vi-VN" sz="2000"/>
              <a:t> = 220V thì động cơ đấu hình tam giác.</a:t>
            </a:r>
            <a:endParaRPr lang="vi-VN"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grpSp>
        <p:nvGrpSpPr>
          <p:cNvPr id="1162" name="Google Shape;1162;p49"/>
          <p:cNvGrpSpPr/>
          <p:nvPr/>
        </p:nvGrpSpPr>
        <p:grpSpPr>
          <a:xfrm>
            <a:off x="0" y="1980546"/>
            <a:ext cx="4572000" cy="3162954"/>
            <a:chOff x="55050" y="2328334"/>
            <a:chExt cx="3289439" cy="2275666"/>
          </a:xfrm>
        </p:grpSpPr>
        <p:sp>
          <p:nvSpPr>
            <p:cNvPr id="1163" name="Google Shape;1163;p49"/>
            <p:cNvSpPr/>
            <p:nvPr/>
          </p:nvSpPr>
          <p:spPr>
            <a:xfrm>
              <a:off x="762139" y="3673804"/>
              <a:ext cx="374814" cy="238980"/>
            </a:xfrm>
            <a:custGeom>
              <a:avLst/>
              <a:gdLst/>
              <a:ahLst/>
              <a:cxnLst/>
              <a:rect l="l" t="t" r="r" b="b"/>
              <a:pathLst>
                <a:path w="17417" h="11105" extrusionOk="0">
                  <a:moveTo>
                    <a:pt x="43" y="0"/>
                  </a:moveTo>
                  <a:cubicBezTo>
                    <a:pt x="-638" y="6829"/>
                    <a:pt x="10582" y="11669"/>
                    <a:pt x="17417" y="11049"/>
                  </a:cubicBezTo>
                </a:path>
              </a:pathLst>
            </a:custGeom>
            <a:noFill/>
            <a:ln w="9525" cap="flat" cmpd="sng">
              <a:solidFill>
                <a:schemeClr val="dk1"/>
              </a:solidFill>
              <a:prstDash val="solid"/>
              <a:round/>
              <a:headEnd type="none" w="med" len="med"/>
              <a:tailEnd type="none" w="med" len="med"/>
            </a:ln>
          </p:spPr>
        </p:sp>
        <p:sp>
          <p:nvSpPr>
            <p:cNvPr id="1164" name="Google Shape;1164;p49"/>
            <p:cNvSpPr/>
            <p:nvPr/>
          </p:nvSpPr>
          <p:spPr>
            <a:xfrm>
              <a:off x="1835998" y="2721509"/>
              <a:ext cx="141787" cy="1874540"/>
            </a:xfrm>
            <a:custGeom>
              <a:avLst/>
              <a:gdLst/>
              <a:ahLst/>
              <a:cxnLst/>
              <a:rect l="l" t="t" r="r" b="b"/>
              <a:pathLst>
                <a:path w="164" h="2156" extrusionOk="0">
                  <a:moveTo>
                    <a:pt x="164" y="2156"/>
                  </a:moveTo>
                  <a:lnTo>
                    <a:pt x="0" y="2156"/>
                  </a:lnTo>
                  <a:lnTo>
                    <a:pt x="61" y="0"/>
                  </a:lnTo>
                  <a:lnTo>
                    <a:pt x="106" y="0"/>
                  </a:lnTo>
                  <a:lnTo>
                    <a:pt x="164" y="2156"/>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5" name="Google Shape;1165;p49"/>
            <p:cNvSpPr/>
            <p:nvPr/>
          </p:nvSpPr>
          <p:spPr>
            <a:xfrm>
              <a:off x="1909936" y="2606688"/>
              <a:ext cx="544531" cy="189629"/>
            </a:xfrm>
            <a:custGeom>
              <a:avLst/>
              <a:gdLst/>
              <a:ahLst/>
              <a:cxnLst/>
              <a:rect l="l" t="t" r="r" b="b"/>
              <a:pathLst>
                <a:path w="627" h="219" extrusionOk="0">
                  <a:moveTo>
                    <a:pt x="169" y="219"/>
                  </a:moveTo>
                  <a:lnTo>
                    <a:pt x="10" y="182"/>
                  </a:lnTo>
                  <a:lnTo>
                    <a:pt x="0" y="135"/>
                  </a:lnTo>
                  <a:lnTo>
                    <a:pt x="622" y="0"/>
                  </a:lnTo>
                  <a:lnTo>
                    <a:pt x="627" y="26"/>
                  </a:lnTo>
                  <a:lnTo>
                    <a:pt x="532" y="66"/>
                  </a:lnTo>
                  <a:lnTo>
                    <a:pt x="169" y="219"/>
                  </a:lnTo>
                  <a:close/>
                </a:path>
              </a:pathLst>
            </a:custGeom>
            <a:solidFill>
              <a:schemeClr val="accent2"/>
            </a:solidFill>
            <a:ln>
              <a:noFill/>
            </a:ln>
          </p:spPr>
          <p:txBody>
            <a:bodyPr spcFirstLastPara="1" wrap="square" lIns="90000" tIns="33825" rIns="90000" bIns="338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6" name="Google Shape;1166;p49"/>
            <p:cNvSpPr/>
            <p:nvPr/>
          </p:nvSpPr>
          <p:spPr>
            <a:xfrm>
              <a:off x="2365744" y="2606688"/>
              <a:ext cx="88726" cy="56541"/>
            </a:xfrm>
            <a:custGeom>
              <a:avLst/>
              <a:gdLst/>
              <a:ahLst/>
              <a:cxnLst/>
              <a:rect l="l" t="t" r="r" b="b"/>
              <a:pathLst>
                <a:path w="103" h="66" extrusionOk="0">
                  <a:moveTo>
                    <a:pt x="8" y="66"/>
                  </a:moveTo>
                  <a:lnTo>
                    <a:pt x="0" y="24"/>
                  </a:lnTo>
                  <a:lnTo>
                    <a:pt x="98" y="0"/>
                  </a:lnTo>
                  <a:lnTo>
                    <a:pt x="103" y="26"/>
                  </a:lnTo>
                  <a:lnTo>
                    <a:pt x="8" y="66"/>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7" name="Google Shape;1167;p49"/>
            <p:cNvSpPr/>
            <p:nvPr/>
          </p:nvSpPr>
          <p:spPr>
            <a:xfrm>
              <a:off x="1515889" y="2328334"/>
              <a:ext cx="401877" cy="421882"/>
            </a:xfrm>
            <a:custGeom>
              <a:avLst/>
              <a:gdLst/>
              <a:ahLst/>
              <a:cxnLst/>
              <a:rect l="l" t="t" r="r" b="b"/>
              <a:pathLst>
                <a:path w="463" h="486" extrusionOk="0">
                  <a:moveTo>
                    <a:pt x="416" y="299"/>
                  </a:moveTo>
                  <a:lnTo>
                    <a:pt x="463" y="455"/>
                  </a:lnTo>
                  <a:lnTo>
                    <a:pt x="426" y="486"/>
                  </a:lnTo>
                  <a:lnTo>
                    <a:pt x="0" y="15"/>
                  </a:lnTo>
                  <a:lnTo>
                    <a:pt x="19" y="0"/>
                  </a:lnTo>
                  <a:lnTo>
                    <a:pt x="101" y="60"/>
                  </a:lnTo>
                  <a:lnTo>
                    <a:pt x="416" y="29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8" name="Google Shape;1168;p49"/>
            <p:cNvSpPr/>
            <p:nvPr/>
          </p:nvSpPr>
          <p:spPr>
            <a:xfrm>
              <a:off x="1515889" y="2328334"/>
              <a:ext cx="86986" cy="79157"/>
            </a:xfrm>
            <a:custGeom>
              <a:avLst/>
              <a:gdLst/>
              <a:ahLst/>
              <a:cxnLst/>
              <a:rect l="l" t="t" r="r" b="b"/>
              <a:pathLst>
                <a:path w="101" h="92" extrusionOk="0">
                  <a:moveTo>
                    <a:pt x="101" y="60"/>
                  </a:moveTo>
                  <a:lnTo>
                    <a:pt x="69" y="92"/>
                  </a:lnTo>
                  <a:lnTo>
                    <a:pt x="0" y="15"/>
                  </a:lnTo>
                  <a:lnTo>
                    <a:pt x="19" y="0"/>
                  </a:lnTo>
                  <a:lnTo>
                    <a:pt x="101" y="6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9" name="Google Shape;1169;p49"/>
            <p:cNvSpPr/>
            <p:nvPr/>
          </p:nvSpPr>
          <p:spPr>
            <a:xfrm>
              <a:off x="1732485" y="2744126"/>
              <a:ext cx="190499" cy="540181"/>
            </a:xfrm>
            <a:custGeom>
              <a:avLst/>
              <a:gdLst/>
              <a:ahLst/>
              <a:cxnLst/>
              <a:rect l="l" t="t" r="r" b="b"/>
              <a:pathLst>
                <a:path w="220" h="622" extrusionOk="0">
                  <a:moveTo>
                    <a:pt x="64" y="120"/>
                  </a:moveTo>
                  <a:lnTo>
                    <a:pt x="175" y="0"/>
                  </a:lnTo>
                  <a:lnTo>
                    <a:pt x="220" y="16"/>
                  </a:lnTo>
                  <a:lnTo>
                    <a:pt x="24" y="622"/>
                  </a:lnTo>
                  <a:lnTo>
                    <a:pt x="0" y="614"/>
                  </a:lnTo>
                  <a:lnTo>
                    <a:pt x="13" y="511"/>
                  </a:lnTo>
                  <a:lnTo>
                    <a:pt x="64" y="12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0" name="Google Shape;1170;p49"/>
            <p:cNvSpPr/>
            <p:nvPr/>
          </p:nvSpPr>
          <p:spPr>
            <a:xfrm>
              <a:off x="1732485" y="3188623"/>
              <a:ext cx="47842" cy="95684"/>
            </a:xfrm>
            <a:custGeom>
              <a:avLst/>
              <a:gdLst/>
              <a:ahLst/>
              <a:cxnLst/>
              <a:rect l="l" t="t" r="r" b="b"/>
              <a:pathLst>
                <a:path w="56" h="111" extrusionOk="0">
                  <a:moveTo>
                    <a:pt x="13" y="0"/>
                  </a:moveTo>
                  <a:lnTo>
                    <a:pt x="56" y="13"/>
                  </a:lnTo>
                  <a:lnTo>
                    <a:pt x="24" y="111"/>
                  </a:lnTo>
                  <a:lnTo>
                    <a:pt x="0" y="103"/>
                  </a:lnTo>
                  <a:lnTo>
                    <a:pt x="13"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1" name="Google Shape;1171;p49"/>
            <p:cNvSpPr/>
            <p:nvPr/>
          </p:nvSpPr>
          <p:spPr>
            <a:xfrm>
              <a:off x="1870793" y="2707592"/>
              <a:ext cx="72199" cy="73068"/>
            </a:xfrm>
            <a:custGeom>
              <a:avLst/>
              <a:gdLst/>
              <a:ahLst/>
              <a:cxnLst/>
              <a:rect l="l" t="t" r="r" b="b"/>
              <a:pathLst>
                <a:path w="84" h="85" extrusionOk="0">
                  <a:moveTo>
                    <a:pt x="84" y="42"/>
                  </a:moveTo>
                  <a:cubicBezTo>
                    <a:pt x="84" y="50"/>
                    <a:pt x="83" y="58"/>
                    <a:pt x="79" y="64"/>
                  </a:cubicBezTo>
                  <a:cubicBezTo>
                    <a:pt x="75" y="71"/>
                    <a:pt x="69" y="75"/>
                    <a:pt x="63" y="79"/>
                  </a:cubicBezTo>
                  <a:cubicBezTo>
                    <a:pt x="56" y="83"/>
                    <a:pt x="49" y="85"/>
                    <a:pt x="42" y="85"/>
                  </a:cubicBezTo>
                  <a:cubicBezTo>
                    <a:pt x="34" y="85"/>
                    <a:pt x="27" y="83"/>
                    <a:pt x="21" y="79"/>
                  </a:cubicBezTo>
                  <a:cubicBezTo>
                    <a:pt x="15" y="75"/>
                    <a:pt x="8" y="71"/>
                    <a:pt x="5" y="64"/>
                  </a:cubicBezTo>
                  <a:cubicBezTo>
                    <a:pt x="1" y="58"/>
                    <a:pt x="0" y="50"/>
                    <a:pt x="0" y="42"/>
                  </a:cubicBezTo>
                  <a:cubicBezTo>
                    <a:pt x="0" y="35"/>
                    <a:pt x="2" y="28"/>
                    <a:pt x="5" y="21"/>
                  </a:cubicBezTo>
                  <a:cubicBezTo>
                    <a:pt x="9" y="15"/>
                    <a:pt x="15" y="10"/>
                    <a:pt x="21" y="6"/>
                  </a:cubicBezTo>
                  <a:cubicBezTo>
                    <a:pt x="27" y="2"/>
                    <a:pt x="35" y="0"/>
                    <a:pt x="42" y="0"/>
                  </a:cubicBezTo>
                  <a:cubicBezTo>
                    <a:pt x="50" y="0"/>
                    <a:pt x="56" y="2"/>
                    <a:pt x="63" y="6"/>
                  </a:cubicBezTo>
                  <a:cubicBezTo>
                    <a:pt x="69" y="10"/>
                    <a:pt x="75" y="15"/>
                    <a:pt x="79" y="21"/>
                  </a:cubicBezTo>
                  <a:cubicBezTo>
                    <a:pt x="83" y="28"/>
                    <a:pt x="84" y="35"/>
                    <a:pt x="84" y="42"/>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2" name="Google Shape;1172;p49"/>
            <p:cNvSpPr/>
            <p:nvPr/>
          </p:nvSpPr>
          <p:spPr>
            <a:xfrm>
              <a:off x="2245703" y="3179925"/>
              <a:ext cx="105253" cy="1416130"/>
            </a:xfrm>
            <a:custGeom>
              <a:avLst/>
              <a:gdLst/>
              <a:ahLst/>
              <a:cxnLst/>
              <a:rect l="l" t="t" r="r" b="b"/>
              <a:pathLst>
                <a:path w="122" h="1629" extrusionOk="0">
                  <a:moveTo>
                    <a:pt x="122" y="1629"/>
                  </a:moveTo>
                  <a:lnTo>
                    <a:pt x="0" y="1629"/>
                  </a:lnTo>
                  <a:lnTo>
                    <a:pt x="45" y="0"/>
                  </a:lnTo>
                  <a:lnTo>
                    <a:pt x="77" y="0"/>
                  </a:lnTo>
                  <a:lnTo>
                    <a:pt x="122" y="1629"/>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3" name="Google Shape;1173;p49"/>
            <p:cNvSpPr/>
            <p:nvPr/>
          </p:nvSpPr>
          <p:spPr>
            <a:xfrm>
              <a:off x="2287456" y="2802406"/>
              <a:ext cx="155705" cy="392305"/>
            </a:xfrm>
            <a:custGeom>
              <a:avLst/>
              <a:gdLst/>
              <a:ahLst/>
              <a:cxnLst/>
              <a:rect l="l" t="t" r="r" b="b"/>
              <a:pathLst>
                <a:path w="180" h="452" extrusionOk="0">
                  <a:moveTo>
                    <a:pt x="119" y="367"/>
                  </a:moveTo>
                  <a:lnTo>
                    <a:pt x="31" y="452"/>
                  </a:lnTo>
                  <a:lnTo>
                    <a:pt x="0" y="441"/>
                  </a:lnTo>
                  <a:lnTo>
                    <a:pt x="161" y="0"/>
                  </a:lnTo>
                  <a:lnTo>
                    <a:pt x="180" y="5"/>
                  </a:lnTo>
                  <a:lnTo>
                    <a:pt x="166" y="82"/>
                  </a:lnTo>
                  <a:lnTo>
                    <a:pt x="119" y="36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4" name="Google Shape;1174;p49"/>
            <p:cNvSpPr/>
            <p:nvPr/>
          </p:nvSpPr>
          <p:spPr>
            <a:xfrm>
              <a:off x="2404887" y="2802406"/>
              <a:ext cx="38274" cy="70459"/>
            </a:xfrm>
            <a:custGeom>
              <a:avLst/>
              <a:gdLst/>
              <a:ahLst/>
              <a:cxnLst/>
              <a:rect l="l" t="t" r="r" b="b"/>
              <a:pathLst>
                <a:path w="45" h="82" extrusionOk="0">
                  <a:moveTo>
                    <a:pt x="31" y="82"/>
                  </a:moveTo>
                  <a:lnTo>
                    <a:pt x="0" y="68"/>
                  </a:lnTo>
                  <a:lnTo>
                    <a:pt x="26" y="0"/>
                  </a:lnTo>
                  <a:lnTo>
                    <a:pt x="45" y="5"/>
                  </a:lnTo>
                  <a:lnTo>
                    <a:pt x="31" y="82"/>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5" name="Google Shape;1175;p49"/>
            <p:cNvSpPr/>
            <p:nvPr/>
          </p:nvSpPr>
          <p:spPr>
            <a:xfrm>
              <a:off x="1889060" y="3153829"/>
              <a:ext cx="406225" cy="128739"/>
            </a:xfrm>
            <a:custGeom>
              <a:avLst/>
              <a:gdLst/>
              <a:ahLst/>
              <a:cxnLst/>
              <a:rect l="l" t="t" r="r" b="b"/>
              <a:pathLst>
                <a:path w="468" h="149" extrusionOk="0">
                  <a:moveTo>
                    <a:pt x="344" y="0"/>
                  </a:moveTo>
                  <a:lnTo>
                    <a:pt x="460" y="32"/>
                  </a:lnTo>
                  <a:lnTo>
                    <a:pt x="468" y="67"/>
                  </a:lnTo>
                  <a:lnTo>
                    <a:pt x="3" y="149"/>
                  </a:lnTo>
                  <a:lnTo>
                    <a:pt x="0" y="130"/>
                  </a:lnTo>
                  <a:lnTo>
                    <a:pt x="71" y="104"/>
                  </a:lnTo>
                  <a:lnTo>
                    <a:pt x="344" y="0"/>
                  </a:lnTo>
                  <a:close/>
                </a:path>
              </a:pathLst>
            </a:custGeom>
            <a:solidFill>
              <a:schemeClr val="accent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6" name="Google Shape;1176;p49"/>
            <p:cNvSpPr/>
            <p:nvPr/>
          </p:nvSpPr>
          <p:spPr>
            <a:xfrm>
              <a:off x="1889060" y="3244294"/>
              <a:ext cx="66110" cy="38274"/>
            </a:xfrm>
            <a:custGeom>
              <a:avLst/>
              <a:gdLst/>
              <a:ahLst/>
              <a:cxnLst/>
              <a:rect l="l" t="t" r="r" b="b"/>
              <a:pathLst>
                <a:path w="77" h="45" extrusionOk="0">
                  <a:moveTo>
                    <a:pt x="71" y="0"/>
                  </a:moveTo>
                  <a:lnTo>
                    <a:pt x="77" y="31"/>
                  </a:lnTo>
                  <a:lnTo>
                    <a:pt x="3" y="45"/>
                  </a:lnTo>
                  <a:lnTo>
                    <a:pt x="0" y="26"/>
                  </a:lnTo>
                  <a:lnTo>
                    <a:pt x="71"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7" name="Google Shape;1177;p49"/>
            <p:cNvSpPr/>
            <p:nvPr/>
          </p:nvSpPr>
          <p:spPr>
            <a:xfrm>
              <a:off x="2289196" y="3191233"/>
              <a:ext cx="287055" cy="323588"/>
            </a:xfrm>
            <a:custGeom>
              <a:avLst/>
              <a:gdLst/>
              <a:ahLst/>
              <a:cxnLst/>
              <a:rect l="l" t="t" r="r" b="b"/>
              <a:pathLst>
                <a:path w="331" h="373" extrusionOk="0">
                  <a:moveTo>
                    <a:pt x="32" y="140"/>
                  </a:moveTo>
                  <a:lnTo>
                    <a:pt x="0" y="24"/>
                  </a:lnTo>
                  <a:lnTo>
                    <a:pt x="27" y="0"/>
                  </a:lnTo>
                  <a:lnTo>
                    <a:pt x="331" y="362"/>
                  </a:lnTo>
                  <a:lnTo>
                    <a:pt x="315" y="373"/>
                  </a:lnTo>
                  <a:lnTo>
                    <a:pt x="257" y="325"/>
                  </a:lnTo>
                  <a:lnTo>
                    <a:pt x="32" y="14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8" name="Google Shape;1178;p49"/>
            <p:cNvSpPr/>
            <p:nvPr/>
          </p:nvSpPr>
          <p:spPr>
            <a:xfrm>
              <a:off x="2512750" y="3455670"/>
              <a:ext cx="63500" cy="59150"/>
            </a:xfrm>
            <a:custGeom>
              <a:avLst/>
              <a:gdLst/>
              <a:ahLst/>
              <a:cxnLst/>
              <a:rect l="l" t="t" r="r" b="b"/>
              <a:pathLst>
                <a:path w="74" h="69" extrusionOk="0">
                  <a:moveTo>
                    <a:pt x="0" y="21"/>
                  </a:moveTo>
                  <a:lnTo>
                    <a:pt x="24" y="0"/>
                  </a:lnTo>
                  <a:lnTo>
                    <a:pt x="74" y="58"/>
                  </a:lnTo>
                  <a:lnTo>
                    <a:pt x="58" y="69"/>
                  </a:lnTo>
                  <a:lnTo>
                    <a:pt x="0" y="21"/>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9" name="Google Shape;1179;p49"/>
            <p:cNvSpPr/>
            <p:nvPr/>
          </p:nvSpPr>
          <p:spPr>
            <a:xfrm>
              <a:off x="2271799" y="3169487"/>
              <a:ext cx="52192" cy="52191"/>
            </a:xfrm>
            <a:custGeom>
              <a:avLst/>
              <a:gdLst/>
              <a:ahLst/>
              <a:cxnLst/>
              <a:rect l="l" t="t" r="r" b="b"/>
              <a:pathLst>
                <a:path w="61" h="61" extrusionOk="0">
                  <a:moveTo>
                    <a:pt x="60" y="41"/>
                  </a:moveTo>
                  <a:cubicBezTo>
                    <a:pt x="55" y="56"/>
                    <a:pt x="36" y="64"/>
                    <a:pt x="20" y="59"/>
                  </a:cubicBezTo>
                  <a:cubicBezTo>
                    <a:pt x="4" y="54"/>
                    <a:pt x="-3" y="35"/>
                    <a:pt x="2" y="19"/>
                  </a:cubicBezTo>
                  <a:cubicBezTo>
                    <a:pt x="7" y="4"/>
                    <a:pt x="26" y="-4"/>
                    <a:pt x="41" y="1"/>
                  </a:cubicBezTo>
                  <a:cubicBezTo>
                    <a:pt x="57" y="9"/>
                    <a:pt x="65" y="25"/>
                    <a:pt x="60" y="41"/>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0" name="Google Shape;1180;p49"/>
            <p:cNvSpPr/>
            <p:nvPr/>
          </p:nvSpPr>
          <p:spPr>
            <a:xfrm>
              <a:off x="1103826" y="3150841"/>
              <a:ext cx="556813" cy="354823"/>
            </a:xfrm>
            <a:custGeom>
              <a:avLst/>
              <a:gdLst/>
              <a:ahLst/>
              <a:cxnLst/>
              <a:rect l="l" t="t" r="r" b="b"/>
              <a:pathLst>
                <a:path w="1349" h="860" extrusionOk="0">
                  <a:moveTo>
                    <a:pt x="1108" y="469"/>
                  </a:moveTo>
                  <a:cubicBezTo>
                    <a:pt x="1090" y="503"/>
                    <a:pt x="1056" y="527"/>
                    <a:pt x="1019" y="535"/>
                  </a:cubicBezTo>
                  <a:cubicBezTo>
                    <a:pt x="981" y="543"/>
                    <a:pt x="939" y="532"/>
                    <a:pt x="910" y="508"/>
                  </a:cubicBezTo>
                  <a:cubicBezTo>
                    <a:pt x="878" y="567"/>
                    <a:pt x="815" y="606"/>
                    <a:pt x="751" y="614"/>
                  </a:cubicBezTo>
                  <a:cubicBezTo>
                    <a:pt x="685" y="622"/>
                    <a:pt x="622" y="596"/>
                    <a:pt x="577" y="548"/>
                  </a:cubicBezTo>
                  <a:cubicBezTo>
                    <a:pt x="558" y="574"/>
                    <a:pt x="526" y="588"/>
                    <a:pt x="495" y="588"/>
                  </a:cubicBezTo>
                  <a:cubicBezTo>
                    <a:pt x="463" y="588"/>
                    <a:pt x="431" y="572"/>
                    <a:pt x="413" y="545"/>
                  </a:cubicBezTo>
                  <a:cubicBezTo>
                    <a:pt x="405" y="588"/>
                    <a:pt x="368" y="625"/>
                    <a:pt x="325" y="630"/>
                  </a:cubicBezTo>
                  <a:cubicBezTo>
                    <a:pt x="333" y="651"/>
                    <a:pt x="331" y="676"/>
                    <a:pt x="320" y="694"/>
                  </a:cubicBezTo>
                  <a:cubicBezTo>
                    <a:pt x="309" y="713"/>
                    <a:pt x="286" y="723"/>
                    <a:pt x="265" y="723"/>
                  </a:cubicBezTo>
                  <a:cubicBezTo>
                    <a:pt x="280" y="741"/>
                    <a:pt x="286" y="768"/>
                    <a:pt x="280" y="791"/>
                  </a:cubicBezTo>
                  <a:cubicBezTo>
                    <a:pt x="275" y="815"/>
                    <a:pt x="262" y="836"/>
                    <a:pt x="241" y="847"/>
                  </a:cubicBezTo>
                  <a:cubicBezTo>
                    <a:pt x="220" y="858"/>
                    <a:pt x="198" y="860"/>
                    <a:pt x="175" y="860"/>
                  </a:cubicBezTo>
                  <a:cubicBezTo>
                    <a:pt x="153" y="860"/>
                    <a:pt x="132" y="855"/>
                    <a:pt x="114" y="844"/>
                  </a:cubicBezTo>
                  <a:cubicBezTo>
                    <a:pt x="95" y="831"/>
                    <a:pt x="85" y="807"/>
                    <a:pt x="82" y="786"/>
                  </a:cubicBezTo>
                  <a:cubicBezTo>
                    <a:pt x="79" y="762"/>
                    <a:pt x="87" y="738"/>
                    <a:pt x="98" y="720"/>
                  </a:cubicBezTo>
                  <a:cubicBezTo>
                    <a:pt x="74" y="725"/>
                    <a:pt x="50" y="715"/>
                    <a:pt x="34" y="694"/>
                  </a:cubicBezTo>
                  <a:cubicBezTo>
                    <a:pt x="21" y="672"/>
                    <a:pt x="21" y="646"/>
                    <a:pt x="37" y="625"/>
                  </a:cubicBezTo>
                  <a:cubicBezTo>
                    <a:pt x="5" y="585"/>
                    <a:pt x="-8" y="529"/>
                    <a:pt x="5" y="479"/>
                  </a:cubicBezTo>
                  <a:cubicBezTo>
                    <a:pt x="18" y="429"/>
                    <a:pt x="56" y="387"/>
                    <a:pt x="103" y="368"/>
                  </a:cubicBezTo>
                  <a:cubicBezTo>
                    <a:pt x="90" y="297"/>
                    <a:pt x="119" y="220"/>
                    <a:pt x="177" y="178"/>
                  </a:cubicBezTo>
                  <a:cubicBezTo>
                    <a:pt x="235" y="135"/>
                    <a:pt x="317" y="130"/>
                    <a:pt x="381" y="167"/>
                  </a:cubicBezTo>
                  <a:cubicBezTo>
                    <a:pt x="389" y="141"/>
                    <a:pt x="415" y="119"/>
                    <a:pt x="442" y="111"/>
                  </a:cubicBezTo>
                  <a:cubicBezTo>
                    <a:pt x="468" y="104"/>
                    <a:pt x="497" y="111"/>
                    <a:pt x="518" y="133"/>
                  </a:cubicBezTo>
                  <a:cubicBezTo>
                    <a:pt x="566" y="64"/>
                    <a:pt x="640" y="16"/>
                    <a:pt x="722" y="3"/>
                  </a:cubicBezTo>
                  <a:cubicBezTo>
                    <a:pt x="804" y="-10"/>
                    <a:pt x="892" y="11"/>
                    <a:pt x="960" y="59"/>
                  </a:cubicBezTo>
                  <a:cubicBezTo>
                    <a:pt x="987" y="40"/>
                    <a:pt x="1029" y="43"/>
                    <a:pt x="1058" y="51"/>
                  </a:cubicBezTo>
                  <a:cubicBezTo>
                    <a:pt x="1087" y="59"/>
                    <a:pt x="1114" y="80"/>
                    <a:pt x="1127" y="109"/>
                  </a:cubicBezTo>
                  <a:cubicBezTo>
                    <a:pt x="1143" y="101"/>
                    <a:pt x="1161" y="104"/>
                    <a:pt x="1175" y="117"/>
                  </a:cubicBezTo>
                  <a:cubicBezTo>
                    <a:pt x="1188" y="130"/>
                    <a:pt x="1188" y="148"/>
                    <a:pt x="1180" y="164"/>
                  </a:cubicBezTo>
                  <a:cubicBezTo>
                    <a:pt x="1209" y="162"/>
                    <a:pt x="1243" y="175"/>
                    <a:pt x="1262" y="199"/>
                  </a:cubicBezTo>
                  <a:cubicBezTo>
                    <a:pt x="1280" y="223"/>
                    <a:pt x="1286" y="254"/>
                    <a:pt x="1278" y="283"/>
                  </a:cubicBezTo>
                  <a:cubicBezTo>
                    <a:pt x="1304" y="281"/>
                    <a:pt x="1333" y="297"/>
                    <a:pt x="1344" y="320"/>
                  </a:cubicBezTo>
                  <a:cubicBezTo>
                    <a:pt x="1355" y="344"/>
                    <a:pt x="1347" y="376"/>
                    <a:pt x="1328" y="395"/>
                  </a:cubicBezTo>
                  <a:cubicBezTo>
                    <a:pt x="1307" y="413"/>
                    <a:pt x="1278" y="416"/>
                    <a:pt x="1254" y="402"/>
                  </a:cubicBezTo>
                  <a:cubicBezTo>
                    <a:pt x="1254" y="432"/>
                    <a:pt x="1238" y="463"/>
                    <a:pt x="1212" y="477"/>
                  </a:cubicBezTo>
                  <a:cubicBezTo>
                    <a:pt x="1177" y="492"/>
                    <a:pt x="1135" y="484"/>
                    <a:pt x="1108" y="46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1" name="Google Shape;1181;p49"/>
            <p:cNvSpPr/>
            <p:nvPr/>
          </p:nvSpPr>
          <p:spPr>
            <a:xfrm>
              <a:off x="1061693" y="3392484"/>
              <a:ext cx="30980" cy="32219"/>
            </a:xfrm>
            <a:custGeom>
              <a:avLst/>
              <a:gdLst/>
              <a:ahLst/>
              <a:cxnLst/>
              <a:rect l="l" t="t" r="r" b="b"/>
              <a:pathLst>
                <a:path w="76" h="79" extrusionOk="0">
                  <a:moveTo>
                    <a:pt x="38" y="0"/>
                  </a:moveTo>
                  <a:cubicBezTo>
                    <a:pt x="-12" y="0"/>
                    <a:pt x="-13" y="79"/>
                    <a:pt x="38" y="79"/>
                  </a:cubicBezTo>
                  <a:cubicBezTo>
                    <a:pt x="88" y="79"/>
                    <a:pt x="89" y="0"/>
                    <a:pt x="38"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2" name="Google Shape;1182;p49"/>
            <p:cNvSpPr/>
            <p:nvPr/>
          </p:nvSpPr>
          <p:spPr>
            <a:xfrm>
              <a:off x="1070781" y="3355308"/>
              <a:ext cx="18175" cy="19414"/>
            </a:xfrm>
            <a:custGeom>
              <a:avLst/>
              <a:gdLst/>
              <a:ahLst/>
              <a:cxnLst/>
              <a:rect l="l" t="t" r="r" b="b"/>
              <a:pathLst>
                <a:path w="45" h="48" extrusionOk="0">
                  <a:moveTo>
                    <a:pt x="24" y="0"/>
                  </a:moveTo>
                  <a:cubicBezTo>
                    <a:pt x="-7" y="0"/>
                    <a:pt x="-7" y="48"/>
                    <a:pt x="24" y="48"/>
                  </a:cubicBezTo>
                  <a:cubicBezTo>
                    <a:pt x="53" y="48"/>
                    <a:pt x="53" y="0"/>
                    <a:pt x="24"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3" name="Google Shape;1183;p49"/>
            <p:cNvSpPr/>
            <p:nvPr/>
          </p:nvSpPr>
          <p:spPr>
            <a:xfrm>
              <a:off x="1041453" y="3474684"/>
              <a:ext cx="273862" cy="51633"/>
            </a:xfrm>
            <a:custGeom>
              <a:avLst/>
              <a:gdLst/>
              <a:ahLst/>
              <a:cxnLst/>
              <a:rect l="l" t="t" r="r" b="b"/>
              <a:pathLst>
                <a:path w="664" h="126" extrusionOk="0">
                  <a:moveTo>
                    <a:pt x="664" y="126"/>
                  </a:moveTo>
                  <a:cubicBezTo>
                    <a:pt x="442" y="97"/>
                    <a:pt x="222" y="97"/>
                    <a:pt x="0" y="126"/>
                  </a:cubicBezTo>
                  <a:cubicBezTo>
                    <a:pt x="3" y="116"/>
                    <a:pt x="3" y="105"/>
                    <a:pt x="5" y="95"/>
                  </a:cubicBezTo>
                  <a:cubicBezTo>
                    <a:pt x="11" y="71"/>
                    <a:pt x="13" y="47"/>
                    <a:pt x="19" y="23"/>
                  </a:cubicBezTo>
                  <a:cubicBezTo>
                    <a:pt x="228" y="-8"/>
                    <a:pt x="439" y="-8"/>
                    <a:pt x="648" y="23"/>
                  </a:cubicBezTo>
                  <a:cubicBezTo>
                    <a:pt x="651" y="47"/>
                    <a:pt x="656" y="71"/>
                    <a:pt x="662" y="92"/>
                  </a:cubicBezTo>
                  <a:cubicBezTo>
                    <a:pt x="659" y="105"/>
                    <a:pt x="662" y="116"/>
                    <a:pt x="664" y="126"/>
                  </a:cubicBezTo>
                  <a:close/>
                </a:path>
              </a:pathLst>
            </a:custGeom>
            <a:solidFill>
              <a:schemeClr val="dk2"/>
            </a:solidFill>
            <a:ln>
              <a:noFill/>
            </a:ln>
          </p:spPr>
          <p:txBody>
            <a:bodyPr spcFirstLastPara="1" wrap="square" lIns="90000" tIns="350" rIns="90000" bIns="35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4" name="Google Shape;1184;p49"/>
            <p:cNvSpPr/>
            <p:nvPr/>
          </p:nvSpPr>
          <p:spPr>
            <a:xfrm>
              <a:off x="670107" y="3493685"/>
              <a:ext cx="1016973" cy="1110315"/>
            </a:xfrm>
            <a:custGeom>
              <a:avLst/>
              <a:gdLst/>
              <a:ahLst/>
              <a:cxnLst/>
              <a:rect l="l" t="t" r="r" b="b"/>
              <a:pathLst>
                <a:path w="2463" h="2689" extrusionOk="0">
                  <a:moveTo>
                    <a:pt x="2463" y="2689"/>
                  </a:moveTo>
                  <a:lnTo>
                    <a:pt x="0" y="2689"/>
                  </a:lnTo>
                  <a:cubicBezTo>
                    <a:pt x="349" y="1969"/>
                    <a:pt x="611" y="1221"/>
                    <a:pt x="777" y="443"/>
                  </a:cubicBezTo>
                  <a:cubicBezTo>
                    <a:pt x="783" y="422"/>
                    <a:pt x="785" y="401"/>
                    <a:pt x="791" y="379"/>
                  </a:cubicBezTo>
                  <a:cubicBezTo>
                    <a:pt x="793" y="364"/>
                    <a:pt x="796" y="350"/>
                    <a:pt x="799" y="334"/>
                  </a:cubicBezTo>
                  <a:cubicBezTo>
                    <a:pt x="804" y="305"/>
                    <a:pt x="809" y="276"/>
                    <a:pt x="817" y="244"/>
                  </a:cubicBezTo>
                  <a:cubicBezTo>
                    <a:pt x="820" y="226"/>
                    <a:pt x="825" y="207"/>
                    <a:pt x="828" y="189"/>
                  </a:cubicBezTo>
                  <a:cubicBezTo>
                    <a:pt x="830" y="176"/>
                    <a:pt x="833" y="162"/>
                    <a:pt x="836" y="149"/>
                  </a:cubicBezTo>
                  <a:cubicBezTo>
                    <a:pt x="838" y="136"/>
                    <a:pt x="841" y="125"/>
                    <a:pt x="841" y="112"/>
                  </a:cubicBezTo>
                  <a:cubicBezTo>
                    <a:pt x="846" y="83"/>
                    <a:pt x="852" y="57"/>
                    <a:pt x="854" y="28"/>
                  </a:cubicBezTo>
                  <a:cubicBezTo>
                    <a:pt x="1106" y="-10"/>
                    <a:pt x="1357" y="-10"/>
                    <a:pt x="1606" y="28"/>
                  </a:cubicBezTo>
                  <a:cubicBezTo>
                    <a:pt x="1611" y="57"/>
                    <a:pt x="1616" y="83"/>
                    <a:pt x="1619" y="112"/>
                  </a:cubicBezTo>
                  <a:cubicBezTo>
                    <a:pt x="1621" y="125"/>
                    <a:pt x="1624" y="136"/>
                    <a:pt x="1624" y="149"/>
                  </a:cubicBezTo>
                  <a:cubicBezTo>
                    <a:pt x="1627" y="162"/>
                    <a:pt x="1629" y="176"/>
                    <a:pt x="1632" y="189"/>
                  </a:cubicBezTo>
                  <a:cubicBezTo>
                    <a:pt x="1635" y="207"/>
                    <a:pt x="1640" y="226"/>
                    <a:pt x="1643" y="244"/>
                  </a:cubicBezTo>
                  <a:cubicBezTo>
                    <a:pt x="1648" y="274"/>
                    <a:pt x="1653" y="303"/>
                    <a:pt x="1661" y="334"/>
                  </a:cubicBezTo>
                  <a:cubicBezTo>
                    <a:pt x="1664" y="350"/>
                    <a:pt x="1666" y="364"/>
                    <a:pt x="1669" y="379"/>
                  </a:cubicBezTo>
                  <a:cubicBezTo>
                    <a:pt x="1674" y="401"/>
                    <a:pt x="1677" y="422"/>
                    <a:pt x="1682" y="443"/>
                  </a:cubicBezTo>
                  <a:cubicBezTo>
                    <a:pt x="1849" y="1221"/>
                    <a:pt x="2111" y="1967"/>
                    <a:pt x="2463" y="26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5" name="Google Shape;1185;p49"/>
            <p:cNvSpPr/>
            <p:nvPr/>
          </p:nvSpPr>
          <p:spPr>
            <a:xfrm>
              <a:off x="1014191" y="3493685"/>
              <a:ext cx="327563" cy="61134"/>
            </a:xfrm>
            <a:custGeom>
              <a:avLst/>
              <a:gdLst/>
              <a:ahLst/>
              <a:cxnLst/>
              <a:rect l="l" t="t" r="r" b="b"/>
              <a:pathLst>
                <a:path w="794" h="149" extrusionOk="0">
                  <a:moveTo>
                    <a:pt x="794" y="149"/>
                  </a:moveTo>
                  <a:cubicBezTo>
                    <a:pt x="529" y="115"/>
                    <a:pt x="265" y="115"/>
                    <a:pt x="0" y="149"/>
                  </a:cubicBezTo>
                  <a:cubicBezTo>
                    <a:pt x="3" y="136"/>
                    <a:pt x="5" y="125"/>
                    <a:pt x="5" y="112"/>
                  </a:cubicBezTo>
                  <a:cubicBezTo>
                    <a:pt x="11" y="83"/>
                    <a:pt x="16" y="57"/>
                    <a:pt x="19" y="28"/>
                  </a:cubicBezTo>
                  <a:cubicBezTo>
                    <a:pt x="270" y="-10"/>
                    <a:pt x="521" y="-10"/>
                    <a:pt x="770" y="28"/>
                  </a:cubicBezTo>
                  <a:cubicBezTo>
                    <a:pt x="775" y="57"/>
                    <a:pt x="780" y="83"/>
                    <a:pt x="783" y="112"/>
                  </a:cubicBezTo>
                  <a:cubicBezTo>
                    <a:pt x="791" y="123"/>
                    <a:pt x="791" y="136"/>
                    <a:pt x="794" y="149"/>
                  </a:cubicBezTo>
                  <a:close/>
                </a:path>
              </a:pathLst>
            </a:custGeom>
            <a:solidFill>
              <a:schemeClr val="dk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6" name="Google Shape;1186;p49"/>
            <p:cNvSpPr/>
            <p:nvPr/>
          </p:nvSpPr>
          <p:spPr>
            <a:xfrm>
              <a:off x="1007582" y="3560601"/>
              <a:ext cx="341606" cy="33458"/>
            </a:xfrm>
            <a:custGeom>
              <a:avLst/>
              <a:gdLst/>
              <a:ahLst/>
              <a:cxnLst/>
              <a:rect l="l" t="t" r="r" b="b"/>
              <a:pathLst>
                <a:path w="828" h="82" extrusionOk="0">
                  <a:moveTo>
                    <a:pt x="828" y="82"/>
                  </a:moveTo>
                  <a:cubicBezTo>
                    <a:pt x="553" y="43"/>
                    <a:pt x="275" y="45"/>
                    <a:pt x="0" y="82"/>
                  </a:cubicBezTo>
                  <a:cubicBezTo>
                    <a:pt x="3" y="64"/>
                    <a:pt x="8" y="45"/>
                    <a:pt x="11" y="27"/>
                  </a:cubicBezTo>
                  <a:cubicBezTo>
                    <a:pt x="281" y="-10"/>
                    <a:pt x="550" y="-10"/>
                    <a:pt x="818" y="27"/>
                  </a:cubicBezTo>
                  <a:cubicBezTo>
                    <a:pt x="820" y="43"/>
                    <a:pt x="823" y="64"/>
                    <a:pt x="828" y="82"/>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187" name="Google Shape;1187;p49"/>
            <p:cNvGrpSpPr/>
            <p:nvPr/>
          </p:nvGrpSpPr>
          <p:grpSpPr>
            <a:xfrm>
              <a:off x="55050" y="4595950"/>
              <a:ext cx="3289439" cy="9"/>
              <a:chOff x="0" y="4595950"/>
              <a:chExt cx="3289439" cy="9"/>
            </a:xfrm>
          </p:grpSpPr>
          <p:cxnSp>
            <p:nvCxnSpPr>
              <p:cNvPr id="1188" name="Google Shape;1188;p49"/>
              <p:cNvCxnSpPr/>
              <p:nvPr/>
            </p:nvCxnSpPr>
            <p:spPr>
              <a:xfrm>
                <a:off x="0" y="4595950"/>
                <a:ext cx="2924100" cy="0"/>
              </a:xfrm>
              <a:prstGeom prst="straightConnector1">
                <a:avLst/>
              </a:prstGeom>
              <a:noFill/>
              <a:ln w="9525" cap="flat" cmpd="sng">
                <a:solidFill>
                  <a:schemeClr val="dk1"/>
                </a:solidFill>
                <a:prstDash val="solid"/>
                <a:round/>
                <a:headEnd type="none" w="med" len="med"/>
                <a:tailEnd type="none" w="med" len="med"/>
              </a:ln>
            </p:spPr>
          </p:cxnSp>
          <p:cxnSp>
            <p:nvCxnSpPr>
              <p:cNvPr id="1189" name="Google Shape;1189;p49"/>
              <p:cNvCxnSpPr/>
              <p:nvPr/>
            </p:nvCxnSpPr>
            <p:spPr>
              <a:xfrm>
                <a:off x="30728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1190" name="Google Shape;1190;p49"/>
            <p:cNvGrpSpPr/>
            <p:nvPr/>
          </p:nvGrpSpPr>
          <p:grpSpPr>
            <a:xfrm>
              <a:off x="194918" y="2948767"/>
              <a:ext cx="660102" cy="1651283"/>
              <a:chOff x="3899880" y="1817280"/>
              <a:chExt cx="1502280" cy="3758040"/>
            </a:xfrm>
          </p:grpSpPr>
          <p:sp>
            <p:nvSpPr>
              <p:cNvPr id="1191" name="Google Shape;1191;p49"/>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92" name="Google Shape;1192;p49"/>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93" name="Google Shape;1193;p49"/>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94" name="Google Shape;1194;p49"/>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95" name="Google Shape;1195;p49"/>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96" name="Google Shape;1196;p49"/>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97" name="Google Shape;1197;p49"/>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98" name="Google Shape;1198;p49"/>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99" name="Google Shape;1199;p49"/>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200" name="Google Shape;1200;p49"/>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201" name="Google Shape;1201;p49"/>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202" name="Google Shape;1202;p49"/>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203" name="Google Shape;1203;p49"/>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204" name="Google Shape;1204;p49"/>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6" name="TextBox 5"/>
          <p:cNvSpPr txBox="1"/>
          <p:nvPr/>
        </p:nvSpPr>
        <p:spPr>
          <a:xfrm>
            <a:off x="3583818" y="1037810"/>
            <a:ext cx="4966583" cy="630942"/>
          </a:xfrm>
          <a:prstGeom prst="rect">
            <a:avLst/>
          </a:prstGeom>
          <a:noFill/>
        </p:spPr>
        <p:txBody>
          <a:bodyPr wrap="square" rtlCol="0">
            <a:spAutoFit/>
          </a:bodyPr>
          <a:lstStyle/>
          <a:p>
            <a:pPr algn="ctr"/>
            <a:r>
              <a:rPr lang="en-US" sz="3500" b="1"/>
              <a:t>HƯỚNG DẪN VỀ NHÀ </a:t>
            </a:r>
            <a:endParaRPr lang="en-US" sz="3500" b="1"/>
          </a:p>
        </p:txBody>
      </p:sp>
      <p:sp>
        <p:nvSpPr>
          <p:cNvPr id="8" name="TextBox 7"/>
          <p:cNvSpPr txBox="1"/>
          <p:nvPr/>
        </p:nvSpPr>
        <p:spPr>
          <a:xfrm>
            <a:off x="3864552" y="1828048"/>
            <a:ext cx="4582884" cy="2459071"/>
          </a:xfrm>
          <a:prstGeom prst="rect">
            <a:avLst/>
          </a:prstGeom>
          <a:noFill/>
        </p:spPr>
        <p:txBody>
          <a:bodyPr wrap="square">
            <a:spAutoFit/>
          </a:bodyPr>
          <a:lstStyle/>
          <a:p>
            <a:pPr marL="342900" indent="-342900" algn="just">
              <a:lnSpc>
                <a:spcPct val="200000"/>
              </a:lnSpc>
              <a:buFont typeface="Wingdings" panose="05000000000000000000" pitchFamily="2" charset="2"/>
              <a:buChar char="§"/>
            </a:pPr>
            <a:r>
              <a:rPr lang="vi-VN" sz="2000"/>
              <a:t>Xem lại kiến thức đã học ở Bài 3.</a:t>
            </a:r>
            <a:endParaRPr lang="vi-VN" sz="2000"/>
          </a:p>
          <a:p>
            <a:pPr marL="342900" indent="-342900" algn="just">
              <a:lnSpc>
                <a:spcPct val="200000"/>
              </a:lnSpc>
              <a:buFont typeface="Wingdings" panose="05000000000000000000" pitchFamily="2" charset="2"/>
              <a:buChar char="§"/>
            </a:pPr>
            <a:r>
              <a:rPr lang="vi-VN" sz="2000"/>
              <a:t>Hoàn thành nội dung Vận dụng.</a:t>
            </a:r>
            <a:endParaRPr lang="vi-VN" sz="2000"/>
          </a:p>
          <a:p>
            <a:pPr marL="342900" indent="-342900" algn="just">
              <a:lnSpc>
                <a:spcPct val="200000"/>
              </a:lnSpc>
              <a:buFont typeface="Wingdings" panose="05000000000000000000" pitchFamily="2" charset="2"/>
              <a:buChar char="§"/>
            </a:pPr>
            <a:r>
              <a:rPr lang="vi-VN" sz="2000"/>
              <a:t>Xem trước nội dung </a:t>
            </a:r>
            <a:r>
              <a:rPr lang="vi-VN" sz="2000" b="1" i="1"/>
              <a:t>Bài 4: Cấu trúc hệ thống điện quốc gia.</a:t>
            </a:r>
            <a:endParaRPr lang="vi-VN" sz="2000" b="1" i="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7"/>
          <p:cNvSpPr txBox="1">
            <a:spLocks noGrp="1"/>
          </p:cNvSpPr>
          <p:nvPr>
            <p:ph type="ctrTitle"/>
          </p:nvPr>
        </p:nvSpPr>
        <p:spPr>
          <a:xfrm>
            <a:off x="887173" y="327949"/>
            <a:ext cx="7074990" cy="2831175"/>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a:latin typeface="+mj-lt"/>
              </a:rPr>
              <a:t>HẸN GẶP LẠI CÁC EM </a:t>
            </a:r>
            <a:br>
              <a:rPr lang="en-US" sz="4000">
                <a:latin typeface="+mj-lt"/>
              </a:rPr>
            </a:br>
            <a:r>
              <a:rPr lang="en-US" sz="4000">
                <a:latin typeface="+mj-lt"/>
              </a:rPr>
              <a:t>VÀO TIẾT SAU!</a:t>
            </a:r>
            <a:endParaRPr lang="en-US" sz="4000">
              <a:latin typeface="+mj-lt"/>
            </a:endParaRPr>
          </a:p>
        </p:txBody>
      </p:sp>
      <p:grpSp>
        <p:nvGrpSpPr>
          <p:cNvPr id="560" name="Google Shape;560;p37"/>
          <p:cNvGrpSpPr/>
          <p:nvPr/>
        </p:nvGrpSpPr>
        <p:grpSpPr>
          <a:xfrm>
            <a:off x="0" y="3082216"/>
            <a:ext cx="2792196" cy="2061284"/>
            <a:chOff x="106675" y="1494975"/>
            <a:chExt cx="4211464" cy="3109031"/>
          </a:xfrm>
        </p:grpSpPr>
        <p:sp>
          <p:nvSpPr>
            <p:cNvPr id="561" name="Google Shape;561;p37"/>
            <p:cNvSpPr/>
            <p:nvPr/>
          </p:nvSpPr>
          <p:spPr>
            <a:xfrm>
              <a:off x="3458643" y="1494975"/>
              <a:ext cx="488880" cy="795601"/>
            </a:xfrm>
            <a:custGeom>
              <a:avLst/>
              <a:gdLst/>
              <a:ahLst/>
              <a:cxnLst/>
              <a:rect l="l" t="t" r="r" b="b"/>
              <a:pathLst>
                <a:path w="1359" h="2211" extrusionOk="0">
                  <a:moveTo>
                    <a:pt x="1325" y="99"/>
                  </a:moveTo>
                  <a:cubicBezTo>
                    <a:pt x="1282" y="30"/>
                    <a:pt x="1198" y="-12"/>
                    <a:pt x="1118" y="4"/>
                  </a:cubicBezTo>
                  <a:cubicBezTo>
                    <a:pt x="1086" y="9"/>
                    <a:pt x="1060" y="27"/>
                    <a:pt x="1039" y="49"/>
                  </a:cubicBezTo>
                  <a:cubicBezTo>
                    <a:pt x="1018" y="27"/>
                    <a:pt x="994" y="11"/>
                    <a:pt x="965" y="6"/>
                  </a:cubicBezTo>
                  <a:cubicBezTo>
                    <a:pt x="867" y="-18"/>
                    <a:pt x="780" y="38"/>
                    <a:pt x="708" y="99"/>
                  </a:cubicBezTo>
                  <a:cubicBezTo>
                    <a:pt x="584" y="213"/>
                    <a:pt x="499" y="374"/>
                    <a:pt x="470" y="541"/>
                  </a:cubicBezTo>
                  <a:cubicBezTo>
                    <a:pt x="462" y="586"/>
                    <a:pt x="459" y="631"/>
                    <a:pt x="459" y="676"/>
                  </a:cubicBezTo>
                  <a:cubicBezTo>
                    <a:pt x="399" y="665"/>
                    <a:pt x="335" y="702"/>
                    <a:pt x="301" y="752"/>
                  </a:cubicBezTo>
                  <a:cubicBezTo>
                    <a:pt x="256" y="816"/>
                    <a:pt x="245" y="903"/>
                    <a:pt x="237" y="977"/>
                  </a:cubicBezTo>
                  <a:cubicBezTo>
                    <a:pt x="227" y="1059"/>
                    <a:pt x="229" y="1141"/>
                    <a:pt x="237" y="1221"/>
                  </a:cubicBezTo>
                  <a:cubicBezTo>
                    <a:pt x="243" y="1284"/>
                    <a:pt x="253" y="1348"/>
                    <a:pt x="266" y="1408"/>
                  </a:cubicBezTo>
                  <a:cubicBezTo>
                    <a:pt x="258" y="1408"/>
                    <a:pt x="250" y="1408"/>
                    <a:pt x="245" y="1411"/>
                  </a:cubicBezTo>
                  <a:cubicBezTo>
                    <a:pt x="192" y="1424"/>
                    <a:pt x="163" y="1477"/>
                    <a:pt x="147" y="1525"/>
                  </a:cubicBezTo>
                  <a:cubicBezTo>
                    <a:pt x="121" y="1612"/>
                    <a:pt x="123" y="1705"/>
                    <a:pt x="150" y="1789"/>
                  </a:cubicBezTo>
                  <a:cubicBezTo>
                    <a:pt x="137" y="1789"/>
                    <a:pt x="126" y="1792"/>
                    <a:pt x="113" y="1795"/>
                  </a:cubicBezTo>
                  <a:cubicBezTo>
                    <a:pt x="65" y="1808"/>
                    <a:pt x="31" y="1845"/>
                    <a:pt x="12" y="1890"/>
                  </a:cubicBezTo>
                  <a:cubicBezTo>
                    <a:pt x="-27" y="1996"/>
                    <a:pt x="39" y="2096"/>
                    <a:pt x="100" y="2176"/>
                  </a:cubicBezTo>
                  <a:cubicBezTo>
                    <a:pt x="102" y="2181"/>
                    <a:pt x="108" y="2184"/>
                    <a:pt x="113" y="2186"/>
                  </a:cubicBezTo>
                  <a:cubicBezTo>
                    <a:pt x="118" y="2194"/>
                    <a:pt x="126" y="2199"/>
                    <a:pt x="134" y="2205"/>
                  </a:cubicBezTo>
                  <a:cubicBezTo>
                    <a:pt x="192" y="2226"/>
                    <a:pt x="250" y="2189"/>
                    <a:pt x="285" y="2144"/>
                  </a:cubicBezTo>
                  <a:cubicBezTo>
                    <a:pt x="322" y="2094"/>
                    <a:pt x="325" y="2030"/>
                    <a:pt x="354" y="1975"/>
                  </a:cubicBezTo>
                  <a:cubicBezTo>
                    <a:pt x="383" y="1922"/>
                    <a:pt x="430" y="1885"/>
                    <a:pt x="470" y="1840"/>
                  </a:cubicBezTo>
                  <a:cubicBezTo>
                    <a:pt x="512" y="1795"/>
                    <a:pt x="547" y="1742"/>
                    <a:pt x="555" y="1681"/>
                  </a:cubicBezTo>
                  <a:cubicBezTo>
                    <a:pt x="557" y="1644"/>
                    <a:pt x="549" y="1604"/>
                    <a:pt x="528" y="1572"/>
                  </a:cubicBezTo>
                  <a:cubicBezTo>
                    <a:pt x="618" y="1535"/>
                    <a:pt x="703" y="1490"/>
                    <a:pt x="761" y="1411"/>
                  </a:cubicBezTo>
                  <a:cubicBezTo>
                    <a:pt x="825" y="1326"/>
                    <a:pt x="846" y="1207"/>
                    <a:pt x="782" y="1115"/>
                  </a:cubicBezTo>
                  <a:cubicBezTo>
                    <a:pt x="772" y="1099"/>
                    <a:pt x="758" y="1083"/>
                    <a:pt x="743" y="1072"/>
                  </a:cubicBezTo>
                  <a:cubicBezTo>
                    <a:pt x="814" y="1046"/>
                    <a:pt x="877" y="1004"/>
                    <a:pt x="930" y="948"/>
                  </a:cubicBezTo>
                  <a:cubicBezTo>
                    <a:pt x="967" y="908"/>
                    <a:pt x="999" y="863"/>
                    <a:pt x="1023" y="813"/>
                  </a:cubicBezTo>
                  <a:cubicBezTo>
                    <a:pt x="1047" y="760"/>
                    <a:pt x="1071" y="694"/>
                    <a:pt x="1057" y="636"/>
                  </a:cubicBezTo>
                  <a:cubicBezTo>
                    <a:pt x="1055" y="625"/>
                    <a:pt x="1049" y="615"/>
                    <a:pt x="1044" y="607"/>
                  </a:cubicBezTo>
                  <a:cubicBezTo>
                    <a:pt x="1089" y="588"/>
                    <a:pt x="1131" y="567"/>
                    <a:pt x="1169" y="538"/>
                  </a:cubicBezTo>
                  <a:cubicBezTo>
                    <a:pt x="1237" y="488"/>
                    <a:pt x="1301" y="424"/>
                    <a:pt x="1335" y="345"/>
                  </a:cubicBezTo>
                  <a:cubicBezTo>
                    <a:pt x="1367" y="271"/>
                    <a:pt x="1372" y="175"/>
                    <a:pt x="1325" y="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nvGrpSpPr>
            <p:cNvPr id="562" name="Google Shape;562;p37"/>
            <p:cNvGrpSpPr/>
            <p:nvPr/>
          </p:nvGrpSpPr>
          <p:grpSpPr>
            <a:xfrm>
              <a:off x="1250432" y="2245505"/>
              <a:ext cx="734041" cy="2351041"/>
              <a:chOff x="370549" y="2791178"/>
              <a:chExt cx="570972" cy="1828750"/>
            </a:xfrm>
          </p:grpSpPr>
          <p:sp>
            <p:nvSpPr>
              <p:cNvPr id="563" name="Google Shape;563;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64" name="Google Shape;564;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65" name="Google Shape;565;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66" name="Google Shape;566;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567" name="Google Shape;567;p37"/>
            <p:cNvGrpSpPr/>
            <p:nvPr/>
          </p:nvGrpSpPr>
          <p:grpSpPr>
            <a:xfrm>
              <a:off x="193143" y="2000598"/>
              <a:ext cx="812778" cy="2603408"/>
              <a:chOff x="370549" y="2791178"/>
              <a:chExt cx="570972" cy="1828750"/>
            </a:xfrm>
          </p:grpSpPr>
          <p:sp>
            <p:nvSpPr>
              <p:cNvPr id="568" name="Google Shape;568;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69" name="Google Shape;569;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0" name="Google Shape;570;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1" name="Google Shape;571;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sp>
          <p:nvSpPr>
            <p:cNvPr id="572" name="Google Shape;572;p37"/>
            <p:cNvSpPr/>
            <p:nvPr/>
          </p:nvSpPr>
          <p:spPr>
            <a:xfrm flipH="1">
              <a:off x="682827" y="2156780"/>
              <a:ext cx="2189390" cy="161687"/>
            </a:xfrm>
            <a:custGeom>
              <a:avLst/>
              <a:gdLst/>
              <a:ahLst/>
              <a:cxnLst/>
              <a:rect l="l" t="t" r="r" b="b"/>
              <a:pathLst>
                <a:path w="2004" h="148" extrusionOk="0">
                  <a:moveTo>
                    <a:pt x="974" y="148"/>
                  </a:moveTo>
                  <a:cubicBezTo>
                    <a:pt x="642" y="148"/>
                    <a:pt x="312" y="106"/>
                    <a:pt x="5" y="21"/>
                  </a:cubicBezTo>
                  <a:cubicBezTo>
                    <a:pt x="0" y="20"/>
                    <a:pt x="-1" y="17"/>
                    <a:pt x="0" y="13"/>
                  </a:cubicBezTo>
                  <a:cubicBezTo>
                    <a:pt x="2" y="8"/>
                    <a:pt x="5" y="7"/>
                    <a:pt x="9" y="8"/>
                  </a:cubicBezTo>
                  <a:cubicBezTo>
                    <a:pt x="633" y="180"/>
                    <a:pt x="1338" y="177"/>
                    <a:pt x="1995" y="1"/>
                  </a:cubicBezTo>
                  <a:cubicBezTo>
                    <a:pt x="2000" y="-1"/>
                    <a:pt x="2003" y="2"/>
                    <a:pt x="2004" y="7"/>
                  </a:cubicBezTo>
                  <a:cubicBezTo>
                    <a:pt x="2005" y="11"/>
                    <a:pt x="2003" y="14"/>
                    <a:pt x="1998" y="15"/>
                  </a:cubicBezTo>
                  <a:cubicBezTo>
                    <a:pt x="1663" y="104"/>
                    <a:pt x="1316" y="148"/>
                    <a:pt x="974" y="148"/>
                  </a:cubicBezTo>
                  <a:close/>
                </a:path>
              </a:pathLst>
            </a:custGeom>
            <a:solidFill>
              <a:schemeClr val="dk1"/>
            </a:solidFill>
            <a:ln>
              <a:noFill/>
            </a:ln>
          </p:spPr>
          <p:txBody>
            <a:bodyPr spcFirstLastPara="1" wrap="square" lIns="90000" tIns="8275" rIns="90000" bIns="8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3" name="Google Shape;573;p37"/>
            <p:cNvSpPr/>
            <p:nvPr/>
          </p:nvSpPr>
          <p:spPr>
            <a:xfrm flipH="1">
              <a:off x="682827" y="2257288"/>
              <a:ext cx="2200315" cy="158410"/>
            </a:xfrm>
            <a:custGeom>
              <a:avLst/>
              <a:gdLst/>
              <a:ahLst/>
              <a:cxnLst/>
              <a:rect l="l" t="t" r="r" b="b"/>
              <a:pathLst>
                <a:path w="2014" h="145" extrusionOk="0">
                  <a:moveTo>
                    <a:pt x="1001" y="145"/>
                  </a:moveTo>
                  <a:cubicBezTo>
                    <a:pt x="662" y="145"/>
                    <a:pt x="325" y="101"/>
                    <a:pt x="5" y="14"/>
                  </a:cubicBezTo>
                  <a:cubicBezTo>
                    <a:pt x="0" y="12"/>
                    <a:pt x="-1" y="9"/>
                    <a:pt x="0" y="5"/>
                  </a:cubicBezTo>
                  <a:cubicBezTo>
                    <a:pt x="2" y="1"/>
                    <a:pt x="5" y="-1"/>
                    <a:pt x="9" y="1"/>
                  </a:cubicBezTo>
                  <a:cubicBezTo>
                    <a:pt x="644" y="176"/>
                    <a:pt x="1354" y="176"/>
                    <a:pt x="2004" y="1"/>
                  </a:cubicBezTo>
                  <a:cubicBezTo>
                    <a:pt x="2008" y="-1"/>
                    <a:pt x="2012" y="1"/>
                    <a:pt x="2013" y="6"/>
                  </a:cubicBezTo>
                  <a:cubicBezTo>
                    <a:pt x="2015" y="10"/>
                    <a:pt x="2011" y="14"/>
                    <a:pt x="2007" y="15"/>
                  </a:cubicBezTo>
                  <a:cubicBezTo>
                    <a:pt x="1682" y="101"/>
                    <a:pt x="1341" y="145"/>
                    <a:pt x="1001" y="145"/>
                  </a:cubicBezTo>
                  <a:close/>
                </a:path>
              </a:pathLst>
            </a:custGeom>
            <a:solidFill>
              <a:schemeClr val="dk1"/>
            </a:solidFill>
            <a:ln>
              <a:noFill/>
            </a:ln>
          </p:spPr>
          <p:txBody>
            <a:bodyPr spcFirstLastPara="1" wrap="square" lIns="90000" tIns="7200" rIns="90000" bIns="72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4" name="Google Shape;574;p37"/>
            <p:cNvSpPr/>
            <p:nvPr/>
          </p:nvSpPr>
          <p:spPr>
            <a:xfrm>
              <a:off x="3386529" y="2299277"/>
              <a:ext cx="263574" cy="2287973"/>
            </a:xfrm>
            <a:custGeom>
              <a:avLst/>
              <a:gdLst/>
              <a:ahLst/>
              <a:cxnLst/>
              <a:rect l="l" t="t" r="r" b="b"/>
              <a:pathLst>
                <a:path w="408" h="3534" extrusionOk="0">
                  <a:moveTo>
                    <a:pt x="408" y="3534"/>
                  </a:moveTo>
                  <a:lnTo>
                    <a:pt x="0" y="3534"/>
                  </a:lnTo>
                  <a:lnTo>
                    <a:pt x="16" y="3040"/>
                  </a:lnTo>
                  <a:lnTo>
                    <a:pt x="16" y="3011"/>
                  </a:lnTo>
                  <a:lnTo>
                    <a:pt x="19" y="2981"/>
                  </a:lnTo>
                  <a:lnTo>
                    <a:pt x="21" y="2876"/>
                  </a:lnTo>
                  <a:lnTo>
                    <a:pt x="35" y="2410"/>
                  </a:lnTo>
                  <a:lnTo>
                    <a:pt x="37" y="2381"/>
                  </a:lnTo>
                  <a:lnTo>
                    <a:pt x="37" y="2349"/>
                  </a:lnTo>
                  <a:lnTo>
                    <a:pt x="40" y="2246"/>
                  </a:lnTo>
                  <a:lnTo>
                    <a:pt x="56" y="1778"/>
                  </a:lnTo>
                  <a:lnTo>
                    <a:pt x="56" y="1751"/>
                  </a:lnTo>
                  <a:lnTo>
                    <a:pt x="58" y="1719"/>
                  </a:lnTo>
                  <a:lnTo>
                    <a:pt x="61" y="1616"/>
                  </a:lnTo>
                  <a:lnTo>
                    <a:pt x="74" y="1148"/>
                  </a:lnTo>
                  <a:lnTo>
                    <a:pt x="77" y="1122"/>
                  </a:lnTo>
                  <a:lnTo>
                    <a:pt x="77" y="1090"/>
                  </a:lnTo>
                  <a:lnTo>
                    <a:pt x="80" y="984"/>
                  </a:lnTo>
                  <a:lnTo>
                    <a:pt x="95" y="518"/>
                  </a:lnTo>
                  <a:lnTo>
                    <a:pt x="95" y="492"/>
                  </a:lnTo>
                  <a:lnTo>
                    <a:pt x="95" y="460"/>
                  </a:lnTo>
                  <a:lnTo>
                    <a:pt x="98" y="354"/>
                  </a:lnTo>
                  <a:lnTo>
                    <a:pt x="111" y="0"/>
                  </a:lnTo>
                  <a:lnTo>
                    <a:pt x="297" y="0"/>
                  </a:lnTo>
                  <a:lnTo>
                    <a:pt x="307" y="354"/>
                  </a:lnTo>
                  <a:lnTo>
                    <a:pt x="312" y="460"/>
                  </a:lnTo>
                  <a:lnTo>
                    <a:pt x="312" y="492"/>
                  </a:lnTo>
                  <a:lnTo>
                    <a:pt x="312" y="518"/>
                  </a:lnTo>
                  <a:lnTo>
                    <a:pt x="328" y="984"/>
                  </a:lnTo>
                  <a:lnTo>
                    <a:pt x="331" y="1090"/>
                  </a:lnTo>
                  <a:lnTo>
                    <a:pt x="331" y="1122"/>
                  </a:lnTo>
                  <a:lnTo>
                    <a:pt x="334" y="1148"/>
                  </a:lnTo>
                  <a:lnTo>
                    <a:pt x="347" y="1616"/>
                  </a:lnTo>
                  <a:lnTo>
                    <a:pt x="349" y="1719"/>
                  </a:lnTo>
                  <a:lnTo>
                    <a:pt x="352" y="1751"/>
                  </a:lnTo>
                  <a:lnTo>
                    <a:pt x="352" y="1778"/>
                  </a:lnTo>
                  <a:lnTo>
                    <a:pt x="365" y="2246"/>
                  </a:lnTo>
                  <a:lnTo>
                    <a:pt x="371" y="2349"/>
                  </a:lnTo>
                  <a:lnTo>
                    <a:pt x="371" y="2381"/>
                  </a:lnTo>
                  <a:lnTo>
                    <a:pt x="371" y="2410"/>
                  </a:lnTo>
                  <a:lnTo>
                    <a:pt x="387" y="2876"/>
                  </a:lnTo>
                  <a:lnTo>
                    <a:pt x="389" y="2981"/>
                  </a:lnTo>
                  <a:lnTo>
                    <a:pt x="389" y="3011"/>
                  </a:lnTo>
                  <a:lnTo>
                    <a:pt x="392" y="3040"/>
                  </a:lnTo>
                  <a:lnTo>
                    <a:pt x="408" y="3534"/>
                  </a:ln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5" name="Google Shape;575;p37"/>
            <p:cNvSpPr/>
            <p:nvPr/>
          </p:nvSpPr>
          <p:spPr>
            <a:xfrm>
              <a:off x="3433156" y="2251355"/>
              <a:ext cx="170320" cy="64113"/>
            </a:xfrm>
            <a:custGeom>
              <a:avLst/>
              <a:gdLst/>
              <a:ahLst/>
              <a:cxnLst/>
              <a:rect l="l" t="t" r="r" b="b"/>
              <a:pathLst>
                <a:path w="264" h="100" extrusionOk="0">
                  <a:moveTo>
                    <a:pt x="214" y="100"/>
                  </a:moveTo>
                  <a:lnTo>
                    <a:pt x="50" y="100"/>
                  </a:lnTo>
                  <a:cubicBezTo>
                    <a:pt x="23" y="100"/>
                    <a:pt x="0" y="79"/>
                    <a:pt x="0" y="50"/>
                  </a:cubicBezTo>
                  <a:lnTo>
                    <a:pt x="0" y="50"/>
                  </a:lnTo>
                  <a:cubicBezTo>
                    <a:pt x="0" y="23"/>
                    <a:pt x="21" y="0"/>
                    <a:pt x="50" y="0"/>
                  </a:cubicBezTo>
                  <a:lnTo>
                    <a:pt x="214" y="0"/>
                  </a:lnTo>
                  <a:cubicBezTo>
                    <a:pt x="240" y="0"/>
                    <a:pt x="264" y="21"/>
                    <a:pt x="264" y="50"/>
                  </a:cubicBezTo>
                  <a:lnTo>
                    <a:pt x="264" y="50"/>
                  </a:lnTo>
                  <a:cubicBezTo>
                    <a:pt x="262" y="76"/>
                    <a:pt x="240" y="100"/>
                    <a:pt x="214" y="100"/>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6" name="Google Shape;576;p37"/>
            <p:cNvSpPr/>
            <p:nvPr/>
          </p:nvSpPr>
          <p:spPr>
            <a:xfrm>
              <a:off x="3448051" y="2528529"/>
              <a:ext cx="139882" cy="67998"/>
            </a:xfrm>
            <a:custGeom>
              <a:avLst/>
              <a:gdLst/>
              <a:ahLst/>
              <a:cxnLst/>
              <a:rect l="l" t="t" r="r" b="b"/>
              <a:pathLst>
                <a:path w="217" h="106" extrusionOk="0">
                  <a:moveTo>
                    <a:pt x="217" y="106"/>
                  </a:moveTo>
                  <a:lnTo>
                    <a:pt x="0" y="106"/>
                  </a:lnTo>
                  <a:lnTo>
                    <a:pt x="3" y="0"/>
                  </a:lnTo>
                  <a:lnTo>
                    <a:pt x="212" y="0"/>
                  </a:lnTo>
                  <a:lnTo>
                    <a:pt x="217" y="10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7" name="Google Shape;577;p37"/>
            <p:cNvSpPr/>
            <p:nvPr/>
          </p:nvSpPr>
          <p:spPr>
            <a:xfrm>
              <a:off x="3448051" y="2617899"/>
              <a:ext cx="139882" cy="16190"/>
            </a:xfrm>
            <a:custGeom>
              <a:avLst/>
              <a:gdLst/>
              <a:ahLst/>
              <a:cxnLst/>
              <a:rect l="l" t="t" r="r" b="b"/>
              <a:pathLst>
                <a:path w="217" h="26" extrusionOk="0">
                  <a:moveTo>
                    <a:pt x="217" y="26"/>
                  </a:moveTo>
                  <a:lnTo>
                    <a:pt x="0" y="26"/>
                  </a:lnTo>
                  <a:lnTo>
                    <a:pt x="0" y="0"/>
                  </a:lnTo>
                  <a:lnTo>
                    <a:pt x="217" y="0"/>
                  </a:lnTo>
                  <a:lnTo>
                    <a:pt x="217" y="2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8" name="Google Shape;578;p37"/>
            <p:cNvSpPr/>
            <p:nvPr/>
          </p:nvSpPr>
          <p:spPr>
            <a:xfrm>
              <a:off x="3436394" y="2936520"/>
              <a:ext cx="163843" cy="67998"/>
            </a:xfrm>
            <a:custGeom>
              <a:avLst/>
              <a:gdLst/>
              <a:ahLst/>
              <a:cxnLst/>
              <a:rect l="l" t="t" r="r" b="b"/>
              <a:pathLst>
                <a:path w="254" h="106" extrusionOk="0">
                  <a:moveTo>
                    <a:pt x="254" y="106"/>
                  </a:moveTo>
                  <a:lnTo>
                    <a:pt x="0" y="106"/>
                  </a:lnTo>
                  <a:lnTo>
                    <a:pt x="3" y="0"/>
                  </a:lnTo>
                  <a:lnTo>
                    <a:pt x="251" y="0"/>
                  </a:lnTo>
                  <a:lnTo>
                    <a:pt x="254" y="10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79" name="Google Shape;579;p37"/>
            <p:cNvSpPr/>
            <p:nvPr/>
          </p:nvSpPr>
          <p:spPr>
            <a:xfrm>
              <a:off x="3434452" y="3025889"/>
              <a:ext cx="167729" cy="16190"/>
            </a:xfrm>
            <a:custGeom>
              <a:avLst/>
              <a:gdLst/>
              <a:ahLst/>
              <a:cxnLst/>
              <a:rect l="l" t="t" r="r" b="b"/>
              <a:pathLst>
                <a:path w="260" h="26" extrusionOk="0">
                  <a:moveTo>
                    <a:pt x="260" y="26"/>
                  </a:moveTo>
                  <a:lnTo>
                    <a:pt x="0" y="26"/>
                  </a:lnTo>
                  <a:lnTo>
                    <a:pt x="3" y="0"/>
                  </a:lnTo>
                  <a:lnTo>
                    <a:pt x="257" y="0"/>
                  </a:lnTo>
                  <a:lnTo>
                    <a:pt x="260" y="2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0" name="Google Shape;580;p37"/>
            <p:cNvSpPr/>
            <p:nvPr/>
          </p:nvSpPr>
          <p:spPr>
            <a:xfrm>
              <a:off x="3424090" y="3345805"/>
              <a:ext cx="187804" cy="66056"/>
            </a:xfrm>
            <a:custGeom>
              <a:avLst/>
              <a:gdLst/>
              <a:ahLst/>
              <a:cxnLst/>
              <a:rect l="l" t="t" r="r" b="b"/>
              <a:pathLst>
                <a:path w="291" h="103" extrusionOk="0">
                  <a:moveTo>
                    <a:pt x="291" y="103"/>
                  </a:moveTo>
                  <a:lnTo>
                    <a:pt x="0" y="103"/>
                  </a:lnTo>
                  <a:lnTo>
                    <a:pt x="3" y="0"/>
                  </a:lnTo>
                  <a:lnTo>
                    <a:pt x="289" y="0"/>
                  </a:lnTo>
                  <a:lnTo>
                    <a:pt x="291" y="103"/>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1" name="Google Shape;581;p37"/>
            <p:cNvSpPr/>
            <p:nvPr/>
          </p:nvSpPr>
          <p:spPr>
            <a:xfrm>
              <a:off x="3422795" y="3433232"/>
              <a:ext cx="191044" cy="16838"/>
            </a:xfrm>
            <a:custGeom>
              <a:avLst/>
              <a:gdLst/>
              <a:ahLst/>
              <a:cxnLst/>
              <a:rect l="l" t="t" r="r" b="b"/>
              <a:pathLst>
                <a:path w="296" h="27" extrusionOk="0">
                  <a:moveTo>
                    <a:pt x="296" y="27"/>
                  </a:moveTo>
                  <a:lnTo>
                    <a:pt x="0" y="27"/>
                  </a:lnTo>
                  <a:lnTo>
                    <a:pt x="0" y="0"/>
                  </a:lnTo>
                  <a:lnTo>
                    <a:pt x="296" y="0"/>
                  </a:lnTo>
                  <a:lnTo>
                    <a:pt x="296" y="27"/>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2" name="Google Shape;582;p37"/>
            <p:cNvSpPr/>
            <p:nvPr/>
          </p:nvSpPr>
          <p:spPr>
            <a:xfrm>
              <a:off x="3410490" y="3753796"/>
              <a:ext cx="215652" cy="66056"/>
            </a:xfrm>
            <a:custGeom>
              <a:avLst/>
              <a:gdLst/>
              <a:ahLst/>
              <a:cxnLst/>
              <a:rect l="l" t="t" r="r" b="b"/>
              <a:pathLst>
                <a:path w="334" h="103" extrusionOk="0">
                  <a:moveTo>
                    <a:pt x="334" y="103"/>
                  </a:moveTo>
                  <a:lnTo>
                    <a:pt x="0" y="103"/>
                  </a:lnTo>
                  <a:lnTo>
                    <a:pt x="3" y="0"/>
                  </a:lnTo>
                  <a:lnTo>
                    <a:pt x="328" y="0"/>
                  </a:lnTo>
                  <a:lnTo>
                    <a:pt x="334" y="103"/>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3" name="Google Shape;583;p37"/>
            <p:cNvSpPr/>
            <p:nvPr/>
          </p:nvSpPr>
          <p:spPr>
            <a:xfrm>
              <a:off x="3409195" y="3841222"/>
              <a:ext cx="216947" cy="18133"/>
            </a:xfrm>
            <a:custGeom>
              <a:avLst/>
              <a:gdLst/>
              <a:ahLst/>
              <a:cxnLst/>
              <a:rect l="l" t="t" r="r" b="b"/>
              <a:pathLst>
                <a:path w="336" h="29" extrusionOk="0">
                  <a:moveTo>
                    <a:pt x="336" y="29"/>
                  </a:moveTo>
                  <a:lnTo>
                    <a:pt x="0" y="29"/>
                  </a:lnTo>
                  <a:lnTo>
                    <a:pt x="2" y="0"/>
                  </a:lnTo>
                  <a:lnTo>
                    <a:pt x="336" y="0"/>
                  </a:lnTo>
                  <a:lnTo>
                    <a:pt x="336" y="29"/>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4" name="Google Shape;584;p37"/>
            <p:cNvSpPr/>
            <p:nvPr/>
          </p:nvSpPr>
          <p:spPr>
            <a:xfrm>
              <a:off x="3398833" y="4161786"/>
              <a:ext cx="238965" cy="67351"/>
            </a:xfrm>
            <a:custGeom>
              <a:avLst/>
              <a:gdLst/>
              <a:ahLst/>
              <a:cxnLst/>
              <a:rect l="l" t="t" r="r" b="b"/>
              <a:pathLst>
                <a:path w="370" h="105" extrusionOk="0">
                  <a:moveTo>
                    <a:pt x="370" y="105"/>
                  </a:moveTo>
                  <a:lnTo>
                    <a:pt x="0" y="105"/>
                  </a:lnTo>
                  <a:lnTo>
                    <a:pt x="2" y="0"/>
                  </a:lnTo>
                  <a:lnTo>
                    <a:pt x="368" y="0"/>
                  </a:lnTo>
                  <a:lnTo>
                    <a:pt x="370" y="105"/>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5" name="Google Shape;585;p37"/>
            <p:cNvSpPr/>
            <p:nvPr/>
          </p:nvSpPr>
          <p:spPr>
            <a:xfrm>
              <a:off x="3396891" y="4249213"/>
              <a:ext cx="242851" cy="18133"/>
            </a:xfrm>
            <a:custGeom>
              <a:avLst/>
              <a:gdLst/>
              <a:ahLst/>
              <a:cxnLst/>
              <a:rect l="l" t="t" r="r" b="b"/>
              <a:pathLst>
                <a:path w="376" h="29" extrusionOk="0">
                  <a:moveTo>
                    <a:pt x="376" y="29"/>
                  </a:moveTo>
                  <a:lnTo>
                    <a:pt x="0" y="29"/>
                  </a:lnTo>
                  <a:lnTo>
                    <a:pt x="0" y="0"/>
                  </a:lnTo>
                  <a:lnTo>
                    <a:pt x="373" y="0"/>
                  </a:lnTo>
                  <a:lnTo>
                    <a:pt x="376" y="29"/>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6" name="Google Shape;586;p37"/>
            <p:cNvSpPr/>
            <p:nvPr/>
          </p:nvSpPr>
          <p:spPr>
            <a:xfrm>
              <a:off x="1183382" y="1987780"/>
              <a:ext cx="2416856" cy="2603366"/>
            </a:xfrm>
            <a:custGeom>
              <a:avLst/>
              <a:gdLst/>
              <a:ahLst/>
              <a:cxnLst/>
              <a:rect l="l" t="t" r="r" b="b"/>
              <a:pathLst>
                <a:path w="3733" h="4021" extrusionOk="0">
                  <a:moveTo>
                    <a:pt x="3733" y="4021"/>
                  </a:moveTo>
                  <a:lnTo>
                    <a:pt x="0" y="4021"/>
                  </a:lnTo>
                  <a:cubicBezTo>
                    <a:pt x="0" y="4021"/>
                    <a:pt x="862" y="2917"/>
                    <a:pt x="1111" y="1034"/>
                  </a:cubicBezTo>
                  <a:cubicBezTo>
                    <a:pt x="1116" y="989"/>
                    <a:pt x="1122" y="941"/>
                    <a:pt x="1127" y="893"/>
                  </a:cubicBezTo>
                  <a:cubicBezTo>
                    <a:pt x="1132" y="854"/>
                    <a:pt x="1135" y="814"/>
                    <a:pt x="1140" y="774"/>
                  </a:cubicBezTo>
                  <a:cubicBezTo>
                    <a:pt x="1151" y="671"/>
                    <a:pt x="1159" y="563"/>
                    <a:pt x="1164" y="454"/>
                  </a:cubicBezTo>
                  <a:cubicBezTo>
                    <a:pt x="1169" y="359"/>
                    <a:pt x="1172" y="264"/>
                    <a:pt x="1175" y="166"/>
                  </a:cubicBezTo>
                  <a:cubicBezTo>
                    <a:pt x="1519" y="-46"/>
                    <a:pt x="2315" y="-64"/>
                    <a:pt x="2669" y="166"/>
                  </a:cubicBezTo>
                  <a:cubicBezTo>
                    <a:pt x="2669" y="166"/>
                    <a:pt x="2675" y="272"/>
                    <a:pt x="2688" y="449"/>
                  </a:cubicBezTo>
                  <a:cubicBezTo>
                    <a:pt x="2696" y="539"/>
                    <a:pt x="2704" y="647"/>
                    <a:pt x="2717" y="769"/>
                  </a:cubicBezTo>
                  <a:cubicBezTo>
                    <a:pt x="2722" y="811"/>
                    <a:pt x="2728" y="854"/>
                    <a:pt x="2733" y="901"/>
                  </a:cubicBezTo>
                  <a:cubicBezTo>
                    <a:pt x="2738" y="946"/>
                    <a:pt x="2743" y="994"/>
                    <a:pt x="2751" y="1042"/>
                  </a:cubicBezTo>
                  <a:cubicBezTo>
                    <a:pt x="2865" y="1920"/>
                    <a:pt x="3130" y="3256"/>
                    <a:pt x="3733" y="402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7" name="Google Shape;587;p37"/>
            <p:cNvSpPr/>
            <p:nvPr/>
          </p:nvSpPr>
          <p:spPr>
            <a:xfrm>
              <a:off x="2014257" y="3238303"/>
              <a:ext cx="582197" cy="294013"/>
            </a:xfrm>
            <a:custGeom>
              <a:avLst/>
              <a:gdLst/>
              <a:ahLst/>
              <a:cxnLst/>
              <a:rect l="l" t="t" r="r" b="b"/>
              <a:pathLst>
                <a:path w="900" h="455" extrusionOk="0">
                  <a:moveTo>
                    <a:pt x="900" y="455"/>
                  </a:moveTo>
                  <a:lnTo>
                    <a:pt x="828" y="455"/>
                  </a:lnTo>
                  <a:lnTo>
                    <a:pt x="828" y="190"/>
                  </a:lnTo>
                  <a:cubicBezTo>
                    <a:pt x="828" y="124"/>
                    <a:pt x="775" y="71"/>
                    <a:pt x="709" y="71"/>
                  </a:cubicBezTo>
                  <a:lnTo>
                    <a:pt x="191" y="71"/>
                  </a:lnTo>
                  <a:cubicBezTo>
                    <a:pt x="124" y="71"/>
                    <a:pt x="71" y="124"/>
                    <a:pt x="71" y="190"/>
                  </a:cubicBezTo>
                  <a:lnTo>
                    <a:pt x="71" y="386"/>
                  </a:lnTo>
                  <a:lnTo>
                    <a:pt x="0" y="386"/>
                  </a:lnTo>
                  <a:lnTo>
                    <a:pt x="0" y="190"/>
                  </a:lnTo>
                  <a:cubicBezTo>
                    <a:pt x="0" y="84"/>
                    <a:pt x="85" y="0"/>
                    <a:pt x="191" y="0"/>
                  </a:cubicBezTo>
                  <a:lnTo>
                    <a:pt x="709" y="0"/>
                  </a:lnTo>
                  <a:cubicBezTo>
                    <a:pt x="815" y="0"/>
                    <a:pt x="900" y="84"/>
                    <a:pt x="900" y="190"/>
                  </a:cubicBezTo>
                  <a:lnTo>
                    <a:pt x="900" y="45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88" name="Google Shape;588;p37"/>
            <p:cNvSpPr/>
            <p:nvPr/>
          </p:nvSpPr>
          <p:spPr>
            <a:xfrm>
              <a:off x="2014257" y="3238303"/>
              <a:ext cx="582197" cy="288830"/>
            </a:xfrm>
            <a:custGeom>
              <a:avLst/>
              <a:gdLst/>
              <a:ahLst/>
              <a:cxnLst/>
              <a:rect l="l" t="t" r="r" b="b"/>
              <a:pathLst>
                <a:path w="900" h="447" extrusionOk="0">
                  <a:moveTo>
                    <a:pt x="900" y="447"/>
                  </a:moveTo>
                  <a:lnTo>
                    <a:pt x="828" y="447"/>
                  </a:lnTo>
                  <a:lnTo>
                    <a:pt x="828" y="433"/>
                  </a:lnTo>
                  <a:lnTo>
                    <a:pt x="900" y="433"/>
                  </a:lnTo>
                  <a:lnTo>
                    <a:pt x="900" y="447"/>
                  </a:lnTo>
                  <a:moveTo>
                    <a:pt x="900" y="399"/>
                  </a:moveTo>
                  <a:lnTo>
                    <a:pt x="828" y="399"/>
                  </a:lnTo>
                  <a:lnTo>
                    <a:pt x="828" y="386"/>
                  </a:lnTo>
                  <a:lnTo>
                    <a:pt x="900" y="386"/>
                  </a:lnTo>
                  <a:lnTo>
                    <a:pt x="900" y="399"/>
                  </a:lnTo>
                  <a:moveTo>
                    <a:pt x="900" y="351"/>
                  </a:moveTo>
                  <a:lnTo>
                    <a:pt x="828" y="351"/>
                  </a:lnTo>
                  <a:lnTo>
                    <a:pt x="828" y="338"/>
                  </a:lnTo>
                  <a:lnTo>
                    <a:pt x="900" y="338"/>
                  </a:lnTo>
                  <a:lnTo>
                    <a:pt x="900" y="351"/>
                  </a:lnTo>
                  <a:moveTo>
                    <a:pt x="900" y="304"/>
                  </a:moveTo>
                  <a:lnTo>
                    <a:pt x="828" y="304"/>
                  </a:lnTo>
                  <a:lnTo>
                    <a:pt x="828" y="291"/>
                  </a:lnTo>
                  <a:lnTo>
                    <a:pt x="900" y="291"/>
                  </a:lnTo>
                  <a:lnTo>
                    <a:pt x="900" y="304"/>
                  </a:lnTo>
                  <a:moveTo>
                    <a:pt x="900" y="254"/>
                  </a:moveTo>
                  <a:lnTo>
                    <a:pt x="828" y="254"/>
                  </a:lnTo>
                  <a:lnTo>
                    <a:pt x="828" y="240"/>
                  </a:lnTo>
                  <a:lnTo>
                    <a:pt x="900" y="240"/>
                  </a:lnTo>
                  <a:lnTo>
                    <a:pt x="900" y="254"/>
                  </a:lnTo>
                  <a:moveTo>
                    <a:pt x="900" y="206"/>
                  </a:moveTo>
                  <a:lnTo>
                    <a:pt x="828" y="206"/>
                  </a:lnTo>
                  <a:lnTo>
                    <a:pt x="828" y="193"/>
                  </a:lnTo>
                  <a:lnTo>
                    <a:pt x="900" y="193"/>
                  </a:lnTo>
                  <a:lnTo>
                    <a:pt x="900" y="206"/>
                  </a:lnTo>
                  <a:moveTo>
                    <a:pt x="71" y="190"/>
                  </a:moveTo>
                  <a:lnTo>
                    <a:pt x="0" y="190"/>
                  </a:lnTo>
                  <a:cubicBezTo>
                    <a:pt x="0" y="185"/>
                    <a:pt x="0" y="180"/>
                    <a:pt x="0" y="174"/>
                  </a:cubicBezTo>
                  <a:lnTo>
                    <a:pt x="71" y="180"/>
                  </a:lnTo>
                  <a:cubicBezTo>
                    <a:pt x="71" y="182"/>
                    <a:pt x="71" y="187"/>
                    <a:pt x="71" y="190"/>
                  </a:cubicBezTo>
                  <a:moveTo>
                    <a:pt x="826" y="166"/>
                  </a:moveTo>
                  <a:cubicBezTo>
                    <a:pt x="826" y="164"/>
                    <a:pt x="826" y="161"/>
                    <a:pt x="823" y="158"/>
                  </a:cubicBezTo>
                  <a:lnTo>
                    <a:pt x="892" y="140"/>
                  </a:lnTo>
                  <a:cubicBezTo>
                    <a:pt x="894" y="145"/>
                    <a:pt x="894" y="150"/>
                    <a:pt x="894" y="153"/>
                  </a:cubicBezTo>
                  <a:lnTo>
                    <a:pt x="826" y="166"/>
                  </a:lnTo>
                  <a:moveTo>
                    <a:pt x="77" y="153"/>
                  </a:moveTo>
                  <a:lnTo>
                    <a:pt x="8" y="132"/>
                  </a:lnTo>
                  <a:cubicBezTo>
                    <a:pt x="11" y="127"/>
                    <a:pt x="11" y="121"/>
                    <a:pt x="13" y="119"/>
                  </a:cubicBezTo>
                  <a:lnTo>
                    <a:pt x="79" y="145"/>
                  </a:lnTo>
                  <a:cubicBezTo>
                    <a:pt x="79" y="148"/>
                    <a:pt x="77" y="150"/>
                    <a:pt x="77" y="153"/>
                  </a:cubicBezTo>
                  <a:moveTo>
                    <a:pt x="812" y="132"/>
                  </a:moveTo>
                  <a:cubicBezTo>
                    <a:pt x="810" y="129"/>
                    <a:pt x="810" y="127"/>
                    <a:pt x="807" y="124"/>
                  </a:cubicBezTo>
                  <a:lnTo>
                    <a:pt x="868" y="84"/>
                  </a:lnTo>
                  <a:cubicBezTo>
                    <a:pt x="870" y="90"/>
                    <a:pt x="873" y="92"/>
                    <a:pt x="876" y="97"/>
                  </a:cubicBezTo>
                  <a:lnTo>
                    <a:pt x="812" y="132"/>
                  </a:lnTo>
                  <a:moveTo>
                    <a:pt x="93" y="121"/>
                  </a:moveTo>
                  <a:lnTo>
                    <a:pt x="34" y="79"/>
                  </a:lnTo>
                  <a:cubicBezTo>
                    <a:pt x="37" y="74"/>
                    <a:pt x="40" y="71"/>
                    <a:pt x="42" y="68"/>
                  </a:cubicBezTo>
                  <a:lnTo>
                    <a:pt x="98" y="116"/>
                  </a:lnTo>
                  <a:cubicBezTo>
                    <a:pt x="98" y="116"/>
                    <a:pt x="95" y="119"/>
                    <a:pt x="93" y="121"/>
                  </a:cubicBezTo>
                  <a:moveTo>
                    <a:pt x="788" y="103"/>
                  </a:moveTo>
                  <a:cubicBezTo>
                    <a:pt x="786" y="100"/>
                    <a:pt x="783" y="97"/>
                    <a:pt x="781" y="97"/>
                  </a:cubicBezTo>
                  <a:lnTo>
                    <a:pt x="826" y="42"/>
                  </a:lnTo>
                  <a:cubicBezTo>
                    <a:pt x="828" y="45"/>
                    <a:pt x="833" y="47"/>
                    <a:pt x="836" y="53"/>
                  </a:cubicBezTo>
                  <a:lnTo>
                    <a:pt x="788" y="103"/>
                  </a:lnTo>
                  <a:moveTo>
                    <a:pt x="119" y="95"/>
                  </a:moveTo>
                  <a:lnTo>
                    <a:pt x="77" y="37"/>
                  </a:lnTo>
                  <a:cubicBezTo>
                    <a:pt x="79" y="34"/>
                    <a:pt x="85" y="31"/>
                    <a:pt x="90" y="29"/>
                  </a:cubicBezTo>
                  <a:lnTo>
                    <a:pt x="130" y="90"/>
                  </a:lnTo>
                  <a:cubicBezTo>
                    <a:pt x="124" y="90"/>
                    <a:pt x="122" y="92"/>
                    <a:pt x="119" y="95"/>
                  </a:cubicBezTo>
                  <a:moveTo>
                    <a:pt x="759" y="82"/>
                  </a:moveTo>
                  <a:cubicBezTo>
                    <a:pt x="757" y="82"/>
                    <a:pt x="754" y="79"/>
                    <a:pt x="751" y="79"/>
                  </a:cubicBezTo>
                  <a:lnTo>
                    <a:pt x="778" y="10"/>
                  </a:lnTo>
                  <a:cubicBezTo>
                    <a:pt x="783" y="13"/>
                    <a:pt x="786" y="13"/>
                    <a:pt x="791" y="15"/>
                  </a:cubicBezTo>
                  <a:lnTo>
                    <a:pt x="759" y="82"/>
                  </a:lnTo>
                  <a:moveTo>
                    <a:pt x="151" y="76"/>
                  </a:moveTo>
                  <a:lnTo>
                    <a:pt x="127" y="8"/>
                  </a:lnTo>
                  <a:cubicBezTo>
                    <a:pt x="132" y="5"/>
                    <a:pt x="138" y="5"/>
                    <a:pt x="140" y="2"/>
                  </a:cubicBezTo>
                  <a:lnTo>
                    <a:pt x="159" y="71"/>
                  </a:lnTo>
                  <a:cubicBezTo>
                    <a:pt x="159" y="76"/>
                    <a:pt x="154" y="76"/>
                    <a:pt x="151" y="76"/>
                  </a:cubicBezTo>
                  <a:moveTo>
                    <a:pt x="725" y="71"/>
                  </a:moveTo>
                  <a:cubicBezTo>
                    <a:pt x="722" y="71"/>
                    <a:pt x="720" y="71"/>
                    <a:pt x="717" y="71"/>
                  </a:cubicBezTo>
                  <a:lnTo>
                    <a:pt x="720" y="0"/>
                  </a:lnTo>
                  <a:cubicBezTo>
                    <a:pt x="725" y="0"/>
                    <a:pt x="730" y="0"/>
                    <a:pt x="736" y="0"/>
                  </a:cubicBezTo>
                  <a:lnTo>
                    <a:pt x="725" y="71"/>
                  </a:lnTo>
                  <a:moveTo>
                    <a:pt x="188" y="71"/>
                  </a:moveTo>
                  <a:lnTo>
                    <a:pt x="188" y="0"/>
                  </a:lnTo>
                  <a:lnTo>
                    <a:pt x="201" y="0"/>
                  </a:lnTo>
                  <a:lnTo>
                    <a:pt x="201" y="71"/>
                  </a:lnTo>
                  <a:lnTo>
                    <a:pt x="188" y="71"/>
                  </a:lnTo>
                  <a:moveTo>
                    <a:pt x="680" y="71"/>
                  </a:moveTo>
                  <a:lnTo>
                    <a:pt x="667" y="71"/>
                  </a:lnTo>
                  <a:lnTo>
                    <a:pt x="667" y="0"/>
                  </a:lnTo>
                  <a:lnTo>
                    <a:pt x="680" y="0"/>
                  </a:lnTo>
                  <a:lnTo>
                    <a:pt x="680" y="71"/>
                  </a:lnTo>
                  <a:moveTo>
                    <a:pt x="632" y="71"/>
                  </a:moveTo>
                  <a:lnTo>
                    <a:pt x="619" y="71"/>
                  </a:lnTo>
                  <a:lnTo>
                    <a:pt x="619" y="0"/>
                  </a:lnTo>
                  <a:lnTo>
                    <a:pt x="632" y="0"/>
                  </a:lnTo>
                  <a:lnTo>
                    <a:pt x="632" y="71"/>
                  </a:lnTo>
                  <a:moveTo>
                    <a:pt x="585" y="71"/>
                  </a:moveTo>
                  <a:lnTo>
                    <a:pt x="572" y="71"/>
                  </a:lnTo>
                  <a:lnTo>
                    <a:pt x="572" y="0"/>
                  </a:lnTo>
                  <a:lnTo>
                    <a:pt x="585" y="0"/>
                  </a:lnTo>
                  <a:lnTo>
                    <a:pt x="585" y="71"/>
                  </a:lnTo>
                  <a:moveTo>
                    <a:pt x="537" y="71"/>
                  </a:moveTo>
                  <a:lnTo>
                    <a:pt x="524" y="71"/>
                  </a:lnTo>
                  <a:lnTo>
                    <a:pt x="524" y="0"/>
                  </a:lnTo>
                  <a:lnTo>
                    <a:pt x="537" y="0"/>
                  </a:lnTo>
                  <a:lnTo>
                    <a:pt x="537" y="71"/>
                  </a:lnTo>
                  <a:moveTo>
                    <a:pt x="487" y="71"/>
                  </a:moveTo>
                  <a:lnTo>
                    <a:pt x="474" y="71"/>
                  </a:lnTo>
                  <a:lnTo>
                    <a:pt x="474" y="0"/>
                  </a:lnTo>
                  <a:lnTo>
                    <a:pt x="487" y="0"/>
                  </a:lnTo>
                  <a:lnTo>
                    <a:pt x="487" y="71"/>
                  </a:lnTo>
                  <a:moveTo>
                    <a:pt x="439" y="71"/>
                  </a:moveTo>
                  <a:lnTo>
                    <a:pt x="426" y="71"/>
                  </a:lnTo>
                  <a:lnTo>
                    <a:pt x="426" y="0"/>
                  </a:lnTo>
                  <a:lnTo>
                    <a:pt x="439" y="0"/>
                  </a:lnTo>
                  <a:lnTo>
                    <a:pt x="439" y="71"/>
                  </a:lnTo>
                  <a:moveTo>
                    <a:pt x="392" y="71"/>
                  </a:moveTo>
                  <a:lnTo>
                    <a:pt x="378" y="71"/>
                  </a:lnTo>
                  <a:lnTo>
                    <a:pt x="378" y="0"/>
                  </a:lnTo>
                  <a:lnTo>
                    <a:pt x="392" y="0"/>
                  </a:lnTo>
                  <a:lnTo>
                    <a:pt x="392" y="71"/>
                  </a:lnTo>
                  <a:moveTo>
                    <a:pt x="344" y="71"/>
                  </a:moveTo>
                  <a:lnTo>
                    <a:pt x="331" y="71"/>
                  </a:lnTo>
                  <a:lnTo>
                    <a:pt x="331" y="0"/>
                  </a:lnTo>
                  <a:lnTo>
                    <a:pt x="344" y="0"/>
                  </a:lnTo>
                  <a:lnTo>
                    <a:pt x="344" y="71"/>
                  </a:lnTo>
                  <a:moveTo>
                    <a:pt x="296" y="71"/>
                  </a:moveTo>
                  <a:lnTo>
                    <a:pt x="283" y="71"/>
                  </a:lnTo>
                  <a:lnTo>
                    <a:pt x="283" y="0"/>
                  </a:lnTo>
                  <a:lnTo>
                    <a:pt x="296" y="0"/>
                  </a:lnTo>
                  <a:lnTo>
                    <a:pt x="296" y="71"/>
                  </a:lnTo>
                  <a:moveTo>
                    <a:pt x="249" y="71"/>
                  </a:moveTo>
                  <a:lnTo>
                    <a:pt x="236" y="71"/>
                  </a:lnTo>
                  <a:lnTo>
                    <a:pt x="236" y="0"/>
                  </a:lnTo>
                  <a:lnTo>
                    <a:pt x="249" y="0"/>
                  </a:lnTo>
                  <a:lnTo>
                    <a:pt x="249" y="71"/>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589" name="Google Shape;589;p37"/>
            <p:cNvSpPr/>
            <p:nvPr/>
          </p:nvSpPr>
          <p:spPr>
            <a:xfrm>
              <a:off x="1358234" y="3368471"/>
              <a:ext cx="703300" cy="509665"/>
            </a:xfrm>
            <a:custGeom>
              <a:avLst/>
              <a:gdLst/>
              <a:ahLst/>
              <a:cxnLst/>
              <a:rect l="l" t="t" r="r" b="b"/>
              <a:pathLst>
                <a:path w="1087" h="788" extrusionOk="0">
                  <a:moveTo>
                    <a:pt x="1084" y="788"/>
                  </a:moveTo>
                  <a:lnTo>
                    <a:pt x="1013" y="788"/>
                  </a:lnTo>
                  <a:lnTo>
                    <a:pt x="1013" y="195"/>
                  </a:lnTo>
                  <a:cubicBezTo>
                    <a:pt x="1013" y="129"/>
                    <a:pt x="957" y="74"/>
                    <a:pt x="891" y="74"/>
                  </a:cubicBezTo>
                  <a:lnTo>
                    <a:pt x="153" y="74"/>
                  </a:lnTo>
                  <a:cubicBezTo>
                    <a:pt x="108" y="74"/>
                    <a:pt x="71" y="111"/>
                    <a:pt x="71" y="156"/>
                  </a:cubicBezTo>
                  <a:lnTo>
                    <a:pt x="71" y="240"/>
                  </a:lnTo>
                  <a:lnTo>
                    <a:pt x="0" y="240"/>
                  </a:lnTo>
                  <a:lnTo>
                    <a:pt x="0" y="156"/>
                  </a:lnTo>
                  <a:cubicBezTo>
                    <a:pt x="0" y="71"/>
                    <a:pt x="69" y="0"/>
                    <a:pt x="156" y="0"/>
                  </a:cubicBezTo>
                  <a:lnTo>
                    <a:pt x="894" y="0"/>
                  </a:lnTo>
                  <a:cubicBezTo>
                    <a:pt x="1000" y="0"/>
                    <a:pt x="1087" y="87"/>
                    <a:pt x="1087" y="193"/>
                  </a:cubicBezTo>
                  <a:lnTo>
                    <a:pt x="1087" y="788"/>
                  </a:lnTo>
                  <a:lnTo>
                    <a:pt x="1084" y="788"/>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0" name="Google Shape;590;p37"/>
            <p:cNvSpPr/>
            <p:nvPr/>
          </p:nvSpPr>
          <p:spPr>
            <a:xfrm>
              <a:off x="1358234" y="3369767"/>
              <a:ext cx="701356" cy="501892"/>
            </a:xfrm>
            <a:custGeom>
              <a:avLst/>
              <a:gdLst/>
              <a:ahLst/>
              <a:cxnLst/>
              <a:rect l="l" t="t" r="r" b="b"/>
              <a:pathLst>
                <a:path w="1084" h="776" extrusionOk="0">
                  <a:moveTo>
                    <a:pt x="1084" y="776"/>
                  </a:moveTo>
                  <a:lnTo>
                    <a:pt x="1013" y="776"/>
                  </a:lnTo>
                  <a:lnTo>
                    <a:pt x="1013" y="762"/>
                  </a:lnTo>
                  <a:lnTo>
                    <a:pt x="1084" y="762"/>
                  </a:lnTo>
                  <a:lnTo>
                    <a:pt x="1084" y="776"/>
                  </a:lnTo>
                  <a:moveTo>
                    <a:pt x="1084" y="728"/>
                  </a:moveTo>
                  <a:lnTo>
                    <a:pt x="1013" y="728"/>
                  </a:lnTo>
                  <a:lnTo>
                    <a:pt x="1013" y="715"/>
                  </a:lnTo>
                  <a:lnTo>
                    <a:pt x="1084" y="715"/>
                  </a:lnTo>
                  <a:lnTo>
                    <a:pt x="1084" y="728"/>
                  </a:lnTo>
                  <a:moveTo>
                    <a:pt x="1084" y="680"/>
                  </a:moveTo>
                  <a:lnTo>
                    <a:pt x="1013" y="680"/>
                  </a:lnTo>
                  <a:lnTo>
                    <a:pt x="1013" y="667"/>
                  </a:lnTo>
                  <a:lnTo>
                    <a:pt x="1084" y="667"/>
                  </a:lnTo>
                  <a:lnTo>
                    <a:pt x="1084" y="680"/>
                  </a:lnTo>
                  <a:moveTo>
                    <a:pt x="1084" y="633"/>
                  </a:moveTo>
                  <a:lnTo>
                    <a:pt x="1013" y="633"/>
                  </a:lnTo>
                  <a:lnTo>
                    <a:pt x="1013" y="619"/>
                  </a:lnTo>
                  <a:lnTo>
                    <a:pt x="1084" y="619"/>
                  </a:lnTo>
                  <a:lnTo>
                    <a:pt x="1084" y="633"/>
                  </a:lnTo>
                  <a:moveTo>
                    <a:pt x="1084" y="585"/>
                  </a:moveTo>
                  <a:lnTo>
                    <a:pt x="1013" y="585"/>
                  </a:lnTo>
                  <a:lnTo>
                    <a:pt x="1013" y="572"/>
                  </a:lnTo>
                  <a:lnTo>
                    <a:pt x="1084" y="572"/>
                  </a:lnTo>
                  <a:lnTo>
                    <a:pt x="1084" y="585"/>
                  </a:lnTo>
                  <a:moveTo>
                    <a:pt x="1084" y="535"/>
                  </a:moveTo>
                  <a:lnTo>
                    <a:pt x="1013" y="535"/>
                  </a:lnTo>
                  <a:lnTo>
                    <a:pt x="1013" y="522"/>
                  </a:lnTo>
                  <a:lnTo>
                    <a:pt x="1084" y="522"/>
                  </a:lnTo>
                  <a:lnTo>
                    <a:pt x="1084" y="535"/>
                  </a:lnTo>
                  <a:moveTo>
                    <a:pt x="1084" y="487"/>
                  </a:moveTo>
                  <a:lnTo>
                    <a:pt x="1013" y="487"/>
                  </a:lnTo>
                  <a:lnTo>
                    <a:pt x="1013" y="474"/>
                  </a:lnTo>
                  <a:lnTo>
                    <a:pt x="1084" y="474"/>
                  </a:lnTo>
                  <a:lnTo>
                    <a:pt x="1084" y="487"/>
                  </a:lnTo>
                  <a:moveTo>
                    <a:pt x="1084" y="440"/>
                  </a:moveTo>
                  <a:lnTo>
                    <a:pt x="1013" y="440"/>
                  </a:lnTo>
                  <a:lnTo>
                    <a:pt x="1013" y="426"/>
                  </a:lnTo>
                  <a:lnTo>
                    <a:pt x="1084" y="426"/>
                  </a:lnTo>
                  <a:lnTo>
                    <a:pt x="1084" y="440"/>
                  </a:lnTo>
                  <a:moveTo>
                    <a:pt x="1084" y="392"/>
                  </a:moveTo>
                  <a:lnTo>
                    <a:pt x="1013" y="392"/>
                  </a:lnTo>
                  <a:lnTo>
                    <a:pt x="1013" y="379"/>
                  </a:lnTo>
                  <a:lnTo>
                    <a:pt x="1084" y="379"/>
                  </a:lnTo>
                  <a:lnTo>
                    <a:pt x="1084" y="392"/>
                  </a:lnTo>
                  <a:moveTo>
                    <a:pt x="1084" y="344"/>
                  </a:moveTo>
                  <a:lnTo>
                    <a:pt x="1013" y="344"/>
                  </a:lnTo>
                  <a:lnTo>
                    <a:pt x="1013" y="331"/>
                  </a:lnTo>
                  <a:lnTo>
                    <a:pt x="1084" y="331"/>
                  </a:lnTo>
                  <a:lnTo>
                    <a:pt x="1084" y="344"/>
                  </a:lnTo>
                  <a:moveTo>
                    <a:pt x="1084" y="297"/>
                  </a:moveTo>
                  <a:lnTo>
                    <a:pt x="1013" y="297"/>
                  </a:lnTo>
                  <a:lnTo>
                    <a:pt x="1013" y="283"/>
                  </a:lnTo>
                  <a:lnTo>
                    <a:pt x="1084" y="283"/>
                  </a:lnTo>
                  <a:lnTo>
                    <a:pt x="1084" y="297"/>
                  </a:lnTo>
                  <a:moveTo>
                    <a:pt x="1084" y="246"/>
                  </a:moveTo>
                  <a:lnTo>
                    <a:pt x="1013" y="246"/>
                  </a:lnTo>
                  <a:lnTo>
                    <a:pt x="1013" y="233"/>
                  </a:lnTo>
                  <a:lnTo>
                    <a:pt x="1084" y="233"/>
                  </a:lnTo>
                  <a:lnTo>
                    <a:pt x="1084" y="246"/>
                  </a:lnTo>
                  <a:moveTo>
                    <a:pt x="71" y="241"/>
                  </a:moveTo>
                  <a:lnTo>
                    <a:pt x="0" y="241"/>
                  </a:lnTo>
                  <a:lnTo>
                    <a:pt x="0" y="228"/>
                  </a:lnTo>
                  <a:lnTo>
                    <a:pt x="71" y="228"/>
                  </a:lnTo>
                  <a:lnTo>
                    <a:pt x="71" y="241"/>
                  </a:lnTo>
                  <a:moveTo>
                    <a:pt x="1084" y="199"/>
                  </a:moveTo>
                  <a:lnTo>
                    <a:pt x="1013" y="199"/>
                  </a:lnTo>
                  <a:lnTo>
                    <a:pt x="1013" y="193"/>
                  </a:lnTo>
                  <a:cubicBezTo>
                    <a:pt x="1013" y="191"/>
                    <a:pt x="1013" y="191"/>
                    <a:pt x="1013" y="188"/>
                  </a:cubicBezTo>
                  <a:lnTo>
                    <a:pt x="1084" y="186"/>
                  </a:lnTo>
                  <a:cubicBezTo>
                    <a:pt x="1084" y="188"/>
                    <a:pt x="1084" y="191"/>
                    <a:pt x="1084" y="193"/>
                  </a:cubicBezTo>
                  <a:lnTo>
                    <a:pt x="1084" y="199"/>
                  </a:lnTo>
                  <a:moveTo>
                    <a:pt x="71" y="193"/>
                  </a:moveTo>
                  <a:lnTo>
                    <a:pt x="0" y="193"/>
                  </a:lnTo>
                  <a:lnTo>
                    <a:pt x="0" y="180"/>
                  </a:lnTo>
                  <a:lnTo>
                    <a:pt x="71" y="180"/>
                  </a:lnTo>
                  <a:lnTo>
                    <a:pt x="71" y="193"/>
                  </a:lnTo>
                  <a:moveTo>
                    <a:pt x="1008" y="162"/>
                  </a:moveTo>
                  <a:cubicBezTo>
                    <a:pt x="1008" y="159"/>
                    <a:pt x="1005" y="156"/>
                    <a:pt x="1005" y="154"/>
                  </a:cubicBezTo>
                  <a:lnTo>
                    <a:pt x="1074" y="130"/>
                  </a:lnTo>
                  <a:cubicBezTo>
                    <a:pt x="1077" y="135"/>
                    <a:pt x="1077" y="141"/>
                    <a:pt x="1079" y="143"/>
                  </a:cubicBezTo>
                  <a:lnTo>
                    <a:pt x="1008" y="162"/>
                  </a:lnTo>
                  <a:moveTo>
                    <a:pt x="71" y="148"/>
                  </a:moveTo>
                  <a:lnTo>
                    <a:pt x="0" y="143"/>
                  </a:lnTo>
                  <a:cubicBezTo>
                    <a:pt x="0" y="138"/>
                    <a:pt x="0" y="133"/>
                    <a:pt x="2" y="127"/>
                  </a:cubicBezTo>
                  <a:lnTo>
                    <a:pt x="74" y="141"/>
                  </a:lnTo>
                  <a:cubicBezTo>
                    <a:pt x="71" y="143"/>
                    <a:pt x="71" y="146"/>
                    <a:pt x="71" y="148"/>
                  </a:cubicBezTo>
                  <a:moveTo>
                    <a:pt x="992" y="127"/>
                  </a:moveTo>
                  <a:cubicBezTo>
                    <a:pt x="989" y="125"/>
                    <a:pt x="989" y="122"/>
                    <a:pt x="987" y="119"/>
                  </a:cubicBezTo>
                  <a:lnTo>
                    <a:pt x="1045" y="74"/>
                  </a:lnTo>
                  <a:cubicBezTo>
                    <a:pt x="1047" y="77"/>
                    <a:pt x="1050" y="82"/>
                    <a:pt x="1053" y="88"/>
                  </a:cubicBezTo>
                  <a:lnTo>
                    <a:pt x="992" y="127"/>
                  </a:lnTo>
                  <a:moveTo>
                    <a:pt x="82" y="117"/>
                  </a:moveTo>
                  <a:lnTo>
                    <a:pt x="18" y="82"/>
                  </a:lnTo>
                  <a:cubicBezTo>
                    <a:pt x="21" y="77"/>
                    <a:pt x="24" y="74"/>
                    <a:pt x="26" y="69"/>
                  </a:cubicBezTo>
                  <a:lnTo>
                    <a:pt x="87" y="109"/>
                  </a:lnTo>
                  <a:cubicBezTo>
                    <a:pt x="84" y="111"/>
                    <a:pt x="82" y="114"/>
                    <a:pt x="82" y="117"/>
                  </a:cubicBezTo>
                  <a:moveTo>
                    <a:pt x="968" y="101"/>
                  </a:moveTo>
                  <a:cubicBezTo>
                    <a:pt x="965" y="98"/>
                    <a:pt x="963" y="98"/>
                    <a:pt x="960" y="96"/>
                  </a:cubicBezTo>
                  <a:lnTo>
                    <a:pt x="1002" y="37"/>
                  </a:lnTo>
                  <a:cubicBezTo>
                    <a:pt x="1008" y="40"/>
                    <a:pt x="1010" y="43"/>
                    <a:pt x="1013" y="45"/>
                  </a:cubicBezTo>
                  <a:lnTo>
                    <a:pt x="968" y="101"/>
                  </a:lnTo>
                  <a:moveTo>
                    <a:pt x="103" y="90"/>
                  </a:moveTo>
                  <a:lnTo>
                    <a:pt x="58" y="35"/>
                  </a:lnTo>
                  <a:cubicBezTo>
                    <a:pt x="63" y="32"/>
                    <a:pt x="66" y="29"/>
                    <a:pt x="71" y="27"/>
                  </a:cubicBezTo>
                  <a:lnTo>
                    <a:pt x="111" y="88"/>
                  </a:lnTo>
                  <a:cubicBezTo>
                    <a:pt x="106" y="88"/>
                    <a:pt x="103" y="88"/>
                    <a:pt x="103" y="90"/>
                  </a:cubicBezTo>
                  <a:moveTo>
                    <a:pt x="936" y="82"/>
                  </a:moveTo>
                  <a:cubicBezTo>
                    <a:pt x="934" y="82"/>
                    <a:pt x="931" y="80"/>
                    <a:pt x="928" y="80"/>
                  </a:cubicBezTo>
                  <a:lnTo>
                    <a:pt x="950" y="11"/>
                  </a:lnTo>
                  <a:cubicBezTo>
                    <a:pt x="955" y="14"/>
                    <a:pt x="960" y="14"/>
                    <a:pt x="963" y="16"/>
                  </a:cubicBezTo>
                  <a:lnTo>
                    <a:pt x="936" y="82"/>
                  </a:lnTo>
                  <a:moveTo>
                    <a:pt x="132" y="74"/>
                  </a:moveTo>
                  <a:lnTo>
                    <a:pt x="114" y="6"/>
                  </a:lnTo>
                  <a:cubicBezTo>
                    <a:pt x="119" y="3"/>
                    <a:pt x="124" y="3"/>
                    <a:pt x="129" y="3"/>
                  </a:cubicBezTo>
                  <a:lnTo>
                    <a:pt x="143" y="74"/>
                  </a:lnTo>
                  <a:cubicBezTo>
                    <a:pt x="137" y="74"/>
                    <a:pt x="135" y="74"/>
                    <a:pt x="132" y="74"/>
                  </a:cubicBezTo>
                  <a:moveTo>
                    <a:pt x="902" y="72"/>
                  </a:moveTo>
                  <a:cubicBezTo>
                    <a:pt x="899" y="72"/>
                    <a:pt x="897" y="72"/>
                    <a:pt x="891" y="72"/>
                  </a:cubicBezTo>
                  <a:lnTo>
                    <a:pt x="891" y="0"/>
                  </a:lnTo>
                  <a:cubicBezTo>
                    <a:pt x="897" y="0"/>
                    <a:pt x="902" y="0"/>
                    <a:pt x="907" y="0"/>
                  </a:cubicBezTo>
                  <a:lnTo>
                    <a:pt x="902" y="72"/>
                  </a:lnTo>
                  <a:moveTo>
                    <a:pt x="854" y="72"/>
                  </a:moveTo>
                  <a:lnTo>
                    <a:pt x="844" y="72"/>
                  </a:lnTo>
                  <a:lnTo>
                    <a:pt x="844" y="0"/>
                  </a:lnTo>
                  <a:lnTo>
                    <a:pt x="857" y="0"/>
                  </a:lnTo>
                  <a:lnTo>
                    <a:pt x="857" y="72"/>
                  </a:lnTo>
                  <a:lnTo>
                    <a:pt x="854" y="72"/>
                  </a:lnTo>
                  <a:moveTo>
                    <a:pt x="807" y="72"/>
                  </a:moveTo>
                  <a:lnTo>
                    <a:pt x="793" y="72"/>
                  </a:lnTo>
                  <a:lnTo>
                    <a:pt x="793" y="0"/>
                  </a:lnTo>
                  <a:lnTo>
                    <a:pt x="807" y="0"/>
                  </a:lnTo>
                  <a:lnTo>
                    <a:pt x="807" y="72"/>
                  </a:lnTo>
                  <a:moveTo>
                    <a:pt x="759" y="72"/>
                  </a:moveTo>
                  <a:lnTo>
                    <a:pt x="746" y="72"/>
                  </a:lnTo>
                  <a:lnTo>
                    <a:pt x="746" y="0"/>
                  </a:lnTo>
                  <a:lnTo>
                    <a:pt x="759" y="0"/>
                  </a:lnTo>
                  <a:lnTo>
                    <a:pt x="759" y="72"/>
                  </a:lnTo>
                  <a:moveTo>
                    <a:pt x="711" y="72"/>
                  </a:moveTo>
                  <a:lnTo>
                    <a:pt x="698" y="72"/>
                  </a:lnTo>
                  <a:lnTo>
                    <a:pt x="698" y="0"/>
                  </a:lnTo>
                  <a:lnTo>
                    <a:pt x="711" y="0"/>
                  </a:lnTo>
                  <a:lnTo>
                    <a:pt x="711" y="72"/>
                  </a:lnTo>
                  <a:moveTo>
                    <a:pt x="664" y="72"/>
                  </a:moveTo>
                  <a:lnTo>
                    <a:pt x="651" y="72"/>
                  </a:lnTo>
                  <a:lnTo>
                    <a:pt x="651" y="0"/>
                  </a:lnTo>
                  <a:lnTo>
                    <a:pt x="664" y="0"/>
                  </a:lnTo>
                  <a:lnTo>
                    <a:pt x="664" y="72"/>
                  </a:lnTo>
                  <a:moveTo>
                    <a:pt x="614" y="72"/>
                  </a:moveTo>
                  <a:lnTo>
                    <a:pt x="600" y="72"/>
                  </a:lnTo>
                  <a:lnTo>
                    <a:pt x="600" y="0"/>
                  </a:lnTo>
                  <a:lnTo>
                    <a:pt x="614" y="0"/>
                  </a:lnTo>
                  <a:lnTo>
                    <a:pt x="614" y="72"/>
                  </a:lnTo>
                  <a:moveTo>
                    <a:pt x="566" y="72"/>
                  </a:moveTo>
                  <a:lnTo>
                    <a:pt x="553" y="72"/>
                  </a:lnTo>
                  <a:lnTo>
                    <a:pt x="553" y="0"/>
                  </a:lnTo>
                  <a:lnTo>
                    <a:pt x="566" y="0"/>
                  </a:lnTo>
                  <a:lnTo>
                    <a:pt x="566" y="72"/>
                  </a:lnTo>
                  <a:moveTo>
                    <a:pt x="518" y="72"/>
                  </a:moveTo>
                  <a:lnTo>
                    <a:pt x="505" y="72"/>
                  </a:lnTo>
                  <a:lnTo>
                    <a:pt x="505" y="0"/>
                  </a:lnTo>
                  <a:lnTo>
                    <a:pt x="518" y="0"/>
                  </a:lnTo>
                  <a:lnTo>
                    <a:pt x="518" y="72"/>
                  </a:lnTo>
                  <a:moveTo>
                    <a:pt x="471" y="72"/>
                  </a:moveTo>
                  <a:lnTo>
                    <a:pt x="457" y="72"/>
                  </a:lnTo>
                  <a:lnTo>
                    <a:pt x="457" y="0"/>
                  </a:lnTo>
                  <a:lnTo>
                    <a:pt x="471" y="0"/>
                  </a:lnTo>
                  <a:lnTo>
                    <a:pt x="471" y="72"/>
                  </a:lnTo>
                  <a:moveTo>
                    <a:pt x="423" y="72"/>
                  </a:moveTo>
                  <a:lnTo>
                    <a:pt x="410" y="72"/>
                  </a:lnTo>
                  <a:lnTo>
                    <a:pt x="410" y="0"/>
                  </a:lnTo>
                  <a:lnTo>
                    <a:pt x="423" y="0"/>
                  </a:lnTo>
                  <a:lnTo>
                    <a:pt x="423" y="72"/>
                  </a:lnTo>
                  <a:moveTo>
                    <a:pt x="375" y="72"/>
                  </a:moveTo>
                  <a:lnTo>
                    <a:pt x="362" y="72"/>
                  </a:lnTo>
                  <a:lnTo>
                    <a:pt x="362" y="0"/>
                  </a:lnTo>
                  <a:lnTo>
                    <a:pt x="375" y="0"/>
                  </a:lnTo>
                  <a:lnTo>
                    <a:pt x="375" y="72"/>
                  </a:lnTo>
                  <a:moveTo>
                    <a:pt x="325" y="72"/>
                  </a:moveTo>
                  <a:lnTo>
                    <a:pt x="315" y="72"/>
                  </a:lnTo>
                  <a:lnTo>
                    <a:pt x="315" y="0"/>
                  </a:lnTo>
                  <a:lnTo>
                    <a:pt x="328" y="0"/>
                  </a:lnTo>
                  <a:lnTo>
                    <a:pt x="328" y="72"/>
                  </a:lnTo>
                  <a:lnTo>
                    <a:pt x="325" y="72"/>
                  </a:lnTo>
                  <a:moveTo>
                    <a:pt x="278" y="72"/>
                  </a:moveTo>
                  <a:lnTo>
                    <a:pt x="264" y="72"/>
                  </a:lnTo>
                  <a:lnTo>
                    <a:pt x="264" y="0"/>
                  </a:lnTo>
                  <a:lnTo>
                    <a:pt x="278" y="0"/>
                  </a:lnTo>
                  <a:lnTo>
                    <a:pt x="278" y="72"/>
                  </a:lnTo>
                  <a:moveTo>
                    <a:pt x="230" y="72"/>
                  </a:moveTo>
                  <a:lnTo>
                    <a:pt x="217" y="72"/>
                  </a:lnTo>
                  <a:lnTo>
                    <a:pt x="217" y="0"/>
                  </a:lnTo>
                  <a:lnTo>
                    <a:pt x="230" y="0"/>
                  </a:lnTo>
                  <a:lnTo>
                    <a:pt x="230" y="72"/>
                  </a:lnTo>
                  <a:moveTo>
                    <a:pt x="182" y="72"/>
                  </a:moveTo>
                  <a:lnTo>
                    <a:pt x="169" y="72"/>
                  </a:lnTo>
                  <a:lnTo>
                    <a:pt x="169" y="0"/>
                  </a:lnTo>
                  <a:lnTo>
                    <a:pt x="182" y="0"/>
                  </a:lnTo>
                  <a:lnTo>
                    <a:pt x="182" y="72"/>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591" name="Google Shape;591;p37"/>
            <p:cNvSpPr/>
            <p:nvPr/>
          </p:nvSpPr>
          <p:spPr>
            <a:xfrm>
              <a:off x="1088831" y="3551743"/>
              <a:ext cx="584142" cy="1039407"/>
            </a:xfrm>
            <a:custGeom>
              <a:avLst/>
              <a:gdLst/>
              <a:ahLst/>
              <a:cxnLst/>
              <a:rect l="l" t="t" r="r" b="b"/>
              <a:pathLst>
                <a:path w="903" h="1606" extrusionOk="0">
                  <a:moveTo>
                    <a:pt x="903" y="1606"/>
                  </a:moveTo>
                  <a:lnTo>
                    <a:pt x="0" y="1606"/>
                  </a:lnTo>
                  <a:lnTo>
                    <a:pt x="0" y="381"/>
                  </a:lnTo>
                  <a:cubicBezTo>
                    <a:pt x="0" y="169"/>
                    <a:pt x="172" y="0"/>
                    <a:pt x="381" y="0"/>
                  </a:cubicBezTo>
                  <a:lnTo>
                    <a:pt x="519" y="0"/>
                  </a:lnTo>
                  <a:cubicBezTo>
                    <a:pt x="731" y="0"/>
                    <a:pt x="900" y="172"/>
                    <a:pt x="900" y="381"/>
                  </a:cubicBezTo>
                  <a:lnTo>
                    <a:pt x="900" y="1606"/>
                  </a:lnTo>
                  <a:lnTo>
                    <a:pt x="903" y="160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2" name="Google Shape;592;p37"/>
            <p:cNvSpPr/>
            <p:nvPr/>
          </p:nvSpPr>
          <p:spPr>
            <a:xfrm>
              <a:off x="1234542" y="3499935"/>
              <a:ext cx="290775" cy="49218"/>
            </a:xfrm>
            <a:custGeom>
              <a:avLst/>
              <a:gdLst/>
              <a:ahLst/>
              <a:cxnLst/>
              <a:rect l="l" t="t" r="r" b="b"/>
              <a:pathLst>
                <a:path w="450" h="77" extrusionOk="0">
                  <a:moveTo>
                    <a:pt x="0" y="0"/>
                  </a:moveTo>
                  <a:lnTo>
                    <a:pt x="450" y="0"/>
                  </a:lnTo>
                  <a:lnTo>
                    <a:pt x="450" y="77"/>
                  </a:lnTo>
                  <a:lnTo>
                    <a:pt x="0" y="77"/>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3" name="Google Shape;593;p37"/>
            <p:cNvSpPr/>
            <p:nvPr/>
          </p:nvSpPr>
          <p:spPr>
            <a:xfrm>
              <a:off x="1088831" y="4327573"/>
              <a:ext cx="584142" cy="64760"/>
            </a:xfrm>
            <a:custGeom>
              <a:avLst/>
              <a:gdLst/>
              <a:ahLst/>
              <a:cxnLst/>
              <a:rect l="l" t="t" r="r" b="b"/>
              <a:pathLst>
                <a:path w="903" h="101" extrusionOk="0">
                  <a:moveTo>
                    <a:pt x="0" y="0"/>
                  </a:moveTo>
                  <a:lnTo>
                    <a:pt x="903" y="0"/>
                  </a:lnTo>
                  <a:lnTo>
                    <a:pt x="903" y="101"/>
                  </a:lnTo>
                  <a:lnTo>
                    <a:pt x="0" y="101"/>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4" name="Google Shape;594;p37"/>
            <p:cNvSpPr/>
            <p:nvPr/>
          </p:nvSpPr>
          <p:spPr>
            <a:xfrm>
              <a:off x="1088831" y="4130701"/>
              <a:ext cx="584142" cy="136645"/>
            </a:xfrm>
            <a:custGeom>
              <a:avLst/>
              <a:gdLst/>
              <a:ahLst/>
              <a:cxnLst/>
              <a:rect l="l" t="t" r="r" b="b"/>
              <a:pathLst>
                <a:path w="903" h="212" extrusionOk="0">
                  <a:moveTo>
                    <a:pt x="0" y="0"/>
                  </a:moveTo>
                  <a:lnTo>
                    <a:pt x="903" y="0"/>
                  </a:lnTo>
                  <a:lnTo>
                    <a:pt x="903" y="212"/>
                  </a:lnTo>
                  <a:lnTo>
                    <a:pt x="0" y="212"/>
                  </a:lnTo>
                  <a:lnTo>
                    <a:pt x="0" y="0"/>
                  </a:lnTo>
                  <a:close/>
                </a:path>
              </a:pathLst>
            </a:custGeom>
            <a:solidFill>
              <a:schemeClr val="accent1"/>
            </a:solidFill>
            <a:ln>
              <a:noFill/>
            </a:ln>
          </p:spPr>
          <p:txBody>
            <a:bodyPr spcFirstLastPara="1" wrap="square" lIns="90000" tIns="31300" rIns="90000" bIns="313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5" name="Google Shape;595;p37"/>
            <p:cNvSpPr/>
            <p:nvPr/>
          </p:nvSpPr>
          <p:spPr>
            <a:xfrm>
              <a:off x="2167091" y="3625570"/>
              <a:ext cx="1732983" cy="965574"/>
            </a:xfrm>
            <a:custGeom>
              <a:avLst/>
              <a:gdLst/>
              <a:ahLst/>
              <a:cxnLst/>
              <a:rect l="l" t="t" r="r" b="b"/>
              <a:pathLst>
                <a:path w="2677" h="1492" extrusionOk="0">
                  <a:moveTo>
                    <a:pt x="2677" y="1492"/>
                  </a:moveTo>
                  <a:lnTo>
                    <a:pt x="0" y="1492"/>
                  </a:lnTo>
                  <a:lnTo>
                    <a:pt x="137" y="0"/>
                  </a:lnTo>
                  <a:lnTo>
                    <a:pt x="2545" y="0"/>
                  </a:lnTo>
                  <a:lnTo>
                    <a:pt x="2677" y="149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6" name="Google Shape;596;p37"/>
            <p:cNvSpPr/>
            <p:nvPr/>
          </p:nvSpPr>
          <p:spPr>
            <a:xfrm>
              <a:off x="2216309" y="3551743"/>
              <a:ext cx="1642321" cy="74475"/>
            </a:xfrm>
            <a:custGeom>
              <a:avLst/>
              <a:gdLst/>
              <a:ahLst/>
              <a:cxnLst/>
              <a:rect l="l" t="t" r="r" b="b"/>
              <a:pathLst>
                <a:path w="2537" h="116" extrusionOk="0">
                  <a:moveTo>
                    <a:pt x="0" y="0"/>
                  </a:moveTo>
                  <a:lnTo>
                    <a:pt x="2537" y="0"/>
                  </a:lnTo>
                  <a:lnTo>
                    <a:pt x="2537" y="116"/>
                  </a:lnTo>
                  <a:lnTo>
                    <a:pt x="0" y="116"/>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7" name="Google Shape;597;p37"/>
            <p:cNvSpPr/>
            <p:nvPr/>
          </p:nvSpPr>
          <p:spPr>
            <a:xfrm>
              <a:off x="3386529" y="3765453"/>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8" name="Google Shape;598;p37"/>
            <p:cNvSpPr/>
            <p:nvPr/>
          </p:nvSpPr>
          <p:spPr>
            <a:xfrm>
              <a:off x="3386529" y="3858060"/>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99" name="Google Shape;599;p37"/>
            <p:cNvSpPr/>
            <p:nvPr/>
          </p:nvSpPr>
          <p:spPr>
            <a:xfrm>
              <a:off x="3545839" y="3765453"/>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0" name="Google Shape;600;p37"/>
            <p:cNvSpPr/>
            <p:nvPr/>
          </p:nvSpPr>
          <p:spPr>
            <a:xfrm>
              <a:off x="3545839" y="3858060"/>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1" name="Google Shape;601;p37"/>
            <p:cNvSpPr/>
            <p:nvPr/>
          </p:nvSpPr>
          <p:spPr>
            <a:xfrm>
              <a:off x="3386529" y="3858060"/>
              <a:ext cx="131464" cy="81598"/>
            </a:xfrm>
            <a:custGeom>
              <a:avLst/>
              <a:gdLst/>
              <a:ahLst/>
              <a:cxnLst/>
              <a:rect l="l" t="t" r="r" b="b"/>
              <a:pathLst>
                <a:path w="204" h="127" extrusionOk="0">
                  <a:moveTo>
                    <a:pt x="204" y="0"/>
                  </a:moveTo>
                  <a:lnTo>
                    <a:pt x="74" y="127"/>
                  </a:lnTo>
                  <a:lnTo>
                    <a:pt x="0" y="127"/>
                  </a:lnTo>
                  <a:lnTo>
                    <a:pt x="0" y="51"/>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2" name="Google Shape;602;p37"/>
            <p:cNvSpPr/>
            <p:nvPr/>
          </p:nvSpPr>
          <p:spPr>
            <a:xfrm>
              <a:off x="3438337" y="3765453"/>
              <a:ext cx="86779" cy="71884"/>
            </a:xfrm>
            <a:custGeom>
              <a:avLst/>
              <a:gdLst/>
              <a:ahLst/>
              <a:cxnLst/>
              <a:rect l="l" t="t" r="r" b="b"/>
              <a:pathLst>
                <a:path w="135" h="112" extrusionOk="0">
                  <a:moveTo>
                    <a:pt x="113" y="0"/>
                  </a:moveTo>
                  <a:lnTo>
                    <a:pt x="135" y="0"/>
                  </a:lnTo>
                  <a:lnTo>
                    <a:pt x="135" y="112"/>
                  </a:lnTo>
                  <a:lnTo>
                    <a:pt x="0" y="112"/>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3" name="Google Shape;603;p37"/>
            <p:cNvSpPr/>
            <p:nvPr/>
          </p:nvSpPr>
          <p:spPr>
            <a:xfrm>
              <a:off x="3545839" y="3765453"/>
              <a:ext cx="64760" cy="64760"/>
            </a:xfrm>
            <a:custGeom>
              <a:avLst/>
              <a:gdLst/>
              <a:ahLst/>
              <a:cxnLst/>
              <a:rect l="l" t="t" r="r" b="b"/>
              <a:pathLst>
                <a:path w="101" h="101" extrusionOk="0">
                  <a:moveTo>
                    <a:pt x="101" y="0"/>
                  </a:moveTo>
                  <a:lnTo>
                    <a:pt x="0" y="101"/>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4" name="Google Shape;604;p37"/>
            <p:cNvSpPr/>
            <p:nvPr/>
          </p:nvSpPr>
          <p:spPr>
            <a:xfrm>
              <a:off x="3486260" y="3900802"/>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5" name="Google Shape;605;p37"/>
            <p:cNvSpPr/>
            <p:nvPr/>
          </p:nvSpPr>
          <p:spPr>
            <a:xfrm>
              <a:off x="3545839" y="3765453"/>
              <a:ext cx="145063" cy="160606"/>
            </a:xfrm>
            <a:custGeom>
              <a:avLst/>
              <a:gdLst/>
              <a:ahLst/>
              <a:cxnLst/>
              <a:rect l="l" t="t" r="r" b="b"/>
              <a:pathLst>
                <a:path w="225" h="249" extrusionOk="0">
                  <a:moveTo>
                    <a:pt x="225" y="0"/>
                  </a:moveTo>
                  <a:lnTo>
                    <a:pt x="225" y="22"/>
                  </a:lnTo>
                  <a:lnTo>
                    <a:pt x="106" y="143"/>
                  </a:lnTo>
                  <a:lnTo>
                    <a:pt x="0" y="249"/>
                  </a:lnTo>
                  <a:lnTo>
                    <a:pt x="0" y="180"/>
                  </a:lnTo>
                  <a:lnTo>
                    <a:pt x="37" y="143"/>
                  </a:lnTo>
                  <a:lnTo>
                    <a:pt x="66" y="112"/>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6" name="Google Shape;606;p37"/>
            <p:cNvSpPr/>
            <p:nvPr/>
          </p:nvSpPr>
          <p:spPr>
            <a:xfrm>
              <a:off x="3386529" y="4244032"/>
              <a:ext cx="139882" cy="72532"/>
            </a:xfrm>
            <a:custGeom>
              <a:avLst/>
              <a:gdLst/>
              <a:ahLst/>
              <a:cxnLst/>
              <a:rect l="l" t="t" r="r" b="b"/>
              <a:pathLst>
                <a:path w="217" h="113" extrusionOk="0">
                  <a:moveTo>
                    <a:pt x="0" y="0"/>
                  </a:moveTo>
                  <a:lnTo>
                    <a:pt x="217" y="0"/>
                  </a:lnTo>
                  <a:lnTo>
                    <a:pt x="217"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7" name="Google Shape;607;p37"/>
            <p:cNvSpPr/>
            <p:nvPr/>
          </p:nvSpPr>
          <p:spPr>
            <a:xfrm>
              <a:off x="3386529" y="4337935"/>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8" name="Google Shape;608;p37"/>
            <p:cNvSpPr/>
            <p:nvPr/>
          </p:nvSpPr>
          <p:spPr>
            <a:xfrm>
              <a:off x="3545839" y="4244032"/>
              <a:ext cx="145063" cy="72532"/>
            </a:xfrm>
            <a:custGeom>
              <a:avLst/>
              <a:gdLst/>
              <a:ahLst/>
              <a:cxnLst/>
              <a:rect l="l" t="t" r="r" b="b"/>
              <a:pathLst>
                <a:path w="225" h="113" extrusionOk="0">
                  <a:moveTo>
                    <a:pt x="0" y="0"/>
                  </a:moveTo>
                  <a:lnTo>
                    <a:pt x="225" y="0"/>
                  </a:lnTo>
                  <a:lnTo>
                    <a:pt x="225"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09" name="Google Shape;609;p37"/>
            <p:cNvSpPr/>
            <p:nvPr/>
          </p:nvSpPr>
          <p:spPr>
            <a:xfrm>
              <a:off x="3545839" y="4337935"/>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0" name="Google Shape;610;p37"/>
            <p:cNvSpPr/>
            <p:nvPr/>
          </p:nvSpPr>
          <p:spPr>
            <a:xfrm>
              <a:off x="3386529" y="4337935"/>
              <a:ext cx="131464" cy="81598"/>
            </a:xfrm>
            <a:custGeom>
              <a:avLst/>
              <a:gdLst/>
              <a:ahLst/>
              <a:cxnLst/>
              <a:rect l="l" t="t" r="r" b="b"/>
              <a:pathLst>
                <a:path w="204" h="127" extrusionOk="0">
                  <a:moveTo>
                    <a:pt x="204" y="0"/>
                  </a:moveTo>
                  <a:lnTo>
                    <a:pt x="74" y="127"/>
                  </a:lnTo>
                  <a:lnTo>
                    <a:pt x="0" y="127"/>
                  </a:lnTo>
                  <a:lnTo>
                    <a:pt x="0" y="50"/>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1" name="Google Shape;611;p37"/>
            <p:cNvSpPr/>
            <p:nvPr/>
          </p:nvSpPr>
          <p:spPr>
            <a:xfrm>
              <a:off x="3438337" y="4244032"/>
              <a:ext cx="86779" cy="72532"/>
            </a:xfrm>
            <a:custGeom>
              <a:avLst/>
              <a:gdLst/>
              <a:ahLst/>
              <a:cxnLst/>
              <a:rect l="l" t="t" r="r" b="b"/>
              <a:pathLst>
                <a:path w="135" h="113" extrusionOk="0">
                  <a:moveTo>
                    <a:pt x="113" y="0"/>
                  </a:moveTo>
                  <a:lnTo>
                    <a:pt x="135" y="0"/>
                  </a:lnTo>
                  <a:lnTo>
                    <a:pt x="135" y="113"/>
                  </a:lnTo>
                  <a:lnTo>
                    <a:pt x="0" y="113"/>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2" name="Google Shape;612;p37"/>
            <p:cNvSpPr/>
            <p:nvPr/>
          </p:nvSpPr>
          <p:spPr>
            <a:xfrm>
              <a:off x="3545839" y="4244032"/>
              <a:ext cx="64760" cy="66056"/>
            </a:xfrm>
            <a:custGeom>
              <a:avLst/>
              <a:gdLst/>
              <a:ahLst/>
              <a:cxnLst/>
              <a:rect l="l" t="t" r="r" b="b"/>
              <a:pathLst>
                <a:path w="101" h="103" extrusionOk="0">
                  <a:moveTo>
                    <a:pt x="101" y="0"/>
                  </a:moveTo>
                  <a:lnTo>
                    <a:pt x="0" y="103"/>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3" name="Google Shape;613;p37"/>
            <p:cNvSpPr/>
            <p:nvPr/>
          </p:nvSpPr>
          <p:spPr>
            <a:xfrm>
              <a:off x="3486260" y="4380676"/>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4" name="Google Shape;614;p37"/>
            <p:cNvSpPr/>
            <p:nvPr/>
          </p:nvSpPr>
          <p:spPr>
            <a:xfrm>
              <a:off x="3545839" y="4244032"/>
              <a:ext cx="145063" cy="161901"/>
            </a:xfrm>
            <a:custGeom>
              <a:avLst/>
              <a:gdLst/>
              <a:ahLst/>
              <a:cxnLst/>
              <a:rect l="l" t="t" r="r" b="b"/>
              <a:pathLst>
                <a:path w="225" h="251" extrusionOk="0">
                  <a:moveTo>
                    <a:pt x="225" y="0"/>
                  </a:moveTo>
                  <a:lnTo>
                    <a:pt x="225" y="23"/>
                  </a:lnTo>
                  <a:lnTo>
                    <a:pt x="106" y="145"/>
                  </a:lnTo>
                  <a:lnTo>
                    <a:pt x="0" y="251"/>
                  </a:lnTo>
                  <a:lnTo>
                    <a:pt x="0" y="182"/>
                  </a:lnTo>
                  <a:lnTo>
                    <a:pt x="37" y="145"/>
                  </a:lnTo>
                  <a:lnTo>
                    <a:pt x="66" y="113"/>
                  </a:lnTo>
                  <a:lnTo>
                    <a:pt x="180" y="0"/>
                  </a:lnTo>
                  <a:lnTo>
                    <a:pt x="225"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5" name="Google Shape;615;p37"/>
            <p:cNvSpPr/>
            <p:nvPr/>
          </p:nvSpPr>
          <p:spPr>
            <a:xfrm>
              <a:off x="3386529" y="4005714"/>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6" name="Google Shape;616;p37"/>
            <p:cNvSpPr/>
            <p:nvPr/>
          </p:nvSpPr>
          <p:spPr>
            <a:xfrm>
              <a:off x="3386529" y="4098321"/>
              <a:ext cx="139882" cy="82893"/>
            </a:xfrm>
            <a:custGeom>
              <a:avLst/>
              <a:gdLst/>
              <a:ahLst/>
              <a:cxnLst/>
              <a:rect l="l" t="t" r="r" b="b"/>
              <a:pathLst>
                <a:path w="217" h="129" extrusionOk="0">
                  <a:moveTo>
                    <a:pt x="0" y="0"/>
                  </a:moveTo>
                  <a:lnTo>
                    <a:pt x="217" y="0"/>
                  </a:lnTo>
                  <a:lnTo>
                    <a:pt x="217"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7" name="Google Shape;617;p37"/>
            <p:cNvSpPr/>
            <p:nvPr/>
          </p:nvSpPr>
          <p:spPr>
            <a:xfrm>
              <a:off x="3545839" y="4005714"/>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8" name="Google Shape;618;p37"/>
            <p:cNvSpPr/>
            <p:nvPr/>
          </p:nvSpPr>
          <p:spPr>
            <a:xfrm>
              <a:off x="3545839" y="4098321"/>
              <a:ext cx="145063" cy="82893"/>
            </a:xfrm>
            <a:custGeom>
              <a:avLst/>
              <a:gdLst/>
              <a:ahLst/>
              <a:cxnLst/>
              <a:rect l="l" t="t" r="r" b="b"/>
              <a:pathLst>
                <a:path w="225" h="129" extrusionOk="0">
                  <a:moveTo>
                    <a:pt x="0" y="0"/>
                  </a:moveTo>
                  <a:lnTo>
                    <a:pt x="225" y="0"/>
                  </a:lnTo>
                  <a:lnTo>
                    <a:pt x="225"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19" name="Google Shape;619;p37"/>
            <p:cNvSpPr/>
            <p:nvPr/>
          </p:nvSpPr>
          <p:spPr>
            <a:xfrm>
              <a:off x="3386529" y="4098321"/>
              <a:ext cx="131464" cy="82893"/>
            </a:xfrm>
            <a:custGeom>
              <a:avLst/>
              <a:gdLst/>
              <a:ahLst/>
              <a:cxnLst/>
              <a:rect l="l" t="t" r="r" b="b"/>
              <a:pathLst>
                <a:path w="204" h="129" extrusionOk="0">
                  <a:moveTo>
                    <a:pt x="204" y="0"/>
                  </a:moveTo>
                  <a:lnTo>
                    <a:pt x="74" y="129"/>
                  </a:lnTo>
                  <a:lnTo>
                    <a:pt x="0" y="129"/>
                  </a:lnTo>
                  <a:lnTo>
                    <a:pt x="0" y="50"/>
                  </a:lnTo>
                  <a:lnTo>
                    <a:pt x="51" y="0"/>
                  </a:lnTo>
                  <a:lnTo>
                    <a:pt x="204" y="0"/>
                  </a:lnTo>
                  <a:close/>
                </a:path>
              </a:pathLst>
            </a:custGeom>
            <a:solidFill>
              <a:schemeClr val="accent4"/>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20" name="Google Shape;620;p37"/>
            <p:cNvSpPr/>
            <p:nvPr/>
          </p:nvSpPr>
          <p:spPr>
            <a:xfrm>
              <a:off x="3438337" y="4005714"/>
              <a:ext cx="86779" cy="73179"/>
            </a:xfrm>
            <a:custGeom>
              <a:avLst/>
              <a:gdLst/>
              <a:ahLst/>
              <a:cxnLst/>
              <a:rect l="l" t="t" r="r" b="b"/>
              <a:pathLst>
                <a:path w="135" h="114" extrusionOk="0">
                  <a:moveTo>
                    <a:pt x="113" y="0"/>
                  </a:moveTo>
                  <a:lnTo>
                    <a:pt x="135" y="0"/>
                  </a:lnTo>
                  <a:lnTo>
                    <a:pt x="135" y="114"/>
                  </a:lnTo>
                  <a:lnTo>
                    <a:pt x="0" y="114"/>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21" name="Google Shape;621;p37"/>
            <p:cNvSpPr/>
            <p:nvPr/>
          </p:nvSpPr>
          <p:spPr>
            <a:xfrm>
              <a:off x="3545839" y="4005714"/>
              <a:ext cx="64760" cy="64113"/>
            </a:xfrm>
            <a:custGeom>
              <a:avLst/>
              <a:gdLst/>
              <a:ahLst/>
              <a:cxnLst/>
              <a:rect l="l" t="t" r="r" b="b"/>
              <a:pathLst>
                <a:path w="101" h="100" extrusionOk="0">
                  <a:moveTo>
                    <a:pt x="101" y="0"/>
                  </a:moveTo>
                  <a:lnTo>
                    <a:pt x="0" y="100"/>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22" name="Google Shape;622;p37"/>
            <p:cNvSpPr/>
            <p:nvPr/>
          </p:nvSpPr>
          <p:spPr>
            <a:xfrm>
              <a:off x="3486260" y="4143006"/>
              <a:ext cx="38856" cy="38209"/>
            </a:xfrm>
            <a:custGeom>
              <a:avLst/>
              <a:gdLst/>
              <a:ahLst/>
              <a:cxnLst/>
              <a:rect l="l" t="t" r="r" b="b"/>
              <a:pathLst>
                <a:path w="61" h="60" extrusionOk="0">
                  <a:moveTo>
                    <a:pt x="0" y="60"/>
                  </a:moveTo>
                  <a:lnTo>
                    <a:pt x="61" y="0"/>
                  </a:lnTo>
                  <a:lnTo>
                    <a:pt x="61" y="60"/>
                  </a:lnTo>
                  <a:lnTo>
                    <a:pt x="0" y="6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23" name="Google Shape;623;p37"/>
            <p:cNvSpPr/>
            <p:nvPr/>
          </p:nvSpPr>
          <p:spPr>
            <a:xfrm>
              <a:off x="3545839" y="4005714"/>
              <a:ext cx="145063" cy="160606"/>
            </a:xfrm>
            <a:custGeom>
              <a:avLst/>
              <a:gdLst/>
              <a:ahLst/>
              <a:cxnLst/>
              <a:rect l="l" t="t" r="r" b="b"/>
              <a:pathLst>
                <a:path w="225" h="249" extrusionOk="0">
                  <a:moveTo>
                    <a:pt x="225" y="0"/>
                  </a:moveTo>
                  <a:lnTo>
                    <a:pt x="225" y="24"/>
                  </a:lnTo>
                  <a:lnTo>
                    <a:pt x="106" y="143"/>
                  </a:lnTo>
                  <a:lnTo>
                    <a:pt x="0" y="249"/>
                  </a:lnTo>
                  <a:lnTo>
                    <a:pt x="0" y="180"/>
                  </a:lnTo>
                  <a:lnTo>
                    <a:pt x="37" y="143"/>
                  </a:lnTo>
                  <a:lnTo>
                    <a:pt x="66" y="114"/>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24" name="Google Shape;624;p37"/>
            <p:cNvSpPr/>
            <p:nvPr/>
          </p:nvSpPr>
          <p:spPr>
            <a:xfrm>
              <a:off x="2345182"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2"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25" name="Google Shape;625;p37"/>
            <p:cNvSpPr/>
            <p:nvPr/>
          </p:nvSpPr>
          <p:spPr>
            <a:xfrm>
              <a:off x="2365258" y="3757034"/>
              <a:ext cx="62818" cy="27199"/>
            </a:xfrm>
            <a:custGeom>
              <a:avLst/>
              <a:gdLst/>
              <a:ahLst/>
              <a:cxnLst/>
              <a:rect l="l" t="t" r="r" b="b"/>
              <a:pathLst>
                <a:path w="98" h="43" extrusionOk="0">
                  <a:moveTo>
                    <a:pt x="98" y="19"/>
                  </a:moveTo>
                  <a:lnTo>
                    <a:pt x="74" y="43"/>
                  </a:lnTo>
                  <a:lnTo>
                    <a:pt x="24" y="43"/>
                  </a:lnTo>
                  <a:lnTo>
                    <a:pt x="0" y="19"/>
                  </a:lnTo>
                  <a:cubicBezTo>
                    <a:pt x="14" y="8"/>
                    <a:pt x="33" y="0"/>
                    <a:pt x="51" y="0"/>
                  </a:cubicBezTo>
                  <a:cubicBezTo>
                    <a:pt x="70"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26" name="Google Shape;626;p37"/>
            <p:cNvSpPr/>
            <p:nvPr/>
          </p:nvSpPr>
          <p:spPr>
            <a:xfrm>
              <a:off x="2363963" y="3832803"/>
              <a:ext cx="64113" cy="26552"/>
            </a:xfrm>
            <a:custGeom>
              <a:avLst/>
              <a:gdLst/>
              <a:ahLst/>
              <a:cxnLst/>
              <a:rect l="l" t="t" r="r" b="b"/>
              <a:pathLst>
                <a:path w="100" h="42" extrusionOk="0">
                  <a:moveTo>
                    <a:pt x="76" y="0"/>
                  </a:moveTo>
                  <a:lnTo>
                    <a:pt x="100" y="23"/>
                  </a:lnTo>
                  <a:cubicBezTo>
                    <a:pt x="87" y="34"/>
                    <a:pt x="69" y="42"/>
                    <a:pt x="50" y="42"/>
                  </a:cubicBezTo>
                  <a:cubicBezTo>
                    <a:pt x="32" y="42"/>
                    <a:pt x="13" y="37"/>
                    <a:pt x="0" y="23"/>
                  </a:cubicBezTo>
                  <a:lnTo>
                    <a:pt x="24" y="0"/>
                  </a:lnTo>
                  <a:lnTo>
                    <a:pt x="76"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27" name="Google Shape;627;p37"/>
            <p:cNvSpPr/>
            <p:nvPr/>
          </p:nvSpPr>
          <p:spPr>
            <a:xfrm>
              <a:off x="242030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28" name="Google Shape;628;p37"/>
            <p:cNvSpPr/>
            <p:nvPr/>
          </p:nvSpPr>
          <p:spPr>
            <a:xfrm>
              <a:off x="2480531"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0"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29" name="Google Shape;629;p37"/>
            <p:cNvSpPr/>
            <p:nvPr/>
          </p:nvSpPr>
          <p:spPr>
            <a:xfrm>
              <a:off x="2500607" y="3757034"/>
              <a:ext cx="62818" cy="27199"/>
            </a:xfrm>
            <a:custGeom>
              <a:avLst/>
              <a:gdLst/>
              <a:ahLst/>
              <a:cxnLst/>
              <a:rect l="l" t="t" r="r" b="b"/>
              <a:pathLst>
                <a:path w="98" h="43" extrusionOk="0">
                  <a:moveTo>
                    <a:pt x="98" y="19"/>
                  </a:moveTo>
                  <a:lnTo>
                    <a:pt x="75" y="43"/>
                  </a:lnTo>
                  <a:lnTo>
                    <a:pt x="24" y="43"/>
                  </a:lnTo>
                  <a:lnTo>
                    <a:pt x="0" y="19"/>
                  </a:lnTo>
                  <a:cubicBezTo>
                    <a:pt x="14" y="8"/>
                    <a:pt x="32" y="0"/>
                    <a:pt x="51" y="0"/>
                  </a:cubicBezTo>
                  <a:cubicBezTo>
                    <a:pt x="67"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30" name="Google Shape;630;p37"/>
            <p:cNvSpPr/>
            <p:nvPr/>
          </p:nvSpPr>
          <p:spPr>
            <a:xfrm>
              <a:off x="2499312" y="3832803"/>
              <a:ext cx="64113" cy="26552"/>
            </a:xfrm>
            <a:custGeom>
              <a:avLst/>
              <a:gdLst/>
              <a:ahLst/>
              <a:cxnLst/>
              <a:rect l="l" t="t" r="r" b="b"/>
              <a:pathLst>
                <a:path w="100" h="42" extrusionOk="0">
                  <a:moveTo>
                    <a:pt x="77" y="0"/>
                  </a:moveTo>
                  <a:lnTo>
                    <a:pt x="100" y="23"/>
                  </a:lnTo>
                  <a:cubicBezTo>
                    <a:pt x="87" y="34"/>
                    <a:pt x="69" y="42"/>
                    <a:pt x="50" y="42"/>
                  </a:cubicBezTo>
                  <a:cubicBezTo>
                    <a:pt x="32" y="42"/>
                    <a:pt x="13" y="37"/>
                    <a:pt x="0" y="23"/>
                  </a:cubicBezTo>
                  <a:lnTo>
                    <a:pt x="24" y="0"/>
                  </a:lnTo>
                  <a:lnTo>
                    <a:pt x="77"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31" name="Google Shape;631;p37"/>
            <p:cNvSpPr/>
            <p:nvPr/>
          </p:nvSpPr>
          <p:spPr>
            <a:xfrm>
              <a:off x="255565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32" name="Google Shape;632;p37"/>
            <p:cNvSpPr/>
            <p:nvPr/>
          </p:nvSpPr>
          <p:spPr>
            <a:xfrm>
              <a:off x="2195586" y="3679969"/>
              <a:ext cx="1649441" cy="45980"/>
            </a:xfrm>
            <a:custGeom>
              <a:avLst/>
              <a:gdLst/>
              <a:ahLst/>
              <a:cxnLst/>
              <a:rect l="l" t="t" r="r" b="b"/>
              <a:pathLst>
                <a:path w="2548" h="72" extrusionOk="0">
                  <a:moveTo>
                    <a:pt x="0" y="0"/>
                  </a:moveTo>
                  <a:lnTo>
                    <a:pt x="2548" y="0"/>
                  </a:lnTo>
                  <a:lnTo>
                    <a:pt x="2548" y="72"/>
                  </a:lnTo>
                  <a:lnTo>
                    <a:pt x="0" y="72"/>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33" name="Google Shape;633;p37"/>
            <p:cNvSpPr/>
            <p:nvPr/>
          </p:nvSpPr>
          <p:spPr>
            <a:xfrm>
              <a:off x="2127588" y="4483645"/>
              <a:ext cx="1801624" cy="47275"/>
            </a:xfrm>
            <a:custGeom>
              <a:avLst/>
              <a:gdLst/>
              <a:ahLst/>
              <a:cxnLst/>
              <a:rect l="l" t="t" r="r" b="b"/>
              <a:pathLst>
                <a:path w="2783" h="74" extrusionOk="0">
                  <a:moveTo>
                    <a:pt x="0" y="0"/>
                  </a:moveTo>
                  <a:lnTo>
                    <a:pt x="2783" y="0"/>
                  </a:lnTo>
                  <a:lnTo>
                    <a:pt x="2783" y="74"/>
                  </a:lnTo>
                  <a:lnTo>
                    <a:pt x="0" y="74"/>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34" name="Google Shape;634;p37"/>
            <p:cNvSpPr/>
            <p:nvPr/>
          </p:nvSpPr>
          <p:spPr>
            <a:xfrm>
              <a:off x="2411886" y="3499935"/>
              <a:ext cx="317973" cy="49218"/>
            </a:xfrm>
            <a:custGeom>
              <a:avLst/>
              <a:gdLst/>
              <a:ahLst/>
              <a:cxnLst/>
              <a:rect l="l" t="t" r="r" b="b"/>
              <a:pathLst>
                <a:path w="492" h="77" extrusionOk="0">
                  <a:moveTo>
                    <a:pt x="0" y="0"/>
                  </a:moveTo>
                  <a:lnTo>
                    <a:pt x="492" y="0"/>
                  </a:lnTo>
                  <a:lnTo>
                    <a:pt x="492" y="77"/>
                  </a:lnTo>
                  <a:lnTo>
                    <a:pt x="0" y="77"/>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35" name="Google Shape;635;p37"/>
            <p:cNvSpPr/>
            <p:nvPr/>
          </p:nvSpPr>
          <p:spPr>
            <a:xfrm>
              <a:off x="2886579" y="4077598"/>
              <a:ext cx="422236" cy="513551"/>
            </a:xfrm>
            <a:custGeom>
              <a:avLst/>
              <a:gdLst/>
              <a:ahLst/>
              <a:cxnLst/>
              <a:rect l="l" t="t" r="r" b="b"/>
              <a:pathLst>
                <a:path w="653" h="794" extrusionOk="0">
                  <a:moveTo>
                    <a:pt x="653" y="794"/>
                  </a:moveTo>
                  <a:lnTo>
                    <a:pt x="558" y="794"/>
                  </a:lnTo>
                  <a:lnTo>
                    <a:pt x="558" y="468"/>
                  </a:lnTo>
                  <a:cubicBezTo>
                    <a:pt x="558" y="262"/>
                    <a:pt x="391" y="95"/>
                    <a:pt x="185" y="95"/>
                  </a:cubicBezTo>
                  <a:lnTo>
                    <a:pt x="0" y="95"/>
                  </a:lnTo>
                  <a:lnTo>
                    <a:pt x="0" y="0"/>
                  </a:lnTo>
                  <a:lnTo>
                    <a:pt x="185" y="0"/>
                  </a:lnTo>
                  <a:cubicBezTo>
                    <a:pt x="444" y="0"/>
                    <a:pt x="653" y="209"/>
                    <a:pt x="653" y="468"/>
                  </a:cubicBezTo>
                  <a:lnTo>
                    <a:pt x="653" y="79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36" name="Google Shape;636;p37"/>
            <p:cNvSpPr/>
            <p:nvPr/>
          </p:nvSpPr>
          <p:spPr>
            <a:xfrm>
              <a:off x="2884636" y="4077598"/>
              <a:ext cx="424179" cy="508371"/>
            </a:xfrm>
            <a:custGeom>
              <a:avLst/>
              <a:gdLst/>
              <a:ahLst/>
              <a:cxnLst/>
              <a:rect l="l" t="t" r="r" b="b"/>
              <a:pathLst>
                <a:path w="656" h="786" extrusionOk="0">
                  <a:moveTo>
                    <a:pt x="656" y="786"/>
                  </a:moveTo>
                  <a:lnTo>
                    <a:pt x="561" y="786"/>
                  </a:lnTo>
                  <a:lnTo>
                    <a:pt x="561" y="775"/>
                  </a:lnTo>
                  <a:lnTo>
                    <a:pt x="656" y="775"/>
                  </a:lnTo>
                  <a:lnTo>
                    <a:pt x="656" y="786"/>
                  </a:lnTo>
                  <a:moveTo>
                    <a:pt x="656" y="738"/>
                  </a:moveTo>
                  <a:lnTo>
                    <a:pt x="561" y="738"/>
                  </a:lnTo>
                  <a:lnTo>
                    <a:pt x="561" y="725"/>
                  </a:lnTo>
                  <a:lnTo>
                    <a:pt x="656" y="725"/>
                  </a:lnTo>
                  <a:lnTo>
                    <a:pt x="656" y="738"/>
                  </a:lnTo>
                  <a:moveTo>
                    <a:pt x="656" y="691"/>
                  </a:moveTo>
                  <a:lnTo>
                    <a:pt x="561" y="691"/>
                  </a:lnTo>
                  <a:lnTo>
                    <a:pt x="561" y="677"/>
                  </a:lnTo>
                  <a:lnTo>
                    <a:pt x="656" y="677"/>
                  </a:lnTo>
                  <a:lnTo>
                    <a:pt x="656" y="691"/>
                  </a:lnTo>
                  <a:moveTo>
                    <a:pt x="656" y="643"/>
                  </a:moveTo>
                  <a:lnTo>
                    <a:pt x="561" y="643"/>
                  </a:lnTo>
                  <a:lnTo>
                    <a:pt x="561" y="630"/>
                  </a:lnTo>
                  <a:lnTo>
                    <a:pt x="656" y="630"/>
                  </a:lnTo>
                  <a:lnTo>
                    <a:pt x="656" y="643"/>
                  </a:lnTo>
                  <a:moveTo>
                    <a:pt x="656" y="595"/>
                  </a:moveTo>
                  <a:lnTo>
                    <a:pt x="561" y="595"/>
                  </a:lnTo>
                  <a:lnTo>
                    <a:pt x="561" y="582"/>
                  </a:lnTo>
                  <a:lnTo>
                    <a:pt x="656" y="582"/>
                  </a:lnTo>
                  <a:lnTo>
                    <a:pt x="656" y="595"/>
                  </a:lnTo>
                  <a:moveTo>
                    <a:pt x="656" y="548"/>
                  </a:moveTo>
                  <a:lnTo>
                    <a:pt x="561" y="548"/>
                  </a:lnTo>
                  <a:lnTo>
                    <a:pt x="561" y="534"/>
                  </a:lnTo>
                  <a:lnTo>
                    <a:pt x="656" y="534"/>
                  </a:lnTo>
                  <a:lnTo>
                    <a:pt x="656" y="548"/>
                  </a:lnTo>
                  <a:moveTo>
                    <a:pt x="656" y="497"/>
                  </a:moveTo>
                  <a:lnTo>
                    <a:pt x="561" y="497"/>
                  </a:lnTo>
                  <a:lnTo>
                    <a:pt x="561" y="484"/>
                  </a:lnTo>
                  <a:lnTo>
                    <a:pt x="656" y="484"/>
                  </a:lnTo>
                  <a:lnTo>
                    <a:pt x="656" y="497"/>
                  </a:lnTo>
                  <a:moveTo>
                    <a:pt x="561" y="452"/>
                  </a:moveTo>
                  <a:cubicBezTo>
                    <a:pt x="561" y="450"/>
                    <a:pt x="561" y="444"/>
                    <a:pt x="561" y="442"/>
                  </a:cubicBezTo>
                  <a:lnTo>
                    <a:pt x="656" y="437"/>
                  </a:lnTo>
                  <a:cubicBezTo>
                    <a:pt x="656" y="442"/>
                    <a:pt x="656" y="444"/>
                    <a:pt x="656" y="450"/>
                  </a:cubicBezTo>
                  <a:lnTo>
                    <a:pt x="561" y="452"/>
                  </a:lnTo>
                  <a:moveTo>
                    <a:pt x="556" y="410"/>
                  </a:moveTo>
                  <a:cubicBezTo>
                    <a:pt x="556" y="407"/>
                    <a:pt x="556" y="402"/>
                    <a:pt x="553" y="399"/>
                  </a:cubicBezTo>
                  <a:lnTo>
                    <a:pt x="648" y="381"/>
                  </a:lnTo>
                  <a:cubicBezTo>
                    <a:pt x="648" y="386"/>
                    <a:pt x="651" y="389"/>
                    <a:pt x="651" y="394"/>
                  </a:cubicBezTo>
                  <a:lnTo>
                    <a:pt x="556" y="410"/>
                  </a:lnTo>
                  <a:moveTo>
                    <a:pt x="548" y="368"/>
                  </a:moveTo>
                  <a:cubicBezTo>
                    <a:pt x="548" y="365"/>
                    <a:pt x="545" y="360"/>
                    <a:pt x="545" y="357"/>
                  </a:cubicBezTo>
                  <a:lnTo>
                    <a:pt x="638" y="328"/>
                  </a:lnTo>
                  <a:cubicBezTo>
                    <a:pt x="638" y="333"/>
                    <a:pt x="640" y="336"/>
                    <a:pt x="640" y="341"/>
                  </a:cubicBezTo>
                  <a:lnTo>
                    <a:pt x="548" y="368"/>
                  </a:lnTo>
                  <a:moveTo>
                    <a:pt x="534" y="328"/>
                  </a:moveTo>
                  <a:cubicBezTo>
                    <a:pt x="532" y="325"/>
                    <a:pt x="532" y="323"/>
                    <a:pt x="529" y="317"/>
                  </a:cubicBezTo>
                  <a:lnTo>
                    <a:pt x="617" y="278"/>
                  </a:lnTo>
                  <a:cubicBezTo>
                    <a:pt x="619" y="283"/>
                    <a:pt x="619" y="286"/>
                    <a:pt x="622" y="291"/>
                  </a:cubicBezTo>
                  <a:lnTo>
                    <a:pt x="534" y="328"/>
                  </a:lnTo>
                  <a:moveTo>
                    <a:pt x="516" y="288"/>
                  </a:moveTo>
                  <a:cubicBezTo>
                    <a:pt x="513" y="286"/>
                    <a:pt x="513" y="283"/>
                    <a:pt x="511" y="278"/>
                  </a:cubicBezTo>
                  <a:lnTo>
                    <a:pt x="593" y="230"/>
                  </a:lnTo>
                  <a:cubicBezTo>
                    <a:pt x="595" y="233"/>
                    <a:pt x="598" y="238"/>
                    <a:pt x="598" y="241"/>
                  </a:cubicBezTo>
                  <a:lnTo>
                    <a:pt x="516" y="288"/>
                  </a:lnTo>
                  <a:moveTo>
                    <a:pt x="492" y="254"/>
                  </a:moveTo>
                  <a:cubicBezTo>
                    <a:pt x="490" y="251"/>
                    <a:pt x="487" y="249"/>
                    <a:pt x="487" y="246"/>
                  </a:cubicBezTo>
                  <a:lnTo>
                    <a:pt x="564" y="188"/>
                  </a:lnTo>
                  <a:cubicBezTo>
                    <a:pt x="566" y="190"/>
                    <a:pt x="569" y="196"/>
                    <a:pt x="572" y="198"/>
                  </a:cubicBezTo>
                  <a:lnTo>
                    <a:pt x="492" y="254"/>
                  </a:lnTo>
                  <a:moveTo>
                    <a:pt x="466" y="220"/>
                  </a:moveTo>
                  <a:cubicBezTo>
                    <a:pt x="463" y="217"/>
                    <a:pt x="460" y="214"/>
                    <a:pt x="458" y="212"/>
                  </a:cubicBezTo>
                  <a:lnTo>
                    <a:pt x="527" y="146"/>
                  </a:lnTo>
                  <a:cubicBezTo>
                    <a:pt x="529" y="148"/>
                    <a:pt x="532" y="151"/>
                    <a:pt x="534" y="156"/>
                  </a:cubicBezTo>
                  <a:lnTo>
                    <a:pt x="466" y="220"/>
                  </a:lnTo>
                  <a:moveTo>
                    <a:pt x="437" y="190"/>
                  </a:moveTo>
                  <a:cubicBezTo>
                    <a:pt x="434" y="188"/>
                    <a:pt x="431" y="185"/>
                    <a:pt x="429" y="183"/>
                  </a:cubicBezTo>
                  <a:lnTo>
                    <a:pt x="490" y="108"/>
                  </a:lnTo>
                  <a:cubicBezTo>
                    <a:pt x="492" y="111"/>
                    <a:pt x="497" y="114"/>
                    <a:pt x="500" y="116"/>
                  </a:cubicBezTo>
                  <a:lnTo>
                    <a:pt x="437" y="190"/>
                  </a:lnTo>
                  <a:moveTo>
                    <a:pt x="402" y="164"/>
                  </a:moveTo>
                  <a:cubicBezTo>
                    <a:pt x="400" y="161"/>
                    <a:pt x="397" y="159"/>
                    <a:pt x="394" y="159"/>
                  </a:cubicBezTo>
                  <a:lnTo>
                    <a:pt x="447" y="79"/>
                  </a:lnTo>
                  <a:cubicBezTo>
                    <a:pt x="450" y="82"/>
                    <a:pt x="455" y="85"/>
                    <a:pt x="458" y="87"/>
                  </a:cubicBezTo>
                  <a:lnTo>
                    <a:pt x="402" y="164"/>
                  </a:lnTo>
                  <a:moveTo>
                    <a:pt x="368" y="140"/>
                  </a:moveTo>
                  <a:cubicBezTo>
                    <a:pt x="365" y="138"/>
                    <a:pt x="363" y="138"/>
                    <a:pt x="357" y="135"/>
                  </a:cubicBezTo>
                  <a:lnTo>
                    <a:pt x="402" y="50"/>
                  </a:lnTo>
                  <a:cubicBezTo>
                    <a:pt x="407" y="53"/>
                    <a:pt x="410" y="56"/>
                    <a:pt x="415" y="56"/>
                  </a:cubicBezTo>
                  <a:lnTo>
                    <a:pt x="368" y="140"/>
                  </a:lnTo>
                  <a:moveTo>
                    <a:pt x="328" y="122"/>
                  </a:moveTo>
                  <a:cubicBezTo>
                    <a:pt x="325" y="119"/>
                    <a:pt x="323" y="119"/>
                    <a:pt x="318" y="119"/>
                  </a:cubicBezTo>
                  <a:lnTo>
                    <a:pt x="352" y="29"/>
                  </a:lnTo>
                  <a:cubicBezTo>
                    <a:pt x="357" y="32"/>
                    <a:pt x="360" y="32"/>
                    <a:pt x="365" y="34"/>
                  </a:cubicBezTo>
                  <a:lnTo>
                    <a:pt x="328" y="122"/>
                  </a:lnTo>
                  <a:moveTo>
                    <a:pt x="288" y="108"/>
                  </a:moveTo>
                  <a:cubicBezTo>
                    <a:pt x="286" y="108"/>
                    <a:pt x="281" y="106"/>
                    <a:pt x="278" y="106"/>
                  </a:cubicBezTo>
                  <a:lnTo>
                    <a:pt x="302" y="13"/>
                  </a:lnTo>
                  <a:cubicBezTo>
                    <a:pt x="307" y="13"/>
                    <a:pt x="310" y="16"/>
                    <a:pt x="315" y="16"/>
                  </a:cubicBezTo>
                  <a:lnTo>
                    <a:pt x="288" y="108"/>
                  </a:lnTo>
                  <a:moveTo>
                    <a:pt x="246" y="101"/>
                  </a:moveTo>
                  <a:cubicBezTo>
                    <a:pt x="243" y="101"/>
                    <a:pt x="238" y="101"/>
                    <a:pt x="236" y="98"/>
                  </a:cubicBezTo>
                  <a:lnTo>
                    <a:pt x="249" y="3"/>
                  </a:lnTo>
                  <a:cubicBezTo>
                    <a:pt x="254" y="3"/>
                    <a:pt x="257" y="3"/>
                    <a:pt x="262" y="5"/>
                  </a:cubicBezTo>
                  <a:lnTo>
                    <a:pt x="246" y="101"/>
                  </a:lnTo>
                  <a:moveTo>
                    <a:pt x="204" y="95"/>
                  </a:moveTo>
                  <a:cubicBezTo>
                    <a:pt x="201" y="95"/>
                    <a:pt x="196" y="95"/>
                    <a:pt x="193" y="95"/>
                  </a:cubicBezTo>
                  <a:lnTo>
                    <a:pt x="196" y="0"/>
                  </a:lnTo>
                  <a:cubicBezTo>
                    <a:pt x="201" y="0"/>
                    <a:pt x="204" y="0"/>
                    <a:pt x="209" y="0"/>
                  </a:cubicBezTo>
                  <a:lnTo>
                    <a:pt x="204" y="95"/>
                  </a:lnTo>
                  <a:moveTo>
                    <a:pt x="159" y="95"/>
                  </a:moveTo>
                  <a:lnTo>
                    <a:pt x="146" y="95"/>
                  </a:lnTo>
                  <a:lnTo>
                    <a:pt x="146" y="0"/>
                  </a:lnTo>
                  <a:lnTo>
                    <a:pt x="159" y="0"/>
                  </a:lnTo>
                  <a:lnTo>
                    <a:pt x="159" y="95"/>
                  </a:lnTo>
                  <a:moveTo>
                    <a:pt x="111" y="95"/>
                  </a:moveTo>
                  <a:lnTo>
                    <a:pt x="98" y="95"/>
                  </a:lnTo>
                  <a:lnTo>
                    <a:pt x="98" y="0"/>
                  </a:lnTo>
                  <a:lnTo>
                    <a:pt x="111" y="0"/>
                  </a:lnTo>
                  <a:lnTo>
                    <a:pt x="111" y="95"/>
                  </a:lnTo>
                  <a:moveTo>
                    <a:pt x="61" y="95"/>
                  </a:moveTo>
                  <a:lnTo>
                    <a:pt x="48" y="95"/>
                  </a:lnTo>
                  <a:lnTo>
                    <a:pt x="48" y="0"/>
                  </a:lnTo>
                  <a:lnTo>
                    <a:pt x="61" y="0"/>
                  </a:lnTo>
                  <a:lnTo>
                    <a:pt x="61" y="95"/>
                  </a:lnTo>
                  <a:moveTo>
                    <a:pt x="13" y="95"/>
                  </a:moveTo>
                  <a:lnTo>
                    <a:pt x="0" y="95"/>
                  </a:lnTo>
                  <a:lnTo>
                    <a:pt x="0" y="0"/>
                  </a:lnTo>
                  <a:lnTo>
                    <a:pt x="13" y="0"/>
                  </a:lnTo>
                  <a:lnTo>
                    <a:pt x="13" y="95"/>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37" name="Google Shape;637;p37"/>
            <p:cNvSpPr/>
            <p:nvPr/>
          </p:nvSpPr>
          <p:spPr>
            <a:xfrm>
              <a:off x="2762887" y="4202585"/>
              <a:ext cx="412523" cy="388562"/>
            </a:xfrm>
            <a:custGeom>
              <a:avLst/>
              <a:gdLst/>
              <a:ahLst/>
              <a:cxnLst/>
              <a:rect l="l" t="t" r="r" b="b"/>
              <a:pathLst>
                <a:path w="638" h="601" extrusionOk="0">
                  <a:moveTo>
                    <a:pt x="638" y="601"/>
                  </a:moveTo>
                  <a:lnTo>
                    <a:pt x="543" y="601"/>
                  </a:lnTo>
                  <a:lnTo>
                    <a:pt x="543" y="270"/>
                  </a:lnTo>
                  <a:cubicBezTo>
                    <a:pt x="543" y="175"/>
                    <a:pt x="466" y="98"/>
                    <a:pt x="371" y="98"/>
                  </a:cubicBezTo>
                  <a:lnTo>
                    <a:pt x="0" y="98"/>
                  </a:lnTo>
                  <a:lnTo>
                    <a:pt x="0" y="0"/>
                  </a:lnTo>
                  <a:lnTo>
                    <a:pt x="371" y="0"/>
                  </a:lnTo>
                  <a:cubicBezTo>
                    <a:pt x="519" y="0"/>
                    <a:pt x="638" y="119"/>
                    <a:pt x="638" y="267"/>
                  </a:cubicBezTo>
                  <a:lnTo>
                    <a:pt x="638" y="601"/>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38" name="Google Shape;638;p37"/>
            <p:cNvSpPr/>
            <p:nvPr/>
          </p:nvSpPr>
          <p:spPr>
            <a:xfrm>
              <a:off x="2761591" y="4202585"/>
              <a:ext cx="413821" cy="371077"/>
            </a:xfrm>
            <a:custGeom>
              <a:avLst/>
              <a:gdLst/>
              <a:ahLst/>
              <a:cxnLst/>
              <a:rect l="l" t="t" r="r" b="b"/>
              <a:pathLst>
                <a:path w="640" h="574" extrusionOk="0">
                  <a:moveTo>
                    <a:pt x="640" y="574"/>
                  </a:moveTo>
                  <a:lnTo>
                    <a:pt x="545" y="574"/>
                  </a:lnTo>
                  <a:lnTo>
                    <a:pt x="545" y="561"/>
                  </a:lnTo>
                  <a:lnTo>
                    <a:pt x="640" y="561"/>
                  </a:lnTo>
                  <a:lnTo>
                    <a:pt x="640" y="574"/>
                  </a:lnTo>
                  <a:moveTo>
                    <a:pt x="640" y="527"/>
                  </a:moveTo>
                  <a:lnTo>
                    <a:pt x="545" y="527"/>
                  </a:lnTo>
                  <a:lnTo>
                    <a:pt x="545" y="513"/>
                  </a:lnTo>
                  <a:lnTo>
                    <a:pt x="640" y="513"/>
                  </a:lnTo>
                  <a:lnTo>
                    <a:pt x="640" y="527"/>
                  </a:lnTo>
                  <a:moveTo>
                    <a:pt x="640" y="479"/>
                  </a:moveTo>
                  <a:lnTo>
                    <a:pt x="545" y="479"/>
                  </a:lnTo>
                  <a:lnTo>
                    <a:pt x="545" y="466"/>
                  </a:lnTo>
                  <a:lnTo>
                    <a:pt x="640" y="466"/>
                  </a:lnTo>
                  <a:lnTo>
                    <a:pt x="640" y="479"/>
                  </a:lnTo>
                  <a:moveTo>
                    <a:pt x="640" y="431"/>
                  </a:moveTo>
                  <a:lnTo>
                    <a:pt x="545" y="431"/>
                  </a:lnTo>
                  <a:lnTo>
                    <a:pt x="545" y="418"/>
                  </a:lnTo>
                  <a:lnTo>
                    <a:pt x="640" y="418"/>
                  </a:lnTo>
                  <a:lnTo>
                    <a:pt x="640" y="431"/>
                  </a:lnTo>
                  <a:moveTo>
                    <a:pt x="640" y="384"/>
                  </a:moveTo>
                  <a:lnTo>
                    <a:pt x="545" y="384"/>
                  </a:lnTo>
                  <a:lnTo>
                    <a:pt x="545" y="371"/>
                  </a:lnTo>
                  <a:lnTo>
                    <a:pt x="640" y="371"/>
                  </a:lnTo>
                  <a:lnTo>
                    <a:pt x="640" y="384"/>
                  </a:lnTo>
                  <a:moveTo>
                    <a:pt x="640" y="336"/>
                  </a:moveTo>
                  <a:lnTo>
                    <a:pt x="545" y="336"/>
                  </a:lnTo>
                  <a:lnTo>
                    <a:pt x="545" y="323"/>
                  </a:lnTo>
                  <a:lnTo>
                    <a:pt x="640" y="323"/>
                  </a:lnTo>
                  <a:lnTo>
                    <a:pt x="640" y="336"/>
                  </a:lnTo>
                  <a:moveTo>
                    <a:pt x="640" y="286"/>
                  </a:moveTo>
                  <a:lnTo>
                    <a:pt x="545" y="286"/>
                  </a:lnTo>
                  <a:lnTo>
                    <a:pt x="545" y="273"/>
                  </a:lnTo>
                  <a:lnTo>
                    <a:pt x="640" y="273"/>
                  </a:lnTo>
                  <a:lnTo>
                    <a:pt x="640" y="286"/>
                  </a:lnTo>
                  <a:moveTo>
                    <a:pt x="542" y="246"/>
                  </a:moveTo>
                  <a:cubicBezTo>
                    <a:pt x="542" y="244"/>
                    <a:pt x="542" y="241"/>
                    <a:pt x="539" y="236"/>
                  </a:cubicBezTo>
                  <a:lnTo>
                    <a:pt x="635" y="217"/>
                  </a:lnTo>
                  <a:cubicBezTo>
                    <a:pt x="635" y="222"/>
                    <a:pt x="637" y="228"/>
                    <a:pt x="637" y="230"/>
                  </a:cubicBezTo>
                  <a:lnTo>
                    <a:pt x="542" y="246"/>
                  </a:lnTo>
                  <a:moveTo>
                    <a:pt x="534" y="209"/>
                  </a:moveTo>
                  <a:cubicBezTo>
                    <a:pt x="534" y="206"/>
                    <a:pt x="531" y="204"/>
                    <a:pt x="531" y="201"/>
                  </a:cubicBezTo>
                  <a:lnTo>
                    <a:pt x="619" y="162"/>
                  </a:lnTo>
                  <a:cubicBezTo>
                    <a:pt x="621" y="167"/>
                    <a:pt x="621" y="169"/>
                    <a:pt x="624" y="175"/>
                  </a:cubicBezTo>
                  <a:lnTo>
                    <a:pt x="534" y="209"/>
                  </a:lnTo>
                  <a:moveTo>
                    <a:pt x="515" y="175"/>
                  </a:moveTo>
                  <a:cubicBezTo>
                    <a:pt x="513" y="172"/>
                    <a:pt x="513" y="169"/>
                    <a:pt x="510" y="167"/>
                  </a:cubicBezTo>
                  <a:lnTo>
                    <a:pt x="587" y="111"/>
                  </a:lnTo>
                  <a:cubicBezTo>
                    <a:pt x="590" y="114"/>
                    <a:pt x="592" y="119"/>
                    <a:pt x="595" y="124"/>
                  </a:cubicBezTo>
                  <a:lnTo>
                    <a:pt x="515" y="175"/>
                  </a:lnTo>
                  <a:moveTo>
                    <a:pt x="492" y="146"/>
                  </a:moveTo>
                  <a:cubicBezTo>
                    <a:pt x="489" y="143"/>
                    <a:pt x="486" y="140"/>
                    <a:pt x="484" y="140"/>
                  </a:cubicBezTo>
                  <a:lnTo>
                    <a:pt x="547" y="69"/>
                  </a:lnTo>
                  <a:cubicBezTo>
                    <a:pt x="550" y="72"/>
                    <a:pt x="555" y="74"/>
                    <a:pt x="558" y="80"/>
                  </a:cubicBezTo>
                  <a:lnTo>
                    <a:pt x="492" y="146"/>
                  </a:lnTo>
                  <a:moveTo>
                    <a:pt x="463" y="124"/>
                  </a:moveTo>
                  <a:cubicBezTo>
                    <a:pt x="460" y="122"/>
                    <a:pt x="457" y="122"/>
                    <a:pt x="455" y="119"/>
                  </a:cubicBezTo>
                  <a:lnTo>
                    <a:pt x="502" y="35"/>
                  </a:lnTo>
                  <a:cubicBezTo>
                    <a:pt x="508" y="37"/>
                    <a:pt x="510" y="40"/>
                    <a:pt x="515" y="42"/>
                  </a:cubicBezTo>
                  <a:lnTo>
                    <a:pt x="463" y="124"/>
                  </a:lnTo>
                  <a:moveTo>
                    <a:pt x="431" y="106"/>
                  </a:moveTo>
                  <a:cubicBezTo>
                    <a:pt x="428" y="106"/>
                    <a:pt x="426" y="103"/>
                    <a:pt x="423" y="103"/>
                  </a:cubicBezTo>
                  <a:lnTo>
                    <a:pt x="449" y="11"/>
                  </a:lnTo>
                  <a:cubicBezTo>
                    <a:pt x="455" y="13"/>
                    <a:pt x="460" y="13"/>
                    <a:pt x="463" y="16"/>
                  </a:cubicBezTo>
                  <a:lnTo>
                    <a:pt x="431" y="106"/>
                  </a:lnTo>
                  <a:moveTo>
                    <a:pt x="394" y="98"/>
                  </a:moveTo>
                  <a:cubicBezTo>
                    <a:pt x="391" y="98"/>
                    <a:pt x="388" y="98"/>
                    <a:pt x="383" y="98"/>
                  </a:cubicBezTo>
                  <a:lnTo>
                    <a:pt x="388" y="3"/>
                  </a:lnTo>
                  <a:cubicBezTo>
                    <a:pt x="394" y="3"/>
                    <a:pt x="399" y="3"/>
                    <a:pt x="404" y="3"/>
                  </a:cubicBezTo>
                  <a:lnTo>
                    <a:pt x="394" y="98"/>
                  </a:lnTo>
                  <a:moveTo>
                    <a:pt x="351" y="98"/>
                  </a:moveTo>
                  <a:lnTo>
                    <a:pt x="338" y="98"/>
                  </a:lnTo>
                  <a:lnTo>
                    <a:pt x="338" y="0"/>
                  </a:lnTo>
                  <a:lnTo>
                    <a:pt x="351" y="0"/>
                  </a:lnTo>
                  <a:lnTo>
                    <a:pt x="351" y="98"/>
                  </a:lnTo>
                  <a:moveTo>
                    <a:pt x="304" y="98"/>
                  </a:moveTo>
                  <a:lnTo>
                    <a:pt x="291" y="98"/>
                  </a:lnTo>
                  <a:lnTo>
                    <a:pt x="291" y="0"/>
                  </a:lnTo>
                  <a:lnTo>
                    <a:pt x="304" y="0"/>
                  </a:lnTo>
                  <a:lnTo>
                    <a:pt x="304" y="98"/>
                  </a:lnTo>
                  <a:moveTo>
                    <a:pt x="254" y="98"/>
                  </a:moveTo>
                  <a:lnTo>
                    <a:pt x="240" y="98"/>
                  </a:lnTo>
                  <a:lnTo>
                    <a:pt x="240" y="0"/>
                  </a:lnTo>
                  <a:lnTo>
                    <a:pt x="254" y="0"/>
                  </a:lnTo>
                  <a:lnTo>
                    <a:pt x="254" y="98"/>
                  </a:lnTo>
                  <a:moveTo>
                    <a:pt x="206" y="98"/>
                  </a:moveTo>
                  <a:lnTo>
                    <a:pt x="193" y="98"/>
                  </a:lnTo>
                  <a:lnTo>
                    <a:pt x="193" y="0"/>
                  </a:lnTo>
                  <a:lnTo>
                    <a:pt x="206" y="0"/>
                  </a:lnTo>
                  <a:lnTo>
                    <a:pt x="206" y="98"/>
                  </a:lnTo>
                  <a:moveTo>
                    <a:pt x="158" y="98"/>
                  </a:moveTo>
                  <a:lnTo>
                    <a:pt x="145" y="98"/>
                  </a:lnTo>
                  <a:lnTo>
                    <a:pt x="145" y="0"/>
                  </a:lnTo>
                  <a:lnTo>
                    <a:pt x="158" y="0"/>
                  </a:lnTo>
                  <a:lnTo>
                    <a:pt x="158" y="98"/>
                  </a:lnTo>
                  <a:moveTo>
                    <a:pt x="111" y="98"/>
                  </a:moveTo>
                  <a:lnTo>
                    <a:pt x="97" y="98"/>
                  </a:lnTo>
                  <a:lnTo>
                    <a:pt x="97" y="0"/>
                  </a:lnTo>
                  <a:lnTo>
                    <a:pt x="111" y="0"/>
                  </a:lnTo>
                  <a:lnTo>
                    <a:pt x="111" y="98"/>
                  </a:lnTo>
                  <a:moveTo>
                    <a:pt x="63" y="98"/>
                  </a:moveTo>
                  <a:lnTo>
                    <a:pt x="50" y="98"/>
                  </a:lnTo>
                  <a:lnTo>
                    <a:pt x="50" y="0"/>
                  </a:lnTo>
                  <a:lnTo>
                    <a:pt x="63" y="0"/>
                  </a:lnTo>
                  <a:lnTo>
                    <a:pt x="63" y="98"/>
                  </a:lnTo>
                  <a:moveTo>
                    <a:pt x="13" y="98"/>
                  </a:moveTo>
                  <a:lnTo>
                    <a:pt x="0" y="98"/>
                  </a:lnTo>
                  <a:lnTo>
                    <a:pt x="0" y="0"/>
                  </a:lnTo>
                  <a:lnTo>
                    <a:pt x="13" y="0"/>
                  </a:lnTo>
                  <a:lnTo>
                    <a:pt x="13" y="9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
          <p:nvSpPr>
            <p:cNvPr id="639" name="Google Shape;639;p37"/>
            <p:cNvSpPr/>
            <p:nvPr/>
          </p:nvSpPr>
          <p:spPr>
            <a:xfrm>
              <a:off x="1767520" y="3899507"/>
              <a:ext cx="1171513" cy="691640"/>
            </a:xfrm>
            <a:custGeom>
              <a:avLst/>
              <a:gdLst/>
              <a:ahLst/>
              <a:cxnLst/>
              <a:rect l="l" t="t" r="r" b="b"/>
              <a:pathLst>
                <a:path w="1810" h="1069" extrusionOk="0">
                  <a:moveTo>
                    <a:pt x="1810" y="1069"/>
                  </a:moveTo>
                  <a:lnTo>
                    <a:pt x="0" y="1069"/>
                  </a:lnTo>
                  <a:lnTo>
                    <a:pt x="124" y="0"/>
                  </a:lnTo>
                  <a:lnTo>
                    <a:pt x="1691" y="0"/>
                  </a:lnTo>
                  <a:lnTo>
                    <a:pt x="1810" y="1069"/>
                  </a:ln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0" name="Google Shape;640;p37"/>
            <p:cNvSpPr/>
            <p:nvPr/>
          </p:nvSpPr>
          <p:spPr>
            <a:xfrm>
              <a:off x="1906107" y="3858060"/>
              <a:ext cx="260338" cy="40799"/>
            </a:xfrm>
            <a:custGeom>
              <a:avLst/>
              <a:gdLst/>
              <a:ahLst/>
              <a:cxnLst/>
              <a:rect l="l" t="t" r="r" b="b"/>
              <a:pathLst>
                <a:path w="403" h="64" extrusionOk="0">
                  <a:moveTo>
                    <a:pt x="0" y="0"/>
                  </a:moveTo>
                  <a:lnTo>
                    <a:pt x="403" y="0"/>
                  </a:lnTo>
                  <a:lnTo>
                    <a:pt x="403" y="64"/>
                  </a:lnTo>
                  <a:lnTo>
                    <a:pt x="0" y="64"/>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1" name="Google Shape;641;p37"/>
            <p:cNvSpPr/>
            <p:nvPr/>
          </p:nvSpPr>
          <p:spPr>
            <a:xfrm>
              <a:off x="1981877" y="4135882"/>
              <a:ext cx="525206" cy="455264"/>
            </a:xfrm>
            <a:custGeom>
              <a:avLst/>
              <a:gdLst/>
              <a:ahLst/>
              <a:cxnLst/>
              <a:rect l="l" t="t" r="r" b="b"/>
              <a:pathLst>
                <a:path w="812" h="704" extrusionOk="0">
                  <a:moveTo>
                    <a:pt x="0" y="0"/>
                  </a:moveTo>
                  <a:lnTo>
                    <a:pt x="812" y="0"/>
                  </a:lnTo>
                  <a:lnTo>
                    <a:pt x="812" y="704"/>
                  </a:lnTo>
                  <a:lnTo>
                    <a:pt x="0" y="704"/>
                  </a:lnTo>
                  <a:lnTo>
                    <a:pt x="0"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2" name="Google Shape;642;p37"/>
            <p:cNvSpPr/>
            <p:nvPr/>
          </p:nvSpPr>
          <p:spPr>
            <a:xfrm>
              <a:off x="1954030" y="4075655"/>
              <a:ext cx="582197" cy="62818"/>
            </a:xfrm>
            <a:custGeom>
              <a:avLst/>
              <a:gdLst/>
              <a:ahLst/>
              <a:cxnLst/>
              <a:rect l="l" t="t" r="r" b="b"/>
              <a:pathLst>
                <a:path w="900" h="98" extrusionOk="0">
                  <a:moveTo>
                    <a:pt x="0" y="0"/>
                  </a:moveTo>
                  <a:lnTo>
                    <a:pt x="900" y="0"/>
                  </a:lnTo>
                  <a:lnTo>
                    <a:pt x="900" y="98"/>
                  </a:lnTo>
                  <a:lnTo>
                    <a:pt x="0" y="9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3" name="Google Shape;643;p37"/>
            <p:cNvSpPr/>
            <p:nvPr/>
          </p:nvSpPr>
          <p:spPr>
            <a:xfrm>
              <a:off x="2191053" y="4525092"/>
              <a:ext cx="108798" cy="21371"/>
            </a:xfrm>
            <a:custGeom>
              <a:avLst/>
              <a:gdLst/>
              <a:ahLst/>
              <a:cxnLst/>
              <a:rect l="l" t="t" r="r" b="b"/>
              <a:pathLst>
                <a:path w="169" h="34" extrusionOk="0">
                  <a:moveTo>
                    <a:pt x="0" y="0"/>
                  </a:moveTo>
                  <a:lnTo>
                    <a:pt x="169" y="0"/>
                  </a:lnTo>
                  <a:lnTo>
                    <a:pt x="169" y="34"/>
                  </a:lnTo>
                  <a:lnTo>
                    <a:pt x="0" y="34"/>
                  </a:ln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4" name="Google Shape;644;p37"/>
            <p:cNvSpPr/>
            <p:nvPr/>
          </p:nvSpPr>
          <p:spPr>
            <a:xfrm>
              <a:off x="2036275" y="417862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5" name="Google Shape;645;p37"/>
            <p:cNvSpPr/>
            <p:nvPr/>
          </p:nvSpPr>
          <p:spPr>
            <a:xfrm>
              <a:off x="2036275" y="4220071"/>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6" name="Google Shape;646;p37"/>
            <p:cNvSpPr/>
            <p:nvPr/>
          </p:nvSpPr>
          <p:spPr>
            <a:xfrm>
              <a:off x="2036275" y="4262812"/>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7" name="Google Shape;647;p37"/>
            <p:cNvSpPr/>
            <p:nvPr/>
          </p:nvSpPr>
          <p:spPr>
            <a:xfrm>
              <a:off x="2036275" y="4305554"/>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8" name="Google Shape;648;p37"/>
            <p:cNvSpPr/>
            <p:nvPr/>
          </p:nvSpPr>
          <p:spPr>
            <a:xfrm>
              <a:off x="2036275" y="4346353"/>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49" name="Google Shape;649;p37"/>
            <p:cNvSpPr/>
            <p:nvPr/>
          </p:nvSpPr>
          <p:spPr>
            <a:xfrm>
              <a:off x="2036275" y="4389743"/>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50" name="Google Shape;650;p37"/>
            <p:cNvSpPr/>
            <p:nvPr/>
          </p:nvSpPr>
          <p:spPr>
            <a:xfrm>
              <a:off x="2036275" y="4432485"/>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51" name="Google Shape;651;p37"/>
            <p:cNvSpPr/>
            <p:nvPr/>
          </p:nvSpPr>
          <p:spPr>
            <a:xfrm>
              <a:off x="2036275" y="447328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52" name="Google Shape;652;p37"/>
            <p:cNvSpPr/>
            <p:nvPr/>
          </p:nvSpPr>
          <p:spPr>
            <a:xfrm>
              <a:off x="2603576" y="4146244"/>
              <a:ext cx="211766" cy="233785"/>
            </a:xfrm>
            <a:custGeom>
              <a:avLst/>
              <a:gdLst/>
              <a:ahLst/>
              <a:cxnLst/>
              <a:rect l="l" t="t" r="r" b="b"/>
              <a:pathLst>
                <a:path w="328" h="362" extrusionOk="0">
                  <a:moveTo>
                    <a:pt x="0" y="0"/>
                  </a:moveTo>
                  <a:lnTo>
                    <a:pt x="328" y="0"/>
                  </a:lnTo>
                  <a:lnTo>
                    <a:pt x="328" y="362"/>
                  </a:lnTo>
                  <a:lnTo>
                    <a:pt x="0" y="3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53" name="Google Shape;653;p37"/>
            <p:cNvSpPr/>
            <p:nvPr/>
          </p:nvSpPr>
          <p:spPr>
            <a:xfrm>
              <a:off x="2603576" y="4146244"/>
              <a:ext cx="213709" cy="223423"/>
            </a:xfrm>
            <a:custGeom>
              <a:avLst/>
              <a:gdLst/>
              <a:ahLst/>
              <a:cxnLst/>
              <a:rect l="l" t="t" r="r" b="b"/>
              <a:pathLst>
                <a:path w="331" h="346" extrusionOk="0">
                  <a:moveTo>
                    <a:pt x="331" y="0"/>
                  </a:moveTo>
                  <a:lnTo>
                    <a:pt x="331" y="16"/>
                  </a:lnTo>
                  <a:lnTo>
                    <a:pt x="0" y="346"/>
                  </a:lnTo>
                  <a:lnTo>
                    <a:pt x="0" y="116"/>
                  </a:lnTo>
                  <a:lnTo>
                    <a:pt x="119" y="0"/>
                  </a:lnTo>
                  <a:lnTo>
                    <a:pt x="331"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654" name="Google Shape;654;p37"/>
            <p:cNvSpPr/>
            <p:nvPr/>
          </p:nvSpPr>
          <p:spPr>
            <a:xfrm>
              <a:off x="2672222" y="4233670"/>
              <a:ext cx="145063" cy="145064"/>
            </a:xfrm>
            <a:custGeom>
              <a:avLst/>
              <a:gdLst/>
              <a:ahLst/>
              <a:cxnLst/>
              <a:rect l="l" t="t" r="r" b="b"/>
              <a:pathLst>
                <a:path w="225" h="225" extrusionOk="0">
                  <a:moveTo>
                    <a:pt x="225" y="0"/>
                  </a:moveTo>
                  <a:lnTo>
                    <a:pt x="225" y="103"/>
                  </a:lnTo>
                  <a:lnTo>
                    <a:pt x="101" y="225"/>
                  </a:lnTo>
                  <a:lnTo>
                    <a:pt x="0" y="225"/>
                  </a:lnTo>
                  <a:lnTo>
                    <a:pt x="225" y="0"/>
                  </a:lnTo>
                  <a:close/>
                </a:path>
              </a:pathLst>
            </a:custGeom>
            <a:solidFill>
              <a:schemeClr val="accent4"/>
            </a:solidFill>
            <a:ln>
              <a:noFill/>
            </a:ln>
          </p:spPr>
          <p:txBody>
            <a:bodyPr spcFirstLastPara="1" wrap="square" lIns="90000" tIns="36000" rIns="90000" bIns="36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cxnSp>
          <p:nvCxnSpPr>
            <p:cNvPr id="655" name="Google Shape;655;p37"/>
            <p:cNvCxnSpPr/>
            <p:nvPr/>
          </p:nvCxnSpPr>
          <p:spPr>
            <a:xfrm>
              <a:off x="106675" y="4595950"/>
              <a:ext cx="3904500" cy="0"/>
            </a:xfrm>
            <a:prstGeom prst="straightConnector1">
              <a:avLst/>
            </a:prstGeom>
            <a:noFill/>
            <a:ln w="9525" cap="flat" cmpd="sng">
              <a:solidFill>
                <a:schemeClr val="dk1"/>
              </a:solidFill>
              <a:prstDash val="solid"/>
              <a:round/>
              <a:headEnd type="none" w="med" len="med"/>
              <a:tailEnd type="none" w="med" len="med"/>
            </a:ln>
          </p:spPr>
        </p:cxnSp>
        <p:cxnSp>
          <p:nvCxnSpPr>
            <p:cNvPr id="656" name="Google Shape;656;p37"/>
            <p:cNvCxnSpPr/>
            <p:nvPr/>
          </p:nvCxnSpPr>
          <p:spPr>
            <a:xfrm>
              <a:off x="41015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2" name="Google Shape;814;p41"/>
          <p:cNvGrpSpPr/>
          <p:nvPr/>
        </p:nvGrpSpPr>
        <p:grpSpPr>
          <a:xfrm>
            <a:off x="6811502" y="3117959"/>
            <a:ext cx="2301323" cy="2020609"/>
            <a:chOff x="5552895" y="1943365"/>
            <a:chExt cx="3030330" cy="2660692"/>
          </a:xfrm>
        </p:grpSpPr>
        <p:sp>
          <p:nvSpPr>
            <p:cNvPr id="3" name="Google Shape;815;p41"/>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4" name="Google Shape;816;p41"/>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817;p41"/>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 name="Google Shape;818;p41"/>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 name="Google Shape;819;p41"/>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 name="Google Shape;820;p41"/>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 name="Google Shape;821;p41"/>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 name="Google Shape;822;p41"/>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 name="Google Shape;823;p41"/>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824;p41"/>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825;p41"/>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826;p41"/>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827;p41"/>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828;p41"/>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829;p41"/>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 name="Google Shape;830;p41"/>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 name="Google Shape;831;p41"/>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 name="Google Shape;832;p41"/>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833;p41"/>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834;p41"/>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 name="Google Shape;835;p41"/>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Google Shape;836;p41"/>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837;p41"/>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Google Shape;838;p41"/>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7" name="Google Shape;839;p41"/>
            <p:cNvGrpSpPr/>
            <p:nvPr/>
          </p:nvGrpSpPr>
          <p:grpSpPr>
            <a:xfrm>
              <a:off x="5552895" y="1943365"/>
              <a:ext cx="1063614" cy="2660692"/>
              <a:chOff x="3899880" y="1817280"/>
              <a:chExt cx="1502280" cy="3758040"/>
            </a:xfrm>
          </p:grpSpPr>
          <p:sp>
            <p:nvSpPr>
              <p:cNvPr id="28" name="Google Shape;840;p4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Google Shape;841;p4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Google Shape;842;p4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1" name="Google Shape;843;p4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844;p4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3" name="Google Shape;845;p4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Google Shape;846;p4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5" name="Google Shape;847;p4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848;p4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849;p4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Google Shape;850;p4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9" name="Google Shape;851;p4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0" name="Google Shape;852;p4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1" name="Google Shape;853;p4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10" name="TextBox 9"/>
          <p:cNvSpPr txBox="1"/>
          <p:nvPr/>
        </p:nvSpPr>
        <p:spPr>
          <a:xfrm>
            <a:off x="2293257" y="428170"/>
            <a:ext cx="4557485" cy="630942"/>
          </a:xfrm>
          <a:prstGeom prst="rect">
            <a:avLst/>
          </a:prstGeom>
          <a:noFill/>
        </p:spPr>
        <p:txBody>
          <a:bodyPr wrap="square" rtlCol="0">
            <a:spAutoFit/>
          </a:bodyPr>
          <a:lstStyle/>
          <a:p>
            <a:pPr algn="ctr"/>
            <a:r>
              <a:rPr lang="en-US" sz="3500" b="1">
                <a:solidFill>
                  <a:schemeClr val="accent3">
                    <a:lumMod val="75000"/>
                  </a:schemeClr>
                </a:solidFill>
              </a:rPr>
              <a:t>NỘI DUNG BÀI HỌC </a:t>
            </a:r>
            <a:endParaRPr lang="en-US" sz="3500" b="1">
              <a:solidFill>
                <a:schemeClr val="accent3">
                  <a:lumMod val="75000"/>
                </a:schemeClr>
              </a:solidFill>
            </a:endParaRPr>
          </a:p>
        </p:txBody>
      </p:sp>
      <p:grpSp>
        <p:nvGrpSpPr>
          <p:cNvPr id="13" name="Group 12"/>
          <p:cNvGrpSpPr/>
          <p:nvPr/>
        </p:nvGrpSpPr>
        <p:grpSpPr>
          <a:xfrm>
            <a:off x="1049942" y="1725386"/>
            <a:ext cx="7044114" cy="2340293"/>
            <a:chOff x="285600" y="1660071"/>
            <a:chExt cx="7044114" cy="2340293"/>
          </a:xfrm>
        </p:grpSpPr>
        <p:sp>
          <p:nvSpPr>
            <p:cNvPr id="11" name="Rectangle 10"/>
            <p:cNvSpPr/>
            <p:nvPr/>
          </p:nvSpPr>
          <p:spPr>
            <a:xfrm>
              <a:off x="3288771"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III</a:t>
              </a:r>
              <a:endParaRPr lang="en-US" sz="4500" b="1"/>
            </a:p>
          </p:txBody>
        </p:sp>
        <p:sp>
          <p:nvSpPr>
            <p:cNvPr id="12" name="TextBox 11"/>
            <p:cNvSpPr txBox="1"/>
            <p:nvPr/>
          </p:nvSpPr>
          <p:spPr>
            <a:xfrm>
              <a:off x="285600" y="2825106"/>
              <a:ext cx="7044114" cy="1175258"/>
            </a:xfrm>
            <a:prstGeom prst="rect">
              <a:avLst/>
            </a:prstGeom>
            <a:noFill/>
          </p:spPr>
          <p:txBody>
            <a:bodyPr wrap="square" rtlCol="0">
              <a:spAutoFit/>
            </a:bodyPr>
            <a:lstStyle/>
            <a:p>
              <a:pPr algn="ctr">
                <a:lnSpc>
                  <a:spcPct val="150000"/>
                </a:lnSpc>
              </a:pPr>
              <a:r>
                <a:rPr lang="en-US" sz="2500"/>
                <a:t>Quan hệ giá trị hiệu dụng của các đại lượng dây và pha trong mạch điện ba pha đối xứng </a:t>
              </a:r>
              <a:endParaRPr lang="en-US" sz="2500"/>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2887010" y="18687"/>
            <a:ext cx="172251" cy="4462123"/>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cxnSp>
        <p:nvCxnSpPr>
          <p:cNvPr id="813" name="Google Shape;813;p41"/>
          <p:cNvCxnSpPr/>
          <p:nvPr/>
        </p:nvCxnSpPr>
        <p:spPr>
          <a:xfrm>
            <a:off x="5585500" y="4552417"/>
            <a:ext cx="216600" cy="0"/>
          </a:xfrm>
          <a:prstGeom prst="straightConnector1">
            <a:avLst/>
          </a:prstGeom>
          <a:noFill/>
          <a:ln w="9525" cap="flat" cmpd="sng">
            <a:solidFill>
              <a:schemeClr val="dk1"/>
            </a:solidFill>
            <a:prstDash val="solid"/>
            <a:round/>
            <a:headEnd type="none" w="med" len="med"/>
            <a:tailEnd type="none" w="med" len="med"/>
          </a:ln>
        </p:spPr>
      </p:cxnSp>
      <p:grpSp>
        <p:nvGrpSpPr>
          <p:cNvPr id="814" name="Google Shape;814;p41"/>
          <p:cNvGrpSpPr/>
          <p:nvPr/>
        </p:nvGrpSpPr>
        <p:grpSpPr>
          <a:xfrm>
            <a:off x="5763348" y="1943365"/>
            <a:ext cx="3030330" cy="2660692"/>
            <a:chOff x="5552895" y="1943365"/>
            <a:chExt cx="3030330" cy="2660692"/>
          </a:xfrm>
        </p:grpSpPr>
        <p:sp>
          <p:nvSpPr>
            <p:cNvPr id="815" name="Google Shape;815;p41"/>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816" name="Google Shape;816;p41"/>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817" name="Google Shape;817;p41"/>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18" name="Google Shape;818;p41"/>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19" name="Google Shape;819;p41"/>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0" name="Google Shape;820;p41"/>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1" name="Google Shape;821;p41"/>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2" name="Google Shape;822;p41"/>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3" name="Google Shape;823;p41"/>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4" name="Google Shape;824;p41"/>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5" name="Google Shape;825;p41"/>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6" name="Google Shape;826;p41"/>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7" name="Google Shape;827;p41"/>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8" name="Google Shape;828;p41"/>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9" name="Google Shape;829;p41"/>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0" name="Google Shape;830;p41"/>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1" name="Google Shape;831;p41"/>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2" name="Google Shape;832;p41"/>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3" name="Google Shape;833;p41"/>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4" name="Google Shape;834;p41"/>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5" name="Google Shape;835;p41"/>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6" name="Google Shape;836;p41"/>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7" name="Google Shape;837;p41"/>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8" name="Google Shape;838;p41"/>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nvGrpSpPr>
            <p:cNvPr id="839" name="Google Shape;839;p41"/>
            <p:cNvGrpSpPr/>
            <p:nvPr/>
          </p:nvGrpSpPr>
          <p:grpSpPr>
            <a:xfrm>
              <a:off x="5552895" y="1943365"/>
              <a:ext cx="1063614" cy="2660692"/>
              <a:chOff x="3899880" y="1817280"/>
              <a:chExt cx="1502280" cy="3758040"/>
            </a:xfrm>
          </p:grpSpPr>
          <p:sp>
            <p:nvSpPr>
              <p:cNvPr id="840" name="Google Shape;840;p4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1" name="Google Shape;841;p4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2" name="Google Shape;842;p4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3" name="Google Shape;843;p4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4" name="Google Shape;844;p4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5" name="Google Shape;845;p4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6" name="Google Shape;846;p4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7" name="Google Shape;847;p4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8" name="Google Shape;848;p4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9" name="Google Shape;849;p4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0" name="Google Shape;850;p4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1" name="Google Shape;851;p4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2" name="Google Shape;852;p4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3" name="Google Shape;853;p4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grpSp>
        <p:nvGrpSpPr>
          <p:cNvPr id="8" name="Group 7"/>
          <p:cNvGrpSpPr/>
          <p:nvPr/>
        </p:nvGrpSpPr>
        <p:grpSpPr>
          <a:xfrm>
            <a:off x="385493" y="1070483"/>
            <a:ext cx="5101588" cy="3544700"/>
            <a:chOff x="1065080" y="1598950"/>
            <a:chExt cx="5101588" cy="3544700"/>
          </a:xfrm>
        </p:grpSpPr>
        <p:sp>
          <p:nvSpPr>
            <p:cNvPr id="9" name="Rectangle 8"/>
            <p:cNvSpPr/>
            <p:nvPr/>
          </p:nvSpPr>
          <p:spPr>
            <a:xfrm>
              <a:off x="3059058"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a:t>
              </a:r>
              <a:endParaRPr lang="en-US" sz="4500" b="1"/>
            </a:p>
          </p:txBody>
        </p:sp>
        <p:sp>
          <p:nvSpPr>
            <p:cNvPr id="10" name="TextBox 9"/>
            <p:cNvSpPr txBox="1"/>
            <p:nvPr/>
          </p:nvSpPr>
          <p:spPr>
            <a:xfrm>
              <a:off x="1065080" y="3059425"/>
              <a:ext cx="5101588" cy="2084225"/>
            </a:xfrm>
            <a:prstGeom prst="rect">
              <a:avLst/>
            </a:prstGeom>
            <a:noFill/>
          </p:spPr>
          <p:txBody>
            <a:bodyPr wrap="square" rtlCol="0">
              <a:spAutoFit/>
            </a:bodyPr>
            <a:lstStyle/>
            <a:p>
              <a:pPr algn="ctr">
                <a:lnSpc>
                  <a:spcPct val="150000"/>
                </a:lnSpc>
              </a:pPr>
              <a:r>
                <a:rPr lang="en-US" sz="3000" b="1"/>
                <a:t>KHÁI NIỆM VÀ NGUYÊN LÍ TẠO RA DÒNG ĐIỆN </a:t>
              </a:r>
              <a:endParaRPr lang="en-US" sz="3000" b="1"/>
            </a:p>
            <a:p>
              <a:pPr algn="ctr">
                <a:lnSpc>
                  <a:spcPct val="150000"/>
                </a:lnSpc>
              </a:pPr>
              <a:r>
                <a:rPr lang="en-US" sz="3000" b="1"/>
                <a:t>XOAY CHIỀU BA PHA </a:t>
              </a:r>
              <a:endParaRPr lang="en-US" sz="3000" b="1"/>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
            <a:clrChange>
              <a:clrFrom>
                <a:srgbClr val="FFFFFF"/>
              </a:clrFrom>
              <a:clrTo>
                <a:srgbClr val="FFFFFF">
                  <a:alpha val="0"/>
                </a:srgbClr>
              </a:clrTo>
            </a:clrChange>
          </a:blip>
          <a:srcRect l="671"/>
          <a:stretch>
            <a:fillRect/>
          </a:stretch>
        </p:blipFill>
        <p:spPr>
          <a:xfrm>
            <a:off x="4789714" y="466332"/>
            <a:ext cx="4456950" cy="4608975"/>
          </a:xfrm>
          <a:prstGeom prst="rect">
            <a:avLst/>
          </a:prstGeom>
        </p:spPr>
      </p:pic>
      <p:grpSp>
        <p:nvGrpSpPr>
          <p:cNvPr id="12" name="Group 11"/>
          <p:cNvGrpSpPr/>
          <p:nvPr/>
        </p:nvGrpSpPr>
        <p:grpSpPr>
          <a:xfrm>
            <a:off x="260109" y="885992"/>
            <a:ext cx="4529605" cy="1486689"/>
            <a:chOff x="143994" y="267262"/>
            <a:chExt cx="4529605" cy="1486689"/>
          </a:xfrm>
        </p:grpSpPr>
        <p:sp>
          <p:nvSpPr>
            <p:cNvPr id="10" name="TextBox 9"/>
            <p:cNvSpPr txBox="1"/>
            <p:nvPr/>
          </p:nvSpPr>
          <p:spPr>
            <a:xfrm>
              <a:off x="885370" y="267262"/>
              <a:ext cx="3788229" cy="1486689"/>
            </a:xfrm>
            <a:prstGeom prst="rect">
              <a:avLst/>
            </a:prstGeom>
            <a:noFill/>
          </p:spPr>
          <p:txBody>
            <a:bodyPr wrap="square">
              <a:spAutoFit/>
            </a:bodyPr>
            <a:lstStyle/>
            <a:p>
              <a:pPr algn="just">
                <a:lnSpc>
                  <a:spcPct val="150000"/>
                </a:lnSpc>
              </a:pPr>
              <a:r>
                <a:rPr lang="en-US" sz="2100"/>
                <a:t>Quan sát hình 3.2 và trả lời câu hỏi: </a:t>
              </a:r>
              <a:r>
                <a:rPr lang="en-US" sz="2100" i="1">
                  <a:solidFill>
                    <a:srgbClr val="C00000"/>
                  </a:solidFill>
                </a:rPr>
                <a:t>Dòng điện xoay chiều một pha là gì?</a:t>
              </a:r>
              <a:endParaRPr lang="en-US" sz="2100" i="1">
                <a:solidFill>
                  <a:srgbClr val="C00000"/>
                </a:solidFill>
              </a:endParaRPr>
            </a:p>
          </p:txBody>
        </p:sp>
        <p:sp>
          <p:nvSpPr>
            <p:cNvPr id="11" name="Freeform 2"/>
            <p:cNvSpPr/>
            <p:nvPr/>
          </p:nvSpPr>
          <p:spPr>
            <a:xfrm>
              <a:off x="143994" y="619780"/>
              <a:ext cx="654289" cy="55941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8" name="Group 17"/>
          <p:cNvGrpSpPr/>
          <p:nvPr/>
        </p:nvGrpSpPr>
        <p:grpSpPr>
          <a:xfrm>
            <a:off x="333829" y="2372681"/>
            <a:ext cx="4136571" cy="2630926"/>
            <a:chOff x="333829" y="2129198"/>
            <a:chExt cx="4136571" cy="2630926"/>
          </a:xfrm>
        </p:grpSpPr>
        <p:sp>
          <p:nvSpPr>
            <p:cNvPr id="13" name="Rectangle 12"/>
            <p:cNvSpPr/>
            <p:nvPr/>
          </p:nvSpPr>
          <p:spPr>
            <a:xfrm>
              <a:off x="333829" y="2358571"/>
              <a:ext cx="4136571" cy="2401553"/>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7157" y="2571749"/>
              <a:ext cx="3849914" cy="1971437"/>
            </a:xfrm>
            <a:prstGeom prst="rect">
              <a:avLst/>
            </a:prstGeom>
            <a:noFill/>
          </p:spPr>
          <p:txBody>
            <a:bodyPr wrap="square">
              <a:spAutoFit/>
            </a:bodyPr>
            <a:lstStyle/>
            <a:p>
              <a:pPr algn="just">
                <a:lnSpc>
                  <a:spcPct val="150000"/>
                </a:lnSpc>
              </a:pPr>
              <a:r>
                <a:rPr lang="vi-VN" sz="2100"/>
                <a:t>Dòng điện xoay chiều một pha hình </a:t>
              </a:r>
              <a:r>
                <a:rPr lang="vi-VN" sz="2100" i="1"/>
                <a:t>sin</a:t>
              </a:r>
              <a:r>
                <a:rPr lang="vi-VN" sz="2100"/>
                <a:t> là dòng điện biến đổi theo một hàm </a:t>
              </a:r>
              <a:r>
                <a:rPr lang="vi-VN" sz="2100" i="1"/>
                <a:t>sin</a:t>
              </a:r>
              <a:r>
                <a:rPr lang="vi-VN" sz="2100"/>
                <a:t> được biểu diễn trên đồ thị góc pha </a:t>
              </a:r>
              <a:endParaRPr lang="en-US" sz="2100"/>
            </a:p>
          </p:txBody>
        </p:sp>
        <p:pic>
          <p:nvPicPr>
            <p:cNvPr id="1026" name="Picture 2" descr="Pi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114" y="2129198"/>
              <a:ext cx="451225" cy="4512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210456" y="136483"/>
            <a:ext cx="8233229" cy="477054"/>
          </a:xfrm>
          <a:prstGeom prst="rect">
            <a:avLst/>
          </a:prstGeom>
          <a:noFill/>
        </p:spPr>
        <p:txBody>
          <a:bodyPr wrap="square">
            <a:spAutoFit/>
          </a:bodyPr>
          <a:lstStyle/>
          <a:p>
            <a:r>
              <a:rPr lang="en-US" sz="2400" b="1">
                <a:solidFill>
                  <a:srgbClr val="0070C0"/>
                </a:solidFill>
              </a:rPr>
              <a:t>1. Khái niệm dòng điện xoay chiều một pha hình sin </a:t>
            </a:r>
            <a:endParaRPr lang="en-US" sz="2400" b="1">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362857" y="202231"/>
            <a:ext cx="8418286" cy="1162819"/>
            <a:chOff x="362857" y="202231"/>
            <a:chExt cx="8418286" cy="1162819"/>
          </a:xfrm>
        </p:grpSpPr>
        <p:sp>
          <p:nvSpPr>
            <p:cNvPr id="3" name="TextBox 2"/>
            <p:cNvSpPr txBox="1"/>
            <p:nvPr/>
          </p:nvSpPr>
          <p:spPr>
            <a:xfrm>
              <a:off x="362857" y="202231"/>
              <a:ext cx="1719943" cy="400110"/>
            </a:xfrm>
            <a:prstGeom prst="rect">
              <a:avLst/>
            </a:prstGeom>
            <a:noFill/>
          </p:spPr>
          <p:txBody>
            <a:bodyPr wrap="square" rtlCol="0">
              <a:spAutoFit/>
            </a:bodyPr>
            <a:lstStyle/>
            <a:p>
              <a:r>
                <a:rPr lang="en-US" sz="2000" b="1" i="1"/>
                <a:t>Công thức: </a:t>
              </a:r>
              <a:endParaRPr lang="en-US" sz="2000" b="1" i="1"/>
            </a:p>
          </p:txBody>
        </p:sp>
        <p:grpSp>
          <p:nvGrpSpPr>
            <p:cNvPr id="6" name="Group 5"/>
            <p:cNvGrpSpPr/>
            <p:nvPr/>
          </p:nvGrpSpPr>
          <p:grpSpPr>
            <a:xfrm>
              <a:off x="362857" y="602341"/>
              <a:ext cx="8418286" cy="762709"/>
              <a:chOff x="362857" y="602341"/>
              <a:chExt cx="8418286" cy="762709"/>
            </a:xfrm>
          </p:grpSpPr>
          <p:sp>
            <p:nvSpPr>
              <p:cNvPr id="2" name="Rectangle 1"/>
              <p:cNvSpPr/>
              <p:nvPr/>
            </p:nvSpPr>
            <p:spPr>
              <a:xfrm>
                <a:off x="362857" y="602341"/>
                <a:ext cx="8418286" cy="7184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p:cNvSpPr txBox="1"/>
                  <p:nvPr/>
                </p:nvSpPr>
                <p:spPr>
                  <a:xfrm>
                    <a:off x="1745343" y="602341"/>
                    <a:ext cx="5653314" cy="762709"/>
                  </a:xfrm>
                  <a:prstGeom prst="rect">
                    <a:avLst/>
                  </a:prstGeom>
                  <a:noFill/>
                </p:spPr>
                <p:txBody>
                  <a:bodyPr wrap="square">
                    <a:spAutoFit/>
                  </a:bodyPr>
                  <a:lstStyle/>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2200" b="0" i="1" smtClean="0">
                              <a:solidFill>
                                <a:srgbClr val="000000"/>
                              </a:solidFill>
                              <a:effectLst/>
                              <a:latin typeface="Cambria Math" panose="02040503050406030204" pitchFamily="18" charset="0"/>
                              <a:ea typeface="Times New Roman" panose="02020603050405020304" pitchFamily="18" charset="0"/>
                            </a:rPr>
                            <m:t>𝑖</m:t>
                          </m:r>
                          <m:r>
                            <a:rPr lang="nl-NL" sz="2200" b="0">
                              <a:solidFill>
                                <a:srgbClr val="000000"/>
                              </a:solidFill>
                              <a:effectLst/>
                              <a:latin typeface="Cambria Math" panose="02040503050406030204" pitchFamily="18" charset="0"/>
                              <a:ea typeface="Times New Roman" panose="02020603050405020304" pitchFamily="18" charset="0"/>
                            </a:rPr>
                            <m:t>=</m:t>
                          </m:r>
                          <m:sSub>
                            <m:sSubPr>
                              <m:ctrlPr>
                                <a:rPr lang="en-US" sz="2200" i="1">
                                  <a:solidFill>
                                    <a:srgbClr val="000000"/>
                                  </a:solidFill>
                                  <a:effectLst/>
                                  <a:latin typeface="Cambria Math" panose="02040503050406030204" pitchFamily="18" charset="0"/>
                                  <a:ea typeface="Times New Roman" panose="02020603050405020304" pitchFamily="18" charset="0"/>
                                </a:rPr>
                              </m:ctrlPr>
                            </m:sSubPr>
                            <m:e>
                              <m:r>
                                <a:rPr lang="nl-NL" sz="2200" b="0" i="1">
                                  <a:solidFill>
                                    <a:srgbClr val="000000"/>
                                  </a:solidFill>
                                  <a:effectLst/>
                                  <a:latin typeface="Cambria Math" panose="02040503050406030204" pitchFamily="18" charset="0"/>
                                  <a:ea typeface="Times New Roman" panose="02020603050405020304" pitchFamily="18" charset="0"/>
                                </a:rPr>
                                <m:t>𝐼</m:t>
                              </m:r>
                            </m:e>
                            <m:sub>
                              <m:r>
                                <a:rPr lang="nl-NL" sz="2200" b="0" i="1">
                                  <a:solidFill>
                                    <a:srgbClr val="000000"/>
                                  </a:solidFill>
                                  <a:effectLst/>
                                  <a:latin typeface="Cambria Math" panose="02040503050406030204" pitchFamily="18" charset="0"/>
                                  <a:ea typeface="Times New Roman" panose="02020603050405020304" pitchFamily="18" charset="0"/>
                                </a:rPr>
                                <m:t>𝑚</m:t>
                              </m:r>
                            </m:sub>
                          </m:sSub>
                          <m:r>
                            <a:rPr lang="nl-NL" sz="2200" b="0" i="1">
                              <a:solidFill>
                                <a:srgbClr val="000000"/>
                              </a:solidFill>
                              <a:effectLst/>
                              <a:latin typeface="Cambria Math" panose="02040503050406030204" pitchFamily="18" charset="0"/>
                              <a:ea typeface="Times New Roman" panose="02020603050405020304" pitchFamily="18" charset="0"/>
                            </a:rPr>
                            <m:t>𝑠𝑖𝑛</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nl-NL" sz="2200" b="0" i="1">
                                  <a:solidFill>
                                    <a:srgbClr val="000000"/>
                                  </a:solidFill>
                                  <a:effectLst/>
                                  <a:latin typeface="Cambria Math" panose="02040503050406030204" pitchFamily="18" charset="0"/>
                                  <a:ea typeface="Times New Roman" panose="02020603050405020304" pitchFamily="18" charset="0"/>
                                </a:rPr>
                                <m:t>𝜔</m:t>
                              </m:r>
                              <m:r>
                                <a:rPr lang="nl-NL" sz="2200" b="0" i="1">
                                  <a:solidFill>
                                    <a:srgbClr val="000000"/>
                                  </a:solidFill>
                                  <a:effectLst/>
                                  <a:latin typeface="Cambria Math" panose="02040503050406030204" pitchFamily="18" charset="0"/>
                                  <a:ea typeface="Times New Roman" panose="02020603050405020304" pitchFamily="18" charset="0"/>
                                </a:rPr>
                                <m:t>𝑡</m:t>
                              </m:r>
                              <m:r>
                                <a:rPr lang="nl-NL" sz="2200" b="0">
                                  <a:solidFill>
                                    <a:srgbClr val="000000"/>
                                  </a:solidFill>
                                  <a:effectLst/>
                                  <a:latin typeface="Cambria Math" panose="02040503050406030204" pitchFamily="18" charset="0"/>
                                  <a:ea typeface="Times New Roman" panose="02020603050405020304" pitchFamily="18" charset="0"/>
                                </a:rPr>
                                <m:t>+</m:t>
                              </m:r>
                              <m:r>
                                <a:rPr lang="nl-NL" sz="2200" b="0" i="1">
                                  <a:solidFill>
                                    <a:srgbClr val="000000"/>
                                  </a:solidFill>
                                  <a:effectLst/>
                                  <a:latin typeface="Cambria Math" panose="02040503050406030204" pitchFamily="18" charset="0"/>
                                  <a:ea typeface="Times New Roman" panose="02020603050405020304" pitchFamily="18" charset="0"/>
                                </a:rPr>
                                <m:t>𝜓</m:t>
                              </m:r>
                            </m:e>
                          </m:d>
                          <m:r>
                            <a:rPr lang="nl-NL" sz="2200" b="0">
                              <a:solidFill>
                                <a:srgbClr val="000000"/>
                              </a:solidFill>
                              <a:effectLst/>
                              <a:latin typeface="Cambria Math" panose="02040503050406030204" pitchFamily="18" charset="0"/>
                              <a:ea typeface="Times New Roman" panose="02020603050405020304" pitchFamily="18" charset="0"/>
                            </a:rPr>
                            <m:t>=</m:t>
                          </m:r>
                          <m:rad>
                            <m:radPr>
                              <m:degHide m:val="on"/>
                              <m:ctrlPr>
                                <a:rPr lang="en-US" sz="2200" i="1">
                                  <a:solidFill>
                                    <a:srgbClr val="000000"/>
                                  </a:solidFill>
                                  <a:effectLst/>
                                  <a:latin typeface="Cambria Math" panose="02040503050406030204" pitchFamily="18" charset="0"/>
                                  <a:ea typeface="Times New Roman" panose="02020603050405020304" pitchFamily="18" charset="0"/>
                                </a:rPr>
                              </m:ctrlPr>
                            </m:radPr>
                            <m:deg/>
                            <m:e>
                              <m:r>
                                <a:rPr lang="nl-NL" sz="2200" b="0" i="1">
                                  <a:solidFill>
                                    <a:srgbClr val="000000"/>
                                  </a:solidFill>
                                  <a:effectLst/>
                                  <a:latin typeface="Cambria Math" panose="02040503050406030204" pitchFamily="18" charset="0"/>
                                  <a:ea typeface="Times New Roman" panose="02020603050405020304" pitchFamily="18" charset="0"/>
                                </a:rPr>
                                <m:t>2</m:t>
                              </m:r>
                            </m:e>
                          </m:rad>
                          <m:r>
                            <a:rPr lang="nl-NL" sz="2200" b="0" i="1">
                              <a:solidFill>
                                <a:srgbClr val="000000"/>
                              </a:solidFill>
                              <a:effectLst/>
                              <a:latin typeface="Cambria Math" panose="02040503050406030204" pitchFamily="18" charset="0"/>
                              <a:ea typeface="Times New Roman" panose="02020603050405020304" pitchFamily="18" charset="0"/>
                            </a:rPr>
                            <m:t>𝐼</m:t>
                          </m:r>
                          <m:r>
                            <a:rPr lang="nl-NL" sz="2200" b="0">
                              <a:solidFill>
                                <a:srgbClr val="000000"/>
                              </a:solidFill>
                              <a:effectLst/>
                              <a:latin typeface="Cambria Math" panose="02040503050406030204" pitchFamily="18" charset="0"/>
                              <a:ea typeface="Times New Roman" panose="02020603050405020304" pitchFamily="18" charset="0"/>
                            </a:rPr>
                            <m:t> </m:t>
                          </m:r>
                          <m:r>
                            <a:rPr lang="nl-NL" sz="2200" b="0" i="1">
                              <a:solidFill>
                                <a:srgbClr val="000000"/>
                              </a:solidFill>
                              <a:effectLst/>
                              <a:latin typeface="Cambria Math" panose="02040503050406030204" pitchFamily="18" charset="0"/>
                              <a:ea typeface="Times New Roman" panose="02020603050405020304" pitchFamily="18" charset="0"/>
                            </a:rPr>
                            <m:t>𝑠𝑖𝑛</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nl-NL" sz="2200" b="0" i="1">
                                  <a:solidFill>
                                    <a:srgbClr val="000000"/>
                                  </a:solidFill>
                                  <a:effectLst/>
                                  <a:latin typeface="Cambria Math" panose="02040503050406030204" pitchFamily="18" charset="0"/>
                                  <a:ea typeface="Times New Roman" panose="02020603050405020304" pitchFamily="18" charset="0"/>
                                </a:rPr>
                                <m:t>𝜔</m:t>
                              </m:r>
                              <m:r>
                                <a:rPr lang="nl-NL" sz="2200" b="0" i="1">
                                  <a:solidFill>
                                    <a:srgbClr val="000000"/>
                                  </a:solidFill>
                                  <a:effectLst/>
                                  <a:latin typeface="Cambria Math" panose="02040503050406030204" pitchFamily="18" charset="0"/>
                                  <a:ea typeface="Times New Roman" panose="02020603050405020304" pitchFamily="18" charset="0"/>
                                </a:rPr>
                                <m:t>𝑡</m:t>
                              </m:r>
                              <m:r>
                                <a:rPr lang="nl-NL" sz="2200" b="0">
                                  <a:solidFill>
                                    <a:srgbClr val="000000"/>
                                  </a:solidFill>
                                  <a:effectLst/>
                                  <a:latin typeface="Cambria Math" panose="02040503050406030204" pitchFamily="18" charset="0"/>
                                  <a:ea typeface="Times New Roman" panose="02020603050405020304" pitchFamily="18" charset="0"/>
                                </a:rPr>
                                <m:t>+</m:t>
                              </m:r>
                              <m:r>
                                <a:rPr lang="nl-NL" sz="2200" b="0" i="1">
                                  <a:solidFill>
                                    <a:srgbClr val="000000"/>
                                  </a:solidFill>
                                  <a:effectLst/>
                                  <a:latin typeface="Cambria Math" panose="02040503050406030204" pitchFamily="18" charset="0"/>
                                  <a:ea typeface="Times New Roman" panose="02020603050405020304" pitchFamily="18" charset="0"/>
                                </a:rPr>
                                <m:t>𝜓</m:t>
                              </m:r>
                            </m:e>
                          </m:d>
                        </m:oMath>
                      </m:oMathPara>
                    </a14:m>
                    <a:endParaRPr lang="en-US" sz="2200">
                      <a:effectLst/>
                      <a:latin typeface="Times New Roman" panose="02020603050405020304" pitchFamily="18" charset="0"/>
                      <a:ea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745343" y="602341"/>
                    <a:ext cx="5653314" cy="762709"/>
                  </a:xfrm>
                  <a:prstGeom prst="rect">
                    <a:avLst/>
                  </a:prstGeom>
                  <a:blipFill rotWithShape="1">
                    <a:blip r:embed="rId1"/>
                  </a:blipFill>
                </p:spPr>
                <p:txBody>
                  <a:bodyPr/>
                  <a:lstStyle/>
                  <a:p>
                    <a:r>
                      <a:rPr lang="en-US" altLang="en-US">
                        <a:noFill/>
                      </a:rPr>
                      <a:t> </a:t>
                    </a:r>
                  </a:p>
                </p:txBody>
              </p:sp>
            </mc:Fallback>
          </mc:AlternateContent>
        </p:grpSp>
      </p:grpSp>
      <p:grpSp>
        <p:nvGrpSpPr>
          <p:cNvPr id="23" name="Group 22"/>
          <p:cNvGrpSpPr/>
          <p:nvPr/>
        </p:nvGrpSpPr>
        <p:grpSpPr>
          <a:xfrm>
            <a:off x="362857" y="1579105"/>
            <a:ext cx="8672285" cy="3110684"/>
            <a:chOff x="362857" y="1579105"/>
            <a:chExt cx="8672285" cy="3110684"/>
          </a:xfrm>
        </p:grpSpPr>
        <p:grpSp>
          <p:nvGrpSpPr>
            <p:cNvPr id="17" name="Group 16"/>
            <p:cNvGrpSpPr/>
            <p:nvPr/>
          </p:nvGrpSpPr>
          <p:grpSpPr>
            <a:xfrm>
              <a:off x="362857" y="1765160"/>
              <a:ext cx="8418286" cy="2924629"/>
              <a:chOff x="362857" y="1502228"/>
              <a:chExt cx="8418286" cy="2924629"/>
            </a:xfrm>
          </p:grpSpPr>
          <p:sp>
            <p:nvSpPr>
              <p:cNvPr id="9" name="Rectangle: Rounded Corners 8"/>
              <p:cNvSpPr/>
              <p:nvPr/>
            </p:nvSpPr>
            <p:spPr>
              <a:xfrm>
                <a:off x="362857" y="1502228"/>
                <a:ext cx="8418286" cy="2924629"/>
              </a:xfrm>
              <a:prstGeom prst="roundRect">
                <a:avLst>
                  <a:gd name="adj" fmla="val 477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6" name="TextBox 15"/>
                  <p:cNvSpPr txBox="1"/>
                  <p:nvPr/>
                </p:nvSpPr>
                <p:spPr>
                  <a:xfrm>
                    <a:off x="562427" y="1697528"/>
                    <a:ext cx="8019145" cy="2534027"/>
                  </a:xfrm>
                  <a:prstGeom prst="rect">
                    <a:avLst/>
                  </a:prstGeom>
                  <a:noFill/>
                </p:spPr>
                <p:txBody>
                  <a:bodyPr wrap="square">
                    <a:spAutoFit/>
                  </a:bodyPr>
                  <a:lstStyle/>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 là giá trị tức thời của dòng điện </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a:t>
                    </a:r>
                    <a:r>
                      <a:rPr lang="nl-NL" sz="1800" i="1" baseline="-25000">
                        <a:solidFill>
                          <a:srgbClr val="000000"/>
                        </a:solidFill>
                        <a:effectLst/>
                        <a:latin typeface="+mj-lt"/>
                        <a:ea typeface="Times New Roman" panose="02020603050405020304" pitchFamily="18" charset="0"/>
                      </a:rPr>
                      <a:t>m</a:t>
                    </a:r>
                    <a:r>
                      <a:rPr lang="nl-NL" sz="1800" i="1">
                        <a:solidFill>
                          <a:srgbClr val="000000"/>
                        </a:solidFill>
                        <a:effectLst/>
                        <a:latin typeface="+mj-lt"/>
                        <a:ea typeface="Times New Roman" panose="02020603050405020304" pitchFamily="18" charset="0"/>
                      </a:rPr>
                      <a:t> là giá trị lớn nhất hay biên độ của dòng điện </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 là giá trị hiệu dụng của dòng điện</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14:m>
                      <m:oMath xmlns:m="http://schemas.openxmlformats.org/officeDocument/2006/math">
                        <m:d>
                          <m:dPr>
                            <m:ctrlPr>
                              <a:rPr lang="en-US" sz="1800" i="1">
                                <a:solidFill>
                                  <a:srgbClr val="000000"/>
                                </a:solidFill>
                                <a:effectLst/>
                                <a:latin typeface="Cambria Math" panose="02040503050406030204" pitchFamily="18" charset="0"/>
                                <a:ea typeface="Times New Roman" panose="02020603050405020304" pitchFamily="18" charset="0"/>
                              </a:rPr>
                            </m:ctrlPr>
                          </m:dPr>
                          <m:e>
                            <m:r>
                              <a:rPr lang="nl-NL" sz="1800" i="1" smtClean="0">
                                <a:solidFill>
                                  <a:srgbClr val="000000"/>
                                </a:solidFill>
                                <a:effectLst/>
                                <a:latin typeface="Cambria Math" panose="02040503050406030204" pitchFamily="18" charset="0"/>
                                <a:ea typeface="Times New Roman" panose="02020603050405020304" pitchFamily="18" charset="0"/>
                              </a:rPr>
                              <m:t>𝜔</m:t>
                            </m:r>
                            <m:r>
                              <a:rPr lang="nl-NL" sz="1800" i="1" smtClean="0">
                                <a:solidFill>
                                  <a:srgbClr val="000000"/>
                                </a:solidFill>
                                <a:effectLst/>
                                <a:latin typeface="Cambria Math" panose="02040503050406030204" pitchFamily="18" charset="0"/>
                                <a:ea typeface="Times New Roman" panose="02020603050405020304" pitchFamily="18" charset="0"/>
                              </a:rPr>
                              <m:t>𝑡</m:t>
                            </m:r>
                            <m:r>
                              <a:rPr lang="nl-NL" sz="1800" i="1" smtClean="0">
                                <a:solidFill>
                                  <a:srgbClr val="000000"/>
                                </a:solidFill>
                                <a:effectLst/>
                                <a:latin typeface="Cambria Math" panose="02040503050406030204" pitchFamily="18" charset="0"/>
                                <a:ea typeface="Times New Roman" panose="02020603050405020304" pitchFamily="18" charset="0"/>
                              </a:rPr>
                              <m:t>+</m:t>
                            </m:r>
                            <m:r>
                              <a:rPr lang="nl-NL" sz="1800" i="1" smtClean="0">
                                <a:solidFill>
                                  <a:srgbClr val="000000"/>
                                </a:solidFill>
                                <a:effectLst/>
                                <a:latin typeface="Cambria Math" panose="02040503050406030204" pitchFamily="18" charset="0"/>
                                <a:ea typeface="Times New Roman" panose="02020603050405020304" pitchFamily="18" charset="0"/>
                              </a:rPr>
                              <m:t>𝜓</m:t>
                            </m:r>
                          </m:e>
                        </m:d>
                      </m:oMath>
                    </a14:m>
                    <a:r>
                      <a:rPr lang="nl-NL" sz="1800" i="1">
                        <a:solidFill>
                          <a:srgbClr val="000000"/>
                        </a:solidFill>
                        <a:effectLst/>
                        <a:latin typeface="+mj-lt"/>
                        <a:ea typeface="Times New Roman" panose="02020603050405020304" pitchFamily="18" charset="0"/>
                      </a:rPr>
                      <a:t> là góc pha, với </a:t>
                    </a: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𝜓</m:t>
                        </m:r>
                      </m:oMath>
                    </a14:m>
                    <a:r>
                      <a:rPr lang="nl-NL" sz="1800" i="1">
                        <a:solidFill>
                          <a:srgbClr val="000000"/>
                        </a:solidFill>
                        <a:effectLst/>
                        <a:latin typeface="+mj-lt"/>
                        <a:ea typeface="Times New Roman" panose="02020603050405020304" pitchFamily="18" charset="0"/>
                      </a:rPr>
                      <a:t> là góc pha đầu, đơn vị radial (rad)</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𝜔</m:t>
                        </m:r>
                      </m:oMath>
                    </a14:m>
                    <a:r>
                      <a:rPr lang="nl-NL" sz="1800" i="1">
                        <a:solidFill>
                          <a:srgbClr val="000000"/>
                        </a:solidFill>
                        <a:effectLst/>
                        <a:latin typeface="+mj-lt"/>
                        <a:ea typeface="Times New Roman" panose="02020603050405020304" pitchFamily="18" charset="0"/>
                      </a:rPr>
                      <a:t> là tốc độ góc tỉ lệ với tần số f (số chu kì T trong một giây, đơn vị Hertz (Hz)): </a:t>
                    </a: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𝜔</m:t>
                        </m:r>
                        <m:r>
                          <a:rPr lang="nl-NL" sz="1800" i="1" smtClean="0">
                            <a:solidFill>
                              <a:srgbClr val="000000"/>
                            </a:solidFill>
                            <a:effectLst/>
                            <a:latin typeface="Cambria Math" panose="02040503050406030204" pitchFamily="18" charset="0"/>
                            <a:ea typeface="Times New Roman" panose="02020603050405020304" pitchFamily="18" charset="0"/>
                          </a:rPr>
                          <m:t>=</m:t>
                        </m:r>
                        <m:r>
                          <a:rPr lang="nl-NL" sz="1800" i="1" smtClean="0">
                            <a:solidFill>
                              <a:srgbClr val="000000"/>
                            </a:solidFill>
                            <a:effectLst/>
                            <a:latin typeface="Cambria Math" panose="02040503050406030204" pitchFamily="18" charset="0"/>
                            <a:ea typeface="Times New Roman" panose="02020603050405020304" pitchFamily="18" charset="0"/>
                          </a:rPr>
                          <m:t>2</m:t>
                        </m:r>
                        <m:r>
                          <a:rPr lang="nl-NL" sz="1800" i="1" smtClean="0">
                            <a:solidFill>
                              <a:srgbClr val="000000"/>
                            </a:solidFill>
                            <a:effectLst/>
                            <a:latin typeface="Cambria Math" panose="02040503050406030204" pitchFamily="18" charset="0"/>
                            <a:ea typeface="Times New Roman" panose="02020603050405020304" pitchFamily="18" charset="0"/>
                          </a:rPr>
                          <m:t>𝜋</m:t>
                        </m:r>
                        <m:r>
                          <a:rPr lang="nl-NL" sz="1800" i="1" smtClean="0">
                            <a:solidFill>
                              <a:srgbClr val="000000"/>
                            </a:solidFill>
                            <a:effectLst/>
                            <a:latin typeface="Cambria Math" panose="02040503050406030204" pitchFamily="18" charset="0"/>
                            <a:ea typeface="Times New Roman" panose="02020603050405020304" pitchFamily="18" charset="0"/>
                          </a:rPr>
                          <m:t>𝑓</m:t>
                        </m:r>
                      </m:oMath>
                    </a14:m>
                    <a:r>
                      <a:rPr lang="nl-NL" sz="1800" i="1">
                        <a:solidFill>
                          <a:srgbClr val="000000"/>
                        </a:solidFill>
                        <a:effectLst/>
                        <a:latin typeface="+mj-lt"/>
                        <a:ea typeface="Times New Roman" panose="02020603050405020304" pitchFamily="18" charset="0"/>
                      </a:rPr>
                      <a:t>, đơn vị radial/s (rad/s)</a:t>
                    </a:r>
                    <a:endParaRPr lang="en-US" sz="1800" i="1">
                      <a:effectLst/>
                      <a:latin typeface="+mj-lt"/>
                      <a:ea typeface="Times New Roman" panose="02020603050405020304"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562427" y="1697528"/>
                    <a:ext cx="8019145" cy="2534027"/>
                  </a:xfrm>
                  <a:prstGeom prst="rect">
                    <a:avLst/>
                  </a:prstGeom>
                  <a:blipFill rotWithShape="1">
                    <a:blip r:embed="rId2"/>
                  </a:blipFill>
                </p:spPr>
                <p:txBody>
                  <a:bodyPr/>
                  <a:lstStyle/>
                  <a:p>
                    <a:r>
                      <a:rPr lang="en-US" altLang="en-US">
                        <a:noFill/>
                      </a:rPr>
                      <a:t> </a:t>
                    </a:r>
                  </a:p>
                </p:txBody>
              </p:sp>
            </mc:Fallback>
          </mc:AlternateContent>
        </p:grpSp>
        <p:grpSp>
          <p:nvGrpSpPr>
            <p:cNvPr id="22" name="Group 21"/>
            <p:cNvGrpSpPr/>
            <p:nvPr/>
          </p:nvGrpSpPr>
          <p:grpSpPr>
            <a:xfrm>
              <a:off x="7043055" y="1579105"/>
              <a:ext cx="1992087" cy="762709"/>
              <a:chOff x="7043055" y="1579105"/>
              <a:chExt cx="1992087" cy="762709"/>
            </a:xfrm>
          </p:grpSpPr>
          <p:sp>
            <p:nvSpPr>
              <p:cNvPr id="19" name="Thought Bubble: Cloud 18"/>
              <p:cNvSpPr/>
              <p:nvPr/>
            </p:nvSpPr>
            <p:spPr>
              <a:xfrm>
                <a:off x="7097485" y="1579105"/>
                <a:ext cx="1937657" cy="762709"/>
              </a:xfrm>
              <a:prstGeom prst="cloudCallout">
                <a:avLst>
                  <a:gd name="adj1" fmla="val -24953"/>
                  <a:gd name="adj2" fmla="val 83433"/>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i="1">
                  <a:solidFill>
                    <a:srgbClr val="000000"/>
                  </a:solidFill>
                </a:endParaRPr>
              </a:p>
            </p:txBody>
          </p:sp>
          <p:sp>
            <p:nvSpPr>
              <p:cNvPr id="21" name="TextBox 20"/>
              <p:cNvSpPr txBox="1"/>
              <p:nvPr/>
            </p:nvSpPr>
            <p:spPr>
              <a:xfrm>
                <a:off x="7043055" y="1760404"/>
                <a:ext cx="19376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1" u="none" strike="noStrike" kern="0" cap="none" spc="0" normalizeH="0" baseline="0" noProof="0">
                    <a:ln>
                      <a:noFill/>
                    </a:ln>
                    <a:solidFill>
                      <a:schemeClr val="accent4"/>
                    </a:solidFill>
                    <a:effectLst/>
                    <a:uLnTx/>
                    <a:uFillTx/>
                    <a:latin typeface="Arial" panose="020B0604020202020204"/>
                    <a:ea typeface="+mn-ea"/>
                    <a:cs typeface="+mn-cs"/>
                    <a:sym typeface="Arial" panose="020B0604020202020204"/>
                  </a:rPr>
                  <a:t>Chú thích</a:t>
                </a:r>
                <a:endParaRPr kumimoji="0" lang="en-US" sz="2000" b="1" i="1" u="none" strike="noStrike" kern="0" cap="none" spc="0" normalizeH="0" baseline="0" noProof="0">
                  <a:ln>
                    <a:noFill/>
                  </a:ln>
                  <a:solidFill>
                    <a:schemeClr val="accent4"/>
                  </a:solidFill>
                  <a:effectLst/>
                  <a:uLnTx/>
                  <a:uFillTx/>
                  <a:latin typeface="Arial" panose="020B0604020202020204"/>
                  <a:ea typeface="+mn-ea"/>
                  <a:cs typeface="+mn-cs"/>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9" name="Group 28"/>
          <p:cNvGrpSpPr/>
          <p:nvPr/>
        </p:nvGrpSpPr>
        <p:grpSpPr>
          <a:xfrm>
            <a:off x="5357965" y="449942"/>
            <a:ext cx="4018963" cy="4684545"/>
            <a:chOff x="234422" y="0"/>
            <a:chExt cx="4460950" cy="5199730"/>
          </a:xfrm>
        </p:grpSpPr>
        <p:pic>
          <p:nvPicPr>
            <p:cNvPr id="14" name="Picture 13"/>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400000"/>
                      </a14:imgEffect>
                    </a14:imgLayer>
                  </a14:imgProps>
                </a:ext>
              </a:extLst>
            </a:blip>
            <a:srcRect b="11675"/>
            <a:stretch>
              <a:fillRect/>
            </a:stretch>
          </p:blipFill>
          <p:spPr>
            <a:xfrm>
              <a:off x="234422" y="0"/>
              <a:ext cx="4460950" cy="4542971"/>
            </a:xfrm>
            <a:prstGeom prst="rect">
              <a:avLst/>
            </a:prstGeom>
          </p:spPr>
        </p:pic>
        <p:cxnSp>
          <p:nvCxnSpPr>
            <p:cNvPr id="18" name="Straight Connector 17"/>
            <p:cNvCxnSpPr/>
            <p:nvPr/>
          </p:nvCxnSpPr>
          <p:spPr>
            <a:xfrm>
              <a:off x="2133600" y="486229"/>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33600" y="1190172"/>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49086" y="4376058"/>
              <a:ext cx="320765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00628" y="2467429"/>
              <a:ext cx="0" cy="1197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1542" y="4376058"/>
              <a:ext cx="3592285" cy="823672"/>
            </a:xfrm>
            <a:prstGeom prst="rect">
              <a:avLst/>
            </a:prstGeom>
            <a:noFill/>
          </p:spPr>
          <p:txBody>
            <a:bodyPr wrap="square" rtlCol="0">
              <a:spAutoFit/>
            </a:bodyPr>
            <a:lstStyle/>
            <a:p>
              <a:pPr algn="ctr">
                <a:lnSpc>
                  <a:spcPct val="150000"/>
                </a:lnSpc>
              </a:pPr>
              <a:r>
                <a:rPr lang="en-US" sz="1500" b="1" i="1">
                  <a:solidFill>
                    <a:schemeClr val="tx1"/>
                  </a:solidFill>
                </a:rPr>
                <a:t>Hình 3.3. </a:t>
              </a:r>
              <a:r>
                <a:rPr lang="en-US" sz="1500" i="1">
                  <a:solidFill>
                    <a:schemeClr val="tx1"/>
                  </a:solidFill>
                </a:rPr>
                <a:t>Cấu tạo máy phát điện xoay chiều ba pha </a:t>
              </a:r>
              <a:endParaRPr lang="en-US" sz="1500" i="1">
                <a:solidFill>
                  <a:schemeClr val="tx1"/>
                </a:solidFill>
              </a:endParaRPr>
            </a:p>
          </p:txBody>
        </p:sp>
      </p:grpSp>
      <p:grpSp>
        <p:nvGrpSpPr>
          <p:cNvPr id="33" name="Group 32"/>
          <p:cNvGrpSpPr/>
          <p:nvPr/>
        </p:nvGrpSpPr>
        <p:grpSpPr>
          <a:xfrm>
            <a:off x="-7776" y="804915"/>
            <a:ext cx="5298233" cy="1420325"/>
            <a:chOff x="-7776" y="71944"/>
            <a:chExt cx="5298233" cy="1420325"/>
          </a:xfrm>
        </p:grpSpPr>
        <p:sp>
          <p:nvSpPr>
            <p:cNvPr id="31" name="TextBox 30"/>
            <p:cNvSpPr txBox="1"/>
            <p:nvPr/>
          </p:nvSpPr>
          <p:spPr>
            <a:xfrm>
              <a:off x="342426" y="71944"/>
              <a:ext cx="4948031" cy="1420325"/>
            </a:xfrm>
            <a:prstGeom prst="rect">
              <a:avLst/>
            </a:prstGeom>
            <a:noFill/>
          </p:spPr>
          <p:txBody>
            <a:bodyPr wrap="square">
              <a:spAutoFit/>
            </a:bodyPr>
            <a:lstStyle/>
            <a:p>
              <a:pPr algn="just">
                <a:lnSpc>
                  <a:spcPct val="150000"/>
                </a:lnSpc>
              </a:pPr>
              <a:r>
                <a:rPr lang="en-US" sz="2000" i="1"/>
                <a:t>Nghiên cứu mục I.2, I.3 trong SGK – tr14,15 kết hợp quan sát hình 3.3; 3.4; 3.5 và trả lời các câu hỏi sau:</a:t>
              </a:r>
              <a:endParaRPr lang="en-US" sz="2000" i="1"/>
            </a:p>
          </p:txBody>
        </p:sp>
        <p:sp>
          <p:nvSpPr>
            <p:cNvPr id="32" name="Isosceles Triangle 31"/>
            <p:cNvSpPr/>
            <p:nvPr/>
          </p:nvSpPr>
          <p:spPr>
            <a:xfrm rot="5400000">
              <a:off x="-80348" y="529730"/>
              <a:ext cx="362857" cy="217714"/>
            </a:xfrm>
            <a:prstGeom prs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56534" y="2317709"/>
            <a:ext cx="4790233" cy="2445746"/>
            <a:chOff x="209938" y="1946677"/>
            <a:chExt cx="4790233" cy="2445746"/>
          </a:xfrm>
        </p:grpSpPr>
        <p:sp>
          <p:nvSpPr>
            <p:cNvPr id="36" name="Rectangle: Rounded Corners 35"/>
            <p:cNvSpPr/>
            <p:nvPr/>
          </p:nvSpPr>
          <p:spPr>
            <a:xfrm>
              <a:off x="209938" y="2329542"/>
              <a:ext cx="4790233" cy="2062881"/>
            </a:xfrm>
            <a:prstGeom prst="roundRect">
              <a:avLst>
                <a:gd name="adj" fmla="val 6787"/>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08838" y="2781757"/>
              <a:ext cx="4592431" cy="1420325"/>
            </a:xfrm>
            <a:prstGeom prst="rect">
              <a:avLst/>
            </a:prstGeom>
            <a:noFill/>
          </p:spPr>
          <p:txBody>
            <a:bodyPr wrap="square">
              <a:spAutoFit/>
            </a:bodyPr>
            <a:lstStyle/>
            <a:p>
              <a:pPr algn="just">
                <a:lnSpc>
                  <a:spcPct val="150000"/>
                </a:lnSpc>
              </a:pPr>
              <a:r>
                <a:rPr lang="vi-VN" sz="2000"/>
                <a:t>1. Dòng điện xoay chiều ba pha là gì?</a:t>
              </a:r>
              <a:endParaRPr lang="vi-VN" sz="2000"/>
            </a:p>
            <a:p>
              <a:pPr algn="just">
                <a:lnSpc>
                  <a:spcPct val="150000"/>
                </a:lnSpc>
              </a:pPr>
              <a:r>
                <a:rPr lang="vi-VN" sz="2000"/>
                <a:t>2. Dòng điện xoay chiều ba pha được tạo ra bằng cách nào?</a:t>
              </a:r>
              <a:endParaRPr lang="vi-VN" sz="2000"/>
            </a:p>
          </p:txBody>
        </p:sp>
        <p:sp>
          <p:nvSpPr>
            <p:cNvPr id="37" name="Freeform 7"/>
            <p:cNvSpPr/>
            <p:nvPr/>
          </p:nvSpPr>
          <p:spPr>
            <a:xfrm>
              <a:off x="2060694" y="1946677"/>
              <a:ext cx="1045363" cy="765729"/>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39" name="TextBox 38"/>
          <p:cNvSpPr txBox="1"/>
          <p:nvPr/>
        </p:nvSpPr>
        <p:spPr>
          <a:xfrm>
            <a:off x="210456" y="136483"/>
            <a:ext cx="8233229" cy="477054"/>
          </a:xfrm>
          <a:prstGeom prst="rect">
            <a:avLst/>
          </a:prstGeom>
          <a:noFill/>
        </p:spPr>
        <p:txBody>
          <a:bodyPr wrap="square">
            <a:spAutoFit/>
          </a:bodyPr>
          <a:lstStyle/>
          <a:p>
            <a:r>
              <a:rPr lang="en-US" sz="2400" b="1">
                <a:solidFill>
                  <a:srgbClr val="0070C0"/>
                </a:solidFill>
              </a:rPr>
              <a:t>2. Khái niệm dòng điện xoay chiều ba pha </a:t>
            </a:r>
            <a:endParaRPr lang="en-US" sz="2400" b="1">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up)">
                                      <p:cBhvr>
                                        <p:cTn id="18" dur="500"/>
                                        <p:tgtEl>
                                          <p:spTgt spid="38"/>
                                        </p:tgtEl>
                                      </p:cBhvr>
                                    </p:animEffect>
                                  </p:childTnLst>
                                </p:cTn>
                              </p:par>
                              <p:par>
                                <p:cTn id="19" presetID="22" presetClass="entr" presetSubtype="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Electric Power System by Slidesgo">
  <a:themeElements>
    <a:clrScheme name="Simple Light">
      <a:dk1>
        <a:srgbClr val="0E0E0E"/>
      </a:dk1>
      <a:lt1>
        <a:srgbClr val="ECECEC"/>
      </a:lt1>
      <a:dk2>
        <a:srgbClr val="3D3D3D"/>
      </a:dk2>
      <a:lt2>
        <a:srgbClr val="F5BC6F"/>
      </a:lt2>
      <a:accent1>
        <a:srgbClr val="F1A433"/>
      </a:accent1>
      <a:accent2>
        <a:srgbClr val="AE7F39"/>
      </a:accent2>
      <a:accent3>
        <a:srgbClr val="AC7D0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9055</Words>
  <Application>WPS Presentation</Application>
  <PresentationFormat>On-screen Show (16:9)</PresentationFormat>
  <Paragraphs>375</Paragraphs>
  <Slides>46</Slides>
  <Notes>36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46</vt:i4>
      </vt:variant>
    </vt:vector>
  </HeadingPairs>
  <TitlesOfParts>
    <vt:vector size="59" baseType="lpstr">
      <vt:lpstr>Arial</vt:lpstr>
      <vt:lpstr>SimSun</vt:lpstr>
      <vt:lpstr>Wingdings</vt:lpstr>
      <vt:lpstr>Arial</vt:lpstr>
      <vt:lpstr>Secular One</vt:lpstr>
      <vt:lpstr>Istok Web</vt:lpstr>
      <vt:lpstr>Cambria Math</vt:lpstr>
      <vt:lpstr>Times New Roman</vt:lpstr>
      <vt:lpstr>Microsoft YaHei</vt:lpstr>
      <vt:lpstr>Arial Unicode MS</vt:lpstr>
      <vt:lpstr>BatangChe</vt:lpstr>
      <vt:lpstr>AMGDT</vt:lpstr>
      <vt:lpstr>Electric Power System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HẸN GẶP LẠI CÁC EM  VÀO TIẾT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MỜI CÁC EM  ĐẾN VỚI BÀI HỌC!</dc:title>
  <dc:creator>Admin</dc:creator>
  <cp:lastModifiedBy>Phan Khanh</cp:lastModifiedBy>
  <cp:revision>7</cp:revision>
  <dcterms:created xsi:type="dcterms:W3CDTF">2024-09-17T16:35:00Z</dcterms:created>
  <dcterms:modified xsi:type="dcterms:W3CDTF">2024-09-20T00:47:56Z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C5D0514A07D64351A5EBE71D21EE8BC9_12</vt:lpwstr>
  </property>
  <property fmtid="{D5CDD505-2E9C-101B-9397-08002B2CF9AE}" pid="3" name="KSOProductBuildVer">
    <vt:lpwstr>1033-12.2.0.18283</vt:lpwstr>
  </property>
</Properties>
</file>