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9" r:id="rId6"/>
    <p:sldId id="341" r:id="rId7"/>
    <p:sldId id="344" r:id="rId8"/>
    <p:sldId id="258" r:id="rId9"/>
    <p:sldId id="345" r:id="rId10"/>
    <p:sldId id="346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816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240" autoAdjust="0"/>
  </p:normalViewPr>
  <p:slideViewPr>
    <p:cSldViewPr snapToGrid="0">
      <p:cViewPr varScale="1">
        <p:scale>
          <a:sx n="51" d="100"/>
          <a:sy n="51" d="100"/>
        </p:scale>
        <p:origin x="78" y="174"/>
      </p:cViewPr>
      <p:guideLst>
        <p:guide pos="816"/>
        <p:guide orient="horz"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81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A57456-157A-C12A-2FEC-91B7B9EE4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46761-828E-1508-56BD-BAEADF3486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95820-84BB-3447-8286-60A51307E7F2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28A7E-6B0E-809C-73D1-4B5E2FF471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A5AA6-0C5B-430A-E0C4-C90B2F0A1C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76440-F66F-F947-8EFC-EA5202ACF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17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8FC54-6AE4-6A4A-9756-823A0F1BE5A6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9E9EB-07EB-9D44-9F5A-AB1FBECCD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587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>
          <a:extLst>
            <a:ext uri="{FF2B5EF4-FFF2-40B4-BE49-F238E27FC236}">
              <a16:creationId xmlns:a16="http://schemas.microsoft.com/office/drawing/2014/main" id="{00E30F9D-5C23-94EF-C1E5-FD182AC770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>
            <a:extLst>
              <a:ext uri="{FF2B5EF4-FFF2-40B4-BE49-F238E27FC236}">
                <a16:creationId xmlns:a16="http://schemas.microsoft.com/office/drawing/2014/main" id="{E28FA365-750A-9F4F-6DE2-54DA97D5AD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>
            <a:extLst>
              <a:ext uri="{FF2B5EF4-FFF2-40B4-BE49-F238E27FC236}">
                <a16:creationId xmlns:a16="http://schemas.microsoft.com/office/drawing/2014/main" id="{7B26F682-A932-2CC8-2FED-85A23F2BEC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8262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76609C33-D605-6146-1378-F67C572F05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04800 w 12192000"/>
              <a:gd name="connsiteY0" fmla="*/ 266701 h 6858000"/>
              <a:gd name="connsiteX1" fmla="*/ 304800 w 12192000"/>
              <a:gd name="connsiteY1" fmla="*/ 6591300 h 6858000"/>
              <a:gd name="connsiteX2" fmla="*/ 11887200 w 12192000"/>
              <a:gd name="connsiteY2" fmla="*/ 6591300 h 6858000"/>
              <a:gd name="connsiteX3" fmla="*/ 11887200 w 12192000"/>
              <a:gd name="connsiteY3" fmla="*/ 266701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304800" y="266701"/>
                </a:moveTo>
                <a:lnTo>
                  <a:pt x="304800" y="6591300"/>
                </a:lnTo>
                <a:lnTo>
                  <a:pt x="11887200" y="6591300"/>
                </a:lnTo>
                <a:lnTo>
                  <a:pt x="11887200" y="26670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2398E06-9E0E-BC81-DEB5-1DB2F863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7320"/>
            <a:ext cx="10515600" cy="4023360"/>
          </a:xfrm>
        </p:spPr>
        <p:txBody>
          <a:bodyPr anchor="ctr"/>
          <a:lstStyle>
            <a:lvl1pPr algn="ctr">
              <a:defRPr sz="5400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44184"/>
            <a:ext cx="9144000" cy="356616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DC5B68-548C-395D-B9A9-EA694F6CB59F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9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BC2AC2-003C-AACD-1271-F2F8FBE8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9820656" cy="9144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D758F50-A87C-F2A1-40E8-08F07081E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377440"/>
            <a:ext cx="4572000" cy="3429000"/>
          </a:xfrm>
          <a:noFill/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400"/>
              </a:spcBef>
              <a:buSzPct val="80000"/>
              <a:defRPr sz="1800" b="1"/>
            </a:lvl1pPr>
            <a:lvl2pPr marL="457200" indent="0">
              <a:lnSpc>
                <a:spcPct val="90000"/>
              </a:lnSpc>
              <a:spcBef>
                <a:spcPts val="1400"/>
              </a:spcBef>
              <a:buSzPct val="80000"/>
              <a:buNone/>
              <a:defRPr sz="1800"/>
            </a:lvl2pPr>
            <a:lvl3pPr marL="914400">
              <a:lnSpc>
                <a:spcPct val="90000"/>
              </a:lnSpc>
              <a:spcBef>
                <a:spcPts val="1400"/>
              </a:spcBef>
              <a:buSzPct val="80000"/>
              <a:defRPr sz="1800"/>
            </a:lvl3pPr>
            <a:lvl4pPr marL="914400" indent="0">
              <a:lnSpc>
                <a:spcPct val="90000"/>
              </a:lnSpc>
              <a:spcBef>
                <a:spcPts val="1400"/>
              </a:spcBef>
              <a:buSzPct val="80000"/>
              <a:buNone/>
              <a:defRPr sz="1800"/>
            </a:lvl4pPr>
            <a:lvl5pPr marL="1371600">
              <a:lnSpc>
                <a:spcPct val="90000"/>
              </a:lnSpc>
              <a:spcBef>
                <a:spcPts val="1400"/>
              </a:spcBef>
              <a:buSzPct val="80000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23B02AB-1DB6-AF79-E1B3-175C76BE5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7064" y="2377440"/>
            <a:ext cx="4645152" cy="3429000"/>
          </a:xfrm>
          <a:noFill/>
        </p:spPr>
        <p:txBody>
          <a:bodyPr lIns="0" tIns="0" rIns="0" bIns="0">
            <a:normAutofit/>
          </a:bodyPr>
          <a:lstStyle>
            <a:lvl1pPr marL="457200">
              <a:spcBef>
                <a:spcPts val="1400"/>
              </a:spcBef>
              <a:buSzPct val="80000"/>
              <a:defRPr sz="1800"/>
            </a:lvl1pPr>
            <a:lvl2pPr marL="914400">
              <a:buSzPct val="80000"/>
              <a:defRPr sz="1800"/>
            </a:lvl2pPr>
            <a:lvl3pPr marL="1371600">
              <a:buSzPct val="80000"/>
              <a:defRPr sz="1800"/>
            </a:lvl3pPr>
            <a:lvl4pPr marL="1828800">
              <a:buSzPct val="80000"/>
              <a:defRPr sz="1800"/>
            </a:lvl4pPr>
            <a:lvl5pPr marL="2286000">
              <a:buSzPct val="80000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041A78-2CBE-4D73-EF5D-E65139C79DC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42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659BA83-0C6E-2A70-AED3-E386CABE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9601200" cy="9144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0CEAFE70-86D3-8690-31CA-F9A1FBA494D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280160" y="2377440"/>
            <a:ext cx="9619488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612406-06E6-DCE4-7F2F-D98836A802A6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889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9821955" cy="9144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377440"/>
            <a:ext cx="4663440" cy="3566160"/>
          </a:xfrm>
          <a:solidFill>
            <a:schemeClr val="accent4"/>
          </a:solidFill>
        </p:spPr>
        <p:txBody>
          <a:bodyPr lIns="365760" tIns="365760" rIns="365760" bIns="365760">
            <a:normAutofit/>
          </a:bodyPr>
          <a:lstStyle>
            <a:lvl1pPr marL="457200">
              <a:spcBef>
                <a:spcPts val="1400"/>
              </a:spcBef>
              <a:buClr>
                <a:schemeClr val="tx1"/>
              </a:buClr>
              <a:buSzPct val="80000"/>
              <a:defRPr sz="1800"/>
            </a:lvl1pPr>
            <a:lvl2pPr marL="914400">
              <a:buClr>
                <a:schemeClr val="tx1"/>
              </a:buClr>
              <a:buSzPct val="80000"/>
              <a:defRPr sz="1600"/>
            </a:lvl2pPr>
            <a:lvl3pPr marL="1371600">
              <a:buClr>
                <a:schemeClr val="tx1"/>
              </a:buClr>
              <a:buSzPct val="80000"/>
              <a:defRPr sz="1400"/>
            </a:lvl3pPr>
            <a:lvl4pPr marL="1828800">
              <a:buClr>
                <a:schemeClr val="tx1"/>
              </a:buClr>
              <a:buSzPct val="80000"/>
              <a:defRPr sz="1200"/>
            </a:lvl4pPr>
            <a:lvl5pPr marL="2286000">
              <a:buClr>
                <a:schemeClr val="tx1"/>
              </a:buClr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2377440"/>
            <a:ext cx="4663440" cy="3566160"/>
          </a:xfrm>
          <a:solidFill>
            <a:schemeClr val="accent4"/>
          </a:solidFill>
        </p:spPr>
        <p:txBody>
          <a:bodyPr lIns="365760" tIns="365760" rIns="365760" bIns="365760">
            <a:normAutofit/>
          </a:bodyPr>
          <a:lstStyle>
            <a:lvl1pPr marL="457200">
              <a:spcBef>
                <a:spcPts val="1400"/>
              </a:spcBef>
              <a:buClr>
                <a:schemeClr val="tx1"/>
              </a:buClr>
              <a:buSzPct val="80000"/>
              <a:defRPr sz="1800" cap="all" baseline="0"/>
            </a:lvl1pPr>
            <a:lvl2pPr marL="914400">
              <a:buClr>
                <a:schemeClr val="tx1"/>
              </a:buClr>
              <a:buSzPct val="80000"/>
              <a:defRPr sz="1600"/>
            </a:lvl2pPr>
            <a:lvl3pPr marL="1371600">
              <a:buClr>
                <a:schemeClr val="tx1"/>
              </a:buClr>
              <a:buSzPct val="80000"/>
              <a:defRPr sz="1400"/>
            </a:lvl3pPr>
            <a:lvl4pPr marL="1828800">
              <a:buClr>
                <a:schemeClr val="tx1"/>
              </a:buClr>
              <a:buSzPct val="80000"/>
              <a:defRPr sz="1200"/>
            </a:lvl4pPr>
            <a:lvl5pPr marL="2286000">
              <a:buClr>
                <a:schemeClr val="tx1"/>
              </a:buClr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1554B7-BB36-76F6-DD79-11088AA69E8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3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ABAFD431-F46D-3701-6A51-738ADAF3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163824"/>
            <a:ext cx="10515600" cy="2322576"/>
          </a:xfrm>
          <a:prstGeom prst="rect">
            <a:avLst/>
          </a:prstGeom>
          <a:noFill/>
        </p:spPr>
        <p:txBody>
          <a:bodyPr wrap="square" bIns="0" anchor="ctr">
            <a:no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AFD788D-D699-2BA7-3637-AA3B48C090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53000" y="548640"/>
            <a:ext cx="2286000" cy="2286000"/>
          </a:xfrm>
          <a:prstGeom prst="ellipse">
            <a:avLst/>
          </a:prstGeom>
        </p:spPr>
        <p:txBody>
          <a:bodyPr anchor="t"/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808A0C0-A02B-D1C7-6DE5-CA25624AD0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72768" y="6044184"/>
            <a:ext cx="9116568" cy="365760"/>
          </a:xfrm>
        </p:spPr>
        <p:txBody>
          <a:bodyPr anchor="t"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CE7D81-1954-1B1F-C0AC-21C85AFD3C1E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1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>
  <p:cSld name="标题幻灯片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0514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Only">
  <p:cSld name="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8"/>
          <p:cNvSpPr txBox="1">
            <a:spLocks noGrp="1"/>
          </p:cNvSpPr>
          <p:nvPr>
            <p:ph type="body" idx="1"/>
          </p:nvPr>
        </p:nvSpPr>
        <p:spPr>
          <a:xfrm>
            <a:off x="609601" y="274642"/>
            <a:ext cx="10972801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4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6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8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738F023-8BDF-71DB-D6AB-776F7C6413B2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3581400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  <a:gd name="connsiteX4" fmla="*/ 0 w 3581400"/>
              <a:gd name="connsiteY4" fmla="*/ 6172201 h 6858000"/>
              <a:gd name="connsiteX5" fmla="*/ 2971800 w 3581400"/>
              <a:gd name="connsiteY5" fmla="*/ 6172201 h 6858000"/>
              <a:gd name="connsiteX6" fmla="*/ 2971800 w 3581400"/>
              <a:gd name="connsiteY6" fmla="*/ 685800 h 6858000"/>
              <a:gd name="connsiteX7" fmla="*/ 0 w 3581400"/>
              <a:gd name="connsiteY7" fmla="*/ 6858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3581400" y="0"/>
                </a:lnTo>
                <a:lnTo>
                  <a:pt x="3581400" y="6858000"/>
                </a:lnTo>
                <a:lnTo>
                  <a:pt x="0" y="6858000"/>
                </a:lnTo>
                <a:lnTo>
                  <a:pt x="0" y="6172201"/>
                </a:lnTo>
                <a:lnTo>
                  <a:pt x="2971800" y="6172201"/>
                </a:lnTo>
                <a:lnTo>
                  <a:pt x="2971800" y="685800"/>
                </a:lnTo>
                <a:lnTo>
                  <a:pt x="0" y="6858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4114800" cy="2286000"/>
          </a:xfrm>
        </p:spPr>
        <p:txBody>
          <a:bodyPr/>
          <a:lstStyle>
            <a:lvl1pPr>
              <a:defRPr sz="3200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3566160"/>
            <a:ext cx="4114800" cy="2651760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spcBef>
                <a:spcPts val="14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 cap="all" spc="0" baseline="0"/>
            </a:lvl1pPr>
            <a:lvl2pPr marL="914400">
              <a:defRPr spc="0" baseline="0"/>
            </a:lvl2pPr>
            <a:lvl3pPr marL="1371600">
              <a:defRPr spc="0" baseline="0"/>
            </a:lvl3pPr>
            <a:lvl4pPr marL="1828800">
              <a:defRPr spc="0" baseline="0"/>
            </a:lvl4pPr>
            <a:lvl5pPr marL="2286000"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0AD0F96-99DE-C9D9-569E-AE6FC6307E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87568" y="1435608"/>
            <a:ext cx="5897880" cy="397764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3EB7E3-3953-BAB4-1B15-383082C6C31E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8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2697480"/>
            <a:ext cx="10515600" cy="260604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6044184"/>
            <a:ext cx="10515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A872EE9-FDFB-95A7-3547-DCAA0B51FE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952" cy="236829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3AD4F0-8C4C-FC68-2450-06419A6D0131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5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A510974D-B222-2876-052D-21F0E075D288}"/>
              </a:ext>
            </a:extLst>
          </p:cNvPr>
          <p:cNvSpPr/>
          <p:nvPr userDrawn="1"/>
        </p:nvSpPr>
        <p:spPr>
          <a:xfrm>
            <a:off x="0" y="0"/>
            <a:ext cx="12192000" cy="4457700"/>
          </a:xfrm>
          <a:custGeom>
            <a:avLst/>
            <a:gdLst>
              <a:gd name="connsiteX0" fmla="*/ 0 w 12192000"/>
              <a:gd name="connsiteY0" fmla="*/ 0 h 4457700"/>
              <a:gd name="connsiteX1" fmla="*/ 12192000 w 12192000"/>
              <a:gd name="connsiteY1" fmla="*/ 0 h 4457700"/>
              <a:gd name="connsiteX2" fmla="*/ 12192000 w 12192000"/>
              <a:gd name="connsiteY2" fmla="*/ 4457700 h 4457700"/>
              <a:gd name="connsiteX3" fmla="*/ 11563350 w 12192000"/>
              <a:gd name="connsiteY3" fmla="*/ 4457700 h 4457700"/>
              <a:gd name="connsiteX4" fmla="*/ 11563350 w 12192000"/>
              <a:gd name="connsiteY4" fmla="*/ 685800 h 4457700"/>
              <a:gd name="connsiteX5" fmla="*/ 628650 w 12192000"/>
              <a:gd name="connsiteY5" fmla="*/ 685800 h 4457700"/>
              <a:gd name="connsiteX6" fmla="*/ 628650 w 12192000"/>
              <a:gd name="connsiteY6" fmla="*/ 4457700 h 4457700"/>
              <a:gd name="connsiteX7" fmla="*/ 0 w 12192000"/>
              <a:gd name="connsiteY7" fmla="*/ 4457700 h 44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4457700">
                <a:moveTo>
                  <a:pt x="0" y="0"/>
                </a:moveTo>
                <a:lnTo>
                  <a:pt x="12192000" y="0"/>
                </a:lnTo>
                <a:lnTo>
                  <a:pt x="12192000" y="4457700"/>
                </a:lnTo>
                <a:lnTo>
                  <a:pt x="11563350" y="4457700"/>
                </a:lnTo>
                <a:lnTo>
                  <a:pt x="11563350" y="685800"/>
                </a:lnTo>
                <a:lnTo>
                  <a:pt x="628650" y="685800"/>
                </a:lnTo>
                <a:lnTo>
                  <a:pt x="628650" y="4457700"/>
                </a:lnTo>
                <a:lnTo>
                  <a:pt x="0" y="44577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408" y="1143000"/>
            <a:ext cx="10241280" cy="22860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5688" y="3803904"/>
            <a:ext cx="8046720" cy="9144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1A471A-8A28-B00F-72E9-849D5E6B7257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BB82FF-5339-5456-4D30-0C2DA7907AAE}"/>
              </a:ext>
            </a:extLst>
          </p:cNvPr>
          <p:cNvSpPr/>
          <p:nvPr userDrawn="1"/>
        </p:nvSpPr>
        <p:spPr>
          <a:xfrm>
            <a:off x="0" y="0"/>
            <a:ext cx="356616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0096" y="1097280"/>
            <a:ext cx="6217920" cy="1828800"/>
          </a:xfrm>
        </p:spPr>
        <p:txBody>
          <a:bodyPr/>
          <a:lstStyle>
            <a:lvl1pPr>
              <a:defRPr sz="3200" spc="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39A257-2366-FF6B-67AD-9342B6B0B6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98448" y="1828800"/>
            <a:ext cx="3200400" cy="32004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0096" y="3429000"/>
            <a:ext cx="6217920" cy="2743200"/>
          </a:xfrm>
        </p:spPr>
        <p:txBody>
          <a:bodyPr>
            <a:normAutofit/>
          </a:bodyPr>
          <a:lstStyle>
            <a:lvl1pPr marL="457200">
              <a:spcBef>
                <a:spcPts val="1400"/>
              </a:spcBef>
              <a:buSzPct val="80000"/>
              <a:defRPr cap="all" spc="0" baseline="0"/>
            </a:lvl1pPr>
            <a:lvl2pPr marL="914400">
              <a:buSzPct val="80000"/>
              <a:defRPr spc="0" baseline="0"/>
            </a:lvl2pPr>
            <a:lvl3pPr marL="1371600">
              <a:buSzPct val="80000"/>
              <a:defRPr spc="0" baseline="0"/>
            </a:lvl3pPr>
            <a:lvl4pPr marL="1828800">
              <a:buSzPct val="80000"/>
              <a:defRPr spc="0" baseline="0"/>
            </a:lvl4pPr>
            <a:lvl5pPr marL="2286000">
              <a:buSzPct val="80000"/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A4A755-28B6-5A01-94AB-C3CCC4368885}"/>
              </a:ext>
            </a:extLst>
          </p:cNvPr>
          <p:cNvCxnSpPr>
            <a:cxnSpLocks/>
          </p:cNvCxnSpPr>
          <p:nvPr userDrawn="1"/>
        </p:nvCxnSpPr>
        <p:spPr>
          <a:xfrm>
            <a:off x="5340096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3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592AF4F-2F83-7005-B3AC-6FCC7FB191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000" y="1481328"/>
            <a:ext cx="9144000" cy="389534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76C4EAC-BBDE-1963-BD72-3BD2A47DC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4248" y="1920240"/>
            <a:ext cx="8229600" cy="301752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8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BCF04C-49F6-66E8-41A0-B3C371944EA1}"/>
              </a:ext>
            </a:extLst>
          </p:cNvPr>
          <p:cNvSpPr/>
          <p:nvPr userDrawn="1"/>
        </p:nvSpPr>
        <p:spPr>
          <a:xfrm>
            <a:off x="6705600" y="0"/>
            <a:ext cx="54864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3931920"/>
            <a:ext cx="5029200" cy="18288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DDE351D0-FB9C-3473-AF28-52927741728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80160" y="548640"/>
            <a:ext cx="3017520" cy="301752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5472" y="731520"/>
            <a:ext cx="4306824" cy="5394960"/>
          </a:xfrm>
        </p:spPr>
        <p:txBody>
          <a:bodyPr anchor="b">
            <a:normAutofit/>
          </a:bodyPr>
          <a:lstStyle>
            <a:lvl1pPr marL="457200">
              <a:spcBef>
                <a:spcPts val="1400"/>
              </a:spcBef>
              <a:buClr>
                <a:schemeClr val="tx1"/>
              </a:buClr>
              <a:buSzPct val="80000"/>
              <a:defRPr cap="all" baseline="0"/>
            </a:lvl1pPr>
            <a:lvl2pPr marL="914400">
              <a:buClr>
                <a:schemeClr val="tx1"/>
              </a:buClr>
              <a:buSzPct val="80000"/>
              <a:defRPr/>
            </a:lvl2pPr>
            <a:lvl3pPr marL="1371600">
              <a:buClr>
                <a:schemeClr val="tx1"/>
              </a:buClr>
              <a:buSzPct val="80000"/>
              <a:defRPr/>
            </a:lvl3pPr>
            <a:lvl4pPr marL="1828800">
              <a:buClr>
                <a:schemeClr val="tx1"/>
              </a:buClr>
              <a:buSzPct val="80000"/>
              <a:defRPr/>
            </a:lvl4pPr>
            <a:lvl5pPr marL="2286000">
              <a:buClr>
                <a:schemeClr val="tx1"/>
              </a:buClr>
              <a:buSzPct val="8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171EC5-29BE-C106-1E9B-0CBDB598A131}"/>
              </a:ext>
            </a:extLst>
          </p:cNvPr>
          <p:cNvCxnSpPr>
            <a:cxnSpLocks/>
          </p:cNvCxnSpPr>
          <p:nvPr userDrawn="1"/>
        </p:nvCxnSpPr>
        <p:spPr>
          <a:xfrm>
            <a:off x="1298448" y="6111876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21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9821955" cy="9144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377440"/>
            <a:ext cx="4663440" cy="3566160"/>
          </a:xfrm>
          <a:solidFill>
            <a:schemeClr val="accent1">
              <a:lumMod val="20000"/>
              <a:lumOff val="80000"/>
            </a:schemeClr>
          </a:solidFill>
        </p:spPr>
        <p:txBody>
          <a:bodyPr lIns="365760" tIns="365760" rIns="365760" bIns="365760">
            <a:normAutofit/>
          </a:bodyPr>
          <a:lstStyle>
            <a:lvl1pPr marL="457200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defRPr sz="1800"/>
            </a:lvl1pPr>
            <a:lvl2pPr marL="914400">
              <a:lnSpc>
                <a:spcPct val="90000"/>
              </a:lnSpc>
              <a:buClr>
                <a:schemeClr val="tx1"/>
              </a:buClr>
              <a:buSzPct val="80000"/>
              <a:defRPr sz="1600"/>
            </a:lvl2pPr>
            <a:lvl3pPr marL="1371600">
              <a:lnSpc>
                <a:spcPct val="90000"/>
              </a:lnSpc>
              <a:buClr>
                <a:schemeClr val="tx1"/>
              </a:buClr>
              <a:buSzPct val="80000"/>
              <a:defRPr sz="1400"/>
            </a:lvl3pPr>
            <a:lvl4pPr marL="1828800">
              <a:lnSpc>
                <a:spcPct val="90000"/>
              </a:lnSpc>
              <a:buClr>
                <a:schemeClr val="tx1"/>
              </a:buClr>
              <a:buSzPct val="80000"/>
              <a:defRPr sz="1200"/>
            </a:lvl4pPr>
            <a:lvl5pPr marL="2286000">
              <a:lnSpc>
                <a:spcPct val="90000"/>
              </a:lnSpc>
              <a:buClr>
                <a:schemeClr val="tx1"/>
              </a:buClr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2377440"/>
            <a:ext cx="4663440" cy="3566160"/>
          </a:xfrm>
          <a:solidFill>
            <a:schemeClr val="accent1">
              <a:lumMod val="20000"/>
              <a:lumOff val="80000"/>
            </a:schemeClr>
          </a:solidFill>
        </p:spPr>
        <p:txBody>
          <a:bodyPr lIns="365760" tIns="365760" rIns="365760" bIns="365760">
            <a:normAutofit/>
          </a:bodyPr>
          <a:lstStyle>
            <a:lvl1pPr marL="457200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defRPr sz="1800"/>
            </a:lvl1pPr>
            <a:lvl2pPr marL="914400">
              <a:lnSpc>
                <a:spcPct val="90000"/>
              </a:lnSpc>
              <a:buClr>
                <a:schemeClr val="tx1"/>
              </a:buClr>
              <a:buSzPct val="80000"/>
              <a:defRPr sz="1600"/>
            </a:lvl2pPr>
            <a:lvl3pPr marL="1371600">
              <a:lnSpc>
                <a:spcPct val="90000"/>
              </a:lnSpc>
              <a:buClr>
                <a:schemeClr val="tx1"/>
              </a:buClr>
              <a:buSzPct val="80000"/>
              <a:defRPr sz="1400"/>
            </a:lvl3pPr>
            <a:lvl4pPr marL="1828800">
              <a:lnSpc>
                <a:spcPct val="90000"/>
              </a:lnSpc>
              <a:buClr>
                <a:schemeClr val="tx1"/>
              </a:buClr>
              <a:buSzPct val="80000"/>
              <a:defRPr sz="1200"/>
            </a:lvl4pPr>
            <a:lvl5pPr marL="2286000">
              <a:lnSpc>
                <a:spcPct val="90000"/>
              </a:lnSpc>
              <a:buClr>
                <a:schemeClr val="tx1"/>
              </a:buClr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1554B7-BB36-76F6-DD79-11088AA69E8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10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BC2AC2-003C-AACD-1271-F2F8FBE8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5029200" cy="18288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D758F50-A87C-F2A1-40E8-08F07081E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84848" y="1097280"/>
            <a:ext cx="4572000" cy="1828800"/>
          </a:xfrm>
          <a:noFill/>
        </p:spPr>
        <p:txBody>
          <a:bodyPr lIns="0" tIns="0" rIns="0" bIns="0">
            <a:normAutofit/>
          </a:bodyPr>
          <a:lstStyle>
            <a:lvl1pPr marL="457200">
              <a:spcBef>
                <a:spcPts val="1400"/>
              </a:spcBef>
              <a:buSzPct val="80000"/>
              <a:defRPr sz="1800"/>
            </a:lvl1pPr>
            <a:lvl2pPr marL="914400">
              <a:buSzPct val="80000"/>
              <a:defRPr sz="1600"/>
            </a:lvl2pPr>
            <a:lvl3pPr marL="1371600">
              <a:buSzPct val="80000"/>
              <a:defRPr sz="1400"/>
            </a:lvl3pPr>
            <a:lvl4pPr marL="1828800">
              <a:buSzPct val="80000"/>
              <a:defRPr sz="1200"/>
            </a:lvl4pPr>
            <a:lvl5pPr marL="2286000"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23B02AB-1DB6-AF79-E1B3-175C76BE5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0160" y="3172968"/>
            <a:ext cx="10076688" cy="3108960"/>
          </a:xfrm>
          <a:noFill/>
        </p:spPr>
        <p:txBody>
          <a:bodyPr lIns="0" tIns="0" rIns="0" bIns="0">
            <a:normAutofit/>
          </a:bodyPr>
          <a:lstStyle>
            <a:lvl1pPr marL="457200">
              <a:spcBef>
                <a:spcPts val="1400"/>
              </a:spcBef>
              <a:buSzPct val="80000"/>
              <a:defRPr sz="1800"/>
            </a:lvl1pPr>
            <a:lvl2pPr marL="914400">
              <a:buSzPct val="80000"/>
              <a:defRPr sz="1600"/>
            </a:lvl2pPr>
            <a:lvl3pPr marL="1371600">
              <a:buSzPct val="80000"/>
              <a:defRPr sz="1400"/>
            </a:lvl3pPr>
            <a:lvl4pPr marL="1828800">
              <a:buSzPct val="80000"/>
              <a:defRPr sz="1200"/>
            </a:lvl4pPr>
            <a:lvl5pPr marL="2286000"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041A78-2CBE-4D73-EF5D-E65139C79DC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77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09600"/>
            <a:ext cx="9821955" cy="12561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855945"/>
            <a:ext cx="9821955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78A08F60-CEF1-832D-D403-282EA76CB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0624" y="6019801"/>
            <a:ext cx="457200" cy="184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cap="all" spc="200" baseline="0">
                <a:solidFill>
                  <a:schemeClr val="accent1"/>
                </a:solidFill>
                <a:latin typeface="Posterama" panose="020B0504020200020000" pitchFamily="34" charset="0"/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4" r:id="rId3"/>
    <p:sldLayoutId id="2147483675" r:id="rId4"/>
    <p:sldLayoutId id="2147483664" r:id="rId5"/>
    <p:sldLayoutId id="2147483676" r:id="rId6"/>
    <p:sldLayoutId id="2147483677" r:id="rId7"/>
    <p:sldLayoutId id="2147483681" r:id="rId8"/>
    <p:sldLayoutId id="2147483682" r:id="rId9"/>
    <p:sldLayoutId id="2147483683" r:id="rId10"/>
    <p:sldLayoutId id="2147483680" r:id="rId11"/>
    <p:sldLayoutId id="2147483684" r:id="rId12"/>
    <p:sldLayoutId id="2147483673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spc="300" baseline="0">
          <a:solidFill>
            <a:schemeClr val="tx1"/>
          </a:solidFill>
          <a:latin typeface="+mj-lt"/>
          <a:ea typeface="+mj-ea"/>
          <a:cs typeface="Posterama" panose="020B0504020200020000" pitchFamily="34" charset="0"/>
        </a:defRPr>
      </a:lvl1pPr>
    </p:titleStyle>
    <p:bodyStyle>
      <a:lvl1pPr marL="228600" indent="-4572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Courier New" panose="02070309020205020404" pitchFamily="49" charset="0"/>
        <a:buChar char="o"/>
        <a:defRPr sz="2400" b="0" i="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4572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4572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800" b="0" i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600" b="0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4572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400" b="0" i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3CB3-2956-E8D2-C23D-A3BAA7295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680" y="-119922"/>
            <a:ext cx="10241280" cy="2286000"/>
          </a:xfrm>
          <a:noFill/>
        </p:spPr>
        <p:txBody>
          <a:bodyPr anchor="b" anchorCtr="0"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CEBD4-35BF-26BB-D438-DA43EBD5E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818" y="3002692"/>
            <a:ext cx="10402582" cy="1519550"/>
          </a:xfrm>
          <a:noFill/>
        </p:spPr>
        <p:txBody>
          <a:bodyPr>
            <a:no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hỏi 1: 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Hợp chất Glucozo có 6 nguyên tử cacbon; 12 nguyên tử hidrogen và 6 nguyên tử Oxygen. Công thức phân tử của Glucozo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A. C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B. C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C. C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D. CH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ông thức phân tử hợp chất hữu cơ - Học hóa 11 hiệu quả cùng Toppy">
            <a:extLst>
              <a:ext uri="{FF2B5EF4-FFF2-40B4-BE49-F238E27FC236}">
                <a16:creationId xmlns:a16="http://schemas.microsoft.com/office/drawing/2014/main" id="{1002DDFF-10D0-A596-03E6-6AC9DDA44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825500"/>
            <a:ext cx="2857500" cy="1967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9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" name="Google Shape;655;p17"/>
          <p:cNvGrpSpPr/>
          <p:nvPr/>
        </p:nvGrpSpPr>
        <p:grpSpPr>
          <a:xfrm>
            <a:off x="2821426" y="19568"/>
            <a:ext cx="3170563" cy="2086689"/>
            <a:chOff x="0" y="0"/>
            <a:chExt cx="5183752" cy="3447321"/>
          </a:xfrm>
        </p:grpSpPr>
        <p:sp>
          <p:nvSpPr>
            <p:cNvPr id="656" name="Google Shape;656;p17"/>
            <p:cNvSpPr/>
            <p:nvPr/>
          </p:nvSpPr>
          <p:spPr>
            <a:xfrm>
              <a:off x="0" y="3142521"/>
              <a:ext cx="5183752" cy="304800"/>
            </a:xfrm>
            <a:custGeom>
              <a:avLst/>
              <a:gdLst/>
              <a:ahLst/>
              <a:cxnLst/>
              <a:rect l="l" t="t" r="r" b="b"/>
              <a:pathLst>
                <a:path w="5183752" h="304800" extrusionOk="0">
                  <a:moveTo>
                    <a:pt x="4878952" y="0"/>
                  </a:moveTo>
                  <a:lnTo>
                    <a:pt x="304800" y="0"/>
                  </a:lnTo>
                  <a:lnTo>
                    <a:pt x="0" y="0"/>
                  </a:lnTo>
                  <a:lnTo>
                    <a:pt x="304800" y="304800"/>
                  </a:lnTo>
                  <a:lnTo>
                    <a:pt x="304800" y="304800"/>
                  </a:lnTo>
                  <a:lnTo>
                    <a:pt x="4878952" y="304800"/>
                  </a:lnTo>
                  <a:lnTo>
                    <a:pt x="5183752" y="304800"/>
                  </a:lnTo>
                  <a:close/>
                </a:path>
              </a:pathLst>
            </a:custGeom>
            <a:solidFill>
              <a:srgbClr val="60AEA9"/>
            </a:solidFill>
            <a:ln>
              <a:noFill/>
            </a:ln>
          </p:spPr>
        </p:sp>
        <p:sp>
          <p:nvSpPr>
            <p:cNvPr id="657" name="Google Shape;657;p17"/>
            <p:cNvSpPr/>
            <p:nvPr/>
          </p:nvSpPr>
          <p:spPr>
            <a:xfrm>
              <a:off x="4878952" y="1270"/>
              <a:ext cx="304800" cy="3446051"/>
            </a:xfrm>
            <a:custGeom>
              <a:avLst/>
              <a:gdLst/>
              <a:ahLst/>
              <a:cxnLst/>
              <a:rect l="l" t="t" r="r" b="b"/>
              <a:pathLst>
                <a:path w="304800" h="3446051" extrusionOk="0">
                  <a:moveTo>
                    <a:pt x="304800" y="303530"/>
                  </a:moveTo>
                  <a:lnTo>
                    <a:pt x="0" y="0"/>
                  </a:lnTo>
                  <a:lnTo>
                    <a:pt x="0" y="303530"/>
                  </a:lnTo>
                  <a:lnTo>
                    <a:pt x="0" y="3141251"/>
                  </a:lnTo>
                  <a:lnTo>
                    <a:pt x="304800" y="3446051"/>
                  </a:lnTo>
                  <a:lnTo>
                    <a:pt x="304800" y="3141251"/>
                  </a:lnTo>
                  <a:close/>
                </a:path>
              </a:pathLst>
            </a:custGeom>
            <a:solidFill>
              <a:srgbClr val="60AEA9"/>
            </a:solidFill>
            <a:ln>
              <a:noFill/>
            </a:ln>
          </p:spPr>
        </p:sp>
        <p:sp>
          <p:nvSpPr>
            <p:cNvPr id="658" name="Google Shape;658;p17"/>
            <p:cNvSpPr/>
            <p:nvPr/>
          </p:nvSpPr>
          <p:spPr>
            <a:xfrm>
              <a:off x="0" y="0"/>
              <a:ext cx="4878952" cy="3142521"/>
            </a:xfrm>
            <a:custGeom>
              <a:avLst/>
              <a:gdLst/>
              <a:ahLst/>
              <a:cxnLst/>
              <a:rect l="l" t="t" r="r" b="b"/>
              <a:pathLst>
                <a:path w="4878952" h="3142521" extrusionOk="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0" y="3142521"/>
                  </a:lnTo>
                  <a:lnTo>
                    <a:pt x="0" y="3142521"/>
                  </a:lnTo>
                  <a:lnTo>
                    <a:pt x="152400" y="3142521"/>
                  </a:lnTo>
                  <a:lnTo>
                    <a:pt x="304800" y="3142521"/>
                  </a:lnTo>
                  <a:lnTo>
                    <a:pt x="4878952" y="3142521"/>
                  </a:lnTo>
                  <a:lnTo>
                    <a:pt x="4878952" y="304800"/>
                  </a:lnTo>
                  <a:lnTo>
                    <a:pt x="4878952" y="241300"/>
                  </a:lnTo>
                  <a:lnTo>
                    <a:pt x="4878952" y="1270"/>
                  </a:lnTo>
                  <a:lnTo>
                    <a:pt x="4878952" y="0"/>
                  </a:lnTo>
                  <a:close/>
                </a:path>
              </a:pathLst>
            </a:custGeom>
            <a:solidFill>
              <a:srgbClr val="60AEA9"/>
            </a:solidFill>
            <a:ln>
              <a:noFill/>
            </a:ln>
          </p:spPr>
        </p:sp>
      </p:grpSp>
      <p:sp>
        <p:nvSpPr>
          <p:cNvPr id="659" name="Google Shape;659;p17"/>
          <p:cNvSpPr txBox="1"/>
          <p:nvPr/>
        </p:nvSpPr>
        <p:spPr>
          <a:xfrm>
            <a:off x="2737202" y="212494"/>
            <a:ext cx="3170564" cy="1581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21025"/>
              </a:lnSpc>
            </a:pPr>
            <a:r>
              <a:rPr lang="en-US" sz="40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Làm việc theo nhóm</a:t>
            </a:r>
            <a:endParaRPr sz="40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60" name="Google Shape;660;p17" descr="Bài học về cách làm việc nhó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02671" y="101634"/>
            <a:ext cx="3485795" cy="2004622"/>
          </a:xfrm>
          <a:prstGeom prst="rect">
            <a:avLst/>
          </a:prstGeom>
          <a:noFill/>
          <a:ln>
            <a:noFill/>
          </a:ln>
        </p:spPr>
      </p:pic>
      <p:sp>
        <p:nvSpPr>
          <p:cNvPr id="661" name="Google Shape;661;p17"/>
          <p:cNvSpPr txBox="1"/>
          <p:nvPr/>
        </p:nvSpPr>
        <p:spPr>
          <a:xfrm>
            <a:off x="2008520" y="2736503"/>
            <a:ext cx="79883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các công thức cấu tạo dạng thu gọn ứng với công thức phân tử C</a:t>
            </a:r>
            <a:r>
              <a:rPr lang="en-US" sz="2800" b="1" baseline="-25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n-US" sz="28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-US" sz="2800" b="1" baseline="-25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lang="en-US" sz="28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và chỉ ra loại mạch carbon ứng với từng công thức cấu tạo đó.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2446868-83F0-CEEF-5E60-6D55C93B5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024" y="586853"/>
            <a:ext cx="10448815" cy="941695"/>
          </a:xfrm>
          <a:noFill/>
        </p:spPr>
        <p:txBody>
          <a:bodyPr>
            <a:noAutofit/>
          </a:bodyPr>
          <a:lstStyle/>
          <a:p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hỏi 2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86C2F8-568C-9A18-405C-DB5DA17A2BEE}"/>
              </a:ext>
            </a:extLst>
          </p:cNvPr>
          <p:cNvSpPr txBox="1"/>
          <p:nvPr/>
        </p:nvSpPr>
        <p:spPr>
          <a:xfrm>
            <a:off x="955343" y="1528549"/>
            <a:ext cx="102631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Cho các nhận xét sau. Hãy xác định đúng sai</a:t>
            </a:r>
          </a:p>
          <a:p>
            <a:pPr marL="342900" indent="-342900">
              <a:buAutoNum type="alphaUcPeriod"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Hợp chất hữu cơ nhất thiết phải chứa nguyên tử Cacbon</a:t>
            </a:r>
          </a:p>
          <a:p>
            <a:pPr marL="342900" indent="-342900">
              <a:buAutoNum type="alphaUcPeriod"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Công thức đơn giản nhất của etanol có ctpt C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 là chính nó</a:t>
            </a:r>
          </a:p>
          <a:p>
            <a:pPr marL="342900" indent="-342900">
              <a:buAutoNum type="alphaUcPeriod"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Khối lượng phân tử của etene có ctpt C2H4 là 26</a:t>
            </a:r>
          </a:p>
          <a:p>
            <a:pPr marL="342900" indent="-342900">
              <a:buAutoNum type="alphaUcPeriod"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Thành phần của hidrocacbon chứa C;H;O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63EAF7-DDB1-006F-1444-6C412AC8B9D2}"/>
              </a:ext>
            </a:extLst>
          </p:cNvPr>
          <p:cNvSpPr txBox="1"/>
          <p:nvPr/>
        </p:nvSpPr>
        <p:spPr>
          <a:xfrm>
            <a:off x="284329" y="1961008"/>
            <a:ext cx="77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ighlight>
                  <a:srgbClr val="FFFF00"/>
                </a:highlight>
              </a:rPr>
              <a:t>Đúng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E2B8F7-97E8-BE17-D6C1-F2EFC59AD73F}"/>
              </a:ext>
            </a:extLst>
          </p:cNvPr>
          <p:cNvSpPr txBox="1"/>
          <p:nvPr/>
        </p:nvSpPr>
        <p:spPr>
          <a:xfrm>
            <a:off x="284329" y="2452329"/>
            <a:ext cx="1114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ighlight>
                  <a:srgbClr val="FFFF00"/>
                </a:highlight>
              </a:rPr>
              <a:t>Đúng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CAA20F-566D-EE9B-03C0-D90A6D636EAE}"/>
              </a:ext>
            </a:extLst>
          </p:cNvPr>
          <p:cNvSpPr txBox="1"/>
          <p:nvPr/>
        </p:nvSpPr>
        <p:spPr>
          <a:xfrm>
            <a:off x="295702" y="2943649"/>
            <a:ext cx="54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ighlight>
                  <a:srgbClr val="FF0000"/>
                </a:highlight>
              </a:rPr>
              <a:t>Sai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1FC5E0-FEF5-3D66-18EF-980AAEA7FAA9}"/>
              </a:ext>
            </a:extLst>
          </p:cNvPr>
          <p:cNvSpPr txBox="1"/>
          <p:nvPr/>
        </p:nvSpPr>
        <p:spPr>
          <a:xfrm>
            <a:off x="284329" y="3304877"/>
            <a:ext cx="54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ighlight>
                  <a:srgbClr val="FF0000"/>
                </a:highlight>
              </a:rPr>
              <a:t>Sai</a:t>
            </a:r>
          </a:p>
        </p:txBody>
      </p:sp>
    </p:spTree>
    <p:extLst>
      <p:ext uri="{BB962C8B-B14F-4D97-AF65-F5344CB8AC3E}">
        <p14:creationId xmlns:p14="http://schemas.microsoft.com/office/powerpoint/2010/main" val="100803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B2C16C-CF1A-77AC-47FA-3FA4CC14F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182" y="537721"/>
            <a:ext cx="2534662" cy="567747"/>
          </a:xfrm>
        </p:spPr>
        <p:txBody>
          <a:bodyPr/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CÂU HỎI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F34D2E-48D2-344F-C42E-072A2ECC3907}"/>
              </a:ext>
            </a:extLst>
          </p:cNvPr>
          <p:cNvSpPr txBox="1"/>
          <p:nvPr/>
        </p:nvSpPr>
        <p:spPr>
          <a:xfrm>
            <a:off x="3807725" y="1244502"/>
            <a:ext cx="81340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Hợp chất X có chứa thành phần phần trăm về khối lượng các chất như sau : 85,71% C còn lại là của H. Tìm công thức phân tử của X . Biết khối lượng phân tử X là 28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2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ECF47F-D754-06D9-8514-968AA03E4AD5}"/>
              </a:ext>
            </a:extLst>
          </p:cNvPr>
          <p:cNvSpPr txBox="1"/>
          <p:nvPr/>
        </p:nvSpPr>
        <p:spPr>
          <a:xfrm>
            <a:off x="8407021" y="3075057"/>
            <a:ext cx="3643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highlight>
                  <a:srgbClr val="FFFF00"/>
                </a:highlight>
              </a:rPr>
              <a:t>Đáp án : C</a:t>
            </a:r>
            <a:r>
              <a:rPr lang="en-US" sz="4000" baseline="-25000">
                <a:highlight>
                  <a:srgbClr val="FFFF00"/>
                </a:highlight>
              </a:rPr>
              <a:t>2</a:t>
            </a:r>
            <a:r>
              <a:rPr lang="en-US" sz="4000">
                <a:highlight>
                  <a:srgbClr val="FFFF00"/>
                </a:highlight>
              </a:rPr>
              <a:t>H</a:t>
            </a:r>
            <a:r>
              <a:rPr lang="en-US" sz="4000" baseline="-25000">
                <a:highlight>
                  <a:srgbClr val="FFFF00"/>
                </a:highlight>
              </a:rPr>
              <a:t>4</a:t>
            </a:r>
            <a:endParaRPr lang="en-US" sz="400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C77294-8991-2BE5-9003-BBB08D6843E7}"/>
              </a:ext>
            </a:extLst>
          </p:cNvPr>
          <p:cNvSpPr txBox="1"/>
          <p:nvPr/>
        </p:nvSpPr>
        <p:spPr>
          <a:xfrm flipH="1">
            <a:off x="3616656" y="4258101"/>
            <a:ext cx="83251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Cách giải: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CTĐGI:     CxHy 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x:y = %C/12: %H/1= 85,71/12:14,29/1  =   1 : 2     CTDGI: CH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CTPT = (CTDGI)n        CTPT = (CH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)n  =  28              n=2   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CTPT: (CH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)2       HAY  C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435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7828" y="5172076"/>
            <a:ext cx="10356344" cy="1229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22783" y="857251"/>
            <a:ext cx="963101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"/>
          <p:cNvSpPr/>
          <p:nvPr/>
        </p:nvSpPr>
        <p:spPr>
          <a:xfrm>
            <a:off x="2286001" y="3070957"/>
            <a:ext cx="6204657" cy="1489639"/>
          </a:xfrm>
          <a:custGeom>
            <a:avLst/>
            <a:gdLst/>
            <a:ahLst/>
            <a:cxnLst/>
            <a:rect l="l" t="t" r="r" b="b"/>
            <a:pathLst>
              <a:path w="2520280" h="1872208" extrusionOk="0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CẤU  TẠO  HÓA  HỌC </a:t>
            </a:r>
            <a:endParaRPr/>
          </a:p>
          <a:p>
            <a:pPr algn="ctr">
              <a:lnSpc>
                <a:spcPct val="110000"/>
              </a:lnSpc>
            </a:pPr>
            <a:r>
              <a:rPr lang="en-US" sz="4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HỢP  CHẤT  HỮU  CƠ</a:t>
            </a:r>
            <a:endParaRPr sz="44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3980553" y="2130797"/>
            <a:ext cx="2557739" cy="880241"/>
          </a:xfrm>
          <a:custGeom>
            <a:avLst/>
            <a:gdLst/>
            <a:ahLst/>
            <a:cxnLst/>
            <a:rect l="l" t="t" r="r" b="b"/>
            <a:pathLst>
              <a:path w="2520280" h="1872208" extrusionOk="0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11</a:t>
            </a:r>
            <a:endParaRPr sz="44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5" name="Google Shape;11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3345" y="4869625"/>
            <a:ext cx="690980" cy="843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36673" y="4660593"/>
            <a:ext cx="1066306" cy="1081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/>
          <p:nvPr/>
        </p:nvSpPr>
        <p:spPr>
          <a:xfrm>
            <a:off x="2971800" y="1120427"/>
            <a:ext cx="4894322" cy="5558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8F8F8"/>
              </a:gs>
              <a:gs pos="100000">
                <a:srgbClr val="BEBEBE"/>
              </a:gs>
            </a:gsLst>
            <a:lin ang="5400000" scaled="0"/>
          </a:gradFill>
          <a:ln w="19050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292929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1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2976331" y="2141456"/>
            <a:ext cx="4885260" cy="49580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8F8F8"/>
              </a:gs>
              <a:gs pos="100000">
                <a:srgbClr val="BEBEBE"/>
              </a:gs>
            </a:gsLst>
            <a:lin ang="5400000" scaled="0"/>
          </a:gradFill>
          <a:ln w="19050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292929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 thức cấu tạo</a:t>
            </a:r>
            <a:endParaRPr sz="2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2952992" y="3040296"/>
            <a:ext cx="4887073" cy="53525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8F8F8"/>
              </a:gs>
              <a:gs pos="100000">
                <a:srgbClr val="BEBEBE"/>
              </a:gs>
            </a:gsLst>
            <a:lin ang="5400000" scaled="0"/>
          </a:gradFill>
          <a:ln w="19050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292929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1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4" name="Google Shape;124;p3"/>
          <p:cNvGrpSpPr/>
          <p:nvPr/>
        </p:nvGrpSpPr>
        <p:grpSpPr>
          <a:xfrm>
            <a:off x="2946518" y="3915924"/>
            <a:ext cx="4893547" cy="559466"/>
            <a:chOff x="3840163" y="5043488"/>
            <a:chExt cx="4922837" cy="671512"/>
          </a:xfrm>
        </p:grpSpPr>
        <p:sp>
          <p:nvSpPr>
            <p:cNvPr id="125" name="Google Shape;125;p3"/>
            <p:cNvSpPr/>
            <p:nvPr/>
          </p:nvSpPr>
          <p:spPr>
            <a:xfrm>
              <a:off x="3840163" y="5043488"/>
              <a:ext cx="4922837" cy="67151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8F8F8"/>
                </a:gs>
                <a:gs pos="100000">
                  <a:srgbClr val="BEBEBE"/>
                </a:gs>
              </a:gsLst>
              <a:lin ang="5400000" scaled="0"/>
            </a:gradFill>
            <a:ln w="19050" cap="flat" cmpd="sng">
              <a:solidFill>
                <a:srgbClr val="C0C0C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rgbClr val="292929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sz="21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4162951" y="5113438"/>
              <a:ext cx="4344134" cy="4987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just"/>
              <a:endParaRPr sz="21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7" name="Google Shape;127;p3"/>
          <p:cNvSpPr/>
          <p:nvPr/>
        </p:nvSpPr>
        <p:spPr>
          <a:xfrm>
            <a:off x="2668580" y="1290982"/>
            <a:ext cx="159008" cy="186625"/>
          </a:xfrm>
          <a:prstGeom prst="ellipse">
            <a:avLst/>
          </a:prstGeom>
          <a:gradFill>
            <a:gsLst>
              <a:gs pos="0">
                <a:srgbClr val="2DA2BF"/>
              </a:gs>
              <a:gs pos="100000">
                <a:srgbClr val="25869E"/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2710258" y="2261644"/>
            <a:ext cx="161532" cy="186625"/>
          </a:xfrm>
          <a:prstGeom prst="ellipse">
            <a:avLst/>
          </a:prstGeom>
          <a:gradFill>
            <a:gsLst>
              <a:gs pos="0">
                <a:srgbClr val="DA1F28"/>
              </a:gs>
              <a:gs pos="100000">
                <a:srgbClr val="B51921"/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2681666" y="3140226"/>
            <a:ext cx="161532" cy="186625"/>
          </a:xfrm>
          <a:prstGeom prst="ellipse">
            <a:avLst/>
          </a:prstGeom>
          <a:gradFill>
            <a:gsLst>
              <a:gs pos="0">
                <a:srgbClr val="2DA2BF"/>
              </a:gs>
              <a:gs pos="100000">
                <a:srgbClr val="25869E"/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2632973" y="4103068"/>
            <a:ext cx="159008" cy="185178"/>
          </a:xfrm>
          <a:prstGeom prst="ellipse">
            <a:avLst/>
          </a:prstGeom>
          <a:gradFill>
            <a:gsLst>
              <a:gs pos="0">
                <a:srgbClr val="DA1F28"/>
              </a:gs>
              <a:gs pos="100000">
                <a:srgbClr val="B51921"/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3067068" y="3913420"/>
            <a:ext cx="414813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Đồng đẳng</a:t>
            </a:r>
            <a:endParaRPr sz="2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3130904" y="1127272"/>
            <a:ext cx="470916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Thuyết cấu tạo hóa học</a:t>
            </a:r>
            <a:endParaRPr sz="2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3004093" y="3054838"/>
            <a:ext cx="42862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en-US" sz="2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Đồng phân</a:t>
            </a:r>
            <a:endParaRPr sz="2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1676400" y="203101"/>
            <a:ext cx="89154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</a:t>
            </a:r>
            <a:endParaRPr sz="3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Google Shape;13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4939542"/>
            <a:ext cx="9067800" cy="1889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 txBox="1"/>
          <p:nvPr/>
        </p:nvSpPr>
        <p:spPr>
          <a:xfrm>
            <a:off x="1744054" y="152400"/>
            <a:ext cx="8915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THUYẾT CẤU TẠO HÓA HỌC</a:t>
            </a:r>
            <a:endParaRPr sz="28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4"/>
          <p:cNvSpPr/>
          <p:nvPr/>
        </p:nvSpPr>
        <p:spPr>
          <a:xfrm>
            <a:off x="7332453" y="676775"/>
            <a:ext cx="4750278" cy="3705444"/>
          </a:xfrm>
          <a:prstGeom prst="wedgeEllipseCallout">
            <a:avLst>
              <a:gd name="adj1" fmla="val -75739"/>
              <a:gd name="adj2" fmla="val 22067"/>
            </a:avLst>
          </a:prstGeom>
          <a:solidFill>
            <a:srgbClr val="76923C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808118-323C-EBB2-D1A9-FEC3C210CD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260" y="1002745"/>
            <a:ext cx="4750279" cy="45526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4D8401-0218-A521-F9B8-D0471FBCA180}"/>
              </a:ext>
            </a:extLst>
          </p:cNvPr>
          <p:cNvSpPr txBox="1"/>
          <p:nvPr/>
        </p:nvSpPr>
        <p:spPr>
          <a:xfrm>
            <a:off x="7332453" y="1803570"/>
            <a:ext cx="5497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Alexander Mikhailovich Butlerov(1828-1886)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>
          <a:extLst>
            <a:ext uri="{FF2B5EF4-FFF2-40B4-BE49-F238E27FC236}">
              <a16:creationId xmlns:a16="http://schemas.microsoft.com/office/drawing/2014/main" id="{EFDB6979-C553-D52A-510B-9DB6E7C129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>
            <a:extLst>
              <a:ext uri="{FF2B5EF4-FFF2-40B4-BE49-F238E27FC236}">
                <a16:creationId xmlns:a16="http://schemas.microsoft.com/office/drawing/2014/main" id="{1CF81E1B-6478-4502-CCD7-96541D27D1E2}"/>
              </a:ext>
            </a:extLst>
          </p:cNvPr>
          <p:cNvSpPr/>
          <p:nvPr/>
        </p:nvSpPr>
        <p:spPr>
          <a:xfrm>
            <a:off x="2971799" y="1120427"/>
            <a:ext cx="6551621" cy="5558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8F8F8"/>
              </a:gs>
              <a:gs pos="100000">
                <a:srgbClr val="BEBEBE"/>
              </a:gs>
            </a:gsLst>
            <a:lin ang="5400000" scaled="0"/>
          </a:gradFill>
          <a:ln w="19050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292929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1: Nhóm 1 (nhóm trưởng Thảo)</a:t>
            </a:r>
            <a:endParaRPr sz="21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3">
            <a:extLst>
              <a:ext uri="{FF2B5EF4-FFF2-40B4-BE49-F238E27FC236}">
                <a16:creationId xmlns:a16="http://schemas.microsoft.com/office/drawing/2014/main" id="{55FE41A2-0294-BA7B-98CD-480E22A24548}"/>
              </a:ext>
            </a:extLst>
          </p:cNvPr>
          <p:cNvSpPr/>
          <p:nvPr/>
        </p:nvSpPr>
        <p:spPr>
          <a:xfrm>
            <a:off x="2976330" y="2141456"/>
            <a:ext cx="6547090" cy="49580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8F8F8"/>
              </a:gs>
              <a:gs pos="100000">
                <a:srgbClr val="BEBEBE"/>
              </a:gs>
            </a:gsLst>
            <a:lin ang="5400000" scaled="0"/>
          </a:gradFill>
          <a:ln w="19050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292929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LUẬN ĐIỂM 2: Nhóm 2 ( nhóm trưởng Vinh)</a:t>
            </a:r>
            <a:endParaRPr sz="2000" b="1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127" name="Google Shape;127;p3">
            <a:extLst>
              <a:ext uri="{FF2B5EF4-FFF2-40B4-BE49-F238E27FC236}">
                <a16:creationId xmlns:a16="http://schemas.microsoft.com/office/drawing/2014/main" id="{1D22E8C4-5605-21A9-2D4D-D863AC84C668}"/>
              </a:ext>
            </a:extLst>
          </p:cNvPr>
          <p:cNvSpPr/>
          <p:nvPr/>
        </p:nvSpPr>
        <p:spPr>
          <a:xfrm>
            <a:off x="2668580" y="1290982"/>
            <a:ext cx="159008" cy="186625"/>
          </a:xfrm>
          <a:prstGeom prst="ellipse">
            <a:avLst/>
          </a:prstGeom>
          <a:gradFill>
            <a:gsLst>
              <a:gs pos="0">
                <a:srgbClr val="2DA2BF"/>
              </a:gs>
              <a:gs pos="100000">
                <a:srgbClr val="25869E"/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3">
            <a:extLst>
              <a:ext uri="{FF2B5EF4-FFF2-40B4-BE49-F238E27FC236}">
                <a16:creationId xmlns:a16="http://schemas.microsoft.com/office/drawing/2014/main" id="{5A2DBD7F-A6FE-AF81-D6CE-3A1588FCE65A}"/>
              </a:ext>
            </a:extLst>
          </p:cNvPr>
          <p:cNvSpPr/>
          <p:nvPr/>
        </p:nvSpPr>
        <p:spPr>
          <a:xfrm>
            <a:off x="2710258" y="2261644"/>
            <a:ext cx="161532" cy="186625"/>
          </a:xfrm>
          <a:prstGeom prst="ellipse">
            <a:avLst/>
          </a:prstGeom>
          <a:gradFill>
            <a:gsLst>
              <a:gs pos="0">
                <a:srgbClr val="DA1F28"/>
              </a:gs>
              <a:gs pos="100000">
                <a:srgbClr val="B51921"/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3">
            <a:extLst>
              <a:ext uri="{FF2B5EF4-FFF2-40B4-BE49-F238E27FC236}">
                <a16:creationId xmlns:a16="http://schemas.microsoft.com/office/drawing/2014/main" id="{6C8858F1-F8D7-73E7-8E96-95833A3DD048}"/>
              </a:ext>
            </a:extLst>
          </p:cNvPr>
          <p:cNvSpPr/>
          <p:nvPr/>
        </p:nvSpPr>
        <p:spPr>
          <a:xfrm>
            <a:off x="2681666" y="3140226"/>
            <a:ext cx="161532" cy="186625"/>
          </a:xfrm>
          <a:prstGeom prst="ellipse">
            <a:avLst/>
          </a:prstGeom>
          <a:gradFill>
            <a:gsLst>
              <a:gs pos="0">
                <a:srgbClr val="2DA2BF"/>
              </a:gs>
              <a:gs pos="100000">
                <a:srgbClr val="25869E"/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3">
            <a:extLst>
              <a:ext uri="{FF2B5EF4-FFF2-40B4-BE49-F238E27FC236}">
                <a16:creationId xmlns:a16="http://schemas.microsoft.com/office/drawing/2014/main" id="{87686DD4-9331-095A-2E05-1F42BD9DBCE2}"/>
              </a:ext>
            </a:extLst>
          </p:cNvPr>
          <p:cNvSpPr/>
          <p:nvPr/>
        </p:nvSpPr>
        <p:spPr>
          <a:xfrm>
            <a:off x="3004092" y="3054838"/>
            <a:ext cx="667474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3: Nhóm 3 ( nhóm trưởng Dũng)</a:t>
            </a:r>
            <a:endParaRPr sz="20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3">
            <a:extLst>
              <a:ext uri="{FF2B5EF4-FFF2-40B4-BE49-F238E27FC236}">
                <a16:creationId xmlns:a16="http://schemas.microsoft.com/office/drawing/2014/main" id="{196854B9-CCFE-FAE4-CAD4-F484A42E87BF}"/>
              </a:ext>
            </a:extLst>
          </p:cNvPr>
          <p:cNvSpPr txBox="1"/>
          <p:nvPr/>
        </p:nvSpPr>
        <p:spPr>
          <a:xfrm>
            <a:off x="879894" y="203101"/>
            <a:ext cx="971190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 THUYẾT CẤU TẠO HÓA HỌC</a:t>
            </a:r>
            <a:endParaRPr sz="3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Google Shape;135;p3">
            <a:extLst>
              <a:ext uri="{FF2B5EF4-FFF2-40B4-BE49-F238E27FC236}">
                <a16:creationId xmlns:a16="http://schemas.microsoft.com/office/drawing/2014/main" id="{339D200B-FFF3-865E-19AC-A487FAE36EB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4939542"/>
            <a:ext cx="9067800" cy="1889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09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5"/>
          <p:cNvSpPr/>
          <p:nvPr/>
        </p:nvSpPr>
        <p:spPr>
          <a:xfrm>
            <a:off x="1524001" y="0"/>
            <a:ext cx="9144000" cy="990600"/>
          </a:xfrm>
          <a:prstGeom prst="rect">
            <a:avLst/>
          </a:prstGeom>
          <a:solidFill>
            <a:srgbClr val="76923C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r"/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CTCT thu gọn cho các CTCT khai triển sau:</a:t>
            </a:r>
            <a:endParaRPr sz="28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15"/>
          <p:cNvSpPr/>
          <p:nvPr/>
        </p:nvSpPr>
        <p:spPr>
          <a:xfrm>
            <a:off x="1524001" y="1143000"/>
            <a:ext cx="9144000" cy="57150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5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67" name="Google Shape;367;p15"/>
          <p:cNvGraphicFramePr/>
          <p:nvPr>
            <p:extLst>
              <p:ext uri="{D42A27DB-BD31-4B8C-83A1-F6EECF244321}">
                <p14:modId xmlns:p14="http://schemas.microsoft.com/office/powerpoint/2010/main" val="4229582229"/>
              </p:ext>
            </p:extLst>
          </p:nvPr>
        </p:nvGraphicFramePr>
        <p:xfrm>
          <a:off x="1524000" y="978952"/>
          <a:ext cx="9144000" cy="5867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8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i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" name="Google Shape;368;p15"/>
          <p:cNvSpPr txBox="1"/>
          <p:nvPr/>
        </p:nvSpPr>
        <p:spPr>
          <a:xfrm>
            <a:off x="7315200" y="1524000"/>
            <a:ext cx="18288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69" name="Google Shape;369;p15"/>
          <p:cNvSpPr txBox="1"/>
          <p:nvPr/>
        </p:nvSpPr>
        <p:spPr>
          <a:xfrm>
            <a:off x="4506743" y="1102518"/>
            <a:ext cx="27432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CTCT THU GỌN</a:t>
            </a:r>
            <a:endParaRPr/>
          </a:p>
        </p:txBody>
      </p:sp>
      <p:sp>
        <p:nvSpPr>
          <p:cNvPr id="370" name="Google Shape;370;p15"/>
          <p:cNvSpPr txBox="1"/>
          <p:nvPr/>
        </p:nvSpPr>
        <p:spPr>
          <a:xfrm>
            <a:off x="1524001" y="1066801"/>
            <a:ext cx="29987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CTCT KHAI TRIỂN</a:t>
            </a:r>
            <a:endParaRPr/>
          </a:p>
        </p:txBody>
      </p:sp>
      <p:grpSp>
        <p:nvGrpSpPr>
          <p:cNvPr id="371" name="Google Shape;371;p15"/>
          <p:cNvGrpSpPr/>
          <p:nvPr/>
        </p:nvGrpSpPr>
        <p:grpSpPr>
          <a:xfrm>
            <a:off x="1643064" y="5562601"/>
            <a:ext cx="2879725" cy="1329724"/>
            <a:chOff x="107580" y="2525358"/>
            <a:chExt cx="2879910" cy="1100914"/>
          </a:xfrm>
        </p:grpSpPr>
        <p:sp>
          <p:nvSpPr>
            <p:cNvPr id="372" name="Google Shape;372;p15"/>
            <p:cNvSpPr/>
            <p:nvPr/>
          </p:nvSpPr>
          <p:spPr>
            <a:xfrm>
              <a:off x="1469743" y="3070807"/>
              <a:ext cx="228615" cy="44687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73" name="Google Shape;373;p15"/>
            <p:cNvGrpSpPr/>
            <p:nvPr/>
          </p:nvGrpSpPr>
          <p:grpSpPr>
            <a:xfrm>
              <a:off x="107580" y="2525358"/>
              <a:ext cx="2879910" cy="1100914"/>
              <a:chOff x="107580" y="2536116"/>
              <a:chExt cx="2879910" cy="1100914"/>
            </a:xfrm>
          </p:grpSpPr>
          <p:grpSp>
            <p:nvGrpSpPr>
              <p:cNvPr id="374" name="Google Shape;374;p15"/>
              <p:cNvGrpSpPr/>
              <p:nvPr/>
            </p:nvGrpSpPr>
            <p:grpSpPr>
              <a:xfrm>
                <a:off x="107580" y="2536116"/>
                <a:ext cx="2879910" cy="1100914"/>
                <a:chOff x="107580" y="2536116"/>
                <a:chExt cx="2879910" cy="1100914"/>
              </a:xfrm>
            </p:grpSpPr>
            <p:sp>
              <p:nvSpPr>
                <p:cNvPr id="375" name="Google Shape;375;p15"/>
                <p:cNvSpPr txBox="1"/>
                <p:nvPr/>
              </p:nvSpPr>
              <p:spPr>
                <a:xfrm>
                  <a:off x="2154222" y="2936780"/>
                  <a:ext cx="425253" cy="3057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r>
                    <a:rPr lang="en-US" b="1">
                      <a:solidFill>
                        <a:schemeClr val="dk1"/>
                      </a:solidFill>
                      <a:latin typeface="Garamond"/>
                      <a:ea typeface="Garamond"/>
                      <a:cs typeface="Garamond"/>
                      <a:sym typeface="Garamond"/>
                    </a:rPr>
                    <a:t>O </a:t>
                  </a:r>
                  <a:endParaRPr/>
                </a:p>
              </p:txBody>
            </p:sp>
            <p:grpSp>
              <p:nvGrpSpPr>
                <p:cNvPr id="376" name="Google Shape;376;p15"/>
                <p:cNvGrpSpPr/>
                <p:nvPr/>
              </p:nvGrpSpPr>
              <p:grpSpPr>
                <a:xfrm>
                  <a:off x="107580" y="2536116"/>
                  <a:ext cx="2879910" cy="1100914"/>
                  <a:chOff x="107580" y="2536116"/>
                  <a:chExt cx="2879910" cy="1100914"/>
                </a:xfrm>
              </p:grpSpPr>
              <p:sp>
                <p:nvSpPr>
                  <p:cNvPr id="377" name="Google Shape;377;p15"/>
                  <p:cNvSpPr txBox="1"/>
                  <p:nvPr/>
                </p:nvSpPr>
                <p:spPr>
                  <a:xfrm>
                    <a:off x="1122378" y="3319632"/>
                    <a:ext cx="419100" cy="30574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rPr>
                      <a:t>H </a:t>
                    </a:r>
                    <a:endParaRPr/>
                  </a:p>
                </p:txBody>
              </p:sp>
              <p:sp>
                <p:nvSpPr>
                  <p:cNvPr id="378" name="Google Shape;378;p15"/>
                  <p:cNvSpPr txBox="1"/>
                  <p:nvPr/>
                </p:nvSpPr>
                <p:spPr>
                  <a:xfrm>
                    <a:off x="587190" y="3307980"/>
                    <a:ext cx="419100" cy="30574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rPr>
                      <a:t>H </a:t>
                    </a:r>
                    <a:endParaRPr/>
                  </a:p>
                </p:txBody>
              </p:sp>
              <p:grpSp>
                <p:nvGrpSpPr>
                  <p:cNvPr id="379" name="Google Shape;379;p15"/>
                  <p:cNvGrpSpPr/>
                  <p:nvPr/>
                </p:nvGrpSpPr>
                <p:grpSpPr>
                  <a:xfrm>
                    <a:off x="107580" y="2536116"/>
                    <a:ext cx="2879910" cy="1100914"/>
                    <a:chOff x="107580" y="2536116"/>
                    <a:chExt cx="2879910" cy="1100914"/>
                  </a:xfrm>
                </p:grpSpPr>
                <p:sp>
                  <p:nvSpPr>
                    <p:cNvPr id="380" name="Google Shape;380;p15"/>
                    <p:cNvSpPr txBox="1"/>
                    <p:nvPr/>
                  </p:nvSpPr>
                  <p:spPr>
                    <a:xfrm>
                      <a:off x="1099968" y="2536116"/>
                      <a:ext cx="419100" cy="3057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45700" rIns="91425" bIns="45700" anchor="t" anchorCtr="0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chemeClr val="dk1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 </a:t>
                      </a:r>
                      <a:endParaRPr/>
                    </a:p>
                  </p:txBody>
                </p:sp>
                <p:grpSp>
                  <p:nvGrpSpPr>
                    <p:cNvPr id="381" name="Google Shape;381;p15"/>
                    <p:cNvGrpSpPr/>
                    <p:nvPr/>
                  </p:nvGrpSpPr>
                  <p:grpSpPr>
                    <a:xfrm>
                      <a:off x="107580" y="2537010"/>
                      <a:ext cx="2879910" cy="1100020"/>
                      <a:chOff x="107580" y="2537010"/>
                      <a:chExt cx="2879910" cy="1100020"/>
                    </a:xfrm>
                  </p:grpSpPr>
                  <p:sp>
                    <p:nvSpPr>
                      <p:cNvPr id="382" name="Google Shape;382;p15"/>
                      <p:cNvSpPr txBox="1"/>
                      <p:nvPr/>
                    </p:nvSpPr>
                    <p:spPr>
                      <a:xfrm>
                        <a:off x="598102" y="2928225"/>
                        <a:ext cx="3683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383" name="Google Shape;383;p15"/>
                      <p:cNvSpPr txBox="1"/>
                      <p:nvPr/>
                    </p:nvSpPr>
                    <p:spPr>
                      <a:xfrm>
                        <a:off x="1124628" y="2927874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384" name="Google Shape;384;p15"/>
                      <p:cNvSpPr txBox="1"/>
                      <p:nvPr/>
                    </p:nvSpPr>
                    <p:spPr>
                      <a:xfrm>
                        <a:off x="1674612" y="2936162"/>
                        <a:ext cx="410796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385" name="Google Shape;385;p15"/>
                      <p:cNvSpPr txBox="1"/>
                      <p:nvPr/>
                    </p:nvSpPr>
                    <p:spPr>
                      <a:xfrm>
                        <a:off x="1677294" y="3331284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386" name="Google Shape;386;p15"/>
                      <p:cNvSpPr txBox="1"/>
                      <p:nvPr/>
                    </p:nvSpPr>
                    <p:spPr>
                      <a:xfrm>
                        <a:off x="1645020" y="2545917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387" name="Google Shape;387;p15"/>
                      <p:cNvSpPr txBox="1"/>
                      <p:nvPr/>
                    </p:nvSpPr>
                    <p:spPr>
                      <a:xfrm>
                        <a:off x="598842" y="2537010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388" name="Google Shape;388;p15"/>
                      <p:cNvSpPr txBox="1"/>
                      <p:nvPr/>
                    </p:nvSpPr>
                    <p:spPr>
                      <a:xfrm>
                        <a:off x="107580" y="2937340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389" name="Google Shape;389;p15"/>
                      <p:cNvSpPr txBox="1"/>
                      <p:nvPr/>
                    </p:nvSpPr>
                    <p:spPr>
                      <a:xfrm>
                        <a:off x="2568390" y="2935410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390" name="Google Shape;390;p15"/>
              <p:cNvGrpSpPr/>
              <p:nvPr/>
            </p:nvGrpSpPr>
            <p:grpSpPr>
              <a:xfrm>
                <a:off x="413987" y="2797670"/>
                <a:ext cx="2254395" cy="603279"/>
                <a:chOff x="413987" y="2797670"/>
                <a:chExt cx="2254395" cy="603279"/>
              </a:xfrm>
            </p:grpSpPr>
            <p:sp>
              <p:nvSpPr>
                <p:cNvPr id="391" name="Google Shape;391;p15"/>
                <p:cNvSpPr/>
                <p:nvPr/>
              </p:nvSpPr>
              <p:spPr>
                <a:xfrm rot="5400000">
                  <a:off x="1194254" y="3263581"/>
                  <a:ext cx="228694" cy="46040"/>
                </a:xfrm>
                <a:prstGeom prst="mathMinus">
                  <a:avLst>
                    <a:gd name="adj1" fmla="val 23520"/>
                  </a:avLst>
                </a:prstGeom>
                <a:solidFill>
                  <a:schemeClr val="dk1"/>
                </a:solidFill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/>
                  <a:endParaRPr b="1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392" name="Google Shape;392;p15"/>
                <p:cNvGrpSpPr/>
                <p:nvPr/>
              </p:nvGrpSpPr>
              <p:grpSpPr>
                <a:xfrm>
                  <a:off x="413987" y="2797670"/>
                  <a:ext cx="2254395" cy="592764"/>
                  <a:chOff x="413987" y="2797670"/>
                  <a:chExt cx="2254395" cy="592764"/>
                </a:xfrm>
              </p:grpSpPr>
              <p:sp>
                <p:nvSpPr>
                  <p:cNvPr id="393" name="Google Shape;393;p15"/>
                  <p:cNvSpPr/>
                  <p:nvPr/>
                </p:nvSpPr>
                <p:spPr>
                  <a:xfrm rot="5400000">
                    <a:off x="659232" y="2888996"/>
                    <a:ext cx="228694" cy="46041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394" name="Google Shape;394;p15"/>
                  <p:cNvSpPr/>
                  <p:nvPr/>
                </p:nvSpPr>
                <p:spPr>
                  <a:xfrm>
                    <a:off x="926783" y="3080250"/>
                    <a:ext cx="228615" cy="46002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395" name="Google Shape;395;p15"/>
                  <p:cNvSpPr/>
                  <p:nvPr/>
                </p:nvSpPr>
                <p:spPr>
                  <a:xfrm>
                    <a:off x="413987" y="3080250"/>
                    <a:ext cx="228615" cy="44687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396" name="Google Shape;396;p15"/>
                  <p:cNvSpPr/>
                  <p:nvPr/>
                </p:nvSpPr>
                <p:spPr>
                  <a:xfrm rot="5400000">
                    <a:off x="648776" y="3252409"/>
                    <a:ext cx="227380" cy="4604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grpSp>
                <p:nvGrpSpPr>
                  <p:cNvPr id="397" name="Google Shape;397;p15"/>
                  <p:cNvGrpSpPr/>
                  <p:nvPr/>
                </p:nvGrpSpPr>
                <p:grpSpPr>
                  <a:xfrm>
                    <a:off x="1285581" y="2798983"/>
                    <a:ext cx="1382801" cy="591451"/>
                    <a:chOff x="1285581" y="2798983"/>
                    <a:chExt cx="1382801" cy="591451"/>
                  </a:xfrm>
                </p:grpSpPr>
                <p:sp>
                  <p:nvSpPr>
                    <p:cNvPr id="398" name="Google Shape;398;p15"/>
                    <p:cNvSpPr/>
                    <p:nvPr/>
                  </p:nvSpPr>
                  <p:spPr>
                    <a:xfrm>
                      <a:off x="1992063" y="3081565"/>
                      <a:ext cx="228615" cy="4468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399" name="Google Shape;399;p15"/>
                    <p:cNvSpPr/>
                    <p:nvPr/>
                  </p:nvSpPr>
                  <p:spPr>
                    <a:xfrm rot="5400000">
                      <a:off x="1738801" y="3253066"/>
                      <a:ext cx="228694" cy="46041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00" name="Google Shape;400;p15"/>
                    <p:cNvSpPr/>
                    <p:nvPr/>
                  </p:nvSpPr>
                  <p:spPr>
                    <a:xfrm rot="5400000">
                      <a:off x="1194254" y="2890310"/>
                      <a:ext cx="228694" cy="4604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01" name="Google Shape;401;p15"/>
                    <p:cNvSpPr/>
                    <p:nvPr/>
                  </p:nvSpPr>
                  <p:spPr>
                    <a:xfrm rot="5400000">
                      <a:off x="1727688" y="2900825"/>
                      <a:ext cx="228694" cy="4604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02" name="Google Shape;402;p15"/>
                    <p:cNvSpPr/>
                    <p:nvPr/>
                  </p:nvSpPr>
                  <p:spPr>
                    <a:xfrm>
                      <a:off x="2439767" y="3078936"/>
                      <a:ext cx="228615" cy="46001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403" name="Google Shape;403;p15"/>
          <p:cNvGrpSpPr/>
          <p:nvPr/>
        </p:nvGrpSpPr>
        <p:grpSpPr>
          <a:xfrm>
            <a:off x="1676401" y="3886201"/>
            <a:ext cx="2493963" cy="1577975"/>
            <a:chOff x="139854" y="2525358"/>
            <a:chExt cx="2494440" cy="1578684"/>
          </a:xfrm>
        </p:grpSpPr>
        <p:sp>
          <p:nvSpPr>
            <p:cNvPr id="404" name="Google Shape;404;p15"/>
            <p:cNvSpPr/>
            <p:nvPr/>
          </p:nvSpPr>
          <p:spPr>
            <a:xfrm>
              <a:off x="1513305" y="3070116"/>
              <a:ext cx="228644" cy="46058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05" name="Google Shape;405;p15"/>
            <p:cNvGrpSpPr/>
            <p:nvPr/>
          </p:nvGrpSpPr>
          <p:grpSpPr>
            <a:xfrm>
              <a:off x="139854" y="2525358"/>
              <a:ext cx="2494440" cy="1578684"/>
              <a:chOff x="139854" y="2536116"/>
              <a:chExt cx="2494440" cy="1578684"/>
            </a:xfrm>
          </p:grpSpPr>
          <p:grpSp>
            <p:nvGrpSpPr>
              <p:cNvPr id="406" name="Google Shape;406;p15"/>
              <p:cNvGrpSpPr/>
              <p:nvPr/>
            </p:nvGrpSpPr>
            <p:grpSpPr>
              <a:xfrm>
                <a:off x="139854" y="2536116"/>
                <a:ext cx="2494440" cy="1578684"/>
                <a:chOff x="139854" y="2536116"/>
                <a:chExt cx="2494440" cy="1578684"/>
              </a:xfrm>
            </p:grpSpPr>
            <p:sp>
              <p:nvSpPr>
                <p:cNvPr id="407" name="Google Shape;407;p15"/>
                <p:cNvSpPr txBox="1"/>
                <p:nvPr/>
              </p:nvSpPr>
              <p:spPr>
                <a:xfrm>
                  <a:off x="2208012" y="2927874"/>
                  <a:ext cx="419100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r>
                    <a:rPr lang="en-US" b="1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</a:t>
                  </a:r>
                  <a:r>
                    <a:rPr lang="en-US" b="1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 </a:t>
                  </a:r>
                  <a:endParaRPr/>
                </a:p>
              </p:txBody>
            </p:sp>
            <p:grpSp>
              <p:nvGrpSpPr>
                <p:cNvPr id="408" name="Google Shape;408;p15"/>
                <p:cNvGrpSpPr/>
                <p:nvPr/>
              </p:nvGrpSpPr>
              <p:grpSpPr>
                <a:xfrm>
                  <a:off x="139854" y="2536116"/>
                  <a:ext cx="2494440" cy="1578684"/>
                  <a:chOff x="139854" y="2536116"/>
                  <a:chExt cx="2494440" cy="1578684"/>
                </a:xfrm>
              </p:grpSpPr>
              <p:sp>
                <p:nvSpPr>
                  <p:cNvPr id="409" name="Google Shape;409;p15"/>
                  <p:cNvSpPr txBox="1"/>
                  <p:nvPr/>
                </p:nvSpPr>
                <p:spPr>
                  <a:xfrm>
                    <a:off x="1197684" y="3319632"/>
                    <a:ext cx="4191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C</a:t>
                    </a:r>
                    <a:r>
                      <a:rPr lang="en-US" b="1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 </a:t>
                    </a:r>
                    <a:endParaRPr/>
                  </a:p>
                </p:txBody>
              </p:sp>
              <p:sp>
                <p:nvSpPr>
                  <p:cNvPr id="410" name="Google Shape;410;p15"/>
                  <p:cNvSpPr txBox="1"/>
                  <p:nvPr/>
                </p:nvSpPr>
                <p:spPr>
                  <a:xfrm>
                    <a:off x="587190" y="3307980"/>
                    <a:ext cx="4191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H</a:t>
                    </a:r>
                    <a:r>
                      <a:rPr lang="en-US" b="1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 </a:t>
                    </a:r>
                    <a:endParaRPr/>
                  </a:p>
                </p:txBody>
              </p:sp>
              <p:grpSp>
                <p:nvGrpSpPr>
                  <p:cNvPr id="411" name="Google Shape;411;p15"/>
                  <p:cNvGrpSpPr/>
                  <p:nvPr/>
                </p:nvGrpSpPr>
                <p:grpSpPr>
                  <a:xfrm>
                    <a:off x="139854" y="2536116"/>
                    <a:ext cx="2494440" cy="1578684"/>
                    <a:chOff x="139854" y="2536116"/>
                    <a:chExt cx="2494440" cy="1578684"/>
                  </a:xfrm>
                </p:grpSpPr>
                <p:sp>
                  <p:nvSpPr>
                    <p:cNvPr id="412" name="Google Shape;412;p15"/>
                    <p:cNvSpPr txBox="1"/>
                    <p:nvPr/>
                  </p:nvSpPr>
                  <p:spPr>
                    <a:xfrm>
                      <a:off x="1186032" y="2536116"/>
                      <a:ext cx="4191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45700" rIns="91425" bIns="45700" anchor="t" anchorCtr="0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</a:t>
                      </a:r>
                      <a:r>
                        <a:rPr lang="en-US" b="1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p:txBody>
                </p:sp>
                <p:grpSp>
                  <p:nvGrpSpPr>
                    <p:cNvPr id="413" name="Google Shape;413;p15"/>
                    <p:cNvGrpSpPr/>
                    <p:nvPr/>
                  </p:nvGrpSpPr>
                  <p:grpSpPr>
                    <a:xfrm>
                      <a:off x="139854" y="2537010"/>
                      <a:ext cx="2494440" cy="1577790"/>
                      <a:chOff x="139854" y="2537010"/>
                      <a:chExt cx="2494440" cy="1577790"/>
                    </a:xfrm>
                  </p:grpSpPr>
                  <p:sp>
                    <p:nvSpPr>
                      <p:cNvPr id="414" name="Google Shape;414;p15"/>
                      <p:cNvSpPr txBox="1"/>
                      <p:nvPr/>
                    </p:nvSpPr>
                    <p:spPr>
                      <a:xfrm>
                        <a:off x="598102" y="2910412"/>
                        <a:ext cx="3683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C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415" name="Google Shape;415;p15"/>
                      <p:cNvSpPr txBox="1"/>
                      <p:nvPr/>
                    </p:nvSpPr>
                    <p:spPr>
                      <a:xfrm>
                        <a:off x="1189176" y="292787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C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416" name="Google Shape;416;p15"/>
                      <p:cNvSpPr txBox="1"/>
                      <p:nvPr/>
                    </p:nvSpPr>
                    <p:spPr>
                      <a:xfrm>
                        <a:off x="1760676" y="2918349"/>
                        <a:ext cx="410796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417" name="Google Shape;417;p15"/>
                      <p:cNvSpPr txBox="1"/>
                      <p:nvPr/>
                    </p:nvSpPr>
                    <p:spPr>
                      <a:xfrm>
                        <a:off x="1763358" y="3320526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418" name="Google Shape;418;p15"/>
                      <p:cNvSpPr txBox="1"/>
                      <p:nvPr/>
                    </p:nvSpPr>
                    <p:spPr>
                      <a:xfrm>
                        <a:off x="598842" y="253701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419" name="Google Shape;419;p15"/>
                      <p:cNvSpPr txBox="1"/>
                      <p:nvPr/>
                    </p:nvSpPr>
                    <p:spPr>
                      <a:xfrm>
                        <a:off x="139854" y="287499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420" name="Google Shape;420;p15"/>
                      <p:cNvSpPr txBox="1"/>
                      <p:nvPr/>
                    </p:nvSpPr>
                    <p:spPr>
                      <a:xfrm>
                        <a:off x="810858" y="374277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421" name="Google Shape;421;p15"/>
                      <p:cNvSpPr txBox="1"/>
                      <p:nvPr/>
                    </p:nvSpPr>
                    <p:spPr>
                      <a:xfrm>
                        <a:off x="1192752" y="3745468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422" name="Google Shape;422;p15"/>
                      <p:cNvSpPr txBox="1"/>
                      <p:nvPr/>
                    </p:nvSpPr>
                    <p:spPr>
                      <a:xfrm>
                        <a:off x="1523106" y="374366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423" name="Google Shape;423;p15"/>
                      <p:cNvSpPr txBox="1"/>
                      <p:nvPr/>
                    </p:nvSpPr>
                    <p:spPr>
                      <a:xfrm>
                        <a:off x="2215194" y="3319632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424" name="Google Shape;424;p15"/>
                      <p:cNvSpPr txBox="1"/>
                      <p:nvPr/>
                    </p:nvSpPr>
                    <p:spPr>
                      <a:xfrm>
                        <a:off x="2197254" y="254687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425" name="Google Shape;425;p15"/>
              <p:cNvGrpSpPr/>
              <p:nvPr/>
            </p:nvGrpSpPr>
            <p:grpSpPr>
              <a:xfrm>
                <a:off x="414545" y="2798172"/>
                <a:ext cx="1991107" cy="1054575"/>
                <a:chOff x="414545" y="2798172"/>
                <a:chExt cx="1991107" cy="1054575"/>
              </a:xfrm>
            </p:grpSpPr>
            <p:sp>
              <p:nvSpPr>
                <p:cNvPr id="426" name="Google Shape;426;p15"/>
                <p:cNvSpPr/>
                <p:nvPr/>
              </p:nvSpPr>
              <p:spPr>
                <a:xfrm rot="5400000">
                  <a:off x="1258433" y="3291318"/>
                  <a:ext cx="228703" cy="46047"/>
                </a:xfrm>
                <a:prstGeom prst="mathMinus">
                  <a:avLst>
                    <a:gd name="adj1" fmla="val 23520"/>
                  </a:avLst>
                </a:prstGeom>
                <a:solidFill>
                  <a:schemeClr val="dk1"/>
                </a:solidFill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427" name="Google Shape;427;p15"/>
                <p:cNvGrpSpPr/>
                <p:nvPr/>
              </p:nvGrpSpPr>
              <p:grpSpPr>
                <a:xfrm>
                  <a:off x="414545" y="2798172"/>
                  <a:ext cx="1991107" cy="1054575"/>
                  <a:chOff x="414545" y="2798172"/>
                  <a:chExt cx="1991107" cy="1054575"/>
                </a:xfrm>
              </p:grpSpPr>
              <p:sp>
                <p:nvSpPr>
                  <p:cNvPr id="428" name="Google Shape;428;p15"/>
                  <p:cNvSpPr/>
                  <p:nvPr/>
                </p:nvSpPr>
                <p:spPr>
                  <a:xfrm rot="5400000">
                    <a:off x="659831" y="2889500"/>
                    <a:ext cx="228703" cy="46046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29" name="Google Shape;429;p15"/>
                  <p:cNvSpPr/>
                  <p:nvPr/>
                </p:nvSpPr>
                <p:spPr>
                  <a:xfrm>
                    <a:off x="959161" y="3080874"/>
                    <a:ext cx="227056" cy="46058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30" name="Google Shape;430;p15"/>
                  <p:cNvSpPr/>
                  <p:nvPr/>
                </p:nvSpPr>
                <p:spPr>
                  <a:xfrm>
                    <a:off x="414545" y="3080874"/>
                    <a:ext cx="228644" cy="4447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31" name="Google Shape;431;p15"/>
                  <p:cNvSpPr/>
                  <p:nvPr/>
                </p:nvSpPr>
                <p:spPr>
                  <a:xfrm rot="5400000">
                    <a:off x="648716" y="3280201"/>
                    <a:ext cx="228703" cy="46047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grpSp>
                <p:nvGrpSpPr>
                  <p:cNvPr id="432" name="Google Shape;432;p15"/>
                  <p:cNvGrpSpPr/>
                  <p:nvPr/>
                </p:nvGrpSpPr>
                <p:grpSpPr>
                  <a:xfrm>
                    <a:off x="1349761" y="2809289"/>
                    <a:ext cx="1055890" cy="619403"/>
                    <a:chOff x="1349761" y="2809289"/>
                    <a:chExt cx="1055890" cy="619403"/>
                  </a:xfrm>
                </p:grpSpPr>
                <p:sp>
                  <p:nvSpPr>
                    <p:cNvPr id="433" name="Google Shape;433;p15"/>
                    <p:cNvSpPr/>
                    <p:nvPr/>
                  </p:nvSpPr>
                  <p:spPr>
                    <a:xfrm>
                      <a:off x="2045219" y="3071345"/>
                      <a:ext cx="228644" cy="46058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34" name="Google Shape;434;p15"/>
                    <p:cNvSpPr/>
                    <p:nvPr/>
                  </p:nvSpPr>
                  <p:spPr>
                    <a:xfrm rot="5400000">
                      <a:off x="1824485" y="3280995"/>
                      <a:ext cx="227115" cy="4604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35" name="Google Shape;435;p15"/>
                    <p:cNvSpPr/>
                    <p:nvPr/>
                  </p:nvSpPr>
                  <p:spPr>
                    <a:xfrm rot="5400000">
                      <a:off x="1258433" y="2900617"/>
                      <a:ext cx="228703" cy="4604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36" name="Google Shape;436;p15"/>
                    <p:cNvSpPr/>
                    <p:nvPr/>
                  </p:nvSpPr>
                  <p:spPr>
                    <a:xfrm>
                      <a:off x="2045219" y="3136461"/>
                      <a:ext cx="227056" cy="4447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37" name="Google Shape;437;p15"/>
                    <p:cNvSpPr/>
                    <p:nvPr/>
                  </p:nvSpPr>
                  <p:spPr>
                    <a:xfrm rot="5400000">
                      <a:off x="2269071" y="2910941"/>
                      <a:ext cx="227114" cy="4604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38" name="Google Shape;438;p15"/>
                    <p:cNvSpPr/>
                    <p:nvPr/>
                  </p:nvSpPr>
                  <p:spPr>
                    <a:xfrm rot="5400000">
                      <a:off x="2268276" y="3291317"/>
                      <a:ext cx="228703" cy="4604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</p:grpSp>
              <p:sp>
                <p:nvSpPr>
                  <p:cNvPr id="439" name="Google Shape;439;p15"/>
                  <p:cNvSpPr/>
                  <p:nvPr/>
                </p:nvSpPr>
                <p:spPr>
                  <a:xfrm rot="2700000">
                    <a:off x="1442618" y="3689960"/>
                    <a:ext cx="228703" cy="46047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40" name="Google Shape;440;p15"/>
                  <p:cNvSpPr/>
                  <p:nvPr/>
                </p:nvSpPr>
                <p:spPr>
                  <a:xfrm rot="5400000">
                    <a:off x="1258433" y="3715371"/>
                    <a:ext cx="228703" cy="46047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41" name="Google Shape;441;p15"/>
                  <p:cNvSpPr/>
                  <p:nvPr/>
                </p:nvSpPr>
                <p:spPr>
                  <a:xfrm rot="8100000" flipH="1">
                    <a:off x="1049637" y="3690754"/>
                    <a:ext cx="228703" cy="44459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</p:grpSp>
      </p:grpSp>
      <p:grpSp>
        <p:nvGrpSpPr>
          <p:cNvPr id="442" name="Google Shape;442;p15"/>
          <p:cNvGrpSpPr/>
          <p:nvPr/>
        </p:nvGrpSpPr>
        <p:grpSpPr>
          <a:xfrm>
            <a:off x="1752601" y="2057401"/>
            <a:ext cx="2487613" cy="1590675"/>
            <a:chOff x="139854" y="2525358"/>
            <a:chExt cx="2487258" cy="1589442"/>
          </a:xfrm>
        </p:grpSpPr>
        <p:sp>
          <p:nvSpPr>
            <p:cNvPr id="443" name="Google Shape;443;p15"/>
            <p:cNvSpPr/>
            <p:nvPr/>
          </p:nvSpPr>
          <p:spPr>
            <a:xfrm>
              <a:off x="1512846" y="3071035"/>
              <a:ext cx="228567" cy="44416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44" name="Google Shape;444;p15"/>
            <p:cNvGrpSpPr/>
            <p:nvPr/>
          </p:nvGrpSpPr>
          <p:grpSpPr>
            <a:xfrm>
              <a:off x="139854" y="2525358"/>
              <a:ext cx="2487258" cy="1589442"/>
              <a:chOff x="139854" y="2536116"/>
              <a:chExt cx="2487258" cy="1589442"/>
            </a:xfrm>
          </p:grpSpPr>
          <p:grpSp>
            <p:nvGrpSpPr>
              <p:cNvPr id="445" name="Google Shape;445;p15"/>
              <p:cNvGrpSpPr/>
              <p:nvPr/>
            </p:nvGrpSpPr>
            <p:grpSpPr>
              <a:xfrm>
                <a:off x="139854" y="2536116"/>
                <a:ext cx="2487258" cy="1589442"/>
                <a:chOff x="139854" y="2536116"/>
                <a:chExt cx="2487258" cy="1589442"/>
              </a:xfrm>
            </p:grpSpPr>
            <p:sp>
              <p:nvSpPr>
                <p:cNvPr id="446" name="Google Shape;446;p15"/>
                <p:cNvSpPr txBox="1"/>
                <p:nvPr/>
              </p:nvSpPr>
              <p:spPr>
                <a:xfrm>
                  <a:off x="2208012" y="2927874"/>
                  <a:ext cx="419100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r>
                    <a:rPr lang="en-US" b="1">
                      <a:solidFill>
                        <a:schemeClr val="dk1"/>
                      </a:solidFill>
                      <a:latin typeface="Garamond"/>
                      <a:ea typeface="Garamond"/>
                      <a:cs typeface="Garamond"/>
                      <a:sym typeface="Garamond"/>
                    </a:rPr>
                    <a:t>H </a:t>
                  </a:r>
                  <a:endParaRPr/>
                </a:p>
              </p:txBody>
            </p:sp>
            <p:grpSp>
              <p:nvGrpSpPr>
                <p:cNvPr id="447" name="Google Shape;447;p15"/>
                <p:cNvGrpSpPr/>
                <p:nvPr/>
              </p:nvGrpSpPr>
              <p:grpSpPr>
                <a:xfrm>
                  <a:off x="139854" y="2536116"/>
                  <a:ext cx="2053362" cy="1589442"/>
                  <a:chOff x="139854" y="2536116"/>
                  <a:chExt cx="2053362" cy="1589442"/>
                </a:xfrm>
              </p:grpSpPr>
              <p:sp>
                <p:nvSpPr>
                  <p:cNvPr id="448" name="Google Shape;448;p15"/>
                  <p:cNvSpPr txBox="1"/>
                  <p:nvPr/>
                </p:nvSpPr>
                <p:spPr>
                  <a:xfrm>
                    <a:off x="1197684" y="3319632"/>
                    <a:ext cx="4191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rPr>
                      <a:t>C </a:t>
                    </a:r>
                    <a:endParaRPr/>
                  </a:p>
                </p:txBody>
              </p:sp>
              <p:sp>
                <p:nvSpPr>
                  <p:cNvPr id="449" name="Google Shape;449;p15"/>
                  <p:cNvSpPr txBox="1"/>
                  <p:nvPr/>
                </p:nvSpPr>
                <p:spPr>
                  <a:xfrm>
                    <a:off x="587190" y="3307980"/>
                    <a:ext cx="4191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rPr>
                      <a:t>H </a:t>
                    </a:r>
                    <a:endParaRPr/>
                  </a:p>
                </p:txBody>
              </p:sp>
              <p:grpSp>
                <p:nvGrpSpPr>
                  <p:cNvPr id="450" name="Google Shape;450;p15"/>
                  <p:cNvGrpSpPr/>
                  <p:nvPr/>
                </p:nvGrpSpPr>
                <p:grpSpPr>
                  <a:xfrm>
                    <a:off x="139854" y="2536116"/>
                    <a:ext cx="2053362" cy="1589442"/>
                    <a:chOff x="139854" y="2536116"/>
                    <a:chExt cx="2053362" cy="1589442"/>
                  </a:xfrm>
                </p:grpSpPr>
                <p:sp>
                  <p:nvSpPr>
                    <p:cNvPr id="451" name="Google Shape;451;p15"/>
                    <p:cNvSpPr txBox="1"/>
                    <p:nvPr/>
                  </p:nvSpPr>
                  <p:spPr>
                    <a:xfrm>
                      <a:off x="1186032" y="2536116"/>
                      <a:ext cx="4191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45700" rIns="91425" bIns="45700" anchor="t" anchorCtr="0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chemeClr val="dk1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 </a:t>
                      </a:r>
                      <a:endParaRPr/>
                    </a:p>
                  </p:txBody>
                </p:sp>
                <p:grpSp>
                  <p:nvGrpSpPr>
                    <p:cNvPr id="452" name="Google Shape;452;p15"/>
                    <p:cNvGrpSpPr/>
                    <p:nvPr/>
                  </p:nvGrpSpPr>
                  <p:grpSpPr>
                    <a:xfrm>
                      <a:off x="139854" y="2537010"/>
                      <a:ext cx="2053362" cy="1588548"/>
                      <a:chOff x="139854" y="2537010"/>
                      <a:chExt cx="2053362" cy="1588548"/>
                    </a:xfrm>
                  </p:grpSpPr>
                  <p:sp>
                    <p:nvSpPr>
                      <p:cNvPr id="453" name="Google Shape;453;p15"/>
                      <p:cNvSpPr txBox="1"/>
                      <p:nvPr/>
                    </p:nvSpPr>
                    <p:spPr>
                      <a:xfrm>
                        <a:off x="598102" y="2910412"/>
                        <a:ext cx="3683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454" name="Google Shape;454;p15"/>
                      <p:cNvSpPr txBox="1"/>
                      <p:nvPr/>
                    </p:nvSpPr>
                    <p:spPr>
                      <a:xfrm>
                        <a:off x="1189176" y="292787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455" name="Google Shape;455;p15"/>
                      <p:cNvSpPr txBox="1"/>
                      <p:nvPr/>
                    </p:nvSpPr>
                    <p:spPr>
                      <a:xfrm>
                        <a:off x="1760676" y="2918349"/>
                        <a:ext cx="410796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456" name="Google Shape;456;p15"/>
                      <p:cNvSpPr txBox="1"/>
                      <p:nvPr/>
                    </p:nvSpPr>
                    <p:spPr>
                      <a:xfrm>
                        <a:off x="1774116" y="333128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457" name="Google Shape;457;p15"/>
                      <p:cNvSpPr txBox="1"/>
                      <p:nvPr/>
                    </p:nvSpPr>
                    <p:spPr>
                      <a:xfrm>
                        <a:off x="1774116" y="253701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458" name="Google Shape;458;p15"/>
                      <p:cNvSpPr txBox="1"/>
                      <p:nvPr/>
                    </p:nvSpPr>
                    <p:spPr>
                      <a:xfrm>
                        <a:off x="598842" y="253701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459" name="Google Shape;459;p15"/>
                      <p:cNvSpPr txBox="1"/>
                      <p:nvPr/>
                    </p:nvSpPr>
                    <p:spPr>
                      <a:xfrm>
                        <a:off x="139854" y="287499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460" name="Google Shape;460;p15"/>
                      <p:cNvSpPr txBox="1"/>
                      <p:nvPr/>
                    </p:nvSpPr>
                    <p:spPr>
                      <a:xfrm>
                        <a:off x="810858" y="374277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461" name="Google Shape;461;p15"/>
                      <p:cNvSpPr txBox="1"/>
                      <p:nvPr/>
                    </p:nvSpPr>
                    <p:spPr>
                      <a:xfrm>
                        <a:off x="1214268" y="3756226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462" name="Google Shape;462;p15"/>
                      <p:cNvSpPr txBox="1"/>
                      <p:nvPr/>
                    </p:nvSpPr>
                    <p:spPr>
                      <a:xfrm>
                        <a:off x="1523106" y="374366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463" name="Google Shape;463;p15"/>
              <p:cNvGrpSpPr/>
              <p:nvPr/>
            </p:nvGrpSpPr>
            <p:grpSpPr>
              <a:xfrm>
                <a:off x="414453" y="2797850"/>
                <a:ext cx="1860285" cy="1054868"/>
                <a:chOff x="414453" y="2797851"/>
                <a:chExt cx="1860285" cy="1054868"/>
              </a:xfrm>
            </p:grpSpPr>
            <p:sp>
              <p:nvSpPr>
                <p:cNvPr id="464" name="Google Shape;464;p15"/>
                <p:cNvSpPr/>
                <p:nvPr/>
              </p:nvSpPr>
              <p:spPr>
                <a:xfrm rot="5400000">
                  <a:off x="1258955" y="3291166"/>
                  <a:ext cx="228423" cy="44444"/>
                </a:xfrm>
                <a:prstGeom prst="mathMinus">
                  <a:avLst>
                    <a:gd name="adj1" fmla="val 23520"/>
                  </a:avLst>
                </a:prstGeom>
                <a:solidFill>
                  <a:schemeClr val="dk1"/>
                </a:solidFill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/>
                  <a:endParaRPr b="1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465" name="Google Shape;465;p15"/>
                <p:cNvGrpSpPr/>
                <p:nvPr/>
              </p:nvGrpSpPr>
              <p:grpSpPr>
                <a:xfrm>
                  <a:off x="414453" y="2797850"/>
                  <a:ext cx="1860285" cy="1054868"/>
                  <a:chOff x="414453" y="2797851"/>
                  <a:chExt cx="1860285" cy="1054868"/>
                </a:xfrm>
              </p:grpSpPr>
              <p:sp>
                <p:nvSpPr>
                  <p:cNvPr id="466" name="Google Shape;466;p15"/>
                  <p:cNvSpPr/>
                  <p:nvPr/>
                </p:nvSpPr>
                <p:spPr>
                  <a:xfrm rot="5400000">
                    <a:off x="659759" y="2889047"/>
                    <a:ext cx="228423" cy="4603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67" name="Google Shape;467;p15"/>
                  <p:cNvSpPr/>
                  <p:nvPr/>
                </p:nvSpPr>
                <p:spPr>
                  <a:xfrm>
                    <a:off x="958887" y="3081793"/>
                    <a:ext cx="228567" cy="44416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68" name="Google Shape;468;p15"/>
                  <p:cNvSpPr/>
                  <p:nvPr/>
                </p:nvSpPr>
                <p:spPr>
                  <a:xfrm>
                    <a:off x="414453" y="3080207"/>
                    <a:ext cx="228567" cy="46001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69" name="Google Shape;469;p15"/>
                  <p:cNvSpPr/>
                  <p:nvPr/>
                </p:nvSpPr>
                <p:spPr>
                  <a:xfrm rot="5400000">
                    <a:off x="648648" y="3279269"/>
                    <a:ext cx="228423" cy="46031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grpSp>
                <p:nvGrpSpPr>
                  <p:cNvPr id="470" name="Google Shape;470;p15"/>
                  <p:cNvGrpSpPr/>
                  <p:nvPr/>
                </p:nvGrpSpPr>
                <p:grpSpPr>
                  <a:xfrm>
                    <a:off x="1373167" y="2808954"/>
                    <a:ext cx="901570" cy="609128"/>
                    <a:chOff x="1373168" y="2808954"/>
                    <a:chExt cx="901570" cy="609128"/>
                  </a:xfrm>
                </p:grpSpPr>
                <p:sp>
                  <p:nvSpPr>
                    <p:cNvPr id="471" name="Google Shape;471;p15"/>
                    <p:cNvSpPr/>
                    <p:nvPr/>
                  </p:nvSpPr>
                  <p:spPr>
                    <a:xfrm>
                      <a:off x="2046171" y="3081793"/>
                      <a:ext cx="228567" cy="46002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72" name="Google Shape;472;p15"/>
                    <p:cNvSpPr/>
                    <p:nvPr/>
                  </p:nvSpPr>
                  <p:spPr>
                    <a:xfrm rot="5400000">
                      <a:off x="1824819" y="3280855"/>
                      <a:ext cx="228423" cy="4603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73" name="Google Shape;473;p15"/>
                    <p:cNvSpPr/>
                    <p:nvPr/>
                  </p:nvSpPr>
                  <p:spPr>
                    <a:xfrm rot="5400000">
                      <a:off x="1281971" y="2900150"/>
                      <a:ext cx="228423" cy="4603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474" name="Google Shape;474;p15"/>
                    <p:cNvSpPr/>
                    <p:nvPr/>
                  </p:nvSpPr>
                  <p:spPr>
                    <a:xfrm rot="5400000">
                      <a:off x="1813707" y="2911255"/>
                      <a:ext cx="228423" cy="46031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</p:grpSp>
              <p:sp>
                <p:nvSpPr>
                  <p:cNvPr id="475" name="Google Shape;475;p15"/>
                  <p:cNvSpPr/>
                  <p:nvPr/>
                </p:nvSpPr>
                <p:spPr>
                  <a:xfrm rot="2700000">
                    <a:off x="1443079" y="3690906"/>
                    <a:ext cx="228423" cy="44444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76" name="Google Shape;476;p15"/>
                  <p:cNvSpPr/>
                  <p:nvPr/>
                </p:nvSpPr>
                <p:spPr>
                  <a:xfrm rot="5400000">
                    <a:off x="1269273" y="3715492"/>
                    <a:ext cx="228423" cy="4603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477" name="Google Shape;477;p15"/>
                  <p:cNvSpPr/>
                  <p:nvPr/>
                </p:nvSpPr>
                <p:spPr>
                  <a:xfrm rot="8100000" flipH="1">
                    <a:off x="1050229" y="3690112"/>
                    <a:ext cx="228423" cy="4603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</p:grpSp>
      </p:grpSp>
      <p:sp>
        <p:nvSpPr>
          <p:cNvPr id="478" name="Google Shape;478;p15"/>
          <p:cNvSpPr txBox="1"/>
          <p:nvPr/>
        </p:nvSpPr>
        <p:spPr>
          <a:xfrm>
            <a:off x="7620000" y="2286001"/>
            <a:ext cx="1371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HOẶC</a:t>
            </a:r>
            <a:endParaRPr/>
          </a:p>
        </p:txBody>
      </p:sp>
      <p:grpSp>
        <p:nvGrpSpPr>
          <p:cNvPr id="479" name="Google Shape;479;p15"/>
          <p:cNvGrpSpPr/>
          <p:nvPr/>
        </p:nvGrpSpPr>
        <p:grpSpPr>
          <a:xfrm>
            <a:off x="9144000" y="2133600"/>
            <a:ext cx="1225550" cy="742290"/>
            <a:chOff x="7696200" y="3048000"/>
            <a:chExt cx="609600" cy="448130"/>
          </a:xfrm>
        </p:grpSpPr>
        <p:cxnSp>
          <p:nvCxnSpPr>
            <p:cNvPr id="480" name="Google Shape;480;p15"/>
            <p:cNvCxnSpPr/>
            <p:nvPr/>
          </p:nvCxnSpPr>
          <p:spPr>
            <a:xfrm>
              <a:off x="7696200" y="3048000"/>
              <a:ext cx="304800" cy="152555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1" name="Google Shape;481;p15"/>
            <p:cNvCxnSpPr/>
            <p:nvPr/>
          </p:nvCxnSpPr>
          <p:spPr>
            <a:xfrm flipH="1">
              <a:off x="8001000" y="3048000"/>
              <a:ext cx="304800" cy="152555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2" name="Google Shape;482;p15"/>
            <p:cNvCxnSpPr/>
            <p:nvPr/>
          </p:nvCxnSpPr>
          <p:spPr>
            <a:xfrm rot="5400000">
              <a:off x="7846857" y="3341987"/>
              <a:ext cx="305110" cy="3175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cxnSp>
        <p:nvCxnSpPr>
          <p:cNvPr id="483" name="Google Shape;483;p15"/>
          <p:cNvCxnSpPr/>
          <p:nvPr/>
        </p:nvCxnSpPr>
        <p:spPr>
          <a:xfrm>
            <a:off x="1524000" y="3669632"/>
            <a:ext cx="9144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484" name="Google Shape;484;p15"/>
          <p:cNvCxnSpPr/>
          <p:nvPr/>
        </p:nvCxnSpPr>
        <p:spPr>
          <a:xfrm>
            <a:off x="1524000" y="5486400"/>
            <a:ext cx="9144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grpSp>
        <p:nvGrpSpPr>
          <p:cNvPr id="485" name="Google Shape;485;p15"/>
          <p:cNvGrpSpPr/>
          <p:nvPr/>
        </p:nvGrpSpPr>
        <p:grpSpPr>
          <a:xfrm>
            <a:off x="4572000" y="2133600"/>
            <a:ext cx="2819400" cy="1079796"/>
            <a:chOff x="3048000" y="2907716"/>
            <a:chExt cx="2819400" cy="1079796"/>
          </a:xfrm>
        </p:grpSpPr>
        <p:sp>
          <p:nvSpPr>
            <p:cNvPr id="486" name="Google Shape;486;p15"/>
            <p:cNvSpPr txBox="1"/>
            <p:nvPr/>
          </p:nvSpPr>
          <p:spPr>
            <a:xfrm>
              <a:off x="3048000" y="2907716"/>
              <a:ext cx="28194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r>
                <a:rPr lang="en-US" sz="2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r>
                <a:rPr lang="en-US" sz="2800" b="1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r>
                <a:rPr lang="en-US" sz="2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 – CH – CH</a:t>
              </a:r>
              <a:r>
                <a:rPr lang="en-US" sz="2800" b="1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87" name="Google Shape;487;p15"/>
            <p:cNvGrpSpPr/>
            <p:nvPr/>
          </p:nvGrpSpPr>
          <p:grpSpPr>
            <a:xfrm>
              <a:off x="4026318" y="3364360"/>
              <a:ext cx="890587" cy="623152"/>
              <a:chOff x="4026318" y="3364360"/>
              <a:chExt cx="890587" cy="623152"/>
            </a:xfrm>
          </p:grpSpPr>
          <p:sp>
            <p:nvSpPr>
              <p:cNvPr id="488" name="Google Shape;488;p15"/>
              <p:cNvSpPr txBox="1"/>
              <p:nvPr/>
            </p:nvSpPr>
            <p:spPr>
              <a:xfrm>
                <a:off x="4026318" y="3525847"/>
                <a:ext cx="890587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r>
                  <a:rPr lang="en-US" sz="24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</a:t>
                </a:r>
                <a:r>
                  <a:rPr lang="en-US" sz="2400" b="1" baseline="-25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3</a:t>
                </a:r>
                <a:endParaRPr sz="24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489" name="Google Shape;489;p15"/>
              <p:cNvCxnSpPr/>
              <p:nvPr/>
            </p:nvCxnSpPr>
            <p:spPr>
              <a:xfrm>
                <a:off x="4267200" y="3364360"/>
                <a:ext cx="0" cy="184809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</p:cxnSp>
        </p:grpSp>
      </p:grpSp>
      <p:cxnSp>
        <p:nvCxnSpPr>
          <p:cNvPr id="490" name="Google Shape;490;p15"/>
          <p:cNvCxnSpPr/>
          <p:nvPr/>
        </p:nvCxnSpPr>
        <p:spPr>
          <a:xfrm>
            <a:off x="1524000" y="1676400"/>
            <a:ext cx="9144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491" name="Google Shape;491;p15"/>
          <p:cNvCxnSpPr/>
          <p:nvPr/>
        </p:nvCxnSpPr>
        <p:spPr>
          <a:xfrm>
            <a:off x="1524001" y="990600"/>
            <a:ext cx="9144001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492" name="Google Shape;492;p15"/>
          <p:cNvCxnSpPr/>
          <p:nvPr/>
        </p:nvCxnSpPr>
        <p:spPr>
          <a:xfrm>
            <a:off x="4506745" y="990600"/>
            <a:ext cx="0" cy="5867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pic>
        <p:nvPicPr>
          <p:cNvPr id="493" name="Google Shape;493;p15" descr="Think, Pair, Share – phương pháp học tốt cho nhóm trẻ - CTH EDU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8315" y="1"/>
            <a:ext cx="1383798" cy="9760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18EABE-F83F-BEB8-5A9F-7BEF7BDF6F2E}"/>
              </a:ext>
            </a:extLst>
          </p:cNvPr>
          <p:cNvSpPr txBox="1"/>
          <p:nvPr/>
        </p:nvSpPr>
        <p:spPr>
          <a:xfrm>
            <a:off x="8507210" y="1196092"/>
            <a:ext cx="2486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CT KHUNG PHÂN TỬ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16"/>
          <p:cNvSpPr/>
          <p:nvPr/>
        </p:nvSpPr>
        <p:spPr>
          <a:xfrm>
            <a:off x="1524001" y="0"/>
            <a:ext cx="9144000" cy="990600"/>
          </a:xfrm>
          <a:prstGeom prst="rect">
            <a:avLst/>
          </a:prstGeom>
          <a:solidFill>
            <a:srgbClr val="632423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CTCT thu gọn cho các CTCT khai triển sau:</a:t>
            </a:r>
            <a:endParaRPr sz="3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9" name="Google Shape;499;p16"/>
          <p:cNvSpPr/>
          <p:nvPr/>
        </p:nvSpPr>
        <p:spPr>
          <a:xfrm>
            <a:off x="1524001" y="1143000"/>
            <a:ext cx="9144000" cy="57150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5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00" name="Google Shape;500;p16"/>
          <p:cNvGraphicFramePr/>
          <p:nvPr>
            <p:extLst>
              <p:ext uri="{D42A27DB-BD31-4B8C-83A1-F6EECF244321}">
                <p14:modId xmlns:p14="http://schemas.microsoft.com/office/powerpoint/2010/main" val="582744290"/>
              </p:ext>
            </p:extLst>
          </p:nvPr>
        </p:nvGraphicFramePr>
        <p:xfrm>
          <a:off x="1524000" y="990600"/>
          <a:ext cx="9144000" cy="5867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8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i="1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01" name="Google Shape;501;p16"/>
          <p:cNvSpPr txBox="1"/>
          <p:nvPr/>
        </p:nvSpPr>
        <p:spPr>
          <a:xfrm>
            <a:off x="7315200" y="1524000"/>
            <a:ext cx="18288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02" name="Google Shape;502;p16"/>
          <p:cNvSpPr txBox="1"/>
          <p:nvPr/>
        </p:nvSpPr>
        <p:spPr>
          <a:xfrm>
            <a:off x="4762332" y="1066651"/>
            <a:ext cx="27432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CTCT THU GỌN</a:t>
            </a:r>
            <a:endParaRPr/>
          </a:p>
        </p:txBody>
      </p:sp>
      <p:sp>
        <p:nvSpPr>
          <p:cNvPr id="503" name="Google Shape;503;p16"/>
          <p:cNvSpPr txBox="1"/>
          <p:nvPr/>
        </p:nvSpPr>
        <p:spPr>
          <a:xfrm>
            <a:off x="1524001" y="1066801"/>
            <a:ext cx="29987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CTCT KHAI TRIỂN</a:t>
            </a:r>
            <a:endParaRPr/>
          </a:p>
        </p:txBody>
      </p:sp>
      <p:grpSp>
        <p:nvGrpSpPr>
          <p:cNvPr id="504" name="Google Shape;504;p16"/>
          <p:cNvGrpSpPr/>
          <p:nvPr/>
        </p:nvGrpSpPr>
        <p:grpSpPr>
          <a:xfrm>
            <a:off x="1643064" y="5562601"/>
            <a:ext cx="2879725" cy="1329724"/>
            <a:chOff x="107580" y="2525358"/>
            <a:chExt cx="2879910" cy="1100914"/>
          </a:xfrm>
        </p:grpSpPr>
        <p:sp>
          <p:nvSpPr>
            <p:cNvPr id="505" name="Google Shape;505;p16"/>
            <p:cNvSpPr/>
            <p:nvPr/>
          </p:nvSpPr>
          <p:spPr>
            <a:xfrm>
              <a:off x="1469743" y="3070807"/>
              <a:ext cx="228615" cy="44687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506" name="Google Shape;506;p16"/>
            <p:cNvGrpSpPr/>
            <p:nvPr/>
          </p:nvGrpSpPr>
          <p:grpSpPr>
            <a:xfrm>
              <a:off x="107580" y="2525358"/>
              <a:ext cx="2879910" cy="1100914"/>
              <a:chOff x="107580" y="2536116"/>
              <a:chExt cx="2879910" cy="1100914"/>
            </a:xfrm>
          </p:grpSpPr>
          <p:grpSp>
            <p:nvGrpSpPr>
              <p:cNvPr id="507" name="Google Shape;507;p16"/>
              <p:cNvGrpSpPr/>
              <p:nvPr/>
            </p:nvGrpSpPr>
            <p:grpSpPr>
              <a:xfrm>
                <a:off x="107580" y="2536116"/>
                <a:ext cx="2879910" cy="1100914"/>
                <a:chOff x="107580" y="2536116"/>
                <a:chExt cx="2879910" cy="1100914"/>
              </a:xfrm>
            </p:grpSpPr>
            <p:sp>
              <p:nvSpPr>
                <p:cNvPr id="508" name="Google Shape;508;p16"/>
                <p:cNvSpPr txBox="1"/>
                <p:nvPr/>
              </p:nvSpPr>
              <p:spPr>
                <a:xfrm>
                  <a:off x="2154222" y="2936780"/>
                  <a:ext cx="425253" cy="3057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r>
                    <a:rPr lang="en-US" b="1">
                      <a:solidFill>
                        <a:schemeClr val="dk1"/>
                      </a:solidFill>
                      <a:latin typeface="Garamond"/>
                      <a:ea typeface="Garamond"/>
                      <a:cs typeface="Garamond"/>
                      <a:sym typeface="Garamond"/>
                    </a:rPr>
                    <a:t>O </a:t>
                  </a:r>
                  <a:endParaRPr/>
                </a:p>
              </p:txBody>
            </p:sp>
            <p:grpSp>
              <p:nvGrpSpPr>
                <p:cNvPr id="509" name="Google Shape;509;p16"/>
                <p:cNvGrpSpPr/>
                <p:nvPr/>
              </p:nvGrpSpPr>
              <p:grpSpPr>
                <a:xfrm>
                  <a:off x="107580" y="2536116"/>
                  <a:ext cx="2879910" cy="1100914"/>
                  <a:chOff x="107580" y="2536116"/>
                  <a:chExt cx="2879910" cy="1100914"/>
                </a:xfrm>
              </p:grpSpPr>
              <p:sp>
                <p:nvSpPr>
                  <p:cNvPr id="510" name="Google Shape;510;p16"/>
                  <p:cNvSpPr txBox="1"/>
                  <p:nvPr/>
                </p:nvSpPr>
                <p:spPr>
                  <a:xfrm>
                    <a:off x="1122378" y="3319632"/>
                    <a:ext cx="419100" cy="30574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rPr>
                      <a:t>H </a:t>
                    </a:r>
                    <a:endParaRPr/>
                  </a:p>
                </p:txBody>
              </p:sp>
              <p:sp>
                <p:nvSpPr>
                  <p:cNvPr id="511" name="Google Shape;511;p16"/>
                  <p:cNvSpPr txBox="1"/>
                  <p:nvPr/>
                </p:nvSpPr>
                <p:spPr>
                  <a:xfrm>
                    <a:off x="587190" y="3307980"/>
                    <a:ext cx="419100" cy="30574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rPr>
                      <a:t>H </a:t>
                    </a:r>
                    <a:endParaRPr/>
                  </a:p>
                </p:txBody>
              </p:sp>
              <p:grpSp>
                <p:nvGrpSpPr>
                  <p:cNvPr id="512" name="Google Shape;512;p16"/>
                  <p:cNvGrpSpPr/>
                  <p:nvPr/>
                </p:nvGrpSpPr>
                <p:grpSpPr>
                  <a:xfrm>
                    <a:off x="107580" y="2536116"/>
                    <a:ext cx="2879910" cy="1100914"/>
                    <a:chOff x="107580" y="2536116"/>
                    <a:chExt cx="2879910" cy="1100914"/>
                  </a:xfrm>
                </p:grpSpPr>
                <p:sp>
                  <p:nvSpPr>
                    <p:cNvPr id="513" name="Google Shape;513;p16"/>
                    <p:cNvSpPr txBox="1"/>
                    <p:nvPr/>
                  </p:nvSpPr>
                  <p:spPr>
                    <a:xfrm>
                      <a:off x="1099968" y="2536116"/>
                      <a:ext cx="419100" cy="3057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45700" rIns="91425" bIns="45700" anchor="t" anchorCtr="0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chemeClr val="dk1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 </a:t>
                      </a:r>
                      <a:endParaRPr/>
                    </a:p>
                  </p:txBody>
                </p:sp>
                <p:grpSp>
                  <p:nvGrpSpPr>
                    <p:cNvPr id="514" name="Google Shape;514;p16"/>
                    <p:cNvGrpSpPr/>
                    <p:nvPr/>
                  </p:nvGrpSpPr>
                  <p:grpSpPr>
                    <a:xfrm>
                      <a:off x="107580" y="2537010"/>
                      <a:ext cx="2879910" cy="1100020"/>
                      <a:chOff x="107580" y="2537010"/>
                      <a:chExt cx="2879910" cy="1100020"/>
                    </a:xfrm>
                  </p:grpSpPr>
                  <p:sp>
                    <p:nvSpPr>
                      <p:cNvPr id="515" name="Google Shape;515;p16"/>
                      <p:cNvSpPr txBox="1"/>
                      <p:nvPr/>
                    </p:nvSpPr>
                    <p:spPr>
                      <a:xfrm>
                        <a:off x="598102" y="2928225"/>
                        <a:ext cx="3683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516" name="Google Shape;516;p16"/>
                      <p:cNvSpPr txBox="1"/>
                      <p:nvPr/>
                    </p:nvSpPr>
                    <p:spPr>
                      <a:xfrm>
                        <a:off x="1124628" y="2927874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517" name="Google Shape;517;p16"/>
                      <p:cNvSpPr txBox="1"/>
                      <p:nvPr/>
                    </p:nvSpPr>
                    <p:spPr>
                      <a:xfrm>
                        <a:off x="1674612" y="2936162"/>
                        <a:ext cx="410796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518" name="Google Shape;518;p16"/>
                      <p:cNvSpPr txBox="1"/>
                      <p:nvPr/>
                    </p:nvSpPr>
                    <p:spPr>
                      <a:xfrm>
                        <a:off x="1677294" y="3331284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19" name="Google Shape;519;p16"/>
                      <p:cNvSpPr txBox="1"/>
                      <p:nvPr/>
                    </p:nvSpPr>
                    <p:spPr>
                      <a:xfrm>
                        <a:off x="1645020" y="2545917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20" name="Google Shape;520;p16"/>
                      <p:cNvSpPr txBox="1"/>
                      <p:nvPr/>
                    </p:nvSpPr>
                    <p:spPr>
                      <a:xfrm>
                        <a:off x="598842" y="2537010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21" name="Google Shape;521;p16"/>
                      <p:cNvSpPr txBox="1"/>
                      <p:nvPr/>
                    </p:nvSpPr>
                    <p:spPr>
                      <a:xfrm>
                        <a:off x="107580" y="2937340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22" name="Google Shape;522;p16"/>
                      <p:cNvSpPr txBox="1"/>
                      <p:nvPr/>
                    </p:nvSpPr>
                    <p:spPr>
                      <a:xfrm>
                        <a:off x="2568390" y="2935410"/>
                        <a:ext cx="419100" cy="305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523" name="Google Shape;523;p16"/>
              <p:cNvGrpSpPr/>
              <p:nvPr/>
            </p:nvGrpSpPr>
            <p:grpSpPr>
              <a:xfrm>
                <a:off x="413987" y="2797670"/>
                <a:ext cx="2254395" cy="603279"/>
                <a:chOff x="413987" y="2797670"/>
                <a:chExt cx="2254395" cy="603279"/>
              </a:xfrm>
            </p:grpSpPr>
            <p:sp>
              <p:nvSpPr>
                <p:cNvPr id="524" name="Google Shape;524;p16"/>
                <p:cNvSpPr/>
                <p:nvPr/>
              </p:nvSpPr>
              <p:spPr>
                <a:xfrm rot="5400000">
                  <a:off x="1194254" y="3263581"/>
                  <a:ext cx="228694" cy="46040"/>
                </a:xfrm>
                <a:prstGeom prst="mathMinus">
                  <a:avLst>
                    <a:gd name="adj1" fmla="val 23520"/>
                  </a:avLst>
                </a:prstGeom>
                <a:solidFill>
                  <a:schemeClr val="dk1"/>
                </a:solidFill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/>
                  <a:endParaRPr b="1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525" name="Google Shape;525;p16"/>
                <p:cNvGrpSpPr/>
                <p:nvPr/>
              </p:nvGrpSpPr>
              <p:grpSpPr>
                <a:xfrm>
                  <a:off x="413987" y="2797670"/>
                  <a:ext cx="2254395" cy="592764"/>
                  <a:chOff x="413987" y="2797670"/>
                  <a:chExt cx="2254395" cy="592764"/>
                </a:xfrm>
              </p:grpSpPr>
              <p:sp>
                <p:nvSpPr>
                  <p:cNvPr id="526" name="Google Shape;526;p16"/>
                  <p:cNvSpPr/>
                  <p:nvPr/>
                </p:nvSpPr>
                <p:spPr>
                  <a:xfrm rot="5400000">
                    <a:off x="659232" y="2888996"/>
                    <a:ext cx="228694" cy="46041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27" name="Google Shape;527;p16"/>
                  <p:cNvSpPr/>
                  <p:nvPr/>
                </p:nvSpPr>
                <p:spPr>
                  <a:xfrm>
                    <a:off x="926783" y="3080250"/>
                    <a:ext cx="228615" cy="46002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28" name="Google Shape;528;p16"/>
                  <p:cNvSpPr/>
                  <p:nvPr/>
                </p:nvSpPr>
                <p:spPr>
                  <a:xfrm>
                    <a:off x="413987" y="3080250"/>
                    <a:ext cx="228615" cy="44687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29" name="Google Shape;529;p16"/>
                  <p:cNvSpPr/>
                  <p:nvPr/>
                </p:nvSpPr>
                <p:spPr>
                  <a:xfrm rot="5400000">
                    <a:off x="648776" y="3252409"/>
                    <a:ext cx="227380" cy="4604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grpSp>
                <p:nvGrpSpPr>
                  <p:cNvPr id="530" name="Google Shape;530;p16"/>
                  <p:cNvGrpSpPr/>
                  <p:nvPr/>
                </p:nvGrpSpPr>
                <p:grpSpPr>
                  <a:xfrm>
                    <a:off x="1285581" y="2798983"/>
                    <a:ext cx="1382801" cy="591451"/>
                    <a:chOff x="1285581" y="2798983"/>
                    <a:chExt cx="1382801" cy="591451"/>
                  </a:xfrm>
                </p:grpSpPr>
                <p:sp>
                  <p:nvSpPr>
                    <p:cNvPr id="531" name="Google Shape;531;p16"/>
                    <p:cNvSpPr/>
                    <p:nvPr/>
                  </p:nvSpPr>
                  <p:spPr>
                    <a:xfrm>
                      <a:off x="1992063" y="3081565"/>
                      <a:ext cx="228615" cy="4468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532" name="Google Shape;532;p16"/>
                    <p:cNvSpPr/>
                    <p:nvPr/>
                  </p:nvSpPr>
                  <p:spPr>
                    <a:xfrm rot="5400000">
                      <a:off x="1738801" y="3253066"/>
                      <a:ext cx="228694" cy="46041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533" name="Google Shape;533;p16"/>
                    <p:cNvSpPr/>
                    <p:nvPr/>
                  </p:nvSpPr>
                  <p:spPr>
                    <a:xfrm rot="5400000">
                      <a:off x="1194254" y="2890310"/>
                      <a:ext cx="228694" cy="4604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534" name="Google Shape;534;p16"/>
                    <p:cNvSpPr/>
                    <p:nvPr/>
                  </p:nvSpPr>
                  <p:spPr>
                    <a:xfrm rot="5400000">
                      <a:off x="1727688" y="2900825"/>
                      <a:ext cx="228694" cy="4604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535" name="Google Shape;535;p16"/>
                    <p:cNvSpPr/>
                    <p:nvPr/>
                  </p:nvSpPr>
                  <p:spPr>
                    <a:xfrm>
                      <a:off x="2439767" y="3078936"/>
                      <a:ext cx="228615" cy="46001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536" name="Google Shape;536;p16"/>
          <p:cNvGrpSpPr/>
          <p:nvPr/>
        </p:nvGrpSpPr>
        <p:grpSpPr>
          <a:xfrm>
            <a:off x="1676401" y="3886201"/>
            <a:ext cx="2493963" cy="1577975"/>
            <a:chOff x="139854" y="2525358"/>
            <a:chExt cx="2494440" cy="1578684"/>
          </a:xfrm>
        </p:grpSpPr>
        <p:sp>
          <p:nvSpPr>
            <p:cNvPr id="537" name="Google Shape;537;p16"/>
            <p:cNvSpPr/>
            <p:nvPr/>
          </p:nvSpPr>
          <p:spPr>
            <a:xfrm>
              <a:off x="1513305" y="3070116"/>
              <a:ext cx="228644" cy="46058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538" name="Google Shape;538;p16"/>
            <p:cNvGrpSpPr/>
            <p:nvPr/>
          </p:nvGrpSpPr>
          <p:grpSpPr>
            <a:xfrm>
              <a:off x="139854" y="2525358"/>
              <a:ext cx="2494440" cy="1578684"/>
              <a:chOff x="139854" y="2536116"/>
              <a:chExt cx="2494440" cy="1578684"/>
            </a:xfrm>
          </p:grpSpPr>
          <p:grpSp>
            <p:nvGrpSpPr>
              <p:cNvPr id="539" name="Google Shape;539;p16"/>
              <p:cNvGrpSpPr/>
              <p:nvPr/>
            </p:nvGrpSpPr>
            <p:grpSpPr>
              <a:xfrm>
                <a:off x="139854" y="2536116"/>
                <a:ext cx="2494440" cy="1578684"/>
                <a:chOff x="139854" y="2536116"/>
                <a:chExt cx="2494440" cy="1578684"/>
              </a:xfrm>
            </p:grpSpPr>
            <p:sp>
              <p:nvSpPr>
                <p:cNvPr id="540" name="Google Shape;540;p16"/>
                <p:cNvSpPr txBox="1"/>
                <p:nvPr/>
              </p:nvSpPr>
              <p:spPr>
                <a:xfrm>
                  <a:off x="2208012" y="2927874"/>
                  <a:ext cx="419100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r>
                    <a:rPr lang="en-US" b="1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</a:t>
                  </a:r>
                  <a:r>
                    <a:rPr lang="en-US" b="1">
                      <a:solidFill>
                        <a:srgbClr val="FF0066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 </a:t>
                  </a:r>
                  <a:endParaRPr/>
                </a:p>
              </p:txBody>
            </p:sp>
            <p:grpSp>
              <p:nvGrpSpPr>
                <p:cNvPr id="541" name="Google Shape;541;p16"/>
                <p:cNvGrpSpPr/>
                <p:nvPr/>
              </p:nvGrpSpPr>
              <p:grpSpPr>
                <a:xfrm>
                  <a:off x="139854" y="2536116"/>
                  <a:ext cx="2494440" cy="1578684"/>
                  <a:chOff x="139854" y="2536116"/>
                  <a:chExt cx="2494440" cy="1578684"/>
                </a:xfrm>
              </p:grpSpPr>
              <p:sp>
                <p:nvSpPr>
                  <p:cNvPr id="542" name="Google Shape;542;p16"/>
                  <p:cNvSpPr txBox="1"/>
                  <p:nvPr/>
                </p:nvSpPr>
                <p:spPr>
                  <a:xfrm>
                    <a:off x="1197684" y="3319632"/>
                    <a:ext cx="4191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C</a:t>
                    </a:r>
                    <a:r>
                      <a:rPr lang="en-US" b="1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 </a:t>
                    </a:r>
                    <a:endParaRPr/>
                  </a:p>
                </p:txBody>
              </p:sp>
              <p:sp>
                <p:nvSpPr>
                  <p:cNvPr id="543" name="Google Shape;543;p16"/>
                  <p:cNvSpPr txBox="1"/>
                  <p:nvPr/>
                </p:nvSpPr>
                <p:spPr>
                  <a:xfrm>
                    <a:off x="587190" y="3307980"/>
                    <a:ext cx="4191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H</a:t>
                    </a:r>
                    <a:r>
                      <a:rPr lang="en-US" b="1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 </a:t>
                    </a:r>
                    <a:endParaRPr/>
                  </a:p>
                </p:txBody>
              </p:sp>
              <p:grpSp>
                <p:nvGrpSpPr>
                  <p:cNvPr id="544" name="Google Shape;544;p16"/>
                  <p:cNvGrpSpPr/>
                  <p:nvPr/>
                </p:nvGrpSpPr>
                <p:grpSpPr>
                  <a:xfrm>
                    <a:off x="139854" y="2536116"/>
                    <a:ext cx="2494440" cy="1578684"/>
                    <a:chOff x="139854" y="2536116"/>
                    <a:chExt cx="2494440" cy="1578684"/>
                  </a:xfrm>
                </p:grpSpPr>
                <p:sp>
                  <p:nvSpPr>
                    <p:cNvPr id="545" name="Google Shape;545;p16"/>
                    <p:cNvSpPr txBox="1"/>
                    <p:nvPr/>
                  </p:nvSpPr>
                  <p:spPr>
                    <a:xfrm>
                      <a:off x="1186032" y="2536116"/>
                      <a:ext cx="4191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45700" rIns="91425" bIns="45700" anchor="t" anchorCtr="0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</a:t>
                      </a:r>
                      <a:r>
                        <a:rPr lang="en-US" b="1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p:txBody>
                </p:sp>
                <p:grpSp>
                  <p:nvGrpSpPr>
                    <p:cNvPr id="546" name="Google Shape;546;p16"/>
                    <p:cNvGrpSpPr/>
                    <p:nvPr/>
                  </p:nvGrpSpPr>
                  <p:grpSpPr>
                    <a:xfrm>
                      <a:off x="139854" y="2537010"/>
                      <a:ext cx="2494440" cy="1577790"/>
                      <a:chOff x="139854" y="2537010"/>
                      <a:chExt cx="2494440" cy="1577790"/>
                    </a:xfrm>
                  </p:grpSpPr>
                  <p:sp>
                    <p:nvSpPr>
                      <p:cNvPr id="547" name="Google Shape;547;p16"/>
                      <p:cNvSpPr txBox="1"/>
                      <p:nvPr/>
                    </p:nvSpPr>
                    <p:spPr>
                      <a:xfrm>
                        <a:off x="598102" y="2910412"/>
                        <a:ext cx="3683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C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548" name="Google Shape;548;p16"/>
                      <p:cNvSpPr txBox="1"/>
                      <p:nvPr/>
                    </p:nvSpPr>
                    <p:spPr>
                      <a:xfrm>
                        <a:off x="1189176" y="292787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C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549" name="Google Shape;549;p16"/>
                      <p:cNvSpPr txBox="1"/>
                      <p:nvPr/>
                    </p:nvSpPr>
                    <p:spPr>
                      <a:xfrm>
                        <a:off x="1760676" y="2918349"/>
                        <a:ext cx="410796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550" name="Google Shape;550;p16"/>
                      <p:cNvSpPr txBox="1"/>
                      <p:nvPr/>
                    </p:nvSpPr>
                    <p:spPr>
                      <a:xfrm>
                        <a:off x="1763358" y="3320526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551" name="Google Shape;551;p16"/>
                      <p:cNvSpPr txBox="1"/>
                      <p:nvPr/>
                    </p:nvSpPr>
                    <p:spPr>
                      <a:xfrm>
                        <a:off x="598842" y="253701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552" name="Google Shape;552;p16"/>
                      <p:cNvSpPr txBox="1"/>
                      <p:nvPr/>
                    </p:nvSpPr>
                    <p:spPr>
                      <a:xfrm>
                        <a:off x="139854" y="287499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553" name="Google Shape;553;p16"/>
                      <p:cNvSpPr txBox="1"/>
                      <p:nvPr/>
                    </p:nvSpPr>
                    <p:spPr>
                      <a:xfrm>
                        <a:off x="810858" y="374277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554" name="Google Shape;554;p16"/>
                      <p:cNvSpPr txBox="1"/>
                      <p:nvPr/>
                    </p:nvSpPr>
                    <p:spPr>
                      <a:xfrm>
                        <a:off x="1192752" y="3745468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555" name="Google Shape;555;p16"/>
                      <p:cNvSpPr txBox="1"/>
                      <p:nvPr/>
                    </p:nvSpPr>
                    <p:spPr>
                      <a:xfrm>
                        <a:off x="1523106" y="374366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556" name="Google Shape;556;p16"/>
                      <p:cNvSpPr txBox="1"/>
                      <p:nvPr/>
                    </p:nvSpPr>
                    <p:spPr>
                      <a:xfrm>
                        <a:off x="2215194" y="3319632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  <p:sp>
                    <p:nvSpPr>
                      <p:cNvPr id="557" name="Google Shape;557;p16"/>
                      <p:cNvSpPr txBox="1"/>
                      <p:nvPr/>
                    </p:nvSpPr>
                    <p:spPr>
                      <a:xfrm>
                        <a:off x="2197254" y="254687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H</a:t>
                        </a:r>
                        <a:r>
                          <a:rPr lang="en-US" b="1">
                            <a:solidFill>
                              <a:srgbClr val="FF0066"/>
                            </a:solidFill>
                            <a:latin typeface="Times New Roman"/>
                            <a:ea typeface="Times New Roman"/>
                            <a:cs typeface="Times New Roman"/>
                            <a:sym typeface="Times New Roman"/>
                          </a:rPr>
                          <a:t> </a:t>
                        </a: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558" name="Google Shape;558;p16"/>
              <p:cNvGrpSpPr/>
              <p:nvPr/>
            </p:nvGrpSpPr>
            <p:grpSpPr>
              <a:xfrm>
                <a:off x="414545" y="2798172"/>
                <a:ext cx="1991107" cy="1054575"/>
                <a:chOff x="414545" y="2798172"/>
                <a:chExt cx="1991107" cy="1054575"/>
              </a:xfrm>
            </p:grpSpPr>
            <p:sp>
              <p:nvSpPr>
                <p:cNvPr id="559" name="Google Shape;559;p16"/>
                <p:cNvSpPr/>
                <p:nvPr/>
              </p:nvSpPr>
              <p:spPr>
                <a:xfrm rot="5400000">
                  <a:off x="1258433" y="3291318"/>
                  <a:ext cx="228703" cy="46047"/>
                </a:xfrm>
                <a:prstGeom prst="mathMinus">
                  <a:avLst>
                    <a:gd name="adj1" fmla="val 23520"/>
                  </a:avLst>
                </a:prstGeom>
                <a:solidFill>
                  <a:schemeClr val="dk1"/>
                </a:solidFill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/>
                  <a:endParaRPr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560" name="Google Shape;560;p16"/>
                <p:cNvGrpSpPr/>
                <p:nvPr/>
              </p:nvGrpSpPr>
              <p:grpSpPr>
                <a:xfrm>
                  <a:off x="414545" y="2798172"/>
                  <a:ext cx="1991107" cy="1054575"/>
                  <a:chOff x="414545" y="2798172"/>
                  <a:chExt cx="1991107" cy="1054575"/>
                </a:xfrm>
              </p:grpSpPr>
              <p:sp>
                <p:nvSpPr>
                  <p:cNvPr id="561" name="Google Shape;561;p16"/>
                  <p:cNvSpPr/>
                  <p:nvPr/>
                </p:nvSpPr>
                <p:spPr>
                  <a:xfrm rot="5400000">
                    <a:off x="659831" y="2889500"/>
                    <a:ext cx="228703" cy="46046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62" name="Google Shape;562;p16"/>
                  <p:cNvSpPr/>
                  <p:nvPr/>
                </p:nvSpPr>
                <p:spPr>
                  <a:xfrm>
                    <a:off x="959161" y="3080874"/>
                    <a:ext cx="227056" cy="46058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63" name="Google Shape;563;p16"/>
                  <p:cNvSpPr/>
                  <p:nvPr/>
                </p:nvSpPr>
                <p:spPr>
                  <a:xfrm>
                    <a:off x="414545" y="3080874"/>
                    <a:ext cx="228644" cy="4447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64" name="Google Shape;564;p16"/>
                  <p:cNvSpPr/>
                  <p:nvPr/>
                </p:nvSpPr>
                <p:spPr>
                  <a:xfrm rot="5400000">
                    <a:off x="648716" y="3280201"/>
                    <a:ext cx="228703" cy="46047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grpSp>
                <p:nvGrpSpPr>
                  <p:cNvPr id="565" name="Google Shape;565;p16"/>
                  <p:cNvGrpSpPr/>
                  <p:nvPr/>
                </p:nvGrpSpPr>
                <p:grpSpPr>
                  <a:xfrm>
                    <a:off x="1349761" y="2809289"/>
                    <a:ext cx="1055890" cy="619403"/>
                    <a:chOff x="1349761" y="2809289"/>
                    <a:chExt cx="1055890" cy="619403"/>
                  </a:xfrm>
                </p:grpSpPr>
                <p:sp>
                  <p:nvSpPr>
                    <p:cNvPr id="566" name="Google Shape;566;p16"/>
                    <p:cNvSpPr/>
                    <p:nvPr/>
                  </p:nvSpPr>
                  <p:spPr>
                    <a:xfrm>
                      <a:off x="2045219" y="3071345"/>
                      <a:ext cx="228644" cy="46058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567" name="Google Shape;567;p16"/>
                    <p:cNvSpPr/>
                    <p:nvPr/>
                  </p:nvSpPr>
                  <p:spPr>
                    <a:xfrm rot="5400000">
                      <a:off x="1824485" y="3280995"/>
                      <a:ext cx="227115" cy="4604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568" name="Google Shape;568;p16"/>
                    <p:cNvSpPr/>
                    <p:nvPr/>
                  </p:nvSpPr>
                  <p:spPr>
                    <a:xfrm rot="5400000">
                      <a:off x="1258433" y="2900617"/>
                      <a:ext cx="228703" cy="4604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569" name="Google Shape;569;p16"/>
                    <p:cNvSpPr/>
                    <p:nvPr/>
                  </p:nvSpPr>
                  <p:spPr>
                    <a:xfrm>
                      <a:off x="2045219" y="3136461"/>
                      <a:ext cx="227056" cy="4447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570" name="Google Shape;570;p16"/>
                    <p:cNvSpPr/>
                    <p:nvPr/>
                  </p:nvSpPr>
                  <p:spPr>
                    <a:xfrm rot="5400000">
                      <a:off x="2269071" y="2910941"/>
                      <a:ext cx="227114" cy="4604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571" name="Google Shape;571;p16"/>
                    <p:cNvSpPr/>
                    <p:nvPr/>
                  </p:nvSpPr>
                  <p:spPr>
                    <a:xfrm rot="5400000">
                      <a:off x="2268276" y="3291317"/>
                      <a:ext cx="228703" cy="46047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</p:grpSp>
              <p:sp>
                <p:nvSpPr>
                  <p:cNvPr id="572" name="Google Shape;572;p16"/>
                  <p:cNvSpPr/>
                  <p:nvPr/>
                </p:nvSpPr>
                <p:spPr>
                  <a:xfrm rot="2700000">
                    <a:off x="1442618" y="3689960"/>
                    <a:ext cx="228703" cy="46047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73" name="Google Shape;573;p16"/>
                  <p:cNvSpPr/>
                  <p:nvPr/>
                </p:nvSpPr>
                <p:spPr>
                  <a:xfrm rot="5400000">
                    <a:off x="1258433" y="3715371"/>
                    <a:ext cx="228703" cy="46047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74" name="Google Shape;574;p16"/>
                  <p:cNvSpPr/>
                  <p:nvPr/>
                </p:nvSpPr>
                <p:spPr>
                  <a:xfrm rot="8100000" flipH="1">
                    <a:off x="1049637" y="3690754"/>
                    <a:ext cx="228703" cy="44459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</p:grpSp>
      </p:grpSp>
      <p:grpSp>
        <p:nvGrpSpPr>
          <p:cNvPr id="575" name="Google Shape;575;p16"/>
          <p:cNvGrpSpPr/>
          <p:nvPr/>
        </p:nvGrpSpPr>
        <p:grpSpPr>
          <a:xfrm>
            <a:off x="1752601" y="2057401"/>
            <a:ext cx="2487613" cy="1590675"/>
            <a:chOff x="139854" y="2525358"/>
            <a:chExt cx="2487258" cy="1589442"/>
          </a:xfrm>
        </p:grpSpPr>
        <p:sp>
          <p:nvSpPr>
            <p:cNvPr id="576" name="Google Shape;576;p16"/>
            <p:cNvSpPr/>
            <p:nvPr/>
          </p:nvSpPr>
          <p:spPr>
            <a:xfrm>
              <a:off x="1512846" y="3071035"/>
              <a:ext cx="228567" cy="44416"/>
            </a:xfrm>
            <a:prstGeom prst="mathMinus">
              <a:avLst>
                <a:gd name="adj1" fmla="val 2352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577" name="Google Shape;577;p16"/>
            <p:cNvGrpSpPr/>
            <p:nvPr/>
          </p:nvGrpSpPr>
          <p:grpSpPr>
            <a:xfrm>
              <a:off x="139854" y="2525358"/>
              <a:ext cx="2487258" cy="1589442"/>
              <a:chOff x="139854" y="2536116"/>
              <a:chExt cx="2487258" cy="1589442"/>
            </a:xfrm>
          </p:grpSpPr>
          <p:grpSp>
            <p:nvGrpSpPr>
              <p:cNvPr id="578" name="Google Shape;578;p16"/>
              <p:cNvGrpSpPr/>
              <p:nvPr/>
            </p:nvGrpSpPr>
            <p:grpSpPr>
              <a:xfrm>
                <a:off x="139854" y="2536116"/>
                <a:ext cx="2487258" cy="1589442"/>
                <a:chOff x="139854" y="2536116"/>
                <a:chExt cx="2487258" cy="1589442"/>
              </a:xfrm>
            </p:grpSpPr>
            <p:sp>
              <p:nvSpPr>
                <p:cNvPr id="579" name="Google Shape;579;p16"/>
                <p:cNvSpPr txBox="1"/>
                <p:nvPr/>
              </p:nvSpPr>
              <p:spPr>
                <a:xfrm>
                  <a:off x="2208012" y="2927874"/>
                  <a:ext cx="419100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r>
                    <a:rPr lang="en-US" b="1">
                      <a:solidFill>
                        <a:schemeClr val="dk1"/>
                      </a:solidFill>
                      <a:latin typeface="Garamond"/>
                      <a:ea typeface="Garamond"/>
                      <a:cs typeface="Garamond"/>
                      <a:sym typeface="Garamond"/>
                    </a:rPr>
                    <a:t>H </a:t>
                  </a:r>
                  <a:endParaRPr/>
                </a:p>
              </p:txBody>
            </p:sp>
            <p:grpSp>
              <p:nvGrpSpPr>
                <p:cNvPr id="580" name="Google Shape;580;p16"/>
                <p:cNvGrpSpPr/>
                <p:nvPr/>
              </p:nvGrpSpPr>
              <p:grpSpPr>
                <a:xfrm>
                  <a:off x="139854" y="2536116"/>
                  <a:ext cx="2053362" cy="1589442"/>
                  <a:chOff x="139854" y="2536116"/>
                  <a:chExt cx="2053362" cy="1589442"/>
                </a:xfrm>
              </p:grpSpPr>
              <p:sp>
                <p:nvSpPr>
                  <p:cNvPr id="581" name="Google Shape;581;p16"/>
                  <p:cNvSpPr txBox="1"/>
                  <p:nvPr/>
                </p:nvSpPr>
                <p:spPr>
                  <a:xfrm>
                    <a:off x="1197684" y="3319632"/>
                    <a:ext cx="4191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rPr>
                      <a:t>C </a:t>
                    </a:r>
                    <a:endParaRPr/>
                  </a:p>
                </p:txBody>
              </p:sp>
              <p:sp>
                <p:nvSpPr>
                  <p:cNvPr id="582" name="Google Shape;582;p16"/>
                  <p:cNvSpPr txBox="1"/>
                  <p:nvPr/>
                </p:nvSpPr>
                <p:spPr>
                  <a:xfrm>
                    <a:off x="587190" y="3307980"/>
                    <a:ext cx="4191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r>
                      <a:rPr lang="en-US" b="1">
                        <a:solidFill>
                          <a:schemeClr val="dk1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rPr>
                      <a:t>H </a:t>
                    </a:r>
                    <a:endParaRPr/>
                  </a:p>
                </p:txBody>
              </p:sp>
              <p:grpSp>
                <p:nvGrpSpPr>
                  <p:cNvPr id="583" name="Google Shape;583;p16"/>
                  <p:cNvGrpSpPr/>
                  <p:nvPr/>
                </p:nvGrpSpPr>
                <p:grpSpPr>
                  <a:xfrm>
                    <a:off x="139854" y="2536116"/>
                    <a:ext cx="2053362" cy="1589442"/>
                    <a:chOff x="139854" y="2536116"/>
                    <a:chExt cx="2053362" cy="1589442"/>
                  </a:xfrm>
                </p:grpSpPr>
                <p:sp>
                  <p:nvSpPr>
                    <p:cNvPr id="584" name="Google Shape;584;p16"/>
                    <p:cNvSpPr txBox="1"/>
                    <p:nvPr/>
                  </p:nvSpPr>
                  <p:spPr>
                    <a:xfrm>
                      <a:off x="1186032" y="2536116"/>
                      <a:ext cx="41910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45700" rIns="91425" bIns="45700" anchor="t" anchorCtr="0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chemeClr val="dk1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 </a:t>
                      </a:r>
                      <a:endParaRPr/>
                    </a:p>
                  </p:txBody>
                </p:sp>
                <p:grpSp>
                  <p:nvGrpSpPr>
                    <p:cNvPr id="585" name="Google Shape;585;p16"/>
                    <p:cNvGrpSpPr/>
                    <p:nvPr/>
                  </p:nvGrpSpPr>
                  <p:grpSpPr>
                    <a:xfrm>
                      <a:off x="139854" y="2537010"/>
                      <a:ext cx="2053362" cy="1588548"/>
                      <a:chOff x="139854" y="2537010"/>
                      <a:chExt cx="2053362" cy="1588548"/>
                    </a:xfrm>
                  </p:grpSpPr>
                  <p:sp>
                    <p:nvSpPr>
                      <p:cNvPr id="586" name="Google Shape;586;p16"/>
                      <p:cNvSpPr txBox="1"/>
                      <p:nvPr/>
                    </p:nvSpPr>
                    <p:spPr>
                      <a:xfrm>
                        <a:off x="598102" y="2910412"/>
                        <a:ext cx="3683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587" name="Google Shape;587;p16"/>
                      <p:cNvSpPr txBox="1"/>
                      <p:nvPr/>
                    </p:nvSpPr>
                    <p:spPr>
                      <a:xfrm>
                        <a:off x="1189176" y="292787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588" name="Google Shape;588;p16"/>
                      <p:cNvSpPr txBox="1"/>
                      <p:nvPr/>
                    </p:nvSpPr>
                    <p:spPr>
                      <a:xfrm>
                        <a:off x="1760676" y="2918349"/>
                        <a:ext cx="410796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C </a:t>
                        </a:r>
                        <a:endParaRPr/>
                      </a:p>
                    </p:txBody>
                  </p:sp>
                  <p:sp>
                    <p:nvSpPr>
                      <p:cNvPr id="589" name="Google Shape;589;p16"/>
                      <p:cNvSpPr txBox="1"/>
                      <p:nvPr/>
                    </p:nvSpPr>
                    <p:spPr>
                      <a:xfrm>
                        <a:off x="1774116" y="333128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90" name="Google Shape;590;p16"/>
                      <p:cNvSpPr txBox="1"/>
                      <p:nvPr/>
                    </p:nvSpPr>
                    <p:spPr>
                      <a:xfrm>
                        <a:off x="1774116" y="253701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91" name="Google Shape;591;p16"/>
                      <p:cNvSpPr txBox="1"/>
                      <p:nvPr/>
                    </p:nvSpPr>
                    <p:spPr>
                      <a:xfrm>
                        <a:off x="598842" y="253701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92" name="Google Shape;592;p16"/>
                      <p:cNvSpPr txBox="1"/>
                      <p:nvPr/>
                    </p:nvSpPr>
                    <p:spPr>
                      <a:xfrm>
                        <a:off x="139854" y="287499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93" name="Google Shape;593;p16"/>
                      <p:cNvSpPr txBox="1"/>
                      <p:nvPr/>
                    </p:nvSpPr>
                    <p:spPr>
                      <a:xfrm>
                        <a:off x="810858" y="3742770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94" name="Google Shape;594;p16"/>
                      <p:cNvSpPr txBox="1"/>
                      <p:nvPr/>
                    </p:nvSpPr>
                    <p:spPr>
                      <a:xfrm>
                        <a:off x="1214268" y="3756226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  <p:sp>
                    <p:nvSpPr>
                      <p:cNvPr id="595" name="Google Shape;595;p16"/>
                      <p:cNvSpPr txBox="1"/>
                      <p:nvPr/>
                    </p:nvSpPr>
                    <p:spPr>
                      <a:xfrm>
                        <a:off x="1523106" y="3743664"/>
                        <a:ext cx="419100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t" anchorCtr="0">
                        <a:spAutoFit/>
                      </a:bodyPr>
                      <a:lstStyle/>
                      <a:p>
                        <a:r>
                          <a:rPr lang="en-US" b="1">
                            <a:solidFill>
                              <a:schemeClr val="dk1"/>
                            </a:solidFill>
                            <a:latin typeface="Garamond"/>
                            <a:ea typeface="Garamond"/>
                            <a:cs typeface="Garamond"/>
                            <a:sym typeface="Garamond"/>
                          </a:rPr>
                          <a:t>H </a:t>
                        </a:r>
                        <a:endParaRPr/>
                      </a:p>
                    </p:txBody>
                  </p:sp>
                </p:grpSp>
              </p:grpSp>
            </p:grpSp>
          </p:grpSp>
          <p:grpSp>
            <p:nvGrpSpPr>
              <p:cNvPr id="596" name="Google Shape;596;p16"/>
              <p:cNvGrpSpPr/>
              <p:nvPr/>
            </p:nvGrpSpPr>
            <p:grpSpPr>
              <a:xfrm>
                <a:off x="414453" y="2797850"/>
                <a:ext cx="1860285" cy="1054868"/>
                <a:chOff x="414453" y="2797851"/>
                <a:chExt cx="1860285" cy="1054868"/>
              </a:xfrm>
            </p:grpSpPr>
            <p:sp>
              <p:nvSpPr>
                <p:cNvPr id="597" name="Google Shape;597;p16"/>
                <p:cNvSpPr/>
                <p:nvPr/>
              </p:nvSpPr>
              <p:spPr>
                <a:xfrm rot="5400000">
                  <a:off x="1258955" y="3291166"/>
                  <a:ext cx="228423" cy="44444"/>
                </a:xfrm>
                <a:prstGeom prst="mathMinus">
                  <a:avLst>
                    <a:gd name="adj1" fmla="val 23520"/>
                  </a:avLst>
                </a:prstGeom>
                <a:solidFill>
                  <a:schemeClr val="dk1"/>
                </a:solidFill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/>
                  <a:endParaRPr b="1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598" name="Google Shape;598;p16"/>
                <p:cNvGrpSpPr/>
                <p:nvPr/>
              </p:nvGrpSpPr>
              <p:grpSpPr>
                <a:xfrm>
                  <a:off x="414453" y="2797850"/>
                  <a:ext cx="1860285" cy="1054868"/>
                  <a:chOff x="414453" y="2797851"/>
                  <a:chExt cx="1860285" cy="1054868"/>
                </a:xfrm>
              </p:grpSpPr>
              <p:sp>
                <p:nvSpPr>
                  <p:cNvPr id="599" name="Google Shape;599;p16"/>
                  <p:cNvSpPr/>
                  <p:nvPr/>
                </p:nvSpPr>
                <p:spPr>
                  <a:xfrm rot="5400000">
                    <a:off x="659759" y="2889047"/>
                    <a:ext cx="228423" cy="4603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600" name="Google Shape;600;p16"/>
                  <p:cNvSpPr/>
                  <p:nvPr/>
                </p:nvSpPr>
                <p:spPr>
                  <a:xfrm>
                    <a:off x="958887" y="3081793"/>
                    <a:ext cx="228567" cy="44416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601" name="Google Shape;601;p16"/>
                  <p:cNvSpPr/>
                  <p:nvPr/>
                </p:nvSpPr>
                <p:spPr>
                  <a:xfrm>
                    <a:off x="414453" y="3080207"/>
                    <a:ext cx="228567" cy="46001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602" name="Google Shape;602;p16"/>
                  <p:cNvSpPr/>
                  <p:nvPr/>
                </p:nvSpPr>
                <p:spPr>
                  <a:xfrm rot="5400000">
                    <a:off x="648648" y="3279269"/>
                    <a:ext cx="228423" cy="46031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grpSp>
                <p:nvGrpSpPr>
                  <p:cNvPr id="603" name="Google Shape;603;p16"/>
                  <p:cNvGrpSpPr/>
                  <p:nvPr/>
                </p:nvGrpSpPr>
                <p:grpSpPr>
                  <a:xfrm>
                    <a:off x="1373167" y="2808954"/>
                    <a:ext cx="901570" cy="609128"/>
                    <a:chOff x="1373168" y="2808954"/>
                    <a:chExt cx="901570" cy="609128"/>
                  </a:xfrm>
                </p:grpSpPr>
                <p:sp>
                  <p:nvSpPr>
                    <p:cNvPr id="604" name="Google Shape;604;p16"/>
                    <p:cNvSpPr/>
                    <p:nvPr/>
                  </p:nvSpPr>
                  <p:spPr>
                    <a:xfrm>
                      <a:off x="2046171" y="3081793"/>
                      <a:ext cx="228567" cy="46002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605" name="Google Shape;605;p16"/>
                    <p:cNvSpPr/>
                    <p:nvPr/>
                  </p:nvSpPr>
                  <p:spPr>
                    <a:xfrm rot="5400000">
                      <a:off x="1824819" y="3280855"/>
                      <a:ext cx="228423" cy="4603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606" name="Google Shape;606;p16"/>
                    <p:cNvSpPr/>
                    <p:nvPr/>
                  </p:nvSpPr>
                  <p:spPr>
                    <a:xfrm rot="5400000">
                      <a:off x="1281971" y="2900150"/>
                      <a:ext cx="228423" cy="46030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607" name="Google Shape;607;p16"/>
                    <p:cNvSpPr/>
                    <p:nvPr/>
                  </p:nvSpPr>
                  <p:spPr>
                    <a:xfrm rot="5400000">
                      <a:off x="1813707" y="2911255"/>
                      <a:ext cx="228423" cy="46031"/>
                    </a:xfrm>
                    <a:prstGeom prst="mathMinus">
                      <a:avLst>
                        <a:gd name="adj1" fmla="val 23520"/>
                      </a:avLst>
                    </a:prstGeom>
                    <a:solidFill>
                      <a:schemeClr val="dk1"/>
                    </a:solidFill>
                    <a:ln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algn="ctr"/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</p:grpSp>
              <p:sp>
                <p:nvSpPr>
                  <p:cNvPr id="608" name="Google Shape;608;p16"/>
                  <p:cNvSpPr/>
                  <p:nvPr/>
                </p:nvSpPr>
                <p:spPr>
                  <a:xfrm rot="2700000">
                    <a:off x="1443079" y="3690906"/>
                    <a:ext cx="228423" cy="44444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609" name="Google Shape;609;p16"/>
                  <p:cNvSpPr/>
                  <p:nvPr/>
                </p:nvSpPr>
                <p:spPr>
                  <a:xfrm rot="5400000">
                    <a:off x="1269273" y="3715492"/>
                    <a:ext cx="228423" cy="4603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610" name="Google Shape;610;p16"/>
                  <p:cNvSpPr/>
                  <p:nvPr/>
                </p:nvSpPr>
                <p:spPr>
                  <a:xfrm rot="8100000" flipH="1">
                    <a:off x="1050229" y="3690112"/>
                    <a:ext cx="228423" cy="46030"/>
                  </a:xfrm>
                  <a:prstGeom prst="mathMinus">
                    <a:avLst>
                      <a:gd name="adj1" fmla="val 23520"/>
                    </a:avLst>
                  </a:prstGeom>
                  <a:solidFill>
                    <a:schemeClr val="dk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/>
                    <a:endParaRPr b="1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</p:grpSp>
      </p:grpSp>
      <p:grpSp>
        <p:nvGrpSpPr>
          <p:cNvPr id="612" name="Google Shape;612;p16"/>
          <p:cNvGrpSpPr/>
          <p:nvPr/>
        </p:nvGrpSpPr>
        <p:grpSpPr>
          <a:xfrm>
            <a:off x="9144000" y="2133600"/>
            <a:ext cx="1225550" cy="742290"/>
            <a:chOff x="7696200" y="3048000"/>
            <a:chExt cx="609600" cy="448130"/>
          </a:xfrm>
        </p:grpSpPr>
        <p:cxnSp>
          <p:nvCxnSpPr>
            <p:cNvPr id="613" name="Google Shape;613;p16"/>
            <p:cNvCxnSpPr/>
            <p:nvPr/>
          </p:nvCxnSpPr>
          <p:spPr>
            <a:xfrm>
              <a:off x="7696200" y="3048000"/>
              <a:ext cx="304800" cy="152555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4" name="Google Shape;614;p16"/>
            <p:cNvCxnSpPr/>
            <p:nvPr/>
          </p:nvCxnSpPr>
          <p:spPr>
            <a:xfrm flipH="1">
              <a:off x="8001000" y="3048000"/>
              <a:ext cx="304800" cy="152555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5" name="Google Shape;615;p16"/>
            <p:cNvCxnSpPr/>
            <p:nvPr/>
          </p:nvCxnSpPr>
          <p:spPr>
            <a:xfrm rot="5400000">
              <a:off x="7846857" y="3341987"/>
              <a:ext cx="305110" cy="3175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16" name="Google Shape;616;p16"/>
          <p:cNvGrpSpPr/>
          <p:nvPr/>
        </p:nvGrpSpPr>
        <p:grpSpPr>
          <a:xfrm>
            <a:off x="9296400" y="4114800"/>
            <a:ext cx="990600" cy="501650"/>
            <a:chOff x="6934200" y="4441825"/>
            <a:chExt cx="990600" cy="501650"/>
          </a:xfrm>
        </p:grpSpPr>
        <p:cxnSp>
          <p:nvCxnSpPr>
            <p:cNvPr id="617" name="Google Shape;617;p16"/>
            <p:cNvCxnSpPr/>
            <p:nvPr/>
          </p:nvCxnSpPr>
          <p:spPr>
            <a:xfrm>
              <a:off x="6934200" y="4495800"/>
              <a:ext cx="304800" cy="1524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8" name="Google Shape;618;p16"/>
            <p:cNvCxnSpPr/>
            <p:nvPr/>
          </p:nvCxnSpPr>
          <p:spPr>
            <a:xfrm flipH="1">
              <a:off x="7239000" y="4495800"/>
              <a:ext cx="304800" cy="1524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9" name="Google Shape;619;p16"/>
            <p:cNvCxnSpPr/>
            <p:nvPr/>
          </p:nvCxnSpPr>
          <p:spPr>
            <a:xfrm rot="5400000">
              <a:off x="7086601" y="4789487"/>
              <a:ext cx="304800" cy="3175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0" name="Google Shape;620;p16"/>
            <p:cNvCxnSpPr/>
            <p:nvPr/>
          </p:nvCxnSpPr>
          <p:spPr>
            <a:xfrm>
              <a:off x="7543800" y="4495800"/>
              <a:ext cx="304800" cy="1524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1" name="Google Shape;621;p16"/>
            <p:cNvCxnSpPr/>
            <p:nvPr/>
          </p:nvCxnSpPr>
          <p:spPr>
            <a:xfrm>
              <a:off x="7620000" y="4441825"/>
              <a:ext cx="304800" cy="1524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29" name="Google Shape;629;p16"/>
          <p:cNvGrpSpPr/>
          <p:nvPr/>
        </p:nvGrpSpPr>
        <p:grpSpPr>
          <a:xfrm>
            <a:off x="9166226" y="5999164"/>
            <a:ext cx="1577975" cy="401637"/>
            <a:chOff x="7413625" y="5846763"/>
            <a:chExt cx="1577975" cy="401637"/>
          </a:xfrm>
        </p:grpSpPr>
        <p:grpSp>
          <p:nvGrpSpPr>
            <p:cNvPr id="630" name="Google Shape;630;p16"/>
            <p:cNvGrpSpPr/>
            <p:nvPr/>
          </p:nvGrpSpPr>
          <p:grpSpPr>
            <a:xfrm>
              <a:off x="7413625" y="6096000"/>
              <a:ext cx="892175" cy="152400"/>
              <a:chOff x="6956425" y="6096000"/>
              <a:chExt cx="892175" cy="152400"/>
            </a:xfrm>
          </p:grpSpPr>
          <p:cxnSp>
            <p:nvCxnSpPr>
              <p:cNvPr id="631" name="Google Shape;631;p16"/>
              <p:cNvCxnSpPr/>
              <p:nvPr/>
            </p:nvCxnSpPr>
            <p:spPr>
              <a:xfrm>
                <a:off x="7239000" y="6096000"/>
                <a:ext cx="304800" cy="152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32" name="Google Shape;632;p16"/>
              <p:cNvCxnSpPr/>
              <p:nvPr/>
            </p:nvCxnSpPr>
            <p:spPr>
              <a:xfrm flipH="1">
                <a:off x="6956425" y="6096000"/>
                <a:ext cx="304800" cy="152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33" name="Google Shape;633;p16"/>
              <p:cNvCxnSpPr/>
              <p:nvPr/>
            </p:nvCxnSpPr>
            <p:spPr>
              <a:xfrm flipH="1">
                <a:off x="7543800" y="6096000"/>
                <a:ext cx="304800" cy="152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634" name="Google Shape;634;p16"/>
            <p:cNvSpPr txBox="1"/>
            <p:nvPr/>
          </p:nvSpPr>
          <p:spPr>
            <a:xfrm>
              <a:off x="8242300" y="5846763"/>
              <a:ext cx="749300" cy="400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r>
                <a:rPr lang="en-US" sz="20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OH</a:t>
              </a:r>
              <a:r>
                <a:rPr lang="en-US" sz="2000" b="1">
                  <a:solidFill>
                    <a:srgbClr val="FF006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/>
            </a:p>
          </p:txBody>
        </p:sp>
      </p:grpSp>
      <p:cxnSp>
        <p:nvCxnSpPr>
          <p:cNvPr id="635" name="Google Shape;635;p16"/>
          <p:cNvCxnSpPr/>
          <p:nvPr/>
        </p:nvCxnSpPr>
        <p:spPr>
          <a:xfrm>
            <a:off x="1524000" y="3669632"/>
            <a:ext cx="9144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636" name="Google Shape;636;p16"/>
          <p:cNvCxnSpPr/>
          <p:nvPr/>
        </p:nvCxnSpPr>
        <p:spPr>
          <a:xfrm>
            <a:off x="1524000" y="5486400"/>
            <a:ext cx="9144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grpSp>
        <p:nvGrpSpPr>
          <p:cNvPr id="638" name="Google Shape;638;p16"/>
          <p:cNvGrpSpPr/>
          <p:nvPr/>
        </p:nvGrpSpPr>
        <p:grpSpPr>
          <a:xfrm>
            <a:off x="4572000" y="2133600"/>
            <a:ext cx="2819400" cy="1079796"/>
            <a:chOff x="3048000" y="2907716"/>
            <a:chExt cx="2819400" cy="1079796"/>
          </a:xfrm>
        </p:grpSpPr>
        <p:sp>
          <p:nvSpPr>
            <p:cNvPr id="639" name="Google Shape;639;p16"/>
            <p:cNvSpPr txBox="1"/>
            <p:nvPr/>
          </p:nvSpPr>
          <p:spPr>
            <a:xfrm>
              <a:off x="3048000" y="2907716"/>
              <a:ext cx="28194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r>
                <a:rPr lang="en-US" sz="2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r>
                <a:rPr lang="en-US" sz="2800" b="1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r>
                <a:rPr lang="en-US" sz="2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 – CH – CH</a:t>
              </a:r>
              <a:r>
                <a:rPr lang="en-US" sz="2800" b="1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640" name="Google Shape;640;p16"/>
            <p:cNvGrpSpPr/>
            <p:nvPr/>
          </p:nvGrpSpPr>
          <p:grpSpPr>
            <a:xfrm>
              <a:off x="4026318" y="3364360"/>
              <a:ext cx="890587" cy="623152"/>
              <a:chOff x="4026318" y="3364360"/>
              <a:chExt cx="890587" cy="623152"/>
            </a:xfrm>
          </p:grpSpPr>
          <p:sp>
            <p:nvSpPr>
              <p:cNvPr id="641" name="Google Shape;641;p16"/>
              <p:cNvSpPr txBox="1"/>
              <p:nvPr/>
            </p:nvSpPr>
            <p:spPr>
              <a:xfrm>
                <a:off x="4026318" y="3525847"/>
                <a:ext cx="890587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r>
                  <a:rPr lang="en-US" sz="24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CH</a:t>
                </a:r>
                <a:r>
                  <a:rPr lang="en-US" sz="2400" b="1" baseline="-250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3</a:t>
                </a:r>
                <a:endParaRPr sz="24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642" name="Google Shape;642;p16"/>
              <p:cNvCxnSpPr/>
              <p:nvPr/>
            </p:nvCxnSpPr>
            <p:spPr>
              <a:xfrm>
                <a:off x="4267200" y="3364360"/>
                <a:ext cx="0" cy="184809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47"/>
                  </a:srgbClr>
                </a:outerShdw>
              </a:effectLst>
            </p:spPr>
          </p:cxnSp>
        </p:grpSp>
      </p:grpSp>
      <p:sp>
        <p:nvSpPr>
          <p:cNvPr id="643" name="Google Shape;643;p16"/>
          <p:cNvSpPr txBox="1"/>
          <p:nvPr/>
        </p:nvSpPr>
        <p:spPr>
          <a:xfrm>
            <a:off x="4419600" y="4114800"/>
            <a:ext cx="3505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-US" sz="2800" b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– CH – CH=CH</a:t>
            </a:r>
            <a:r>
              <a:rPr lang="en-US" sz="2800" b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44" name="Google Shape;644;p16"/>
          <p:cNvGrpSpPr/>
          <p:nvPr/>
        </p:nvGrpSpPr>
        <p:grpSpPr>
          <a:xfrm>
            <a:off x="5410201" y="4648200"/>
            <a:ext cx="890587" cy="620712"/>
            <a:chOff x="3886200" y="4941888"/>
            <a:chExt cx="890587" cy="620712"/>
          </a:xfrm>
        </p:grpSpPr>
        <p:sp>
          <p:nvSpPr>
            <p:cNvPr id="645" name="Google Shape;645;p16"/>
            <p:cNvSpPr txBox="1"/>
            <p:nvPr/>
          </p:nvSpPr>
          <p:spPr>
            <a:xfrm>
              <a:off x="3886200" y="5100935"/>
              <a:ext cx="890587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r>
                <a:rPr lang="en-US" sz="24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</a:t>
              </a:r>
              <a:r>
                <a:rPr lang="en-US" sz="2400" b="1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46" name="Google Shape;646;p16"/>
            <p:cNvCxnSpPr/>
            <p:nvPr/>
          </p:nvCxnSpPr>
          <p:spPr>
            <a:xfrm>
              <a:off x="4104858" y="4941888"/>
              <a:ext cx="0" cy="206375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</p:grpSp>
      <p:cxnSp>
        <p:nvCxnSpPr>
          <p:cNvPr id="648" name="Google Shape;648;p16"/>
          <p:cNvCxnSpPr/>
          <p:nvPr/>
        </p:nvCxnSpPr>
        <p:spPr>
          <a:xfrm>
            <a:off x="1524000" y="1676400"/>
            <a:ext cx="9144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649" name="Google Shape;649;p16"/>
          <p:cNvCxnSpPr/>
          <p:nvPr/>
        </p:nvCxnSpPr>
        <p:spPr>
          <a:xfrm>
            <a:off x="1524001" y="990600"/>
            <a:ext cx="9144001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650" name="Google Shape;650;p16"/>
          <p:cNvCxnSpPr/>
          <p:nvPr/>
        </p:nvCxnSpPr>
        <p:spPr>
          <a:xfrm>
            <a:off x="4506745" y="990600"/>
            <a:ext cx="0" cy="5867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7929CD1-10FC-BD8F-7653-FFAE4B2D4CC2}"/>
              </a:ext>
            </a:extLst>
          </p:cNvPr>
          <p:cNvSpPr txBox="1"/>
          <p:nvPr/>
        </p:nvSpPr>
        <p:spPr>
          <a:xfrm>
            <a:off x="5093287" y="5999164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CH3-CH2-CH2-OH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484A2C-721D-C5C1-A1DA-92CB58470189}"/>
              </a:ext>
            </a:extLst>
          </p:cNvPr>
          <p:cNvSpPr txBox="1"/>
          <p:nvPr/>
        </p:nvSpPr>
        <p:spPr>
          <a:xfrm>
            <a:off x="8257839" y="1100047"/>
            <a:ext cx="2486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CT KHUNG PHÂN TỬ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" grpId="0"/>
      <p:bldP spid="2" grpId="0"/>
    </p:bldLst>
  </p:timing>
</p:sld>
</file>

<file path=ppt/theme/theme1.xml><?xml version="1.0" encoding="utf-8"?>
<a:theme xmlns:a="http://schemas.openxmlformats.org/drawingml/2006/main" name="Custom">
  <a:themeElements>
    <a:clrScheme name="Scientific Discover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6D3ED"/>
      </a:accent1>
      <a:accent2>
        <a:srgbClr val="C7DBE1"/>
      </a:accent2>
      <a:accent3>
        <a:srgbClr val="688EBD"/>
      </a:accent3>
      <a:accent4>
        <a:srgbClr val="BCE5DD"/>
      </a:accent4>
      <a:accent5>
        <a:srgbClr val="66DDCC"/>
      </a:accent5>
      <a:accent6>
        <a:srgbClr val="E0CE61"/>
      </a:accent6>
      <a:hlink>
        <a:srgbClr val="0563C1"/>
      </a:hlink>
      <a:folHlink>
        <a:srgbClr val="954F72"/>
      </a:folHlink>
    </a:clrScheme>
    <a:fontScheme name="Custom 36">
      <a:majorFont>
        <a:latin typeface="Posterama"/>
        <a:ea typeface=""/>
        <a:cs typeface=""/>
      </a:majorFont>
      <a:minorFont>
        <a:latin typeface="Daytona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tific discovery_V1_win32_EF_v3" id="{70008AEC-EDED-4511-BBCB-3094E155874B}" vid="{20F39DC6-8556-4458-8AAA-5D2B51347C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A734A7-6096-47AA-9737-CDF62701A0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81D8D6-8849-400B-8BC9-21D401C7DD06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30e9df3-be65-4c73-a93b-d1236ebd677e"/>
    <ds:schemaRef ds:uri="http://schemas.openxmlformats.org/package/2006/metadata/core-properties"/>
    <ds:schemaRef ds:uri="http://schemas.microsoft.com/office/2006/documentManagement/types"/>
    <ds:schemaRef ds:uri="16c05727-aa75-4e4a-9b5f-8a80a1165891"/>
    <ds:schemaRef ds:uri="71af3243-3dd4-4a8d-8c0d-dd76da1f02a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F8397A0-8C35-4EEE-8E61-47C914415B5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{FC8BD7B6-BAAE-4475-A72D-2AB75B09490F}tf67061901_win32</Template>
  <TotalTime>373</TotalTime>
  <Words>475</Words>
  <Application>Microsoft Office PowerPoint</Application>
  <PresentationFormat>Widescreen</PresentationFormat>
  <Paragraphs>140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Courier New</vt:lpstr>
      <vt:lpstr>Daytona Condensed Light</vt:lpstr>
      <vt:lpstr>Garamond</vt:lpstr>
      <vt:lpstr>Posterama</vt:lpstr>
      <vt:lpstr>Times New Roman</vt:lpstr>
      <vt:lpstr>Verdana</vt:lpstr>
      <vt:lpstr>Custom</vt:lpstr>
      <vt:lpstr>KHỞI ĐỘNG</vt:lpstr>
      <vt:lpstr>PowerPoint Presentation</vt:lpstr>
      <vt:lpstr>CÂU HỎI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Administrator</cp:lastModifiedBy>
  <cp:revision>25</cp:revision>
  <dcterms:created xsi:type="dcterms:W3CDTF">2024-12-13T13:13:02Z</dcterms:created>
  <dcterms:modified xsi:type="dcterms:W3CDTF">2024-12-16T14:21:41Z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