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7" r:id="rId5"/>
    <p:sldId id="259" r:id="rId6"/>
    <p:sldId id="341" r:id="rId7"/>
    <p:sldId id="344" r:id="rId8"/>
    <p:sldId id="258" r:id="rId9"/>
    <p:sldId id="345" r:id="rId10"/>
    <p:sldId id="346" r:id="rId11"/>
    <p:sldId id="270" r:id="rId12"/>
    <p:sldId id="271" r:id="rId13"/>
    <p:sldId id="27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816" userDrawn="1">
          <p15:clr>
            <a:srgbClr val="A4A3A4"/>
          </p15:clr>
        </p15:guide>
        <p15:guide id="2" orient="horz" pos="38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265" autoAdjust="0"/>
    <p:restoredTop sz="94240" autoAdjust="0"/>
  </p:normalViewPr>
  <p:slideViewPr>
    <p:cSldViewPr snapToGrid="0">
      <p:cViewPr varScale="1">
        <p:scale>
          <a:sx n="51" d="100"/>
          <a:sy n="51" d="100"/>
        </p:scale>
        <p:origin x="78" y="174"/>
      </p:cViewPr>
      <p:guideLst>
        <p:guide pos="816"/>
        <p:guide orient="horz" pos="38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2816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BA57456-157A-C12A-2FEC-91B7B9EE491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D46761-828E-1508-56BD-BAEADF34862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F95820-84BB-3447-8286-60A51307E7F2}" type="datetimeFigureOut">
              <a:rPr lang="en-US" smtClean="0"/>
              <a:t>12/16/2024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428A7E-6B0E-809C-73D1-4B5E2FF471A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9A5AA6-0C5B-430A-E0C4-C90B2F0A1CD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476440-F66F-F947-8EFC-EA5202ACFD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11763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08FC54-6AE4-6A4A-9756-823A0F1BE5A6}" type="datetimeFigureOut">
              <a:rPr lang="en-US" smtClean="0"/>
              <a:t>12/16/2024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79E9EB-07EB-9D44-9F5A-AB1FBECCDD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75874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8" name="Google Shape;108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>
          <a:extLst>
            <a:ext uri="{FF2B5EF4-FFF2-40B4-BE49-F238E27FC236}">
              <a16:creationId xmlns:a16="http://schemas.microsoft.com/office/drawing/2014/main" id="{00E30F9D-5C23-94EF-C1E5-FD182AC770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3:notes">
            <a:extLst>
              <a:ext uri="{FF2B5EF4-FFF2-40B4-BE49-F238E27FC236}">
                <a16:creationId xmlns:a16="http://schemas.microsoft.com/office/drawing/2014/main" id="{E28FA365-750A-9F4F-6DE2-54DA97D5AD1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p3:notes">
            <a:extLst>
              <a:ext uri="{FF2B5EF4-FFF2-40B4-BE49-F238E27FC236}">
                <a16:creationId xmlns:a16="http://schemas.microsoft.com/office/drawing/2014/main" id="{7B26F682-A932-2CC8-2FED-85A23F2BECF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582622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62" name="Google Shape;362;p1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3" name="Google Shape;363;p1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Google Shape;495;p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6" name="Google Shape;496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" name="Google Shape;652;p1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3" name="Google Shape;653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>
            <a:extLst>
              <a:ext uri="{FF2B5EF4-FFF2-40B4-BE49-F238E27FC236}">
                <a16:creationId xmlns:a16="http://schemas.microsoft.com/office/drawing/2014/main" id="{76609C33-D605-6146-1378-F67C572F05C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custGeom>
            <a:avLst/>
            <a:gdLst>
              <a:gd name="connsiteX0" fmla="*/ 304800 w 12192000"/>
              <a:gd name="connsiteY0" fmla="*/ 266701 h 6858000"/>
              <a:gd name="connsiteX1" fmla="*/ 304800 w 12192000"/>
              <a:gd name="connsiteY1" fmla="*/ 6591300 h 6858000"/>
              <a:gd name="connsiteX2" fmla="*/ 11887200 w 12192000"/>
              <a:gd name="connsiteY2" fmla="*/ 6591300 h 6858000"/>
              <a:gd name="connsiteX3" fmla="*/ 11887200 w 12192000"/>
              <a:gd name="connsiteY3" fmla="*/ 266701 h 6858000"/>
              <a:gd name="connsiteX4" fmla="*/ 0 w 12192000"/>
              <a:gd name="connsiteY4" fmla="*/ 0 h 6858000"/>
              <a:gd name="connsiteX5" fmla="*/ 12192000 w 12192000"/>
              <a:gd name="connsiteY5" fmla="*/ 0 h 6858000"/>
              <a:gd name="connsiteX6" fmla="*/ 12192000 w 12192000"/>
              <a:gd name="connsiteY6" fmla="*/ 6858000 h 6858000"/>
              <a:gd name="connsiteX7" fmla="*/ 0 w 12192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58000">
                <a:moveTo>
                  <a:pt x="304800" y="266701"/>
                </a:moveTo>
                <a:lnTo>
                  <a:pt x="304800" y="6591300"/>
                </a:lnTo>
                <a:lnTo>
                  <a:pt x="11887200" y="6591300"/>
                </a:lnTo>
                <a:lnTo>
                  <a:pt x="11887200" y="266701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42398E06-9E0E-BC81-DEB5-1DB2F8635C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17320"/>
            <a:ext cx="10515600" cy="4023360"/>
          </a:xfrm>
        </p:spPr>
        <p:txBody>
          <a:bodyPr anchor="ctr"/>
          <a:lstStyle>
            <a:lvl1pPr algn="ctr">
              <a:defRPr sz="5400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6044184"/>
            <a:ext cx="9144000" cy="356616"/>
          </a:xfrm>
        </p:spPr>
        <p:txBody>
          <a:bodyPr/>
          <a:lstStyle>
            <a:lvl1pPr marL="0" indent="0" algn="ctr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DDC5B68-548C-395D-B9A9-EA694F6CB59F}"/>
              </a:ext>
            </a:extLst>
          </p:cNvPr>
          <p:cNvSpPr/>
          <p:nvPr userDrawn="1"/>
        </p:nvSpPr>
        <p:spPr>
          <a:xfrm>
            <a:off x="5891213" y="5628222"/>
            <a:ext cx="409575" cy="883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691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6AA9E1-334B-5F8F-8A92-67DD095F7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9BC2AC2-003C-AACD-1271-F2F8FBE8FD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0160" y="1097280"/>
            <a:ext cx="9820656" cy="91440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D758F50-A87C-F2A1-40E8-08F07081E9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80160" y="2377440"/>
            <a:ext cx="4572000" cy="3429000"/>
          </a:xfrm>
          <a:noFill/>
        </p:spPr>
        <p:txBody>
          <a:bodyPr lIns="0" tIns="0" rIns="0" bIns="0">
            <a:normAutofit/>
          </a:bodyPr>
          <a:lstStyle>
            <a:lvl1pPr marL="228600" indent="-228600">
              <a:lnSpc>
                <a:spcPct val="90000"/>
              </a:lnSpc>
              <a:spcBef>
                <a:spcPts val="1400"/>
              </a:spcBef>
              <a:buSzPct val="80000"/>
              <a:defRPr sz="1800" b="1"/>
            </a:lvl1pPr>
            <a:lvl2pPr marL="457200" indent="0">
              <a:lnSpc>
                <a:spcPct val="90000"/>
              </a:lnSpc>
              <a:spcBef>
                <a:spcPts val="1400"/>
              </a:spcBef>
              <a:buSzPct val="80000"/>
              <a:buNone/>
              <a:defRPr sz="1800"/>
            </a:lvl2pPr>
            <a:lvl3pPr marL="914400">
              <a:lnSpc>
                <a:spcPct val="90000"/>
              </a:lnSpc>
              <a:spcBef>
                <a:spcPts val="1400"/>
              </a:spcBef>
              <a:buSzPct val="80000"/>
              <a:defRPr sz="1800"/>
            </a:lvl3pPr>
            <a:lvl4pPr marL="914400" indent="0">
              <a:lnSpc>
                <a:spcPct val="90000"/>
              </a:lnSpc>
              <a:spcBef>
                <a:spcPts val="1400"/>
              </a:spcBef>
              <a:buSzPct val="80000"/>
              <a:buNone/>
              <a:defRPr sz="1800"/>
            </a:lvl4pPr>
            <a:lvl5pPr marL="1371600">
              <a:lnSpc>
                <a:spcPct val="90000"/>
              </a:lnSpc>
              <a:spcBef>
                <a:spcPts val="1400"/>
              </a:spcBef>
              <a:buSzPct val="80000"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023B02AB-1DB6-AF79-E1B3-175C76BE57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27064" y="2377440"/>
            <a:ext cx="4645152" cy="3429000"/>
          </a:xfrm>
          <a:noFill/>
        </p:spPr>
        <p:txBody>
          <a:bodyPr lIns="0" tIns="0" rIns="0" bIns="0">
            <a:normAutofit/>
          </a:bodyPr>
          <a:lstStyle>
            <a:lvl1pPr marL="457200">
              <a:spcBef>
                <a:spcPts val="1400"/>
              </a:spcBef>
              <a:buSzPct val="80000"/>
              <a:defRPr sz="1800"/>
            </a:lvl1pPr>
            <a:lvl2pPr marL="914400">
              <a:buSzPct val="80000"/>
              <a:defRPr sz="1800"/>
            </a:lvl2pPr>
            <a:lvl3pPr marL="1371600">
              <a:buSzPct val="80000"/>
              <a:defRPr sz="1800"/>
            </a:lvl3pPr>
            <a:lvl4pPr marL="1828800">
              <a:buSzPct val="80000"/>
              <a:defRPr sz="1800"/>
            </a:lvl4pPr>
            <a:lvl5pPr marL="2286000">
              <a:buSzPct val="80000"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2041A78-2CBE-4D73-EF5D-E65139C79DC2}"/>
              </a:ext>
            </a:extLst>
          </p:cNvPr>
          <p:cNvCxnSpPr>
            <a:cxnSpLocks/>
          </p:cNvCxnSpPr>
          <p:nvPr userDrawn="1"/>
        </p:nvCxnSpPr>
        <p:spPr>
          <a:xfrm>
            <a:off x="1295400" y="822960"/>
            <a:ext cx="411480" cy="0"/>
          </a:xfrm>
          <a:prstGeom prst="line">
            <a:avLst/>
          </a:prstGeom>
          <a:ln w="889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2424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AF200-E81F-A326-0EDB-4B93C71D9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A659BA83-0C6E-2A70-AED3-E386CABE6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0160" y="1097280"/>
            <a:ext cx="9601200" cy="91440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0CEAFE70-86D3-8690-31CA-F9A1FBA494D0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1280160" y="2377440"/>
            <a:ext cx="9619488" cy="3429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D612406-06E6-DCE4-7F2F-D98836A802A6}"/>
              </a:ext>
            </a:extLst>
          </p:cNvPr>
          <p:cNvCxnSpPr>
            <a:cxnSpLocks/>
          </p:cNvCxnSpPr>
          <p:nvPr userDrawn="1"/>
        </p:nvCxnSpPr>
        <p:spPr>
          <a:xfrm>
            <a:off x="1295400" y="822960"/>
            <a:ext cx="411480" cy="0"/>
          </a:xfrm>
          <a:prstGeom prst="line">
            <a:avLst/>
          </a:prstGeom>
          <a:ln w="889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58893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0C44A-93E6-6C58-5E88-AFDC594EC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0160" y="1097280"/>
            <a:ext cx="9821955" cy="91440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813049-5F46-053E-6279-8183259649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80160" y="2377440"/>
            <a:ext cx="4663440" cy="3566160"/>
          </a:xfrm>
          <a:solidFill>
            <a:schemeClr val="accent4"/>
          </a:solidFill>
        </p:spPr>
        <p:txBody>
          <a:bodyPr lIns="365760" tIns="365760" rIns="365760" bIns="365760">
            <a:normAutofit/>
          </a:bodyPr>
          <a:lstStyle>
            <a:lvl1pPr marL="457200">
              <a:spcBef>
                <a:spcPts val="1400"/>
              </a:spcBef>
              <a:buClr>
                <a:schemeClr val="tx1"/>
              </a:buClr>
              <a:buSzPct val="80000"/>
              <a:defRPr sz="1800"/>
            </a:lvl1pPr>
            <a:lvl2pPr marL="914400">
              <a:buClr>
                <a:schemeClr val="tx1"/>
              </a:buClr>
              <a:buSzPct val="80000"/>
              <a:defRPr sz="1600"/>
            </a:lvl2pPr>
            <a:lvl3pPr marL="1371600">
              <a:buClr>
                <a:schemeClr val="tx1"/>
              </a:buClr>
              <a:buSzPct val="80000"/>
              <a:defRPr sz="1400"/>
            </a:lvl3pPr>
            <a:lvl4pPr marL="1828800">
              <a:buClr>
                <a:schemeClr val="tx1"/>
              </a:buClr>
              <a:buSzPct val="80000"/>
              <a:defRPr sz="1200"/>
            </a:lvl4pPr>
            <a:lvl5pPr marL="2286000">
              <a:buClr>
                <a:schemeClr val="tx1"/>
              </a:buClr>
              <a:buSzPct val="80000"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DFB03A-367B-9ADA-8071-E22871EC11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9360" y="2377440"/>
            <a:ext cx="4663440" cy="3566160"/>
          </a:xfrm>
          <a:solidFill>
            <a:schemeClr val="accent4"/>
          </a:solidFill>
        </p:spPr>
        <p:txBody>
          <a:bodyPr lIns="365760" tIns="365760" rIns="365760" bIns="365760">
            <a:normAutofit/>
          </a:bodyPr>
          <a:lstStyle>
            <a:lvl1pPr marL="457200">
              <a:spcBef>
                <a:spcPts val="1400"/>
              </a:spcBef>
              <a:buClr>
                <a:schemeClr val="tx1"/>
              </a:buClr>
              <a:buSzPct val="80000"/>
              <a:defRPr sz="1800" cap="all" baseline="0"/>
            </a:lvl1pPr>
            <a:lvl2pPr marL="914400">
              <a:buClr>
                <a:schemeClr val="tx1"/>
              </a:buClr>
              <a:buSzPct val="80000"/>
              <a:defRPr sz="1600"/>
            </a:lvl2pPr>
            <a:lvl3pPr marL="1371600">
              <a:buClr>
                <a:schemeClr val="tx1"/>
              </a:buClr>
              <a:buSzPct val="80000"/>
              <a:defRPr sz="1400"/>
            </a:lvl3pPr>
            <a:lvl4pPr marL="1828800">
              <a:buClr>
                <a:schemeClr val="tx1"/>
              </a:buClr>
              <a:buSzPct val="80000"/>
              <a:defRPr sz="1200"/>
            </a:lvl4pPr>
            <a:lvl5pPr marL="2286000">
              <a:buClr>
                <a:schemeClr val="tx1"/>
              </a:buClr>
              <a:buSzPct val="80000"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6AA9E1-334B-5F8F-8A92-67DD095F7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41554B7-BB36-76F6-DD79-11088AA69E82}"/>
              </a:ext>
            </a:extLst>
          </p:cNvPr>
          <p:cNvCxnSpPr>
            <a:cxnSpLocks/>
          </p:cNvCxnSpPr>
          <p:nvPr userDrawn="1"/>
        </p:nvCxnSpPr>
        <p:spPr>
          <a:xfrm>
            <a:off x="1295400" y="822960"/>
            <a:ext cx="411480" cy="0"/>
          </a:xfrm>
          <a:prstGeom prst="line">
            <a:avLst/>
          </a:prstGeom>
          <a:ln w="889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3396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>
            <a:extLst>
              <a:ext uri="{FF2B5EF4-FFF2-40B4-BE49-F238E27FC236}">
                <a16:creationId xmlns:a16="http://schemas.microsoft.com/office/drawing/2014/main" id="{ABAFD431-F46D-3701-6A51-738ADAF3A5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3163824"/>
            <a:ext cx="10515600" cy="2322576"/>
          </a:xfrm>
          <a:prstGeom prst="rect">
            <a:avLst/>
          </a:prstGeom>
          <a:noFill/>
        </p:spPr>
        <p:txBody>
          <a:bodyPr wrap="square" bIns="0" anchor="ctr">
            <a:noAutofit/>
          </a:bodyPr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CAFD788D-D699-2BA7-3637-AA3B48C0908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953000" y="548640"/>
            <a:ext cx="2286000" cy="2286000"/>
          </a:xfrm>
          <a:prstGeom prst="ellipse">
            <a:avLst/>
          </a:prstGeom>
        </p:spPr>
        <p:txBody>
          <a:bodyPr anchor="t"/>
          <a:lstStyle>
            <a:lvl1pPr marL="0" indent="0" algn="ctr">
              <a:buNone/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7808A0C0-A02B-D1C7-6DE5-CA25624AD09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572768" y="6044184"/>
            <a:ext cx="9116568" cy="365760"/>
          </a:xfrm>
        </p:spPr>
        <p:txBody>
          <a:bodyPr anchor="t"/>
          <a:lstStyle>
            <a:lvl1pPr marL="0" indent="0" algn="ctr">
              <a:lnSpc>
                <a:spcPct val="90000"/>
              </a:lnSpc>
              <a:spcBef>
                <a:spcPts val="0"/>
              </a:spcBef>
              <a:buNone/>
              <a:defRPr sz="2400" cap="all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ECE7D81-1954-1B1F-C0AC-21C85AFD3C1E}"/>
              </a:ext>
            </a:extLst>
          </p:cNvPr>
          <p:cNvSpPr/>
          <p:nvPr userDrawn="1"/>
        </p:nvSpPr>
        <p:spPr>
          <a:xfrm>
            <a:off x="5891213" y="5628222"/>
            <a:ext cx="409575" cy="883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1105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标题幻灯片">
  <p:cSld name="标题幻灯片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Google Shape;22;p3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505144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" type="objOnly">
  <p:cSld name="Conten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8"/>
          <p:cNvSpPr txBox="1">
            <a:spLocks noGrp="1"/>
          </p:cNvSpPr>
          <p:nvPr>
            <p:ph type="body" idx="1"/>
          </p:nvPr>
        </p:nvSpPr>
        <p:spPr>
          <a:xfrm>
            <a:off x="609601" y="274642"/>
            <a:ext cx="10972801" cy="5851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38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8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38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8419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Title and Conten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6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6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36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6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6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7261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1_Title Slide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41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41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41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482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imag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: Shape 4">
            <a:extLst>
              <a:ext uri="{FF2B5EF4-FFF2-40B4-BE49-F238E27FC236}">
                <a16:creationId xmlns:a16="http://schemas.microsoft.com/office/drawing/2014/main" id="{F738F023-8BDF-71DB-D6AB-776F7C6413B2}"/>
              </a:ext>
            </a:extLst>
          </p:cNvPr>
          <p:cNvSpPr/>
          <p:nvPr userDrawn="1"/>
        </p:nvSpPr>
        <p:spPr>
          <a:xfrm>
            <a:off x="8610600" y="0"/>
            <a:ext cx="3581400" cy="6858000"/>
          </a:xfrm>
          <a:custGeom>
            <a:avLst/>
            <a:gdLst>
              <a:gd name="connsiteX0" fmla="*/ 0 w 3581400"/>
              <a:gd name="connsiteY0" fmla="*/ 0 h 6858000"/>
              <a:gd name="connsiteX1" fmla="*/ 3581400 w 3581400"/>
              <a:gd name="connsiteY1" fmla="*/ 0 h 6858000"/>
              <a:gd name="connsiteX2" fmla="*/ 3581400 w 3581400"/>
              <a:gd name="connsiteY2" fmla="*/ 6858000 h 6858000"/>
              <a:gd name="connsiteX3" fmla="*/ 0 w 3581400"/>
              <a:gd name="connsiteY3" fmla="*/ 6858000 h 6858000"/>
              <a:gd name="connsiteX4" fmla="*/ 0 w 3581400"/>
              <a:gd name="connsiteY4" fmla="*/ 6172201 h 6858000"/>
              <a:gd name="connsiteX5" fmla="*/ 2971800 w 3581400"/>
              <a:gd name="connsiteY5" fmla="*/ 6172201 h 6858000"/>
              <a:gd name="connsiteX6" fmla="*/ 2971800 w 3581400"/>
              <a:gd name="connsiteY6" fmla="*/ 685800 h 6858000"/>
              <a:gd name="connsiteX7" fmla="*/ 0 w 3581400"/>
              <a:gd name="connsiteY7" fmla="*/ 6858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81400" h="6858000">
                <a:moveTo>
                  <a:pt x="0" y="0"/>
                </a:moveTo>
                <a:lnTo>
                  <a:pt x="3581400" y="0"/>
                </a:lnTo>
                <a:lnTo>
                  <a:pt x="3581400" y="6858000"/>
                </a:lnTo>
                <a:lnTo>
                  <a:pt x="0" y="6858000"/>
                </a:lnTo>
                <a:lnTo>
                  <a:pt x="0" y="6172201"/>
                </a:lnTo>
                <a:lnTo>
                  <a:pt x="2971800" y="6172201"/>
                </a:lnTo>
                <a:lnTo>
                  <a:pt x="2971800" y="685800"/>
                </a:lnTo>
                <a:lnTo>
                  <a:pt x="0" y="6858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0160" y="1097280"/>
            <a:ext cx="4114800" cy="2286000"/>
          </a:xfrm>
        </p:spPr>
        <p:txBody>
          <a:bodyPr/>
          <a:lstStyle>
            <a:lvl1pPr>
              <a:defRPr sz="3200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0160" y="3566160"/>
            <a:ext cx="4114800" cy="2651760"/>
          </a:xfrm>
        </p:spPr>
        <p:txBody>
          <a:bodyPr>
            <a:normAutofit/>
          </a:bodyPr>
          <a:lstStyle>
            <a:lvl1pPr marL="457200" indent="-457200">
              <a:lnSpc>
                <a:spcPct val="100000"/>
              </a:lnSpc>
              <a:spcBef>
                <a:spcPts val="1400"/>
              </a:spcBef>
              <a:buClr>
                <a:schemeClr val="accent1"/>
              </a:buClr>
              <a:buFont typeface="Courier New" panose="02070309020205020404" pitchFamily="49" charset="0"/>
              <a:buChar char="o"/>
              <a:defRPr sz="2400" cap="all" spc="0" baseline="0"/>
            </a:lvl1pPr>
            <a:lvl2pPr marL="914400">
              <a:defRPr spc="0" baseline="0"/>
            </a:lvl2pPr>
            <a:lvl3pPr marL="1371600">
              <a:defRPr spc="0" baseline="0"/>
            </a:lvl3pPr>
            <a:lvl4pPr marL="1828800">
              <a:defRPr spc="0" baseline="0"/>
            </a:lvl4pPr>
            <a:lvl5pPr marL="2286000">
              <a:defRPr spc="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90AD0F96-99DE-C9D9-569E-AE6FC6307EA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687568" y="1435608"/>
            <a:ext cx="5897880" cy="3977640"/>
          </a:xfrm>
          <a:noFill/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9BB099-33E8-8B24-7E54-70E7457A1C7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5DF2D63-3FF5-D547-96B9-BE9CCD1ABA5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23EB7E3-3953-BAB4-1B15-383082C6C31E}"/>
              </a:ext>
            </a:extLst>
          </p:cNvPr>
          <p:cNvCxnSpPr>
            <a:cxnSpLocks/>
          </p:cNvCxnSpPr>
          <p:nvPr userDrawn="1"/>
        </p:nvCxnSpPr>
        <p:spPr>
          <a:xfrm>
            <a:off x="1295400" y="822960"/>
            <a:ext cx="411480" cy="0"/>
          </a:xfrm>
          <a:prstGeom prst="line">
            <a:avLst/>
          </a:prstGeom>
          <a:ln w="889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6816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subtitle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72C41-A024-2F33-1F04-21E003FA72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2697480"/>
            <a:ext cx="10515600" cy="2606040"/>
          </a:xfrm>
        </p:spPr>
        <p:txBody>
          <a:bodyPr anchor="ctr">
            <a:normAutofit/>
          </a:bodyPr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3BC2DF-9C2A-052C-AD2C-0A8ABAA503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6044184"/>
            <a:ext cx="10515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Picture Placeholder 7">
            <a:extLst>
              <a:ext uri="{FF2B5EF4-FFF2-40B4-BE49-F238E27FC236}">
                <a16:creationId xmlns:a16="http://schemas.microsoft.com/office/drawing/2014/main" id="{AA872EE9-FDFB-95A7-3547-DCAA0B51FE2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88952" cy="236829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03AD4F0-8C4C-FC68-2450-06419A6D0131}"/>
              </a:ext>
            </a:extLst>
          </p:cNvPr>
          <p:cNvSpPr/>
          <p:nvPr userDrawn="1"/>
        </p:nvSpPr>
        <p:spPr>
          <a:xfrm>
            <a:off x="5891213" y="5628222"/>
            <a:ext cx="409575" cy="883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159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14">
            <a:extLst>
              <a:ext uri="{FF2B5EF4-FFF2-40B4-BE49-F238E27FC236}">
                <a16:creationId xmlns:a16="http://schemas.microsoft.com/office/drawing/2014/main" id="{A510974D-B222-2876-052D-21F0E075D288}"/>
              </a:ext>
            </a:extLst>
          </p:cNvPr>
          <p:cNvSpPr/>
          <p:nvPr userDrawn="1"/>
        </p:nvSpPr>
        <p:spPr>
          <a:xfrm>
            <a:off x="0" y="0"/>
            <a:ext cx="12192000" cy="4457700"/>
          </a:xfrm>
          <a:custGeom>
            <a:avLst/>
            <a:gdLst>
              <a:gd name="connsiteX0" fmla="*/ 0 w 12192000"/>
              <a:gd name="connsiteY0" fmla="*/ 0 h 4457700"/>
              <a:gd name="connsiteX1" fmla="*/ 12192000 w 12192000"/>
              <a:gd name="connsiteY1" fmla="*/ 0 h 4457700"/>
              <a:gd name="connsiteX2" fmla="*/ 12192000 w 12192000"/>
              <a:gd name="connsiteY2" fmla="*/ 4457700 h 4457700"/>
              <a:gd name="connsiteX3" fmla="*/ 11563350 w 12192000"/>
              <a:gd name="connsiteY3" fmla="*/ 4457700 h 4457700"/>
              <a:gd name="connsiteX4" fmla="*/ 11563350 w 12192000"/>
              <a:gd name="connsiteY4" fmla="*/ 685800 h 4457700"/>
              <a:gd name="connsiteX5" fmla="*/ 628650 w 12192000"/>
              <a:gd name="connsiteY5" fmla="*/ 685800 h 4457700"/>
              <a:gd name="connsiteX6" fmla="*/ 628650 w 12192000"/>
              <a:gd name="connsiteY6" fmla="*/ 4457700 h 4457700"/>
              <a:gd name="connsiteX7" fmla="*/ 0 w 12192000"/>
              <a:gd name="connsiteY7" fmla="*/ 4457700 h 4457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4457700">
                <a:moveTo>
                  <a:pt x="0" y="0"/>
                </a:moveTo>
                <a:lnTo>
                  <a:pt x="12192000" y="0"/>
                </a:lnTo>
                <a:lnTo>
                  <a:pt x="12192000" y="4457700"/>
                </a:lnTo>
                <a:lnTo>
                  <a:pt x="11563350" y="4457700"/>
                </a:lnTo>
                <a:lnTo>
                  <a:pt x="11563350" y="685800"/>
                </a:lnTo>
                <a:lnTo>
                  <a:pt x="628650" y="685800"/>
                </a:lnTo>
                <a:lnTo>
                  <a:pt x="628650" y="4457700"/>
                </a:lnTo>
                <a:lnTo>
                  <a:pt x="0" y="44577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2772C41-A024-2F33-1F04-21E003FA72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8408" y="1143000"/>
            <a:ext cx="10241280" cy="22860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3BC2DF-9C2A-052C-AD2C-0A8ABAA503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75688" y="3803904"/>
            <a:ext cx="8046720" cy="91440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A1A471A-8A28-B00F-72E9-849D5E6B7257}"/>
              </a:ext>
            </a:extLst>
          </p:cNvPr>
          <p:cNvSpPr/>
          <p:nvPr userDrawn="1"/>
        </p:nvSpPr>
        <p:spPr>
          <a:xfrm>
            <a:off x="5891213" y="5628222"/>
            <a:ext cx="409575" cy="883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528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3BB82FF-5339-5456-4D30-0C2DA7907AAE}"/>
              </a:ext>
            </a:extLst>
          </p:cNvPr>
          <p:cNvSpPr/>
          <p:nvPr userDrawn="1"/>
        </p:nvSpPr>
        <p:spPr>
          <a:xfrm>
            <a:off x="0" y="0"/>
            <a:ext cx="356616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0096" y="1097280"/>
            <a:ext cx="6217920" cy="1828800"/>
          </a:xfrm>
        </p:spPr>
        <p:txBody>
          <a:bodyPr/>
          <a:lstStyle>
            <a:lvl1pPr>
              <a:defRPr sz="3200" spc="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C39A257-2366-FF6B-67AD-9342B6B0B68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298448" y="1828800"/>
            <a:ext cx="3200400" cy="3200400"/>
          </a:xfrm>
          <a:prstGeom prst="ellipse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0096" y="3429000"/>
            <a:ext cx="6217920" cy="2743200"/>
          </a:xfrm>
        </p:spPr>
        <p:txBody>
          <a:bodyPr>
            <a:normAutofit/>
          </a:bodyPr>
          <a:lstStyle>
            <a:lvl1pPr marL="457200">
              <a:spcBef>
                <a:spcPts val="1400"/>
              </a:spcBef>
              <a:buSzPct val="80000"/>
              <a:defRPr cap="all" spc="0" baseline="0"/>
            </a:lvl1pPr>
            <a:lvl2pPr marL="914400">
              <a:buSzPct val="80000"/>
              <a:defRPr spc="0" baseline="0"/>
            </a:lvl2pPr>
            <a:lvl3pPr marL="1371600">
              <a:buSzPct val="80000"/>
              <a:defRPr spc="0" baseline="0"/>
            </a:lvl3pPr>
            <a:lvl4pPr marL="1828800">
              <a:buSzPct val="80000"/>
              <a:defRPr spc="0" baseline="0"/>
            </a:lvl4pPr>
            <a:lvl5pPr marL="2286000">
              <a:buSzPct val="80000"/>
              <a:defRPr spc="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7F99EA-AB5F-24F3-D971-2B9BDE3B4F3C}"/>
              </a:ext>
            </a:extLst>
          </p:cNvPr>
          <p:cNvSpPr txBox="1"/>
          <p:nvPr userDrawn="1"/>
        </p:nvSpPr>
        <p:spPr>
          <a:xfrm>
            <a:off x="641838" y="554794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9BB099-33E8-8B24-7E54-70E7457A1C7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5DF2D63-3FF5-D547-96B9-BE9CCD1ABA5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DA4A755-28B6-5A01-94AB-C3CCC4368885}"/>
              </a:ext>
            </a:extLst>
          </p:cNvPr>
          <p:cNvCxnSpPr>
            <a:cxnSpLocks/>
          </p:cNvCxnSpPr>
          <p:nvPr userDrawn="1"/>
        </p:nvCxnSpPr>
        <p:spPr>
          <a:xfrm>
            <a:off x="5340096" y="822960"/>
            <a:ext cx="411480" cy="0"/>
          </a:xfrm>
          <a:prstGeom prst="line">
            <a:avLst/>
          </a:prstGeom>
          <a:ln w="889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1339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pictur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E592AF4F-2F83-7005-B3AC-6FCC7FB1914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524000" y="1481328"/>
            <a:ext cx="9144000" cy="3895344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076C4EAC-BBDE-1963-BD72-3BD2A47DC5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4248" y="1920240"/>
            <a:ext cx="8229600" cy="3017520"/>
          </a:xfrm>
        </p:spPr>
        <p:txBody>
          <a:bodyPr anchor="ctr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483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+ pictur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CBCF04C-49F6-66E8-41A0-B3C371944EA1}"/>
              </a:ext>
            </a:extLst>
          </p:cNvPr>
          <p:cNvSpPr/>
          <p:nvPr userDrawn="1"/>
        </p:nvSpPr>
        <p:spPr>
          <a:xfrm>
            <a:off x="6705600" y="0"/>
            <a:ext cx="5486400" cy="685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C40C44A-93E6-6C58-5E88-AFDC594EC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0160" y="3931920"/>
            <a:ext cx="5029200" cy="1828800"/>
          </a:xfrm>
        </p:spPr>
        <p:txBody>
          <a:bodyPr anchor="b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DDE351D0-FB9C-3473-AF28-52927741728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280160" y="548640"/>
            <a:ext cx="3017520" cy="3017520"/>
          </a:xfrm>
          <a:prstGeom prst="ellipse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813049-5F46-053E-6279-8183259649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205472" y="731520"/>
            <a:ext cx="4306824" cy="5394960"/>
          </a:xfrm>
        </p:spPr>
        <p:txBody>
          <a:bodyPr anchor="b">
            <a:normAutofit/>
          </a:bodyPr>
          <a:lstStyle>
            <a:lvl1pPr marL="457200">
              <a:spcBef>
                <a:spcPts val="1400"/>
              </a:spcBef>
              <a:buClr>
                <a:schemeClr val="tx1"/>
              </a:buClr>
              <a:buSzPct val="80000"/>
              <a:defRPr cap="all" baseline="0"/>
            </a:lvl1pPr>
            <a:lvl2pPr marL="914400">
              <a:buClr>
                <a:schemeClr val="tx1"/>
              </a:buClr>
              <a:buSzPct val="80000"/>
              <a:defRPr/>
            </a:lvl2pPr>
            <a:lvl3pPr marL="1371600">
              <a:buClr>
                <a:schemeClr val="tx1"/>
              </a:buClr>
              <a:buSzPct val="80000"/>
              <a:defRPr/>
            </a:lvl3pPr>
            <a:lvl4pPr marL="1828800">
              <a:buClr>
                <a:schemeClr val="tx1"/>
              </a:buClr>
              <a:buSzPct val="80000"/>
              <a:defRPr/>
            </a:lvl4pPr>
            <a:lvl5pPr marL="2286000">
              <a:buClr>
                <a:schemeClr val="tx1"/>
              </a:buClr>
              <a:buSzPct val="80000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6AA9E1-334B-5F8F-8A92-67DD095F7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1171EC5-29BE-C106-1E9B-0CBDB598A131}"/>
              </a:ext>
            </a:extLst>
          </p:cNvPr>
          <p:cNvCxnSpPr>
            <a:cxnSpLocks/>
          </p:cNvCxnSpPr>
          <p:nvPr userDrawn="1"/>
        </p:nvCxnSpPr>
        <p:spPr>
          <a:xfrm>
            <a:off x="1298448" y="6111876"/>
            <a:ext cx="411480" cy="0"/>
          </a:xfrm>
          <a:prstGeom prst="line">
            <a:avLst/>
          </a:prstGeom>
          <a:ln w="889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6214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light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0C44A-93E6-6C58-5E88-AFDC594EC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0160" y="1097280"/>
            <a:ext cx="9821955" cy="91440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813049-5F46-053E-6279-8183259649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80160" y="2377440"/>
            <a:ext cx="4663440" cy="3566160"/>
          </a:xfrm>
          <a:solidFill>
            <a:schemeClr val="accent1">
              <a:lumMod val="20000"/>
              <a:lumOff val="80000"/>
            </a:schemeClr>
          </a:solidFill>
        </p:spPr>
        <p:txBody>
          <a:bodyPr lIns="365760" tIns="365760" rIns="365760" bIns="365760">
            <a:normAutofit/>
          </a:bodyPr>
          <a:lstStyle>
            <a:lvl1pPr marL="457200">
              <a:lnSpc>
                <a:spcPct val="90000"/>
              </a:lnSpc>
              <a:spcBef>
                <a:spcPts val="1400"/>
              </a:spcBef>
              <a:buClr>
                <a:schemeClr val="tx1"/>
              </a:buClr>
              <a:buSzPct val="80000"/>
              <a:defRPr sz="1800"/>
            </a:lvl1pPr>
            <a:lvl2pPr marL="914400">
              <a:lnSpc>
                <a:spcPct val="90000"/>
              </a:lnSpc>
              <a:buClr>
                <a:schemeClr val="tx1"/>
              </a:buClr>
              <a:buSzPct val="80000"/>
              <a:defRPr sz="1600"/>
            </a:lvl2pPr>
            <a:lvl3pPr marL="1371600">
              <a:lnSpc>
                <a:spcPct val="90000"/>
              </a:lnSpc>
              <a:buClr>
                <a:schemeClr val="tx1"/>
              </a:buClr>
              <a:buSzPct val="80000"/>
              <a:defRPr sz="1400"/>
            </a:lvl3pPr>
            <a:lvl4pPr marL="1828800">
              <a:lnSpc>
                <a:spcPct val="90000"/>
              </a:lnSpc>
              <a:buClr>
                <a:schemeClr val="tx1"/>
              </a:buClr>
              <a:buSzPct val="80000"/>
              <a:defRPr sz="1200"/>
            </a:lvl4pPr>
            <a:lvl5pPr marL="2286000">
              <a:lnSpc>
                <a:spcPct val="90000"/>
              </a:lnSpc>
              <a:buClr>
                <a:schemeClr val="tx1"/>
              </a:buClr>
              <a:buSzPct val="80000"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DFB03A-367B-9ADA-8071-E22871EC11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9360" y="2377440"/>
            <a:ext cx="4663440" cy="3566160"/>
          </a:xfrm>
          <a:solidFill>
            <a:schemeClr val="accent1">
              <a:lumMod val="20000"/>
              <a:lumOff val="80000"/>
            </a:schemeClr>
          </a:solidFill>
        </p:spPr>
        <p:txBody>
          <a:bodyPr lIns="365760" tIns="365760" rIns="365760" bIns="365760">
            <a:normAutofit/>
          </a:bodyPr>
          <a:lstStyle>
            <a:lvl1pPr marL="457200">
              <a:lnSpc>
                <a:spcPct val="90000"/>
              </a:lnSpc>
              <a:spcBef>
                <a:spcPts val="1400"/>
              </a:spcBef>
              <a:buClr>
                <a:schemeClr val="tx1"/>
              </a:buClr>
              <a:buSzPct val="80000"/>
              <a:defRPr sz="1800"/>
            </a:lvl1pPr>
            <a:lvl2pPr marL="914400">
              <a:lnSpc>
                <a:spcPct val="90000"/>
              </a:lnSpc>
              <a:buClr>
                <a:schemeClr val="tx1"/>
              </a:buClr>
              <a:buSzPct val="80000"/>
              <a:defRPr sz="1600"/>
            </a:lvl2pPr>
            <a:lvl3pPr marL="1371600">
              <a:lnSpc>
                <a:spcPct val="90000"/>
              </a:lnSpc>
              <a:buClr>
                <a:schemeClr val="tx1"/>
              </a:buClr>
              <a:buSzPct val="80000"/>
              <a:defRPr sz="1400"/>
            </a:lvl3pPr>
            <a:lvl4pPr marL="1828800">
              <a:lnSpc>
                <a:spcPct val="90000"/>
              </a:lnSpc>
              <a:buClr>
                <a:schemeClr val="tx1"/>
              </a:buClr>
              <a:buSzPct val="80000"/>
              <a:defRPr sz="1200"/>
            </a:lvl4pPr>
            <a:lvl5pPr marL="2286000">
              <a:lnSpc>
                <a:spcPct val="90000"/>
              </a:lnSpc>
              <a:buClr>
                <a:schemeClr val="tx1"/>
              </a:buClr>
              <a:buSzPct val="80000"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6AA9E1-334B-5F8F-8A92-67DD095F7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41554B7-BB36-76F6-DD79-11088AA69E82}"/>
              </a:ext>
            </a:extLst>
          </p:cNvPr>
          <p:cNvCxnSpPr>
            <a:cxnSpLocks/>
          </p:cNvCxnSpPr>
          <p:nvPr userDrawn="1"/>
        </p:nvCxnSpPr>
        <p:spPr>
          <a:xfrm>
            <a:off x="1295400" y="822960"/>
            <a:ext cx="411480" cy="0"/>
          </a:xfrm>
          <a:prstGeom prst="line">
            <a:avLst/>
          </a:prstGeom>
          <a:ln w="889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8108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6AA9E1-334B-5F8F-8A92-67DD095F7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12358-51D2-46B3-9BDE-DF29528B945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9BC2AC2-003C-AACD-1271-F2F8FBE8FD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0160" y="1097280"/>
            <a:ext cx="5029200" cy="182880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D758F50-A87C-F2A1-40E8-08F07081E9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84848" y="1097280"/>
            <a:ext cx="4572000" cy="1828800"/>
          </a:xfrm>
          <a:noFill/>
        </p:spPr>
        <p:txBody>
          <a:bodyPr lIns="0" tIns="0" rIns="0" bIns="0">
            <a:normAutofit/>
          </a:bodyPr>
          <a:lstStyle>
            <a:lvl1pPr marL="457200">
              <a:spcBef>
                <a:spcPts val="1400"/>
              </a:spcBef>
              <a:buSzPct val="80000"/>
              <a:defRPr sz="1800"/>
            </a:lvl1pPr>
            <a:lvl2pPr marL="914400">
              <a:buSzPct val="80000"/>
              <a:defRPr sz="1600"/>
            </a:lvl2pPr>
            <a:lvl3pPr marL="1371600">
              <a:buSzPct val="80000"/>
              <a:defRPr sz="1400"/>
            </a:lvl3pPr>
            <a:lvl4pPr marL="1828800">
              <a:buSzPct val="80000"/>
              <a:defRPr sz="1200"/>
            </a:lvl4pPr>
            <a:lvl5pPr marL="2286000">
              <a:buSzPct val="80000"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023B02AB-1DB6-AF79-E1B3-175C76BE57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80160" y="3172968"/>
            <a:ext cx="10076688" cy="3108960"/>
          </a:xfrm>
          <a:noFill/>
        </p:spPr>
        <p:txBody>
          <a:bodyPr lIns="0" tIns="0" rIns="0" bIns="0">
            <a:normAutofit/>
          </a:bodyPr>
          <a:lstStyle>
            <a:lvl1pPr marL="457200">
              <a:spcBef>
                <a:spcPts val="1400"/>
              </a:spcBef>
              <a:buSzPct val="80000"/>
              <a:defRPr sz="1800"/>
            </a:lvl1pPr>
            <a:lvl2pPr marL="914400">
              <a:buSzPct val="80000"/>
              <a:defRPr sz="1600"/>
            </a:lvl2pPr>
            <a:lvl3pPr marL="1371600">
              <a:buSzPct val="80000"/>
              <a:defRPr sz="1400"/>
            </a:lvl3pPr>
            <a:lvl4pPr marL="1828800">
              <a:buSzPct val="80000"/>
              <a:defRPr sz="1200"/>
            </a:lvl4pPr>
            <a:lvl5pPr marL="2286000">
              <a:buSzPct val="80000"/>
              <a:defRPr sz="11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2041A78-2CBE-4D73-EF5D-E65139C79DC2}"/>
              </a:ext>
            </a:extLst>
          </p:cNvPr>
          <p:cNvCxnSpPr>
            <a:cxnSpLocks/>
          </p:cNvCxnSpPr>
          <p:nvPr userDrawn="1"/>
        </p:nvCxnSpPr>
        <p:spPr>
          <a:xfrm>
            <a:off x="1295400" y="822960"/>
            <a:ext cx="411480" cy="0"/>
          </a:xfrm>
          <a:prstGeom prst="line">
            <a:avLst/>
          </a:prstGeom>
          <a:ln w="889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2774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98F9AA-2C87-421D-97C1-B4248DFDC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609600"/>
            <a:ext cx="9821955" cy="125611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98FC63-C8D2-4CE6-A3F1-EE8ED2459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95400" y="1855945"/>
            <a:ext cx="9821955" cy="435133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1" name="Slide Number Placeholder 20">
            <a:extLst>
              <a:ext uri="{FF2B5EF4-FFF2-40B4-BE49-F238E27FC236}">
                <a16:creationId xmlns:a16="http://schemas.microsoft.com/office/drawing/2014/main" id="{78A08F60-CEF1-832D-D403-282EA76CBE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20624" y="6019801"/>
            <a:ext cx="457200" cy="1841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 cap="all" spc="200" baseline="0">
                <a:solidFill>
                  <a:schemeClr val="accent1"/>
                </a:solidFill>
                <a:latin typeface="Posterama" panose="020B0504020200020000" pitchFamily="34" charset="0"/>
              </a:defRPr>
            </a:lvl1pPr>
          </a:lstStyle>
          <a:p>
            <a:fld id="{75DF2D63-3FF5-D547-96B9-BE9CCD1ABA5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353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74" r:id="rId3"/>
    <p:sldLayoutId id="2147483675" r:id="rId4"/>
    <p:sldLayoutId id="2147483664" r:id="rId5"/>
    <p:sldLayoutId id="2147483676" r:id="rId6"/>
    <p:sldLayoutId id="2147483677" r:id="rId7"/>
    <p:sldLayoutId id="2147483681" r:id="rId8"/>
    <p:sldLayoutId id="2147483682" r:id="rId9"/>
    <p:sldLayoutId id="2147483683" r:id="rId10"/>
    <p:sldLayoutId id="2147483680" r:id="rId11"/>
    <p:sldLayoutId id="2147483684" r:id="rId12"/>
    <p:sldLayoutId id="2147483673" r:id="rId13"/>
    <p:sldLayoutId id="2147483685" r:id="rId14"/>
    <p:sldLayoutId id="2147483686" r:id="rId15"/>
    <p:sldLayoutId id="2147483687" r:id="rId16"/>
    <p:sldLayoutId id="2147483688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cap="all" spc="300" baseline="0">
          <a:solidFill>
            <a:schemeClr val="tx1"/>
          </a:solidFill>
          <a:latin typeface="+mj-lt"/>
          <a:ea typeface="+mj-ea"/>
          <a:cs typeface="Posterama" panose="020B0504020200020000" pitchFamily="34" charset="0"/>
        </a:defRPr>
      </a:lvl1pPr>
    </p:titleStyle>
    <p:bodyStyle>
      <a:lvl1pPr marL="228600" indent="-4572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1"/>
        </a:buClr>
        <a:buFont typeface="Courier New" panose="02070309020205020404" pitchFamily="49" charset="0"/>
        <a:buChar char="o"/>
        <a:defRPr sz="2400" b="0" i="0" kern="1200" cap="none" baseline="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457200" algn="l" defTabSz="914400" rtl="0" eaLnBrk="1" latinLnBrk="0" hangingPunct="1">
        <a:lnSpc>
          <a:spcPct val="100000"/>
        </a:lnSpc>
        <a:spcBef>
          <a:spcPts val="500"/>
        </a:spcBef>
        <a:buClr>
          <a:schemeClr val="accent1"/>
        </a:buClr>
        <a:buFont typeface="Courier New" panose="02070309020205020404" pitchFamily="49" charset="0"/>
        <a:buChar char="o"/>
        <a:defRPr sz="2000" b="0" i="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457200" algn="l" defTabSz="914400" rtl="0" eaLnBrk="1" latinLnBrk="0" hangingPunct="1">
        <a:lnSpc>
          <a:spcPct val="100000"/>
        </a:lnSpc>
        <a:spcBef>
          <a:spcPts val="500"/>
        </a:spcBef>
        <a:buClr>
          <a:schemeClr val="accent1"/>
        </a:buClr>
        <a:buFont typeface="Courier New" panose="02070309020205020404" pitchFamily="49" charset="0"/>
        <a:buChar char="o"/>
        <a:defRPr sz="1800" b="0" i="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457200" algn="l" defTabSz="914400" rtl="0" eaLnBrk="1" latinLnBrk="0" hangingPunct="1">
        <a:lnSpc>
          <a:spcPct val="100000"/>
        </a:lnSpc>
        <a:spcBef>
          <a:spcPts val="500"/>
        </a:spcBef>
        <a:buClr>
          <a:schemeClr val="accent1"/>
        </a:buClr>
        <a:buFont typeface="Courier New" panose="02070309020205020404" pitchFamily="49" charset="0"/>
        <a:buChar char="o"/>
        <a:defRPr sz="1600" b="0" i="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457200" algn="l" defTabSz="914400" rtl="0" eaLnBrk="1" latinLnBrk="0" hangingPunct="1">
        <a:lnSpc>
          <a:spcPct val="100000"/>
        </a:lnSpc>
        <a:spcBef>
          <a:spcPts val="500"/>
        </a:spcBef>
        <a:buClr>
          <a:schemeClr val="accent1"/>
        </a:buClr>
        <a:buFont typeface="Courier New" panose="02070309020205020404" pitchFamily="49" charset="0"/>
        <a:buChar char="o"/>
        <a:defRPr sz="1400" b="0" i="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240">
          <p15:clr>
            <a:srgbClr val="547EBF"/>
          </p15:clr>
        </p15:guide>
        <p15:guide id="4" orient="horz" pos="240">
          <p15:clr>
            <a:srgbClr val="547EBF"/>
          </p15:clr>
        </p15:guide>
        <p15:guide id="5" pos="7440">
          <p15:clr>
            <a:srgbClr val="547EBF"/>
          </p15:clr>
        </p15:guide>
        <p15:guide id="6" orient="horz" pos="4080">
          <p15:clr>
            <a:srgbClr val="547EBF"/>
          </p15:clr>
        </p15:guide>
        <p15:guide id="7" pos="3960">
          <p15:clr>
            <a:srgbClr val="547EBF"/>
          </p15:clr>
        </p15:guide>
        <p15:guide id="8" pos="3720">
          <p15:clr>
            <a:srgbClr val="547EBF"/>
          </p15:clr>
        </p15:guide>
        <p15:guide id="9" pos="2112">
          <p15:clr>
            <a:srgbClr val="547EBF"/>
          </p15:clr>
        </p15:guide>
        <p15:guide id="10" pos="1848">
          <p15:clr>
            <a:srgbClr val="547EBF"/>
          </p15:clr>
        </p15:guide>
        <p15:guide id="11" pos="5568">
          <p15:clr>
            <a:srgbClr val="547EBF"/>
          </p15:clr>
        </p15:guide>
        <p15:guide id="12" pos="5832">
          <p15:clr>
            <a:srgbClr val="547EBF"/>
          </p15:clr>
        </p15:guide>
        <p15:guide id="13" pos="4968">
          <p15:clr>
            <a:srgbClr val="9FCC3B"/>
          </p15:clr>
        </p15:guide>
        <p15:guide id="14" pos="5208">
          <p15:clr>
            <a:srgbClr val="9FCC3B"/>
          </p15:clr>
        </p15:guide>
        <p15:guide id="15" pos="2712">
          <p15:clr>
            <a:srgbClr val="9FCC3B"/>
          </p15:clr>
        </p15:guide>
        <p15:guide id="16" pos="2472">
          <p15:clr>
            <a:srgbClr val="9FCC3B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f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463CB3-2956-E8D2-C23D-A3BAA7295D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4680" y="-119922"/>
            <a:ext cx="10241280" cy="2286000"/>
          </a:xfrm>
          <a:noFill/>
        </p:spPr>
        <p:txBody>
          <a:bodyPr anchor="b" anchorCtr="0"/>
          <a:lstStyle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KHỞI ĐỘNG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ECEBD4-35BF-26BB-D438-DA43EBD5EE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8818" y="3002692"/>
            <a:ext cx="10402582" cy="1519550"/>
          </a:xfrm>
          <a:noFill/>
        </p:spPr>
        <p:txBody>
          <a:bodyPr>
            <a:noAutofit/>
          </a:bodyPr>
          <a:lstStyle/>
          <a:p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Câu hỏi 1: </a:t>
            </a:r>
          </a:p>
          <a:p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Hợp chất Glucozo có 6 nguyên tử cacbon; 12 nguyên tử hidrogen và 6 nguyên tử Oxygen. Công thức phân tử của Glucozo</a:t>
            </a:r>
          </a:p>
          <a:p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A. C</a:t>
            </a:r>
            <a:r>
              <a:rPr lang="en-US" sz="2800" b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800" b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800" b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B. C</a:t>
            </a:r>
            <a:r>
              <a:rPr lang="en-US" sz="2800" b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800" b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800" b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 C. C</a:t>
            </a:r>
            <a:r>
              <a:rPr lang="en-US" sz="2800" b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800" b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800" b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D. CH</a:t>
            </a:r>
            <a:r>
              <a:rPr lang="en-US" sz="2800" b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en-US" sz="2800" b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ông thức phân tử hợp chất hữu cơ - Học hóa 11 hiệu quả cùng Toppy">
            <a:extLst>
              <a:ext uri="{FF2B5EF4-FFF2-40B4-BE49-F238E27FC236}">
                <a16:creationId xmlns:a16="http://schemas.microsoft.com/office/drawing/2014/main" id="{1002DDFF-10D0-A596-03E6-6AC9DDA447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3900" y="825500"/>
            <a:ext cx="2857500" cy="196745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5195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5" name="Google Shape;655;p17"/>
          <p:cNvGrpSpPr/>
          <p:nvPr/>
        </p:nvGrpSpPr>
        <p:grpSpPr>
          <a:xfrm>
            <a:off x="2821426" y="19568"/>
            <a:ext cx="3170563" cy="2086689"/>
            <a:chOff x="0" y="0"/>
            <a:chExt cx="5183752" cy="3447321"/>
          </a:xfrm>
        </p:grpSpPr>
        <p:sp>
          <p:nvSpPr>
            <p:cNvPr id="656" name="Google Shape;656;p17"/>
            <p:cNvSpPr/>
            <p:nvPr/>
          </p:nvSpPr>
          <p:spPr>
            <a:xfrm>
              <a:off x="0" y="3142521"/>
              <a:ext cx="5183752" cy="304800"/>
            </a:xfrm>
            <a:custGeom>
              <a:avLst/>
              <a:gdLst/>
              <a:ahLst/>
              <a:cxnLst/>
              <a:rect l="l" t="t" r="r" b="b"/>
              <a:pathLst>
                <a:path w="5183752" h="304800" extrusionOk="0">
                  <a:moveTo>
                    <a:pt x="4878952" y="0"/>
                  </a:moveTo>
                  <a:lnTo>
                    <a:pt x="304800" y="0"/>
                  </a:lnTo>
                  <a:lnTo>
                    <a:pt x="0" y="0"/>
                  </a:lnTo>
                  <a:lnTo>
                    <a:pt x="304800" y="304800"/>
                  </a:lnTo>
                  <a:lnTo>
                    <a:pt x="304800" y="304800"/>
                  </a:lnTo>
                  <a:lnTo>
                    <a:pt x="4878952" y="304800"/>
                  </a:lnTo>
                  <a:lnTo>
                    <a:pt x="5183752" y="304800"/>
                  </a:lnTo>
                  <a:close/>
                </a:path>
              </a:pathLst>
            </a:custGeom>
            <a:solidFill>
              <a:srgbClr val="60AEA9"/>
            </a:solidFill>
            <a:ln>
              <a:noFill/>
            </a:ln>
          </p:spPr>
        </p:sp>
        <p:sp>
          <p:nvSpPr>
            <p:cNvPr id="657" name="Google Shape;657;p17"/>
            <p:cNvSpPr/>
            <p:nvPr/>
          </p:nvSpPr>
          <p:spPr>
            <a:xfrm>
              <a:off x="4878952" y="1270"/>
              <a:ext cx="304800" cy="3446051"/>
            </a:xfrm>
            <a:custGeom>
              <a:avLst/>
              <a:gdLst/>
              <a:ahLst/>
              <a:cxnLst/>
              <a:rect l="l" t="t" r="r" b="b"/>
              <a:pathLst>
                <a:path w="304800" h="3446051" extrusionOk="0">
                  <a:moveTo>
                    <a:pt x="304800" y="303530"/>
                  </a:moveTo>
                  <a:lnTo>
                    <a:pt x="0" y="0"/>
                  </a:lnTo>
                  <a:lnTo>
                    <a:pt x="0" y="303530"/>
                  </a:lnTo>
                  <a:lnTo>
                    <a:pt x="0" y="3141251"/>
                  </a:lnTo>
                  <a:lnTo>
                    <a:pt x="304800" y="3446051"/>
                  </a:lnTo>
                  <a:lnTo>
                    <a:pt x="304800" y="3141251"/>
                  </a:lnTo>
                  <a:close/>
                </a:path>
              </a:pathLst>
            </a:custGeom>
            <a:solidFill>
              <a:srgbClr val="60AEA9"/>
            </a:solidFill>
            <a:ln>
              <a:noFill/>
            </a:ln>
          </p:spPr>
        </p:sp>
        <p:sp>
          <p:nvSpPr>
            <p:cNvPr id="658" name="Google Shape;658;p17"/>
            <p:cNvSpPr/>
            <p:nvPr/>
          </p:nvSpPr>
          <p:spPr>
            <a:xfrm>
              <a:off x="0" y="0"/>
              <a:ext cx="4878952" cy="3142521"/>
            </a:xfrm>
            <a:custGeom>
              <a:avLst/>
              <a:gdLst/>
              <a:ahLst/>
              <a:cxnLst/>
              <a:rect l="l" t="t" r="r" b="b"/>
              <a:pathLst>
                <a:path w="4878952" h="3142521" extrusionOk="0">
                  <a:moveTo>
                    <a:pt x="304800" y="0"/>
                  </a:moveTo>
                  <a:lnTo>
                    <a:pt x="0" y="0"/>
                  </a:lnTo>
                  <a:lnTo>
                    <a:pt x="0" y="304800"/>
                  </a:lnTo>
                  <a:lnTo>
                    <a:pt x="0" y="3142521"/>
                  </a:lnTo>
                  <a:lnTo>
                    <a:pt x="0" y="3142521"/>
                  </a:lnTo>
                  <a:lnTo>
                    <a:pt x="152400" y="3142521"/>
                  </a:lnTo>
                  <a:lnTo>
                    <a:pt x="304800" y="3142521"/>
                  </a:lnTo>
                  <a:lnTo>
                    <a:pt x="4878952" y="3142521"/>
                  </a:lnTo>
                  <a:lnTo>
                    <a:pt x="4878952" y="304800"/>
                  </a:lnTo>
                  <a:lnTo>
                    <a:pt x="4878952" y="241300"/>
                  </a:lnTo>
                  <a:lnTo>
                    <a:pt x="4878952" y="1270"/>
                  </a:lnTo>
                  <a:lnTo>
                    <a:pt x="4878952" y="0"/>
                  </a:lnTo>
                  <a:close/>
                </a:path>
              </a:pathLst>
            </a:custGeom>
            <a:solidFill>
              <a:srgbClr val="60AEA9"/>
            </a:solidFill>
            <a:ln>
              <a:noFill/>
            </a:ln>
          </p:spPr>
        </p:sp>
      </p:grpSp>
      <p:sp>
        <p:nvSpPr>
          <p:cNvPr id="659" name="Google Shape;659;p17"/>
          <p:cNvSpPr txBox="1"/>
          <p:nvPr/>
        </p:nvSpPr>
        <p:spPr>
          <a:xfrm>
            <a:off x="2737202" y="212494"/>
            <a:ext cx="3170564" cy="15819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>
              <a:lnSpc>
                <a:spcPct val="121025"/>
              </a:lnSpc>
            </a:pPr>
            <a:r>
              <a:rPr lang="en-US" sz="4000" b="1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Làm việc theo nhóm</a:t>
            </a:r>
            <a:endParaRPr sz="4000" b="1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660" name="Google Shape;660;p17" descr="Bài học về cách làm việc nhóm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002671" y="101634"/>
            <a:ext cx="3485795" cy="2004622"/>
          </a:xfrm>
          <a:prstGeom prst="rect">
            <a:avLst/>
          </a:prstGeom>
          <a:noFill/>
          <a:ln>
            <a:noFill/>
          </a:ln>
        </p:spPr>
      </p:pic>
      <p:sp>
        <p:nvSpPr>
          <p:cNvPr id="661" name="Google Shape;661;p17"/>
          <p:cNvSpPr txBox="1"/>
          <p:nvPr/>
        </p:nvSpPr>
        <p:spPr>
          <a:xfrm>
            <a:off x="2008520" y="2736503"/>
            <a:ext cx="7988300" cy="13849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en-US" sz="28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Viết các công thức cấu tạo dạng thu gọn ứng với công thức phân tử C</a:t>
            </a:r>
            <a:r>
              <a:rPr lang="en-US" sz="2800" b="1" baseline="-250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r>
            <a:r>
              <a:rPr lang="en-US" sz="28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</a:t>
            </a:r>
            <a:r>
              <a:rPr lang="en-US" sz="2800" b="1" baseline="-250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</a:t>
            </a:r>
            <a:r>
              <a:rPr lang="en-US" sz="2800" b="1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và chỉ ra loại mạch carbon ứng với từng công thức cấu tạo đó.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/>
                                        <p:tgtEl>
                                          <p:spTgt spid="6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6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6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6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2446868-83F0-CEEF-5E60-6D55C93B52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4024" y="586853"/>
            <a:ext cx="10448815" cy="941695"/>
          </a:xfrm>
          <a:noFill/>
        </p:spPr>
        <p:txBody>
          <a:bodyPr>
            <a:noAutofit/>
          </a:bodyPr>
          <a:lstStyle/>
          <a:p>
            <a:r>
              <a:rPr lang="en-US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Câu hỏi 2</a:t>
            </a:r>
            <a:endParaRPr lang="en-GB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786C2F8-568C-9A18-405C-DB5DA17A2BEE}"/>
              </a:ext>
            </a:extLst>
          </p:cNvPr>
          <p:cNvSpPr txBox="1"/>
          <p:nvPr/>
        </p:nvSpPr>
        <p:spPr>
          <a:xfrm>
            <a:off x="955343" y="1528549"/>
            <a:ext cx="1026311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Cho các nhận xét sau. Hãy xác định đúng sai</a:t>
            </a:r>
          </a:p>
          <a:p>
            <a:pPr marL="342900" indent="-342900">
              <a:buAutoNum type="alphaUcPeriod"/>
            </a:pP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Hợp chất hữu cơ nhất thiết phải chứa nguyên tử Cacbon</a:t>
            </a:r>
          </a:p>
          <a:p>
            <a:pPr marL="342900" indent="-342900">
              <a:buAutoNum type="alphaUcPeriod"/>
            </a:pP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Công thức đơn giản nhất của etanol có ctpt C</a:t>
            </a:r>
            <a:r>
              <a:rPr lang="en-US" sz="2800" b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800" b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O là chính nó</a:t>
            </a:r>
          </a:p>
          <a:p>
            <a:pPr marL="342900" indent="-342900">
              <a:buAutoNum type="alphaUcPeriod"/>
            </a:pP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Khối lượng phân tử của etene có ctpt C2H4 là 26</a:t>
            </a:r>
          </a:p>
          <a:p>
            <a:pPr marL="342900" indent="-342900">
              <a:buAutoNum type="alphaUcPeriod"/>
            </a:pP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Thành phần của hidrocacbon chứa C;H;O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E63EAF7-DDB1-006F-1444-6C412AC8B9D2}"/>
              </a:ext>
            </a:extLst>
          </p:cNvPr>
          <p:cNvSpPr txBox="1"/>
          <p:nvPr/>
        </p:nvSpPr>
        <p:spPr>
          <a:xfrm>
            <a:off x="284329" y="1961008"/>
            <a:ext cx="7779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highlight>
                  <a:srgbClr val="FFFF00"/>
                </a:highlight>
              </a:rPr>
              <a:t>Đúng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BE2B8F7-97E8-BE17-D6C1-F2EFC59AD73F}"/>
              </a:ext>
            </a:extLst>
          </p:cNvPr>
          <p:cNvSpPr txBox="1"/>
          <p:nvPr/>
        </p:nvSpPr>
        <p:spPr>
          <a:xfrm>
            <a:off x="284329" y="2452329"/>
            <a:ext cx="11145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highlight>
                  <a:srgbClr val="FFFF00"/>
                </a:highlight>
              </a:rPr>
              <a:t>Đúng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DCAA20F-566D-EE9B-03C0-D90A6D636EAE}"/>
              </a:ext>
            </a:extLst>
          </p:cNvPr>
          <p:cNvSpPr txBox="1"/>
          <p:nvPr/>
        </p:nvSpPr>
        <p:spPr>
          <a:xfrm>
            <a:off x="295702" y="2943649"/>
            <a:ext cx="5459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highlight>
                  <a:srgbClr val="FF0000"/>
                </a:highlight>
              </a:rPr>
              <a:t>Sai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91FC5E0-FEF5-3D66-18EF-980AAEA7FAA9}"/>
              </a:ext>
            </a:extLst>
          </p:cNvPr>
          <p:cNvSpPr txBox="1"/>
          <p:nvPr/>
        </p:nvSpPr>
        <p:spPr>
          <a:xfrm>
            <a:off x="284329" y="3304877"/>
            <a:ext cx="5459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highlight>
                  <a:srgbClr val="FF0000"/>
                </a:highlight>
              </a:rPr>
              <a:t>Sai</a:t>
            </a:r>
          </a:p>
        </p:txBody>
      </p:sp>
    </p:spTree>
    <p:extLst>
      <p:ext uri="{BB962C8B-B14F-4D97-AF65-F5344CB8AC3E}">
        <p14:creationId xmlns:p14="http://schemas.microsoft.com/office/powerpoint/2010/main" val="1008037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  <p:bldP spid="4" grpId="0"/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FB2C16C-CF1A-77AC-47FA-3FA4CC14F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5182" y="537721"/>
            <a:ext cx="2534662" cy="567747"/>
          </a:xfrm>
        </p:spPr>
        <p:txBody>
          <a:bodyPr/>
          <a:lstStyle/>
          <a:p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CÂU HỎI 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AF34D2E-48D2-344F-C42E-072A2ECC3907}"/>
              </a:ext>
            </a:extLst>
          </p:cNvPr>
          <p:cNvSpPr txBox="1"/>
          <p:nvPr/>
        </p:nvSpPr>
        <p:spPr>
          <a:xfrm>
            <a:off x="3807725" y="1244502"/>
            <a:ext cx="813406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 Hợp chất X có chứa thành phần phần trăm về khối lượng các chất như sau : 85,71% C còn lại là của H. Tìm công thức phân tử của X . Biết khối lượng phân tử X là 28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en-US" sz="2800" baseline="-25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8ECF47F-D754-06D9-8514-968AA03E4AD5}"/>
              </a:ext>
            </a:extLst>
          </p:cNvPr>
          <p:cNvSpPr txBox="1"/>
          <p:nvPr/>
        </p:nvSpPr>
        <p:spPr>
          <a:xfrm>
            <a:off x="8407021" y="3075057"/>
            <a:ext cx="36439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highlight>
                  <a:srgbClr val="FFFF00"/>
                </a:highlight>
              </a:rPr>
              <a:t>Đáp án : C</a:t>
            </a:r>
            <a:r>
              <a:rPr lang="en-US" sz="4000" baseline="-25000">
                <a:highlight>
                  <a:srgbClr val="FFFF00"/>
                </a:highlight>
              </a:rPr>
              <a:t>2</a:t>
            </a:r>
            <a:r>
              <a:rPr lang="en-US" sz="4000">
                <a:highlight>
                  <a:srgbClr val="FFFF00"/>
                </a:highlight>
              </a:rPr>
              <a:t>H</a:t>
            </a:r>
            <a:r>
              <a:rPr lang="en-US" sz="4000" baseline="-25000">
                <a:highlight>
                  <a:srgbClr val="FFFF00"/>
                </a:highlight>
              </a:rPr>
              <a:t>4</a:t>
            </a:r>
            <a:endParaRPr lang="en-US" sz="4000">
              <a:highlight>
                <a:srgbClr val="FFFF00"/>
              </a:highlight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CC77294-8991-2BE5-9003-BBB08D6843E7}"/>
              </a:ext>
            </a:extLst>
          </p:cNvPr>
          <p:cNvSpPr txBox="1"/>
          <p:nvPr/>
        </p:nvSpPr>
        <p:spPr>
          <a:xfrm flipH="1">
            <a:off x="3616656" y="4258101"/>
            <a:ext cx="832513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Cách giải: </a:t>
            </a:r>
          </a:p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CTĐGI:     CxHy  </a:t>
            </a:r>
          </a:p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x:y = %C/12: %H/1= 85,71/12:14,29/1  =   1 : 2     CTDGI: CH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CTPT = (CTDGI)n        CTPT = (CH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)n  =  28              n=2    </a:t>
            </a:r>
          </a:p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 CTPT: (CH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)2       HAY  C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14359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" name="Google Shape;111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17828" y="5172076"/>
            <a:ext cx="10356344" cy="122974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722783" y="857251"/>
            <a:ext cx="9631018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Google Shape;113;p2"/>
          <p:cNvSpPr/>
          <p:nvPr/>
        </p:nvSpPr>
        <p:spPr>
          <a:xfrm>
            <a:off x="2286001" y="3070957"/>
            <a:ext cx="6204657" cy="1489639"/>
          </a:xfrm>
          <a:custGeom>
            <a:avLst/>
            <a:gdLst/>
            <a:ahLst/>
            <a:cxnLst/>
            <a:rect l="l" t="t" r="r" b="b"/>
            <a:pathLst>
              <a:path w="2520280" h="1872208" extrusionOk="0">
                <a:moveTo>
                  <a:pt x="0" y="1872208"/>
                </a:moveTo>
                <a:lnTo>
                  <a:pt x="2520280" y="1872208"/>
                </a:lnTo>
                <a:lnTo>
                  <a:pt x="0" y="1872208"/>
                </a:lnTo>
                <a:close/>
                <a:moveTo>
                  <a:pt x="0" y="0"/>
                </a:moveTo>
                <a:lnTo>
                  <a:pt x="916" y="0"/>
                </a:lnTo>
                <a:lnTo>
                  <a:pt x="0" y="0"/>
                </a:lnTo>
                <a:close/>
              </a:path>
            </a:pathLst>
          </a:custGeom>
          <a:solidFill>
            <a:srgbClr val="7F7F7F"/>
          </a:solidFill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sz="4400" b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CẤU  TẠO  HÓA  HỌC </a:t>
            </a:r>
            <a:endParaRPr/>
          </a:p>
          <a:p>
            <a:pPr algn="ctr">
              <a:lnSpc>
                <a:spcPct val="110000"/>
              </a:lnSpc>
            </a:pPr>
            <a:r>
              <a:rPr lang="en-US" sz="4400" b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HỢP  CHẤT  HỮU  CƠ</a:t>
            </a:r>
            <a:endParaRPr sz="4400" b="1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4" name="Google Shape;114;p2"/>
          <p:cNvSpPr/>
          <p:nvPr/>
        </p:nvSpPr>
        <p:spPr>
          <a:xfrm>
            <a:off x="3980553" y="2130797"/>
            <a:ext cx="2557739" cy="880241"/>
          </a:xfrm>
          <a:custGeom>
            <a:avLst/>
            <a:gdLst/>
            <a:ahLst/>
            <a:cxnLst/>
            <a:rect l="l" t="t" r="r" b="b"/>
            <a:pathLst>
              <a:path w="2520280" h="1872208" extrusionOk="0">
                <a:moveTo>
                  <a:pt x="0" y="1872208"/>
                </a:moveTo>
                <a:lnTo>
                  <a:pt x="2520280" y="1872208"/>
                </a:lnTo>
                <a:lnTo>
                  <a:pt x="0" y="1872208"/>
                </a:lnTo>
                <a:close/>
                <a:moveTo>
                  <a:pt x="0" y="0"/>
                </a:moveTo>
                <a:lnTo>
                  <a:pt x="916" y="0"/>
                </a:lnTo>
                <a:lnTo>
                  <a:pt x="0" y="0"/>
                </a:lnTo>
                <a:close/>
              </a:path>
            </a:pathLst>
          </a:custGeom>
          <a:solidFill>
            <a:srgbClr val="7F7F7F"/>
          </a:solidFill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4400" b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Bài 11</a:t>
            </a:r>
            <a:endParaRPr sz="4400" b="1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15" name="Google Shape;115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243345" y="4869625"/>
            <a:ext cx="690980" cy="8435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Google Shape;116;p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636673" y="4660593"/>
            <a:ext cx="1066306" cy="108180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3"/>
          <p:cNvSpPr/>
          <p:nvPr/>
        </p:nvSpPr>
        <p:spPr>
          <a:xfrm>
            <a:off x="2971800" y="1120427"/>
            <a:ext cx="4894322" cy="555880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F8F8F8"/>
              </a:gs>
              <a:gs pos="100000">
                <a:srgbClr val="BEBEBE"/>
              </a:gs>
            </a:gsLst>
            <a:lin ang="5400000" scaled="0"/>
          </a:gradFill>
          <a:ln w="19050" cap="flat" cmpd="sng">
            <a:solidFill>
              <a:srgbClr val="C0C0C0"/>
            </a:solidFill>
            <a:prstDash val="solid"/>
            <a:round/>
            <a:headEnd type="none" w="sm" len="sm"/>
            <a:tailEnd type="none" w="sm" len="sm"/>
          </a:ln>
          <a:effectLst>
            <a:outerShdw dist="53882" dir="2700000" algn="ctr" rotWithShape="0">
              <a:srgbClr val="292929">
                <a:alpha val="49803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endParaRPr sz="2100" b="1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2" name="Google Shape;122;p3"/>
          <p:cNvSpPr/>
          <p:nvPr/>
        </p:nvSpPr>
        <p:spPr>
          <a:xfrm>
            <a:off x="2976331" y="2141456"/>
            <a:ext cx="4885260" cy="495809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F8F8F8"/>
              </a:gs>
              <a:gs pos="100000">
                <a:srgbClr val="BEBEBE"/>
              </a:gs>
            </a:gsLst>
            <a:lin ang="5400000" scaled="0"/>
          </a:gradFill>
          <a:ln w="19050" cap="flat" cmpd="sng">
            <a:solidFill>
              <a:srgbClr val="C0C0C0"/>
            </a:solidFill>
            <a:prstDash val="solid"/>
            <a:round/>
            <a:headEnd type="none" w="sm" len="sm"/>
            <a:tailEnd type="none" w="sm" len="sm"/>
          </a:ln>
          <a:effectLst>
            <a:outerShdw dist="53882" dir="2700000" algn="ctr" rotWithShape="0">
              <a:srgbClr val="292929">
                <a:alpha val="49803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en-US" sz="2800" b="1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Công thức cấu tạo</a:t>
            </a:r>
            <a:endParaRPr sz="2800" b="1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3" name="Google Shape;123;p3"/>
          <p:cNvSpPr/>
          <p:nvPr/>
        </p:nvSpPr>
        <p:spPr>
          <a:xfrm>
            <a:off x="2952992" y="3040296"/>
            <a:ext cx="4887073" cy="535259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F8F8F8"/>
              </a:gs>
              <a:gs pos="100000">
                <a:srgbClr val="BEBEBE"/>
              </a:gs>
            </a:gsLst>
            <a:lin ang="5400000" scaled="0"/>
          </a:gradFill>
          <a:ln w="19050" cap="flat" cmpd="sng">
            <a:solidFill>
              <a:srgbClr val="C0C0C0"/>
            </a:solidFill>
            <a:prstDash val="solid"/>
            <a:round/>
            <a:headEnd type="none" w="sm" len="sm"/>
            <a:tailEnd type="none" w="sm" len="sm"/>
          </a:ln>
          <a:effectLst>
            <a:outerShdw dist="53882" dir="2700000" algn="ctr" rotWithShape="0">
              <a:srgbClr val="292929">
                <a:alpha val="49803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endParaRPr sz="2100" b="1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124" name="Google Shape;124;p3"/>
          <p:cNvGrpSpPr/>
          <p:nvPr/>
        </p:nvGrpSpPr>
        <p:grpSpPr>
          <a:xfrm>
            <a:off x="2946518" y="3915924"/>
            <a:ext cx="4893547" cy="559466"/>
            <a:chOff x="3840163" y="5043488"/>
            <a:chExt cx="4922837" cy="671512"/>
          </a:xfrm>
        </p:grpSpPr>
        <p:sp>
          <p:nvSpPr>
            <p:cNvPr id="125" name="Google Shape;125;p3"/>
            <p:cNvSpPr/>
            <p:nvPr/>
          </p:nvSpPr>
          <p:spPr>
            <a:xfrm>
              <a:off x="3840163" y="5043488"/>
              <a:ext cx="4922837" cy="671512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rgbClr val="F8F8F8"/>
                </a:gs>
                <a:gs pos="100000">
                  <a:srgbClr val="BEBEBE"/>
                </a:gs>
              </a:gsLst>
              <a:lin ang="5400000" scaled="0"/>
            </a:gradFill>
            <a:ln w="19050" cap="flat" cmpd="sng">
              <a:solidFill>
                <a:srgbClr val="C0C0C0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dist="53882" dir="2700000" algn="ctr" rotWithShape="0">
                <a:srgbClr val="292929">
                  <a:alpha val="49803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endParaRPr sz="21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26" name="Google Shape;126;p3"/>
            <p:cNvSpPr/>
            <p:nvPr/>
          </p:nvSpPr>
          <p:spPr>
            <a:xfrm>
              <a:off x="4162951" y="5113438"/>
              <a:ext cx="4344134" cy="49871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algn="just"/>
              <a:endParaRPr sz="21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127" name="Google Shape;127;p3"/>
          <p:cNvSpPr/>
          <p:nvPr/>
        </p:nvSpPr>
        <p:spPr>
          <a:xfrm>
            <a:off x="2668580" y="1290982"/>
            <a:ext cx="159008" cy="186625"/>
          </a:xfrm>
          <a:prstGeom prst="ellipse">
            <a:avLst/>
          </a:prstGeom>
          <a:gradFill>
            <a:gsLst>
              <a:gs pos="0">
                <a:srgbClr val="2DA2BF"/>
              </a:gs>
              <a:gs pos="100000">
                <a:srgbClr val="25869E"/>
              </a:gs>
            </a:gsLst>
            <a:path path="circle">
              <a:fillToRect l="50000" t="50000" r="50000" b="50000"/>
            </a:path>
            <a:tileRect/>
          </a:gradFill>
          <a:ln w="19050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endParaRPr sz="21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8" name="Google Shape;128;p3"/>
          <p:cNvSpPr/>
          <p:nvPr/>
        </p:nvSpPr>
        <p:spPr>
          <a:xfrm>
            <a:off x="2710258" y="2261644"/>
            <a:ext cx="161532" cy="186625"/>
          </a:xfrm>
          <a:prstGeom prst="ellipse">
            <a:avLst/>
          </a:prstGeom>
          <a:gradFill>
            <a:gsLst>
              <a:gs pos="0">
                <a:srgbClr val="DA1F28"/>
              </a:gs>
              <a:gs pos="100000">
                <a:srgbClr val="B51921"/>
              </a:gs>
            </a:gsLst>
            <a:path path="circle">
              <a:fillToRect l="50000" t="50000" r="50000" b="50000"/>
            </a:path>
            <a:tileRect/>
          </a:gradFill>
          <a:ln w="19050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endParaRPr sz="21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9" name="Google Shape;129;p3"/>
          <p:cNvSpPr/>
          <p:nvPr/>
        </p:nvSpPr>
        <p:spPr>
          <a:xfrm>
            <a:off x="2681666" y="3140226"/>
            <a:ext cx="161532" cy="186625"/>
          </a:xfrm>
          <a:prstGeom prst="ellipse">
            <a:avLst/>
          </a:prstGeom>
          <a:gradFill>
            <a:gsLst>
              <a:gs pos="0">
                <a:srgbClr val="2DA2BF"/>
              </a:gs>
              <a:gs pos="100000">
                <a:srgbClr val="25869E"/>
              </a:gs>
            </a:gsLst>
            <a:path path="circle">
              <a:fillToRect l="50000" t="50000" r="50000" b="50000"/>
            </a:path>
            <a:tileRect/>
          </a:gradFill>
          <a:ln w="19050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endParaRPr sz="21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0" name="Google Shape;130;p3"/>
          <p:cNvSpPr/>
          <p:nvPr/>
        </p:nvSpPr>
        <p:spPr>
          <a:xfrm>
            <a:off x="2632973" y="4103068"/>
            <a:ext cx="159008" cy="185178"/>
          </a:xfrm>
          <a:prstGeom prst="ellipse">
            <a:avLst/>
          </a:prstGeom>
          <a:gradFill>
            <a:gsLst>
              <a:gs pos="0">
                <a:srgbClr val="DA1F28"/>
              </a:gs>
              <a:gs pos="100000">
                <a:srgbClr val="B51921"/>
              </a:gs>
            </a:gsLst>
            <a:path path="circle">
              <a:fillToRect l="50000" t="50000" r="50000" b="50000"/>
            </a:path>
            <a:tileRect/>
          </a:gradFill>
          <a:ln w="19050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endParaRPr sz="21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1" name="Google Shape;131;p3"/>
          <p:cNvSpPr/>
          <p:nvPr/>
        </p:nvSpPr>
        <p:spPr>
          <a:xfrm>
            <a:off x="3067068" y="3913420"/>
            <a:ext cx="4148138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en-US" sz="2800" b="1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Đồng đẳng</a:t>
            </a:r>
            <a:endParaRPr sz="2800" b="1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2" name="Google Shape;132;p3"/>
          <p:cNvSpPr/>
          <p:nvPr/>
        </p:nvSpPr>
        <p:spPr>
          <a:xfrm>
            <a:off x="3130904" y="1127272"/>
            <a:ext cx="470916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en-US" sz="2800" b="1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Thuyết cấu tạo hóa học</a:t>
            </a:r>
            <a:endParaRPr sz="2800" b="1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3" name="Google Shape;133;p3"/>
          <p:cNvSpPr/>
          <p:nvPr/>
        </p:nvSpPr>
        <p:spPr>
          <a:xfrm>
            <a:off x="3004093" y="3054838"/>
            <a:ext cx="428625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just"/>
            <a:r>
              <a:rPr lang="en-US" sz="2800" b="1" i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Đồng phân</a:t>
            </a:r>
            <a:endParaRPr sz="2800" b="1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4" name="Google Shape;134;p3"/>
          <p:cNvSpPr txBox="1"/>
          <p:nvPr/>
        </p:nvSpPr>
        <p:spPr>
          <a:xfrm>
            <a:off x="1676400" y="203101"/>
            <a:ext cx="8915400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en-US" sz="3600" b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NỘI DUNG</a:t>
            </a:r>
            <a:endParaRPr sz="3600" b="1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35" name="Google Shape;135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00200" y="4939542"/>
            <a:ext cx="9067800" cy="18896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5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5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5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5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5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5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4"/>
          <p:cNvSpPr txBox="1"/>
          <p:nvPr/>
        </p:nvSpPr>
        <p:spPr>
          <a:xfrm>
            <a:off x="1744054" y="152400"/>
            <a:ext cx="891540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I. THUYẾT CẤU TẠO HÓA HỌC</a:t>
            </a:r>
            <a:endParaRPr sz="2800" b="1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2" name="Google Shape;142;p4"/>
          <p:cNvSpPr/>
          <p:nvPr/>
        </p:nvSpPr>
        <p:spPr>
          <a:xfrm>
            <a:off x="7332453" y="676775"/>
            <a:ext cx="4750278" cy="3705444"/>
          </a:xfrm>
          <a:prstGeom prst="wedgeEllipseCallout">
            <a:avLst>
              <a:gd name="adj1" fmla="val -75739"/>
              <a:gd name="adj2" fmla="val 22067"/>
            </a:avLst>
          </a:prstGeom>
          <a:solidFill>
            <a:srgbClr val="76923C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E808118-323C-EBB2-D1A9-FEC3C210CD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7260" y="1002745"/>
            <a:ext cx="4750279" cy="455266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54D8401-0218-A521-F9B8-D0471FBCA180}"/>
              </a:ext>
            </a:extLst>
          </p:cNvPr>
          <p:cNvSpPr txBox="1"/>
          <p:nvPr/>
        </p:nvSpPr>
        <p:spPr>
          <a:xfrm>
            <a:off x="7332453" y="1803570"/>
            <a:ext cx="549790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0" i="0">
                <a:solidFill>
                  <a:srgbClr val="FF0000"/>
                </a:solidFill>
                <a:effectLst/>
                <a:latin typeface="Verdana" panose="020B0604030504040204" pitchFamily="34" charset="0"/>
              </a:rPr>
              <a:t>Alexander Mikhailovich Butlerov(1828-1886)</a:t>
            </a:r>
            <a:endParaRPr lang="en-US" sz="32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" grpId="0" animBg="1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>
          <a:extLst>
            <a:ext uri="{FF2B5EF4-FFF2-40B4-BE49-F238E27FC236}">
              <a16:creationId xmlns:a16="http://schemas.microsoft.com/office/drawing/2014/main" id="{EFDB6979-C553-D52A-510B-9DB6E7C129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3">
            <a:extLst>
              <a:ext uri="{FF2B5EF4-FFF2-40B4-BE49-F238E27FC236}">
                <a16:creationId xmlns:a16="http://schemas.microsoft.com/office/drawing/2014/main" id="{1CF81E1B-6478-4502-CCD7-96541D27D1E2}"/>
              </a:ext>
            </a:extLst>
          </p:cNvPr>
          <p:cNvSpPr/>
          <p:nvPr/>
        </p:nvSpPr>
        <p:spPr>
          <a:xfrm>
            <a:off x="2971799" y="1120427"/>
            <a:ext cx="6551621" cy="555880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F8F8F8"/>
              </a:gs>
              <a:gs pos="100000">
                <a:srgbClr val="BEBEBE"/>
              </a:gs>
            </a:gsLst>
            <a:lin ang="5400000" scaled="0"/>
          </a:gradFill>
          <a:ln w="19050" cap="flat" cmpd="sng">
            <a:solidFill>
              <a:srgbClr val="C0C0C0"/>
            </a:solidFill>
            <a:prstDash val="solid"/>
            <a:round/>
            <a:headEnd type="none" w="sm" len="sm"/>
            <a:tailEnd type="none" w="sm" len="sm"/>
          </a:ln>
          <a:effectLst>
            <a:outerShdw dist="53882" dir="2700000" algn="ctr" rotWithShape="0">
              <a:srgbClr val="292929">
                <a:alpha val="49803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en-US" sz="21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LUẬN ĐIỂM 1: Nhóm 1 (nhóm trưởng Thảo)</a:t>
            </a:r>
            <a:endParaRPr sz="2100" b="1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2" name="Google Shape;122;p3">
            <a:extLst>
              <a:ext uri="{FF2B5EF4-FFF2-40B4-BE49-F238E27FC236}">
                <a16:creationId xmlns:a16="http://schemas.microsoft.com/office/drawing/2014/main" id="{55FE41A2-0294-BA7B-98CD-480E22A24548}"/>
              </a:ext>
            </a:extLst>
          </p:cNvPr>
          <p:cNvSpPr/>
          <p:nvPr/>
        </p:nvSpPr>
        <p:spPr>
          <a:xfrm>
            <a:off x="2976330" y="2141456"/>
            <a:ext cx="6547090" cy="495809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F8F8F8"/>
              </a:gs>
              <a:gs pos="100000">
                <a:srgbClr val="BEBEBE"/>
              </a:gs>
            </a:gsLst>
            <a:lin ang="5400000" scaled="0"/>
          </a:gradFill>
          <a:ln w="19050" cap="flat" cmpd="sng">
            <a:solidFill>
              <a:srgbClr val="C0C0C0"/>
            </a:solidFill>
            <a:prstDash val="solid"/>
            <a:round/>
            <a:headEnd type="none" w="sm" len="sm"/>
            <a:tailEnd type="none" w="sm" len="sm"/>
          </a:ln>
          <a:effectLst>
            <a:outerShdw dist="53882" dir="2700000" algn="ctr" rotWithShape="0">
              <a:srgbClr val="292929">
                <a:alpha val="49803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en-US" sz="2000" b="1">
                <a:solidFill>
                  <a:schemeClr val="dk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LUẬN ĐIỂM 2: Nhóm 2 ( nhóm trưởng Vinh)</a:t>
            </a:r>
            <a:endParaRPr sz="2000" b="1">
              <a:solidFill>
                <a:srgbClr val="000000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sp>
        <p:nvSpPr>
          <p:cNvPr id="127" name="Google Shape;127;p3">
            <a:extLst>
              <a:ext uri="{FF2B5EF4-FFF2-40B4-BE49-F238E27FC236}">
                <a16:creationId xmlns:a16="http://schemas.microsoft.com/office/drawing/2014/main" id="{1D22E8C4-5605-21A9-2D4D-D863AC84C668}"/>
              </a:ext>
            </a:extLst>
          </p:cNvPr>
          <p:cNvSpPr/>
          <p:nvPr/>
        </p:nvSpPr>
        <p:spPr>
          <a:xfrm>
            <a:off x="2668580" y="1290982"/>
            <a:ext cx="159008" cy="186625"/>
          </a:xfrm>
          <a:prstGeom prst="ellipse">
            <a:avLst/>
          </a:prstGeom>
          <a:gradFill>
            <a:gsLst>
              <a:gs pos="0">
                <a:srgbClr val="2DA2BF"/>
              </a:gs>
              <a:gs pos="100000">
                <a:srgbClr val="25869E"/>
              </a:gs>
            </a:gsLst>
            <a:path path="circle">
              <a:fillToRect l="50000" t="50000" r="50000" b="50000"/>
            </a:path>
            <a:tileRect/>
          </a:gradFill>
          <a:ln w="19050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endParaRPr sz="21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8" name="Google Shape;128;p3">
            <a:extLst>
              <a:ext uri="{FF2B5EF4-FFF2-40B4-BE49-F238E27FC236}">
                <a16:creationId xmlns:a16="http://schemas.microsoft.com/office/drawing/2014/main" id="{5A2DBD7F-A6FE-AF81-D6CE-3A1588FCE65A}"/>
              </a:ext>
            </a:extLst>
          </p:cNvPr>
          <p:cNvSpPr/>
          <p:nvPr/>
        </p:nvSpPr>
        <p:spPr>
          <a:xfrm>
            <a:off x="2710258" y="2261644"/>
            <a:ext cx="161532" cy="186625"/>
          </a:xfrm>
          <a:prstGeom prst="ellipse">
            <a:avLst/>
          </a:prstGeom>
          <a:gradFill>
            <a:gsLst>
              <a:gs pos="0">
                <a:srgbClr val="DA1F28"/>
              </a:gs>
              <a:gs pos="100000">
                <a:srgbClr val="B51921"/>
              </a:gs>
            </a:gsLst>
            <a:path path="circle">
              <a:fillToRect l="50000" t="50000" r="50000" b="50000"/>
            </a:path>
            <a:tileRect/>
          </a:gradFill>
          <a:ln w="19050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endParaRPr sz="21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9" name="Google Shape;129;p3">
            <a:extLst>
              <a:ext uri="{FF2B5EF4-FFF2-40B4-BE49-F238E27FC236}">
                <a16:creationId xmlns:a16="http://schemas.microsoft.com/office/drawing/2014/main" id="{6C8858F1-F8D7-73E7-8E96-95833A3DD048}"/>
              </a:ext>
            </a:extLst>
          </p:cNvPr>
          <p:cNvSpPr/>
          <p:nvPr/>
        </p:nvSpPr>
        <p:spPr>
          <a:xfrm>
            <a:off x="2681666" y="3140226"/>
            <a:ext cx="161532" cy="186625"/>
          </a:xfrm>
          <a:prstGeom prst="ellipse">
            <a:avLst/>
          </a:prstGeom>
          <a:gradFill>
            <a:gsLst>
              <a:gs pos="0">
                <a:srgbClr val="2DA2BF"/>
              </a:gs>
              <a:gs pos="100000">
                <a:srgbClr val="25869E"/>
              </a:gs>
            </a:gsLst>
            <a:path path="circle">
              <a:fillToRect l="50000" t="50000" r="50000" b="50000"/>
            </a:path>
            <a:tileRect/>
          </a:gradFill>
          <a:ln w="19050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endParaRPr sz="21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3" name="Google Shape;133;p3">
            <a:extLst>
              <a:ext uri="{FF2B5EF4-FFF2-40B4-BE49-F238E27FC236}">
                <a16:creationId xmlns:a16="http://schemas.microsoft.com/office/drawing/2014/main" id="{87686DD4-9331-095A-2E05-1F42BD9DBCE2}"/>
              </a:ext>
            </a:extLst>
          </p:cNvPr>
          <p:cNvSpPr/>
          <p:nvPr/>
        </p:nvSpPr>
        <p:spPr>
          <a:xfrm>
            <a:off x="3004092" y="3054838"/>
            <a:ext cx="6674745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just"/>
            <a:r>
              <a:rPr lang="en-US" sz="20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LUẬN ĐIỂM 3: Nhóm 3 ( nhóm trưởng Dũng)</a:t>
            </a:r>
            <a:endParaRPr sz="2000" b="1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4" name="Google Shape;134;p3">
            <a:extLst>
              <a:ext uri="{FF2B5EF4-FFF2-40B4-BE49-F238E27FC236}">
                <a16:creationId xmlns:a16="http://schemas.microsoft.com/office/drawing/2014/main" id="{196854B9-CCFE-FAE4-CAD4-F484A42E87BF}"/>
              </a:ext>
            </a:extLst>
          </p:cNvPr>
          <p:cNvSpPr txBox="1"/>
          <p:nvPr/>
        </p:nvSpPr>
        <p:spPr>
          <a:xfrm>
            <a:off x="879894" y="203101"/>
            <a:ext cx="9711906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en-US" sz="3600" b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NỘI DUNG THUYẾT CẤU TẠO HÓA HỌC</a:t>
            </a:r>
            <a:endParaRPr sz="3600" b="1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35" name="Google Shape;135;p3">
            <a:extLst>
              <a:ext uri="{FF2B5EF4-FFF2-40B4-BE49-F238E27FC236}">
                <a16:creationId xmlns:a16="http://schemas.microsoft.com/office/drawing/2014/main" id="{339D200B-FFF3-865E-19AC-A487FAE36EB3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00200" y="4939542"/>
            <a:ext cx="9067800" cy="18896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41098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5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5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5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Google Shape;365;p15"/>
          <p:cNvSpPr/>
          <p:nvPr/>
        </p:nvSpPr>
        <p:spPr>
          <a:xfrm>
            <a:off x="1524001" y="0"/>
            <a:ext cx="9144000" cy="990600"/>
          </a:xfrm>
          <a:prstGeom prst="rect">
            <a:avLst/>
          </a:prstGeom>
          <a:solidFill>
            <a:srgbClr val="76923C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r"/>
            <a:r>
              <a:rPr lang="en-US" sz="2800" b="1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Viết CTCT thu gọn cho các CTCT khai triển sau:</a:t>
            </a:r>
            <a:endParaRPr sz="2800" b="1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66" name="Google Shape;366;p15"/>
          <p:cNvSpPr/>
          <p:nvPr/>
        </p:nvSpPr>
        <p:spPr>
          <a:xfrm>
            <a:off x="1524001" y="1143000"/>
            <a:ext cx="9144000" cy="5715000"/>
          </a:xfrm>
          <a:prstGeom prst="rect">
            <a:avLst/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sz="5400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367" name="Google Shape;367;p15"/>
          <p:cNvGraphicFramePr/>
          <p:nvPr>
            <p:extLst>
              <p:ext uri="{D42A27DB-BD31-4B8C-83A1-F6EECF244321}">
                <p14:modId xmlns:p14="http://schemas.microsoft.com/office/powerpoint/2010/main" val="4229582229"/>
              </p:ext>
            </p:extLst>
          </p:nvPr>
        </p:nvGraphicFramePr>
        <p:xfrm>
          <a:off x="1524000" y="978952"/>
          <a:ext cx="9144000" cy="586740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297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72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92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800">
                        <a:solidFill>
                          <a:srgbClr val="FF33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782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i="1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68" name="Google Shape;368;p15"/>
          <p:cNvSpPr txBox="1"/>
          <p:nvPr/>
        </p:nvSpPr>
        <p:spPr>
          <a:xfrm>
            <a:off x="7315200" y="1524000"/>
            <a:ext cx="1828800" cy="369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endParaRPr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369" name="Google Shape;369;p15"/>
          <p:cNvSpPr txBox="1"/>
          <p:nvPr/>
        </p:nvSpPr>
        <p:spPr>
          <a:xfrm>
            <a:off x="4506743" y="1102518"/>
            <a:ext cx="2743200" cy="461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en-US" sz="2400" b="1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CTCT THU GỌN</a:t>
            </a:r>
            <a:endParaRPr/>
          </a:p>
        </p:txBody>
      </p:sp>
      <p:sp>
        <p:nvSpPr>
          <p:cNvPr id="370" name="Google Shape;370;p15"/>
          <p:cNvSpPr txBox="1"/>
          <p:nvPr/>
        </p:nvSpPr>
        <p:spPr>
          <a:xfrm>
            <a:off x="1524001" y="1066801"/>
            <a:ext cx="2998787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en-US" sz="2400" b="1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CTCT KHAI TRIỂN</a:t>
            </a:r>
            <a:endParaRPr/>
          </a:p>
        </p:txBody>
      </p:sp>
      <p:grpSp>
        <p:nvGrpSpPr>
          <p:cNvPr id="371" name="Google Shape;371;p15"/>
          <p:cNvGrpSpPr/>
          <p:nvPr/>
        </p:nvGrpSpPr>
        <p:grpSpPr>
          <a:xfrm>
            <a:off x="1643064" y="5562601"/>
            <a:ext cx="2879725" cy="1329724"/>
            <a:chOff x="107580" y="2525358"/>
            <a:chExt cx="2879910" cy="1100914"/>
          </a:xfrm>
        </p:grpSpPr>
        <p:sp>
          <p:nvSpPr>
            <p:cNvPr id="372" name="Google Shape;372;p15"/>
            <p:cNvSpPr/>
            <p:nvPr/>
          </p:nvSpPr>
          <p:spPr>
            <a:xfrm>
              <a:off x="1469743" y="3070807"/>
              <a:ext cx="228615" cy="44687"/>
            </a:xfrm>
            <a:prstGeom prst="mathMinus">
              <a:avLst>
                <a:gd name="adj1" fmla="val 23520"/>
              </a:avLst>
            </a:prstGeom>
            <a:solidFill>
              <a:schemeClr val="dk1"/>
            </a:solidFill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algn="ctr"/>
              <a:endParaRPr b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grpSp>
          <p:nvGrpSpPr>
            <p:cNvPr id="373" name="Google Shape;373;p15"/>
            <p:cNvGrpSpPr/>
            <p:nvPr/>
          </p:nvGrpSpPr>
          <p:grpSpPr>
            <a:xfrm>
              <a:off x="107580" y="2525358"/>
              <a:ext cx="2879910" cy="1100914"/>
              <a:chOff x="107580" y="2536116"/>
              <a:chExt cx="2879910" cy="1100914"/>
            </a:xfrm>
          </p:grpSpPr>
          <p:grpSp>
            <p:nvGrpSpPr>
              <p:cNvPr id="374" name="Google Shape;374;p15"/>
              <p:cNvGrpSpPr/>
              <p:nvPr/>
            </p:nvGrpSpPr>
            <p:grpSpPr>
              <a:xfrm>
                <a:off x="107580" y="2536116"/>
                <a:ext cx="2879910" cy="1100914"/>
                <a:chOff x="107580" y="2536116"/>
                <a:chExt cx="2879910" cy="1100914"/>
              </a:xfrm>
            </p:grpSpPr>
            <p:sp>
              <p:nvSpPr>
                <p:cNvPr id="375" name="Google Shape;375;p15"/>
                <p:cNvSpPr txBox="1"/>
                <p:nvPr/>
              </p:nvSpPr>
              <p:spPr>
                <a:xfrm>
                  <a:off x="2154222" y="2936780"/>
                  <a:ext cx="425253" cy="30578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r>
                    <a:rPr lang="en-US" b="1">
                      <a:solidFill>
                        <a:schemeClr val="dk1"/>
                      </a:solidFill>
                      <a:latin typeface="Garamond"/>
                      <a:ea typeface="Garamond"/>
                      <a:cs typeface="Garamond"/>
                      <a:sym typeface="Garamond"/>
                    </a:rPr>
                    <a:t>O </a:t>
                  </a:r>
                  <a:endParaRPr/>
                </a:p>
              </p:txBody>
            </p:sp>
            <p:grpSp>
              <p:nvGrpSpPr>
                <p:cNvPr id="376" name="Google Shape;376;p15"/>
                <p:cNvGrpSpPr/>
                <p:nvPr/>
              </p:nvGrpSpPr>
              <p:grpSpPr>
                <a:xfrm>
                  <a:off x="107580" y="2536116"/>
                  <a:ext cx="2879910" cy="1100914"/>
                  <a:chOff x="107580" y="2536116"/>
                  <a:chExt cx="2879910" cy="1100914"/>
                </a:xfrm>
              </p:grpSpPr>
              <p:sp>
                <p:nvSpPr>
                  <p:cNvPr id="377" name="Google Shape;377;p15"/>
                  <p:cNvSpPr txBox="1"/>
                  <p:nvPr/>
                </p:nvSpPr>
                <p:spPr>
                  <a:xfrm>
                    <a:off x="1122378" y="3319632"/>
                    <a:ext cx="419100" cy="305746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spcFirstLastPara="1" wrap="square" lIns="91425" tIns="45700" rIns="91425" bIns="45700" anchor="t" anchorCtr="0">
                    <a:spAutoFit/>
                  </a:bodyPr>
                  <a:lstStyle/>
                  <a:p>
                    <a:r>
                      <a:rPr lang="en-US" b="1">
                        <a:solidFill>
                          <a:schemeClr val="dk1"/>
                        </a:solidFill>
                        <a:latin typeface="Garamond"/>
                        <a:ea typeface="Garamond"/>
                        <a:cs typeface="Garamond"/>
                        <a:sym typeface="Garamond"/>
                      </a:rPr>
                      <a:t>H </a:t>
                    </a:r>
                    <a:endParaRPr/>
                  </a:p>
                </p:txBody>
              </p:sp>
              <p:sp>
                <p:nvSpPr>
                  <p:cNvPr id="378" name="Google Shape;378;p15"/>
                  <p:cNvSpPr txBox="1"/>
                  <p:nvPr/>
                </p:nvSpPr>
                <p:spPr>
                  <a:xfrm>
                    <a:off x="587190" y="3307980"/>
                    <a:ext cx="419100" cy="305746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spcFirstLastPara="1" wrap="square" lIns="91425" tIns="45700" rIns="91425" bIns="45700" anchor="t" anchorCtr="0">
                    <a:spAutoFit/>
                  </a:bodyPr>
                  <a:lstStyle/>
                  <a:p>
                    <a:r>
                      <a:rPr lang="en-US" b="1">
                        <a:solidFill>
                          <a:schemeClr val="dk1"/>
                        </a:solidFill>
                        <a:latin typeface="Garamond"/>
                        <a:ea typeface="Garamond"/>
                        <a:cs typeface="Garamond"/>
                        <a:sym typeface="Garamond"/>
                      </a:rPr>
                      <a:t>H </a:t>
                    </a:r>
                    <a:endParaRPr/>
                  </a:p>
                </p:txBody>
              </p:sp>
              <p:grpSp>
                <p:nvGrpSpPr>
                  <p:cNvPr id="379" name="Google Shape;379;p15"/>
                  <p:cNvGrpSpPr/>
                  <p:nvPr/>
                </p:nvGrpSpPr>
                <p:grpSpPr>
                  <a:xfrm>
                    <a:off x="107580" y="2536116"/>
                    <a:ext cx="2879910" cy="1100914"/>
                    <a:chOff x="107580" y="2536116"/>
                    <a:chExt cx="2879910" cy="1100914"/>
                  </a:xfrm>
                </p:grpSpPr>
                <p:sp>
                  <p:nvSpPr>
                    <p:cNvPr id="380" name="Google Shape;380;p15"/>
                    <p:cNvSpPr txBox="1"/>
                    <p:nvPr/>
                  </p:nvSpPr>
                  <p:spPr>
                    <a:xfrm>
                      <a:off x="1099968" y="2536116"/>
                      <a:ext cx="419100" cy="305746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spcFirstLastPara="1" wrap="square" lIns="91425" tIns="45700" rIns="91425" bIns="45700" anchor="t" anchorCtr="0">
                      <a:spAutoFit/>
                    </a:bodyPr>
                    <a:lstStyle/>
                    <a:p>
                      <a:r>
                        <a:rPr lang="en-US" b="1">
                          <a:solidFill>
                            <a:schemeClr val="dk1"/>
                          </a:solidFill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H </a:t>
                      </a:r>
                      <a:endParaRPr/>
                    </a:p>
                  </p:txBody>
                </p:sp>
                <p:grpSp>
                  <p:nvGrpSpPr>
                    <p:cNvPr id="381" name="Google Shape;381;p15"/>
                    <p:cNvGrpSpPr/>
                    <p:nvPr/>
                  </p:nvGrpSpPr>
                  <p:grpSpPr>
                    <a:xfrm>
                      <a:off x="107580" y="2537010"/>
                      <a:ext cx="2879910" cy="1100020"/>
                      <a:chOff x="107580" y="2537010"/>
                      <a:chExt cx="2879910" cy="1100020"/>
                    </a:xfrm>
                  </p:grpSpPr>
                  <p:sp>
                    <p:nvSpPr>
                      <p:cNvPr id="382" name="Google Shape;382;p15"/>
                      <p:cNvSpPr txBox="1"/>
                      <p:nvPr/>
                    </p:nvSpPr>
                    <p:spPr>
                      <a:xfrm>
                        <a:off x="598102" y="2928225"/>
                        <a:ext cx="368300" cy="30574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t" anchorCtr="0">
                        <a:spAutoFit/>
                      </a:bodyPr>
                      <a:lstStyle/>
                      <a:p>
                        <a:r>
                          <a:rPr lang="en-US" b="1">
                            <a:solidFill>
                              <a:schemeClr val="dk1"/>
                            </a:solidFill>
                            <a:latin typeface="Garamond"/>
                            <a:ea typeface="Garamond"/>
                            <a:cs typeface="Garamond"/>
                            <a:sym typeface="Garamond"/>
                          </a:rPr>
                          <a:t>C </a:t>
                        </a:r>
                        <a:endParaRPr/>
                      </a:p>
                    </p:txBody>
                  </p:sp>
                  <p:sp>
                    <p:nvSpPr>
                      <p:cNvPr id="383" name="Google Shape;383;p15"/>
                      <p:cNvSpPr txBox="1"/>
                      <p:nvPr/>
                    </p:nvSpPr>
                    <p:spPr>
                      <a:xfrm>
                        <a:off x="1124628" y="2927874"/>
                        <a:ext cx="419100" cy="30574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t" anchorCtr="0">
                        <a:spAutoFit/>
                      </a:bodyPr>
                      <a:lstStyle/>
                      <a:p>
                        <a:r>
                          <a:rPr lang="en-US" b="1">
                            <a:solidFill>
                              <a:schemeClr val="dk1"/>
                            </a:solidFill>
                            <a:latin typeface="Garamond"/>
                            <a:ea typeface="Garamond"/>
                            <a:cs typeface="Garamond"/>
                            <a:sym typeface="Garamond"/>
                          </a:rPr>
                          <a:t>C </a:t>
                        </a:r>
                        <a:endParaRPr/>
                      </a:p>
                    </p:txBody>
                  </p:sp>
                  <p:sp>
                    <p:nvSpPr>
                      <p:cNvPr id="384" name="Google Shape;384;p15"/>
                      <p:cNvSpPr txBox="1"/>
                      <p:nvPr/>
                    </p:nvSpPr>
                    <p:spPr>
                      <a:xfrm>
                        <a:off x="1674612" y="2936162"/>
                        <a:ext cx="410796" cy="30574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t" anchorCtr="0">
                        <a:spAutoFit/>
                      </a:bodyPr>
                      <a:lstStyle/>
                      <a:p>
                        <a:r>
                          <a:rPr lang="en-US" b="1">
                            <a:solidFill>
                              <a:schemeClr val="dk1"/>
                            </a:solidFill>
                            <a:latin typeface="Garamond"/>
                            <a:ea typeface="Garamond"/>
                            <a:cs typeface="Garamond"/>
                            <a:sym typeface="Garamond"/>
                          </a:rPr>
                          <a:t>C </a:t>
                        </a:r>
                        <a:endParaRPr/>
                      </a:p>
                    </p:txBody>
                  </p:sp>
                  <p:sp>
                    <p:nvSpPr>
                      <p:cNvPr id="385" name="Google Shape;385;p15"/>
                      <p:cNvSpPr txBox="1"/>
                      <p:nvPr/>
                    </p:nvSpPr>
                    <p:spPr>
                      <a:xfrm>
                        <a:off x="1677294" y="3331284"/>
                        <a:ext cx="419100" cy="30574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t" anchorCtr="0">
                        <a:spAutoFit/>
                      </a:bodyPr>
                      <a:lstStyle/>
                      <a:p>
                        <a:r>
                          <a:rPr lang="en-US" b="1">
                            <a:solidFill>
                              <a:schemeClr val="dk1"/>
                            </a:solidFill>
                            <a:latin typeface="Garamond"/>
                            <a:ea typeface="Garamond"/>
                            <a:cs typeface="Garamond"/>
                            <a:sym typeface="Garamond"/>
                          </a:rPr>
                          <a:t>H </a:t>
                        </a:r>
                        <a:endParaRPr/>
                      </a:p>
                    </p:txBody>
                  </p:sp>
                  <p:sp>
                    <p:nvSpPr>
                      <p:cNvPr id="386" name="Google Shape;386;p15"/>
                      <p:cNvSpPr txBox="1"/>
                      <p:nvPr/>
                    </p:nvSpPr>
                    <p:spPr>
                      <a:xfrm>
                        <a:off x="1645020" y="2545917"/>
                        <a:ext cx="419100" cy="30574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t" anchorCtr="0">
                        <a:spAutoFit/>
                      </a:bodyPr>
                      <a:lstStyle/>
                      <a:p>
                        <a:r>
                          <a:rPr lang="en-US" b="1">
                            <a:solidFill>
                              <a:schemeClr val="dk1"/>
                            </a:solidFill>
                            <a:latin typeface="Garamond"/>
                            <a:ea typeface="Garamond"/>
                            <a:cs typeface="Garamond"/>
                            <a:sym typeface="Garamond"/>
                          </a:rPr>
                          <a:t>H </a:t>
                        </a:r>
                        <a:endParaRPr/>
                      </a:p>
                    </p:txBody>
                  </p:sp>
                  <p:sp>
                    <p:nvSpPr>
                      <p:cNvPr id="387" name="Google Shape;387;p15"/>
                      <p:cNvSpPr txBox="1"/>
                      <p:nvPr/>
                    </p:nvSpPr>
                    <p:spPr>
                      <a:xfrm>
                        <a:off x="598842" y="2537010"/>
                        <a:ext cx="419100" cy="30574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t" anchorCtr="0">
                        <a:spAutoFit/>
                      </a:bodyPr>
                      <a:lstStyle/>
                      <a:p>
                        <a:r>
                          <a:rPr lang="en-US" b="1">
                            <a:solidFill>
                              <a:schemeClr val="dk1"/>
                            </a:solidFill>
                            <a:latin typeface="Garamond"/>
                            <a:ea typeface="Garamond"/>
                            <a:cs typeface="Garamond"/>
                            <a:sym typeface="Garamond"/>
                          </a:rPr>
                          <a:t>H </a:t>
                        </a:r>
                        <a:endParaRPr/>
                      </a:p>
                    </p:txBody>
                  </p:sp>
                  <p:sp>
                    <p:nvSpPr>
                      <p:cNvPr id="388" name="Google Shape;388;p15"/>
                      <p:cNvSpPr txBox="1"/>
                      <p:nvPr/>
                    </p:nvSpPr>
                    <p:spPr>
                      <a:xfrm>
                        <a:off x="107580" y="2937340"/>
                        <a:ext cx="419100" cy="30574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t" anchorCtr="0">
                        <a:spAutoFit/>
                      </a:bodyPr>
                      <a:lstStyle/>
                      <a:p>
                        <a:r>
                          <a:rPr lang="en-US" b="1">
                            <a:solidFill>
                              <a:schemeClr val="dk1"/>
                            </a:solidFill>
                            <a:latin typeface="Garamond"/>
                            <a:ea typeface="Garamond"/>
                            <a:cs typeface="Garamond"/>
                            <a:sym typeface="Garamond"/>
                          </a:rPr>
                          <a:t>H </a:t>
                        </a:r>
                        <a:endParaRPr/>
                      </a:p>
                    </p:txBody>
                  </p:sp>
                  <p:sp>
                    <p:nvSpPr>
                      <p:cNvPr id="389" name="Google Shape;389;p15"/>
                      <p:cNvSpPr txBox="1"/>
                      <p:nvPr/>
                    </p:nvSpPr>
                    <p:spPr>
                      <a:xfrm>
                        <a:off x="2568390" y="2935410"/>
                        <a:ext cx="419100" cy="30574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t" anchorCtr="0">
                        <a:spAutoFit/>
                      </a:bodyPr>
                      <a:lstStyle/>
                      <a:p>
                        <a:r>
                          <a:rPr lang="en-US" b="1">
                            <a:solidFill>
                              <a:schemeClr val="dk1"/>
                            </a:solidFill>
                            <a:latin typeface="Garamond"/>
                            <a:ea typeface="Garamond"/>
                            <a:cs typeface="Garamond"/>
                            <a:sym typeface="Garamond"/>
                          </a:rPr>
                          <a:t>H </a:t>
                        </a:r>
                        <a:endParaRPr/>
                      </a:p>
                    </p:txBody>
                  </p:sp>
                </p:grpSp>
              </p:grpSp>
            </p:grpSp>
          </p:grpSp>
          <p:grpSp>
            <p:nvGrpSpPr>
              <p:cNvPr id="390" name="Google Shape;390;p15"/>
              <p:cNvGrpSpPr/>
              <p:nvPr/>
            </p:nvGrpSpPr>
            <p:grpSpPr>
              <a:xfrm>
                <a:off x="413987" y="2797670"/>
                <a:ext cx="2254395" cy="603279"/>
                <a:chOff x="413987" y="2797670"/>
                <a:chExt cx="2254395" cy="603279"/>
              </a:xfrm>
            </p:grpSpPr>
            <p:sp>
              <p:nvSpPr>
                <p:cNvPr id="391" name="Google Shape;391;p15"/>
                <p:cNvSpPr/>
                <p:nvPr/>
              </p:nvSpPr>
              <p:spPr>
                <a:xfrm rot="5400000">
                  <a:off x="1194254" y="3263581"/>
                  <a:ext cx="228694" cy="46040"/>
                </a:xfrm>
                <a:prstGeom prst="mathMinus">
                  <a:avLst>
                    <a:gd name="adj1" fmla="val 23520"/>
                  </a:avLst>
                </a:prstGeom>
                <a:solidFill>
                  <a:schemeClr val="dk1"/>
                </a:solidFill>
                <a:ln w="254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algn="ctr"/>
                  <a:endParaRPr b="1">
                    <a:solidFill>
                      <a:schemeClr val="lt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grpSp>
              <p:nvGrpSpPr>
                <p:cNvPr id="392" name="Google Shape;392;p15"/>
                <p:cNvGrpSpPr/>
                <p:nvPr/>
              </p:nvGrpSpPr>
              <p:grpSpPr>
                <a:xfrm>
                  <a:off x="413987" y="2797670"/>
                  <a:ext cx="2254395" cy="592764"/>
                  <a:chOff x="413987" y="2797670"/>
                  <a:chExt cx="2254395" cy="592764"/>
                </a:xfrm>
              </p:grpSpPr>
              <p:sp>
                <p:nvSpPr>
                  <p:cNvPr id="393" name="Google Shape;393;p15"/>
                  <p:cNvSpPr/>
                  <p:nvPr/>
                </p:nvSpPr>
                <p:spPr>
                  <a:xfrm rot="5400000">
                    <a:off x="659232" y="2888996"/>
                    <a:ext cx="228694" cy="46041"/>
                  </a:xfrm>
                  <a:prstGeom prst="mathMinus">
                    <a:avLst>
                      <a:gd name="adj1" fmla="val 23520"/>
                    </a:avLst>
                  </a:prstGeom>
                  <a:solidFill>
                    <a:schemeClr val="dk1"/>
                  </a:solidFill>
                  <a:ln w="25400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algn="ctr"/>
                    <a:endParaRPr b="1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  <p:sp>
                <p:nvSpPr>
                  <p:cNvPr id="394" name="Google Shape;394;p15"/>
                  <p:cNvSpPr/>
                  <p:nvPr/>
                </p:nvSpPr>
                <p:spPr>
                  <a:xfrm>
                    <a:off x="926783" y="3080250"/>
                    <a:ext cx="228615" cy="46002"/>
                  </a:xfrm>
                  <a:prstGeom prst="mathMinus">
                    <a:avLst>
                      <a:gd name="adj1" fmla="val 23520"/>
                    </a:avLst>
                  </a:prstGeom>
                  <a:solidFill>
                    <a:schemeClr val="dk1"/>
                  </a:solidFill>
                  <a:ln w="25400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algn="ctr"/>
                    <a:endParaRPr b="1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  <p:sp>
                <p:nvSpPr>
                  <p:cNvPr id="395" name="Google Shape;395;p15"/>
                  <p:cNvSpPr/>
                  <p:nvPr/>
                </p:nvSpPr>
                <p:spPr>
                  <a:xfrm>
                    <a:off x="413987" y="3080250"/>
                    <a:ext cx="228615" cy="44687"/>
                  </a:xfrm>
                  <a:prstGeom prst="mathMinus">
                    <a:avLst>
                      <a:gd name="adj1" fmla="val 23520"/>
                    </a:avLst>
                  </a:prstGeom>
                  <a:solidFill>
                    <a:schemeClr val="dk1"/>
                  </a:solidFill>
                  <a:ln w="25400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algn="ctr"/>
                    <a:endParaRPr b="1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  <p:sp>
                <p:nvSpPr>
                  <p:cNvPr id="396" name="Google Shape;396;p15"/>
                  <p:cNvSpPr/>
                  <p:nvPr/>
                </p:nvSpPr>
                <p:spPr>
                  <a:xfrm rot="5400000">
                    <a:off x="648776" y="3252409"/>
                    <a:ext cx="227380" cy="46040"/>
                  </a:xfrm>
                  <a:prstGeom prst="mathMinus">
                    <a:avLst>
                      <a:gd name="adj1" fmla="val 23520"/>
                    </a:avLst>
                  </a:prstGeom>
                  <a:solidFill>
                    <a:schemeClr val="dk1"/>
                  </a:solidFill>
                  <a:ln w="25400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algn="ctr"/>
                    <a:endParaRPr b="1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  <p:grpSp>
                <p:nvGrpSpPr>
                  <p:cNvPr id="397" name="Google Shape;397;p15"/>
                  <p:cNvGrpSpPr/>
                  <p:nvPr/>
                </p:nvGrpSpPr>
                <p:grpSpPr>
                  <a:xfrm>
                    <a:off x="1285581" y="2798983"/>
                    <a:ext cx="1382801" cy="591451"/>
                    <a:chOff x="1285581" y="2798983"/>
                    <a:chExt cx="1382801" cy="591451"/>
                  </a:xfrm>
                </p:grpSpPr>
                <p:sp>
                  <p:nvSpPr>
                    <p:cNvPr id="398" name="Google Shape;398;p15"/>
                    <p:cNvSpPr/>
                    <p:nvPr/>
                  </p:nvSpPr>
                  <p:spPr>
                    <a:xfrm>
                      <a:off x="1992063" y="3081565"/>
                      <a:ext cx="228615" cy="44687"/>
                    </a:xfrm>
                    <a:prstGeom prst="mathMinus">
                      <a:avLst>
                        <a:gd name="adj1" fmla="val 23520"/>
                      </a:avLst>
                    </a:prstGeom>
                    <a:solidFill>
                      <a:schemeClr val="dk1"/>
                    </a:solidFill>
                    <a:ln w="254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algn="ctr"/>
                      <a:endParaRPr b="1">
                        <a:solidFill>
                          <a:schemeClr val="lt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p:txBody>
                </p:sp>
                <p:sp>
                  <p:nvSpPr>
                    <p:cNvPr id="399" name="Google Shape;399;p15"/>
                    <p:cNvSpPr/>
                    <p:nvPr/>
                  </p:nvSpPr>
                  <p:spPr>
                    <a:xfrm rot="5400000">
                      <a:off x="1738801" y="3253066"/>
                      <a:ext cx="228694" cy="46041"/>
                    </a:xfrm>
                    <a:prstGeom prst="mathMinus">
                      <a:avLst>
                        <a:gd name="adj1" fmla="val 23520"/>
                      </a:avLst>
                    </a:prstGeom>
                    <a:solidFill>
                      <a:schemeClr val="dk1"/>
                    </a:solidFill>
                    <a:ln w="254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algn="ctr"/>
                      <a:endParaRPr b="1">
                        <a:solidFill>
                          <a:schemeClr val="lt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p:txBody>
                </p:sp>
                <p:sp>
                  <p:nvSpPr>
                    <p:cNvPr id="400" name="Google Shape;400;p15"/>
                    <p:cNvSpPr/>
                    <p:nvPr/>
                  </p:nvSpPr>
                  <p:spPr>
                    <a:xfrm rot="5400000">
                      <a:off x="1194254" y="2890310"/>
                      <a:ext cx="228694" cy="46040"/>
                    </a:xfrm>
                    <a:prstGeom prst="mathMinus">
                      <a:avLst>
                        <a:gd name="adj1" fmla="val 23520"/>
                      </a:avLst>
                    </a:prstGeom>
                    <a:solidFill>
                      <a:schemeClr val="dk1"/>
                    </a:solidFill>
                    <a:ln w="254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algn="ctr"/>
                      <a:endParaRPr b="1">
                        <a:solidFill>
                          <a:schemeClr val="lt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p:txBody>
                </p:sp>
                <p:sp>
                  <p:nvSpPr>
                    <p:cNvPr id="401" name="Google Shape;401;p15"/>
                    <p:cNvSpPr/>
                    <p:nvPr/>
                  </p:nvSpPr>
                  <p:spPr>
                    <a:xfrm rot="5400000">
                      <a:off x="1727688" y="2900825"/>
                      <a:ext cx="228694" cy="46040"/>
                    </a:xfrm>
                    <a:prstGeom prst="mathMinus">
                      <a:avLst>
                        <a:gd name="adj1" fmla="val 23520"/>
                      </a:avLst>
                    </a:prstGeom>
                    <a:solidFill>
                      <a:schemeClr val="dk1"/>
                    </a:solidFill>
                    <a:ln w="254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algn="ctr"/>
                      <a:endParaRPr b="1">
                        <a:solidFill>
                          <a:schemeClr val="lt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p:txBody>
                </p:sp>
                <p:sp>
                  <p:nvSpPr>
                    <p:cNvPr id="402" name="Google Shape;402;p15"/>
                    <p:cNvSpPr/>
                    <p:nvPr/>
                  </p:nvSpPr>
                  <p:spPr>
                    <a:xfrm>
                      <a:off x="2439767" y="3078936"/>
                      <a:ext cx="228615" cy="46001"/>
                    </a:xfrm>
                    <a:prstGeom prst="mathMinus">
                      <a:avLst>
                        <a:gd name="adj1" fmla="val 23520"/>
                      </a:avLst>
                    </a:prstGeom>
                    <a:solidFill>
                      <a:schemeClr val="dk1"/>
                    </a:solidFill>
                    <a:ln w="254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algn="ctr"/>
                      <a:endParaRPr b="1">
                        <a:solidFill>
                          <a:schemeClr val="lt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p:txBody>
                </p:sp>
              </p:grpSp>
            </p:grpSp>
          </p:grpSp>
        </p:grpSp>
      </p:grpSp>
      <p:grpSp>
        <p:nvGrpSpPr>
          <p:cNvPr id="403" name="Google Shape;403;p15"/>
          <p:cNvGrpSpPr/>
          <p:nvPr/>
        </p:nvGrpSpPr>
        <p:grpSpPr>
          <a:xfrm>
            <a:off x="1676401" y="3886201"/>
            <a:ext cx="2493963" cy="1577975"/>
            <a:chOff x="139854" y="2525358"/>
            <a:chExt cx="2494440" cy="1578684"/>
          </a:xfrm>
        </p:grpSpPr>
        <p:sp>
          <p:nvSpPr>
            <p:cNvPr id="404" name="Google Shape;404;p15"/>
            <p:cNvSpPr/>
            <p:nvPr/>
          </p:nvSpPr>
          <p:spPr>
            <a:xfrm>
              <a:off x="1513305" y="3070116"/>
              <a:ext cx="228644" cy="46058"/>
            </a:xfrm>
            <a:prstGeom prst="mathMinus">
              <a:avLst>
                <a:gd name="adj1" fmla="val 23520"/>
              </a:avLst>
            </a:prstGeom>
            <a:solidFill>
              <a:schemeClr val="dk1"/>
            </a:solidFill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algn="ctr"/>
              <a:endParaRPr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grpSp>
          <p:nvGrpSpPr>
            <p:cNvPr id="405" name="Google Shape;405;p15"/>
            <p:cNvGrpSpPr/>
            <p:nvPr/>
          </p:nvGrpSpPr>
          <p:grpSpPr>
            <a:xfrm>
              <a:off x="139854" y="2525358"/>
              <a:ext cx="2494440" cy="1578684"/>
              <a:chOff x="139854" y="2536116"/>
              <a:chExt cx="2494440" cy="1578684"/>
            </a:xfrm>
          </p:grpSpPr>
          <p:grpSp>
            <p:nvGrpSpPr>
              <p:cNvPr id="406" name="Google Shape;406;p15"/>
              <p:cNvGrpSpPr/>
              <p:nvPr/>
            </p:nvGrpSpPr>
            <p:grpSpPr>
              <a:xfrm>
                <a:off x="139854" y="2536116"/>
                <a:ext cx="2494440" cy="1578684"/>
                <a:chOff x="139854" y="2536116"/>
                <a:chExt cx="2494440" cy="1578684"/>
              </a:xfrm>
            </p:grpSpPr>
            <p:sp>
              <p:nvSpPr>
                <p:cNvPr id="407" name="Google Shape;407;p15"/>
                <p:cNvSpPr txBox="1"/>
                <p:nvPr/>
              </p:nvSpPr>
              <p:spPr>
                <a:xfrm>
                  <a:off x="2208012" y="2927874"/>
                  <a:ext cx="419100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r>
                    <a:rPr lang="en-US" b="1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C</a:t>
                  </a:r>
                  <a:r>
                    <a:rPr lang="en-US" b="1">
                      <a:solidFill>
                        <a:srgbClr val="FF0066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 </a:t>
                  </a:r>
                  <a:endParaRPr/>
                </a:p>
              </p:txBody>
            </p:sp>
            <p:grpSp>
              <p:nvGrpSpPr>
                <p:cNvPr id="408" name="Google Shape;408;p15"/>
                <p:cNvGrpSpPr/>
                <p:nvPr/>
              </p:nvGrpSpPr>
              <p:grpSpPr>
                <a:xfrm>
                  <a:off x="139854" y="2536116"/>
                  <a:ext cx="2494440" cy="1578684"/>
                  <a:chOff x="139854" y="2536116"/>
                  <a:chExt cx="2494440" cy="1578684"/>
                </a:xfrm>
              </p:grpSpPr>
              <p:sp>
                <p:nvSpPr>
                  <p:cNvPr id="409" name="Google Shape;409;p15"/>
                  <p:cNvSpPr txBox="1"/>
                  <p:nvPr/>
                </p:nvSpPr>
                <p:spPr>
                  <a:xfrm>
                    <a:off x="1197684" y="3319632"/>
                    <a:ext cx="419100" cy="369332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spcFirstLastPara="1" wrap="square" lIns="91425" tIns="45700" rIns="91425" bIns="45700" anchor="t" anchorCtr="0">
                    <a:spAutoFit/>
                  </a:bodyPr>
                  <a:lstStyle/>
                  <a:p>
                    <a:r>
                      <a:rPr lang="en-US" b="1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rPr>
                      <a:t>C</a:t>
                    </a:r>
                    <a:r>
                      <a:rPr lang="en-US" b="1">
                        <a:solidFill>
                          <a:srgbClr val="FF0066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rPr>
                      <a:t> </a:t>
                    </a:r>
                    <a:endParaRPr/>
                  </a:p>
                </p:txBody>
              </p:sp>
              <p:sp>
                <p:nvSpPr>
                  <p:cNvPr id="410" name="Google Shape;410;p15"/>
                  <p:cNvSpPr txBox="1"/>
                  <p:nvPr/>
                </p:nvSpPr>
                <p:spPr>
                  <a:xfrm>
                    <a:off x="587190" y="3307980"/>
                    <a:ext cx="419100" cy="369332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spcFirstLastPara="1" wrap="square" lIns="91425" tIns="45700" rIns="91425" bIns="45700" anchor="t" anchorCtr="0">
                    <a:spAutoFit/>
                  </a:bodyPr>
                  <a:lstStyle/>
                  <a:p>
                    <a:r>
                      <a:rPr lang="en-US" b="1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rPr>
                      <a:t>H</a:t>
                    </a:r>
                    <a:r>
                      <a:rPr lang="en-US" b="1">
                        <a:solidFill>
                          <a:srgbClr val="FF0066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rPr>
                      <a:t> </a:t>
                    </a:r>
                    <a:endParaRPr/>
                  </a:p>
                </p:txBody>
              </p:sp>
              <p:grpSp>
                <p:nvGrpSpPr>
                  <p:cNvPr id="411" name="Google Shape;411;p15"/>
                  <p:cNvGrpSpPr/>
                  <p:nvPr/>
                </p:nvGrpSpPr>
                <p:grpSpPr>
                  <a:xfrm>
                    <a:off x="139854" y="2536116"/>
                    <a:ext cx="2494440" cy="1578684"/>
                    <a:chOff x="139854" y="2536116"/>
                    <a:chExt cx="2494440" cy="1578684"/>
                  </a:xfrm>
                </p:grpSpPr>
                <p:sp>
                  <p:nvSpPr>
                    <p:cNvPr id="412" name="Google Shape;412;p15"/>
                    <p:cNvSpPr txBox="1"/>
                    <p:nvPr/>
                  </p:nvSpPr>
                  <p:spPr>
                    <a:xfrm>
                      <a:off x="1186032" y="2536116"/>
                      <a:ext cx="419100" cy="36933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spcFirstLastPara="1" wrap="square" lIns="91425" tIns="45700" rIns="91425" bIns="45700" anchor="t" anchorCtr="0">
                      <a:spAutoFit/>
                    </a:bodyPr>
                    <a:lstStyle/>
                    <a:p>
                      <a:r>
                        <a:rPr lang="en-US" b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H</a:t>
                      </a:r>
                      <a:r>
                        <a:rPr lang="en-US" b="1">
                          <a:solidFill>
                            <a:srgbClr val="FF0066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endParaRPr/>
                    </a:p>
                  </p:txBody>
                </p:sp>
                <p:grpSp>
                  <p:nvGrpSpPr>
                    <p:cNvPr id="413" name="Google Shape;413;p15"/>
                    <p:cNvGrpSpPr/>
                    <p:nvPr/>
                  </p:nvGrpSpPr>
                  <p:grpSpPr>
                    <a:xfrm>
                      <a:off x="139854" y="2537010"/>
                      <a:ext cx="2494440" cy="1577790"/>
                      <a:chOff x="139854" y="2537010"/>
                      <a:chExt cx="2494440" cy="1577790"/>
                    </a:xfrm>
                  </p:grpSpPr>
                  <p:sp>
                    <p:nvSpPr>
                      <p:cNvPr id="414" name="Google Shape;414;p15"/>
                      <p:cNvSpPr txBox="1"/>
                      <p:nvPr/>
                    </p:nvSpPr>
                    <p:spPr>
                      <a:xfrm>
                        <a:off x="598102" y="2910412"/>
                        <a:ext cx="368300" cy="3693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t" anchorCtr="0">
                        <a:spAutoFit/>
                      </a:bodyPr>
                      <a:lstStyle/>
                      <a:p>
                        <a:r>
                          <a:rPr lang="en-US" b="1">
                            <a:solidFill>
                              <a:schemeClr val="dk1"/>
                            </a:solidFill>
                            <a:latin typeface="Times New Roman"/>
                            <a:ea typeface="Times New Roman"/>
                            <a:cs typeface="Times New Roman"/>
                            <a:sym typeface="Times New Roman"/>
                          </a:rPr>
                          <a:t>C</a:t>
                        </a:r>
                        <a:r>
                          <a:rPr lang="en-US" b="1">
                            <a:solidFill>
                              <a:srgbClr val="FF0066"/>
                            </a:solidFill>
                            <a:latin typeface="Times New Roman"/>
                            <a:ea typeface="Times New Roman"/>
                            <a:cs typeface="Times New Roman"/>
                            <a:sym typeface="Times New Roman"/>
                          </a:rPr>
                          <a:t> </a:t>
                        </a:r>
                        <a:endParaRPr/>
                      </a:p>
                    </p:txBody>
                  </p:sp>
                  <p:sp>
                    <p:nvSpPr>
                      <p:cNvPr id="415" name="Google Shape;415;p15"/>
                      <p:cNvSpPr txBox="1"/>
                      <p:nvPr/>
                    </p:nvSpPr>
                    <p:spPr>
                      <a:xfrm>
                        <a:off x="1189176" y="2927874"/>
                        <a:ext cx="419100" cy="3693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t" anchorCtr="0">
                        <a:spAutoFit/>
                      </a:bodyPr>
                      <a:lstStyle/>
                      <a:p>
                        <a:r>
                          <a:rPr lang="en-US" b="1">
                            <a:solidFill>
                              <a:schemeClr val="dk1"/>
                            </a:solidFill>
                            <a:latin typeface="Times New Roman"/>
                            <a:ea typeface="Times New Roman"/>
                            <a:cs typeface="Times New Roman"/>
                            <a:sym typeface="Times New Roman"/>
                          </a:rPr>
                          <a:t>C</a:t>
                        </a:r>
                        <a:r>
                          <a:rPr lang="en-US" b="1">
                            <a:solidFill>
                              <a:srgbClr val="FF0066"/>
                            </a:solidFill>
                            <a:latin typeface="Times New Roman"/>
                            <a:ea typeface="Times New Roman"/>
                            <a:cs typeface="Times New Roman"/>
                            <a:sym typeface="Times New Roman"/>
                          </a:rPr>
                          <a:t> </a:t>
                        </a:r>
                        <a:endParaRPr/>
                      </a:p>
                    </p:txBody>
                  </p:sp>
                  <p:sp>
                    <p:nvSpPr>
                      <p:cNvPr id="416" name="Google Shape;416;p15"/>
                      <p:cNvSpPr txBox="1"/>
                      <p:nvPr/>
                    </p:nvSpPr>
                    <p:spPr>
                      <a:xfrm>
                        <a:off x="1760676" y="2918349"/>
                        <a:ext cx="410796" cy="3693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t" anchorCtr="0">
                        <a:spAutoFit/>
                      </a:bodyPr>
                      <a:lstStyle/>
                      <a:p>
                        <a:r>
                          <a:rPr lang="en-US" b="1">
                            <a:solidFill>
                              <a:schemeClr val="dk1"/>
                            </a:solidFill>
                            <a:latin typeface="Times New Roman"/>
                            <a:ea typeface="Times New Roman"/>
                            <a:cs typeface="Times New Roman"/>
                            <a:sym typeface="Times New Roman"/>
                          </a:rPr>
                          <a:t>C </a:t>
                        </a:r>
                        <a:endParaRPr/>
                      </a:p>
                    </p:txBody>
                  </p:sp>
                  <p:sp>
                    <p:nvSpPr>
                      <p:cNvPr id="417" name="Google Shape;417;p15"/>
                      <p:cNvSpPr txBox="1"/>
                      <p:nvPr/>
                    </p:nvSpPr>
                    <p:spPr>
                      <a:xfrm>
                        <a:off x="1763358" y="3320526"/>
                        <a:ext cx="419100" cy="3693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t" anchorCtr="0">
                        <a:spAutoFit/>
                      </a:bodyPr>
                      <a:lstStyle/>
                      <a:p>
                        <a:r>
                          <a:rPr lang="en-US" b="1">
                            <a:solidFill>
                              <a:schemeClr val="dk1"/>
                            </a:solidFill>
                            <a:latin typeface="Times New Roman"/>
                            <a:ea typeface="Times New Roman"/>
                            <a:cs typeface="Times New Roman"/>
                            <a:sym typeface="Times New Roman"/>
                          </a:rPr>
                          <a:t>H</a:t>
                        </a:r>
                        <a:r>
                          <a:rPr lang="en-US" b="1">
                            <a:solidFill>
                              <a:srgbClr val="FF0066"/>
                            </a:solidFill>
                            <a:latin typeface="Times New Roman"/>
                            <a:ea typeface="Times New Roman"/>
                            <a:cs typeface="Times New Roman"/>
                            <a:sym typeface="Times New Roman"/>
                          </a:rPr>
                          <a:t> </a:t>
                        </a:r>
                        <a:endParaRPr/>
                      </a:p>
                    </p:txBody>
                  </p:sp>
                  <p:sp>
                    <p:nvSpPr>
                      <p:cNvPr id="418" name="Google Shape;418;p15"/>
                      <p:cNvSpPr txBox="1"/>
                      <p:nvPr/>
                    </p:nvSpPr>
                    <p:spPr>
                      <a:xfrm>
                        <a:off x="598842" y="2537010"/>
                        <a:ext cx="419100" cy="3693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t" anchorCtr="0">
                        <a:spAutoFit/>
                      </a:bodyPr>
                      <a:lstStyle/>
                      <a:p>
                        <a:r>
                          <a:rPr lang="en-US" b="1">
                            <a:solidFill>
                              <a:schemeClr val="dk1"/>
                            </a:solidFill>
                            <a:latin typeface="Times New Roman"/>
                            <a:ea typeface="Times New Roman"/>
                            <a:cs typeface="Times New Roman"/>
                            <a:sym typeface="Times New Roman"/>
                          </a:rPr>
                          <a:t>H</a:t>
                        </a:r>
                        <a:r>
                          <a:rPr lang="en-US" b="1">
                            <a:solidFill>
                              <a:srgbClr val="FF0066"/>
                            </a:solidFill>
                            <a:latin typeface="Times New Roman"/>
                            <a:ea typeface="Times New Roman"/>
                            <a:cs typeface="Times New Roman"/>
                            <a:sym typeface="Times New Roman"/>
                          </a:rPr>
                          <a:t> </a:t>
                        </a:r>
                        <a:endParaRPr/>
                      </a:p>
                    </p:txBody>
                  </p:sp>
                  <p:sp>
                    <p:nvSpPr>
                      <p:cNvPr id="419" name="Google Shape;419;p15"/>
                      <p:cNvSpPr txBox="1"/>
                      <p:nvPr/>
                    </p:nvSpPr>
                    <p:spPr>
                      <a:xfrm>
                        <a:off x="139854" y="2874994"/>
                        <a:ext cx="419100" cy="3693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t" anchorCtr="0">
                        <a:spAutoFit/>
                      </a:bodyPr>
                      <a:lstStyle/>
                      <a:p>
                        <a:r>
                          <a:rPr lang="en-US" b="1">
                            <a:solidFill>
                              <a:schemeClr val="dk1"/>
                            </a:solidFill>
                            <a:latin typeface="Times New Roman"/>
                            <a:ea typeface="Times New Roman"/>
                            <a:cs typeface="Times New Roman"/>
                            <a:sym typeface="Times New Roman"/>
                          </a:rPr>
                          <a:t>H</a:t>
                        </a:r>
                        <a:r>
                          <a:rPr lang="en-US" b="1">
                            <a:solidFill>
                              <a:srgbClr val="FF0066"/>
                            </a:solidFill>
                            <a:latin typeface="Times New Roman"/>
                            <a:ea typeface="Times New Roman"/>
                            <a:cs typeface="Times New Roman"/>
                            <a:sym typeface="Times New Roman"/>
                          </a:rPr>
                          <a:t> </a:t>
                        </a:r>
                        <a:endParaRPr/>
                      </a:p>
                    </p:txBody>
                  </p:sp>
                  <p:sp>
                    <p:nvSpPr>
                      <p:cNvPr id="420" name="Google Shape;420;p15"/>
                      <p:cNvSpPr txBox="1"/>
                      <p:nvPr/>
                    </p:nvSpPr>
                    <p:spPr>
                      <a:xfrm>
                        <a:off x="810858" y="3742770"/>
                        <a:ext cx="419100" cy="3693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t" anchorCtr="0">
                        <a:spAutoFit/>
                      </a:bodyPr>
                      <a:lstStyle/>
                      <a:p>
                        <a:r>
                          <a:rPr lang="en-US" b="1">
                            <a:solidFill>
                              <a:schemeClr val="dk1"/>
                            </a:solidFill>
                            <a:latin typeface="Times New Roman"/>
                            <a:ea typeface="Times New Roman"/>
                            <a:cs typeface="Times New Roman"/>
                            <a:sym typeface="Times New Roman"/>
                          </a:rPr>
                          <a:t>H</a:t>
                        </a:r>
                        <a:r>
                          <a:rPr lang="en-US" b="1">
                            <a:solidFill>
                              <a:srgbClr val="FF0066"/>
                            </a:solidFill>
                            <a:latin typeface="Times New Roman"/>
                            <a:ea typeface="Times New Roman"/>
                            <a:cs typeface="Times New Roman"/>
                            <a:sym typeface="Times New Roman"/>
                          </a:rPr>
                          <a:t> </a:t>
                        </a:r>
                        <a:endParaRPr/>
                      </a:p>
                    </p:txBody>
                  </p:sp>
                  <p:sp>
                    <p:nvSpPr>
                      <p:cNvPr id="421" name="Google Shape;421;p15"/>
                      <p:cNvSpPr txBox="1"/>
                      <p:nvPr/>
                    </p:nvSpPr>
                    <p:spPr>
                      <a:xfrm>
                        <a:off x="1192752" y="3745468"/>
                        <a:ext cx="419100" cy="3693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t" anchorCtr="0">
                        <a:spAutoFit/>
                      </a:bodyPr>
                      <a:lstStyle/>
                      <a:p>
                        <a:r>
                          <a:rPr lang="en-US" b="1">
                            <a:solidFill>
                              <a:schemeClr val="dk1"/>
                            </a:solidFill>
                            <a:latin typeface="Times New Roman"/>
                            <a:ea typeface="Times New Roman"/>
                            <a:cs typeface="Times New Roman"/>
                            <a:sym typeface="Times New Roman"/>
                          </a:rPr>
                          <a:t>H</a:t>
                        </a:r>
                        <a:r>
                          <a:rPr lang="en-US" b="1">
                            <a:solidFill>
                              <a:srgbClr val="FF0066"/>
                            </a:solidFill>
                            <a:latin typeface="Times New Roman"/>
                            <a:ea typeface="Times New Roman"/>
                            <a:cs typeface="Times New Roman"/>
                            <a:sym typeface="Times New Roman"/>
                          </a:rPr>
                          <a:t> </a:t>
                        </a:r>
                        <a:endParaRPr/>
                      </a:p>
                    </p:txBody>
                  </p:sp>
                  <p:sp>
                    <p:nvSpPr>
                      <p:cNvPr id="422" name="Google Shape;422;p15"/>
                      <p:cNvSpPr txBox="1"/>
                      <p:nvPr/>
                    </p:nvSpPr>
                    <p:spPr>
                      <a:xfrm>
                        <a:off x="1523106" y="3743664"/>
                        <a:ext cx="419100" cy="3693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t" anchorCtr="0">
                        <a:spAutoFit/>
                      </a:bodyPr>
                      <a:lstStyle/>
                      <a:p>
                        <a:r>
                          <a:rPr lang="en-US" b="1">
                            <a:solidFill>
                              <a:schemeClr val="dk1"/>
                            </a:solidFill>
                            <a:latin typeface="Times New Roman"/>
                            <a:ea typeface="Times New Roman"/>
                            <a:cs typeface="Times New Roman"/>
                            <a:sym typeface="Times New Roman"/>
                          </a:rPr>
                          <a:t>H</a:t>
                        </a:r>
                        <a:r>
                          <a:rPr lang="en-US" b="1">
                            <a:solidFill>
                              <a:srgbClr val="FF0066"/>
                            </a:solidFill>
                            <a:latin typeface="Times New Roman"/>
                            <a:ea typeface="Times New Roman"/>
                            <a:cs typeface="Times New Roman"/>
                            <a:sym typeface="Times New Roman"/>
                          </a:rPr>
                          <a:t> </a:t>
                        </a:r>
                        <a:endParaRPr/>
                      </a:p>
                    </p:txBody>
                  </p:sp>
                  <p:sp>
                    <p:nvSpPr>
                      <p:cNvPr id="423" name="Google Shape;423;p15"/>
                      <p:cNvSpPr txBox="1"/>
                      <p:nvPr/>
                    </p:nvSpPr>
                    <p:spPr>
                      <a:xfrm>
                        <a:off x="2215194" y="3319632"/>
                        <a:ext cx="419100" cy="3693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t" anchorCtr="0">
                        <a:spAutoFit/>
                      </a:bodyPr>
                      <a:lstStyle/>
                      <a:p>
                        <a:r>
                          <a:rPr lang="en-US" b="1">
                            <a:solidFill>
                              <a:schemeClr val="dk1"/>
                            </a:solidFill>
                            <a:latin typeface="Times New Roman"/>
                            <a:ea typeface="Times New Roman"/>
                            <a:cs typeface="Times New Roman"/>
                            <a:sym typeface="Times New Roman"/>
                          </a:rPr>
                          <a:t>H</a:t>
                        </a:r>
                        <a:r>
                          <a:rPr lang="en-US" b="1">
                            <a:solidFill>
                              <a:srgbClr val="FF0066"/>
                            </a:solidFill>
                            <a:latin typeface="Times New Roman"/>
                            <a:ea typeface="Times New Roman"/>
                            <a:cs typeface="Times New Roman"/>
                            <a:sym typeface="Times New Roman"/>
                          </a:rPr>
                          <a:t> </a:t>
                        </a:r>
                        <a:endParaRPr/>
                      </a:p>
                    </p:txBody>
                  </p:sp>
                  <p:sp>
                    <p:nvSpPr>
                      <p:cNvPr id="424" name="Google Shape;424;p15"/>
                      <p:cNvSpPr txBox="1"/>
                      <p:nvPr/>
                    </p:nvSpPr>
                    <p:spPr>
                      <a:xfrm>
                        <a:off x="2197254" y="2546874"/>
                        <a:ext cx="419100" cy="3693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t" anchorCtr="0">
                        <a:spAutoFit/>
                      </a:bodyPr>
                      <a:lstStyle/>
                      <a:p>
                        <a:r>
                          <a:rPr lang="en-US" b="1">
                            <a:solidFill>
                              <a:schemeClr val="dk1"/>
                            </a:solidFill>
                            <a:latin typeface="Times New Roman"/>
                            <a:ea typeface="Times New Roman"/>
                            <a:cs typeface="Times New Roman"/>
                            <a:sym typeface="Times New Roman"/>
                          </a:rPr>
                          <a:t>H</a:t>
                        </a:r>
                        <a:r>
                          <a:rPr lang="en-US" b="1">
                            <a:solidFill>
                              <a:srgbClr val="FF0066"/>
                            </a:solidFill>
                            <a:latin typeface="Times New Roman"/>
                            <a:ea typeface="Times New Roman"/>
                            <a:cs typeface="Times New Roman"/>
                            <a:sym typeface="Times New Roman"/>
                          </a:rPr>
                          <a:t> </a:t>
                        </a:r>
                        <a:endParaRPr/>
                      </a:p>
                    </p:txBody>
                  </p:sp>
                </p:grpSp>
              </p:grpSp>
            </p:grpSp>
          </p:grpSp>
          <p:grpSp>
            <p:nvGrpSpPr>
              <p:cNvPr id="425" name="Google Shape;425;p15"/>
              <p:cNvGrpSpPr/>
              <p:nvPr/>
            </p:nvGrpSpPr>
            <p:grpSpPr>
              <a:xfrm>
                <a:off x="414545" y="2798172"/>
                <a:ext cx="1991107" cy="1054575"/>
                <a:chOff x="414545" y="2798172"/>
                <a:chExt cx="1991107" cy="1054575"/>
              </a:xfrm>
            </p:grpSpPr>
            <p:sp>
              <p:nvSpPr>
                <p:cNvPr id="426" name="Google Shape;426;p15"/>
                <p:cNvSpPr/>
                <p:nvPr/>
              </p:nvSpPr>
              <p:spPr>
                <a:xfrm rot="5400000">
                  <a:off x="1258433" y="3291318"/>
                  <a:ext cx="228703" cy="46047"/>
                </a:xfrm>
                <a:prstGeom prst="mathMinus">
                  <a:avLst>
                    <a:gd name="adj1" fmla="val 23520"/>
                  </a:avLst>
                </a:prstGeom>
                <a:solidFill>
                  <a:schemeClr val="dk1"/>
                </a:solidFill>
                <a:ln w="254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algn="ctr"/>
                  <a:endParaRPr>
                    <a:solidFill>
                      <a:schemeClr val="lt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grpSp>
              <p:nvGrpSpPr>
                <p:cNvPr id="427" name="Google Shape;427;p15"/>
                <p:cNvGrpSpPr/>
                <p:nvPr/>
              </p:nvGrpSpPr>
              <p:grpSpPr>
                <a:xfrm>
                  <a:off x="414545" y="2798172"/>
                  <a:ext cx="1991107" cy="1054575"/>
                  <a:chOff x="414545" y="2798172"/>
                  <a:chExt cx="1991107" cy="1054575"/>
                </a:xfrm>
              </p:grpSpPr>
              <p:sp>
                <p:nvSpPr>
                  <p:cNvPr id="428" name="Google Shape;428;p15"/>
                  <p:cNvSpPr/>
                  <p:nvPr/>
                </p:nvSpPr>
                <p:spPr>
                  <a:xfrm rot="5400000">
                    <a:off x="659831" y="2889500"/>
                    <a:ext cx="228703" cy="46046"/>
                  </a:xfrm>
                  <a:prstGeom prst="mathMinus">
                    <a:avLst>
                      <a:gd name="adj1" fmla="val 23520"/>
                    </a:avLst>
                  </a:prstGeom>
                  <a:solidFill>
                    <a:schemeClr val="dk1"/>
                  </a:solidFill>
                  <a:ln w="25400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algn="ctr"/>
                    <a:endParaRPr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  <p:sp>
                <p:nvSpPr>
                  <p:cNvPr id="429" name="Google Shape;429;p15"/>
                  <p:cNvSpPr/>
                  <p:nvPr/>
                </p:nvSpPr>
                <p:spPr>
                  <a:xfrm>
                    <a:off x="959161" y="3080874"/>
                    <a:ext cx="227056" cy="46058"/>
                  </a:xfrm>
                  <a:prstGeom prst="mathMinus">
                    <a:avLst>
                      <a:gd name="adj1" fmla="val 23520"/>
                    </a:avLst>
                  </a:prstGeom>
                  <a:solidFill>
                    <a:schemeClr val="dk1"/>
                  </a:solidFill>
                  <a:ln w="25400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algn="ctr"/>
                    <a:endParaRPr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  <p:sp>
                <p:nvSpPr>
                  <p:cNvPr id="430" name="Google Shape;430;p15"/>
                  <p:cNvSpPr/>
                  <p:nvPr/>
                </p:nvSpPr>
                <p:spPr>
                  <a:xfrm>
                    <a:off x="414545" y="3080874"/>
                    <a:ext cx="228644" cy="44470"/>
                  </a:xfrm>
                  <a:prstGeom prst="mathMinus">
                    <a:avLst>
                      <a:gd name="adj1" fmla="val 23520"/>
                    </a:avLst>
                  </a:prstGeom>
                  <a:solidFill>
                    <a:schemeClr val="dk1"/>
                  </a:solidFill>
                  <a:ln w="25400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algn="ctr"/>
                    <a:endParaRPr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  <p:sp>
                <p:nvSpPr>
                  <p:cNvPr id="431" name="Google Shape;431;p15"/>
                  <p:cNvSpPr/>
                  <p:nvPr/>
                </p:nvSpPr>
                <p:spPr>
                  <a:xfrm rot="5400000">
                    <a:off x="648716" y="3280201"/>
                    <a:ext cx="228703" cy="46047"/>
                  </a:xfrm>
                  <a:prstGeom prst="mathMinus">
                    <a:avLst>
                      <a:gd name="adj1" fmla="val 23520"/>
                    </a:avLst>
                  </a:prstGeom>
                  <a:solidFill>
                    <a:schemeClr val="dk1"/>
                  </a:solidFill>
                  <a:ln w="25400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algn="ctr"/>
                    <a:endParaRPr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  <p:grpSp>
                <p:nvGrpSpPr>
                  <p:cNvPr id="432" name="Google Shape;432;p15"/>
                  <p:cNvGrpSpPr/>
                  <p:nvPr/>
                </p:nvGrpSpPr>
                <p:grpSpPr>
                  <a:xfrm>
                    <a:off x="1349761" y="2809289"/>
                    <a:ext cx="1055890" cy="619403"/>
                    <a:chOff x="1349761" y="2809289"/>
                    <a:chExt cx="1055890" cy="619403"/>
                  </a:xfrm>
                </p:grpSpPr>
                <p:sp>
                  <p:nvSpPr>
                    <p:cNvPr id="433" name="Google Shape;433;p15"/>
                    <p:cNvSpPr/>
                    <p:nvPr/>
                  </p:nvSpPr>
                  <p:spPr>
                    <a:xfrm>
                      <a:off x="2045219" y="3071345"/>
                      <a:ext cx="228644" cy="46058"/>
                    </a:xfrm>
                    <a:prstGeom prst="mathMinus">
                      <a:avLst>
                        <a:gd name="adj1" fmla="val 23520"/>
                      </a:avLst>
                    </a:prstGeom>
                    <a:solidFill>
                      <a:schemeClr val="dk1"/>
                    </a:solidFill>
                    <a:ln w="254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algn="ctr"/>
                      <a:endParaRPr>
                        <a:solidFill>
                          <a:schemeClr val="lt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p:txBody>
                </p:sp>
                <p:sp>
                  <p:nvSpPr>
                    <p:cNvPr id="434" name="Google Shape;434;p15"/>
                    <p:cNvSpPr/>
                    <p:nvPr/>
                  </p:nvSpPr>
                  <p:spPr>
                    <a:xfrm rot="5400000">
                      <a:off x="1824485" y="3280995"/>
                      <a:ext cx="227115" cy="46047"/>
                    </a:xfrm>
                    <a:prstGeom prst="mathMinus">
                      <a:avLst>
                        <a:gd name="adj1" fmla="val 23520"/>
                      </a:avLst>
                    </a:prstGeom>
                    <a:solidFill>
                      <a:schemeClr val="dk1"/>
                    </a:solidFill>
                    <a:ln w="254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algn="ctr"/>
                      <a:endParaRPr>
                        <a:solidFill>
                          <a:schemeClr val="lt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p:txBody>
                </p:sp>
                <p:sp>
                  <p:nvSpPr>
                    <p:cNvPr id="435" name="Google Shape;435;p15"/>
                    <p:cNvSpPr/>
                    <p:nvPr/>
                  </p:nvSpPr>
                  <p:spPr>
                    <a:xfrm rot="5400000">
                      <a:off x="1258433" y="2900617"/>
                      <a:ext cx="228703" cy="46047"/>
                    </a:xfrm>
                    <a:prstGeom prst="mathMinus">
                      <a:avLst>
                        <a:gd name="adj1" fmla="val 23520"/>
                      </a:avLst>
                    </a:prstGeom>
                    <a:solidFill>
                      <a:schemeClr val="dk1"/>
                    </a:solidFill>
                    <a:ln w="254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algn="ctr"/>
                      <a:endParaRPr>
                        <a:solidFill>
                          <a:schemeClr val="lt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p:txBody>
                </p:sp>
                <p:sp>
                  <p:nvSpPr>
                    <p:cNvPr id="436" name="Google Shape;436;p15"/>
                    <p:cNvSpPr/>
                    <p:nvPr/>
                  </p:nvSpPr>
                  <p:spPr>
                    <a:xfrm>
                      <a:off x="2045219" y="3136461"/>
                      <a:ext cx="227056" cy="44470"/>
                    </a:xfrm>
                    <a:prstGeom prst="mathMinus">
                      <a:avLst>
                        <a:gd name="adj1" fmla="val 23520"/>
                      </a:avLst>
                    </a:prstGeom>
                    <a:solidFill>
                      <a:schemeClr val="dk1"/>
                    </a:solidFill>
                    <a:ln w="254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algn="ctr"/>
                      <a:endParaRPr>
                        <a:solidFill>
                          <a:schemeClr val="lt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p:txBody>
                </p:sp>
                <p:sp>
                  <p:nvSpPr>
                    <p:cNvPr id="437" name="Google Shape;437;p15"/>
                    <p:cNvSpPr/>
                    <p:nvPr/>
                  </p:nvSpPr>
                  <p:spPr>
                    <a:xfrm rot="5400000">
                      <a:off x="2269071" y="2910941"/>
                      <a:ext cx="227114" cy="46047"/>
                    </a:xfrm>
                    <a:prstGeom prst="mathMinus">
                      <a:avLst>
                        <a:gd name="adj1" fmla="val 23520"/>
                      </a:avLst>
                    </a:prstGeom>
                    <a:solidFill>
                      <a:schemeClr val="dk1"/>
                    </a:solidFill>
                    <a:ln w="254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algn="ctr"/>
                      <a:endParaRPr>
                        <a:solidFill>
                          <a:schemeClr val="lt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p:txBody>
                </p:sp>
                <p:sp>
                  <p:nvSpPr>
                    <p:cNvPr id="438" name="Google Shape;438;p15"/>
                    <p:cNvSpPr/>
                    <p:nvPr/>
                  </p:nvSpPr>
                  <p:spPr>
                    <a:xfrm rot="5400000">
                      <a:off x="2268276" y="3291317"/>
                      <a:ext cx="228703" cy="46047"/>
                    </a:xfrm>
                    <a:prstGeom prst="mathMinus">
                      <a:avLst>
                        <a:gd name="adj1" fmla="val 23520"/>
                      </a:avLst>
                    </a:prstGeom>
                    <a:solidFill>
                      <a:schemeClr val="dk1"/>
                    </a:solidFill>
                    <a:ln w="254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algn="ctr"/>
                      <a:endParaRPr>
                        <a:solidFill>
                          <a:schemeClr val="lt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p:txBody>
                </p:sp>
              </p:grpSp>
              <p:sp>
                <p:nvSpPr>
                  <p:cNvPr id="439" name="Google Shape;439;p15"/>
                  <p:cNvSpPr/>
                  <p:nvPr/>
                </p:nvSpPr>
                <p:spPr>
                  <a:xfrm rot="2700000">
                    <a:off x="1442618" y="3689960"/>
                    <a:ext cx="228703" cy="46047"/>
                  </a:xfrm>
                  <a:prstGeom prst="mathMinus">
                    <a:avLst>
                      <a:gd name="adj1" fmla="val 23520"/>
                    </a:avLst>
                  </a:prstGeom>
                  <a:solidFill>
                    <a:schemeClr val="dk1"/>
                  </a:solidFill>
                  <a:ln w="25400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algn="ctr"/>
                    <a:endParaRPr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  <p:sp>
                <p:nvSpPr>
                  <p:cNvPr id="440" name="Google Shape;440;p15"/>
                  <p:cNvSpPr/>
                  <p:nvPr/>
                </p:nvSpPr>
                <p:spPr>
                  <a:xfrm rot="5400000">
                    <a:off x="1258433" y="3715371"/>
                    <a:ext cx="228703" cy="46047"/>
                  </a:xfrm>
                  <a:prstGeom prst="mathMinus">
                    <a:avLst>
                      <a:gd name="adj1" fmla="val 23520"/>
                    </a:avLst>
                  </a:prstGeom>
                  <a:solidFill>
                    <a:schemeClr val="dk1"/>
                  </a:solidFill>
                  <a:ln w="25400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algn="ctr"/>
                    <a:endParaRPr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  <p:sp>
                <p:nvSpPr>
                  <p:cNvPr id="441" name="Google Shape;441;p15"/>
                  <p:cNvSpPr/>
                  <p:nvPr/>
                </p:nvSpPr>
                <p:spPr>
                  <a:xfrm rot="8100000" flipH="1">
                    <a:off x="1049637" y="3690754"/>
                    <a:ext cx="228703" cy="44459"/>
                  </a:xfrm>
                  <a:prstGeom prst="mathMinus">
                    <a:avLst>
                      <a:gd name="adj1" fmla="val 23520"/>
                    </a:avLst>
                  </a:prstGeom>
                  <a:solidFill>
                    <a:schemeClr val="dk1"/>
                  </a:solidFill>
                  <a:ln w="25400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algn="ctr"/>
                    <a:endParaRPr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</p:grpSp>
          </p:grpSp>
        </p:grpSp>
      </p:grpSp>
      <p:grpSp>
        <p:nvGrpSpPr>
          <p:cNvPr id="442" name="Google Shape;442;p15"/>
          <p:cNvGrpSpPr/>
          <p:nvPr/>
        </p:nvGrpSpPr>
        <p:grpSpPr>
          <a:xfrm>
            <a:off x="1752601" y="2057401"/>
            <a:ext cx="2487613" cy="1590675"/>
            <a:chOff x="139854" y="2525358"/>
            <a:chExt cx="2487258" cy="1589442"/>
          </a:xfrm>
        </p:grpSpPr>
        <p:sp>
          <p:nvSpPr>
            <p:cNvPr id="443" name="Google Shape;443;p15"/>
            <p:cNvSpPr/>
            <p:nvPr/>
          </p:nvSpPr>
          <p:spPr>
            <a:xfrm>
              <a:off x="1512846" y="3071035"/>
              <a:ext cx="228567" cy="44416"/>
            </a:xfrm>
            <a:prstGeom prst="mathMinus">
              <a:avLst>
                <a:gd name="adj1" fmla="val 23520"/>
              </a:avLst>
            </a:prstGeom>
            <a:solidFill>
              <a:schemeClr val="dk1"/>
            </a:solidFill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algn="ctr"/>
              <a:endParaRPr b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grpSp>
          <p:nvGrpSpPr>
            <p:cNvPr id="444" name="Google Shape;444;p15"/>
            <p:cNvGrpSpPr/>
            <p:nvPr/>
          </p:nvGrpSpPr>
          <p:grpSpPr>
            <a:xfrm>
              <a:off x="139854" y="2525358"/>
              <a:ext cx="2487258" cy="1589442"/>
              <a:chOff x="139854" y="2536116"/>
              <a:chExt cx="2487258" cy="1589442"/>
            </a:xfrm>
          </p:grpSpPr>
          <p:grpSp>
            <p:nvGrpSpPr>
              <p:cNvPr id="445" name="Google Shape;445;p15"/>
              <p:cNvGrpSpPr/>
              <p:nvPr/>
            </p:nvGrpSpPr>
            <p:grpSpPr>
              <a:xfrm>
                <a:off x="139854" y="2536116"/>
                <a:ext cx="2487258" cy="1589442"/>
                <a:chOff x="139854" y="2536116"/>
                <a:chExt cx="2487258" cy="1589442"/>
              </a:xfrm>
            </p:grpSpPr>
            <p:sp>
              <p:nvSpPr>
                <p:cNvPr id="446" name="Google Shape;446;p15"/>
                <p:cNvSpPr txBox="1"/>
                <p:nvPr/>
              </p:nvSpPr>
              <p:spPr>
                <a:xfrm>
                  <a:off x="2208012" y="2927874"/>
                  <a:ext cx="419100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r>
                    <a:rPr lang="en-US" b="1">
                      <a:solidFill>
                        <a:schemeClr val="dk1"/>
                      </a:solidFill>
                      <a:latin typeface="Garamond"/>
                      <a:ea typeface="Garamond"/>
                      <a:cs typeface="Garamond"/>
                      <a:sym typeface="Garamond"/>
                    </a:rPr>
                    <a:t>H </a:t>
                  </a:r>
                  <a:endParaRPr/>
                </a:p>
              </p:txBody>
            </p:sp>
            <p:grpSp>
              <p:nvGrpSpPr>
                <p:cNvPr id="447" name="Google Shape;447;p15"/>
                <p:cNvGrpSpPr/>
                <p:nvPr/>
              </p:nvGrpSpPr>
              <p:grpSpPr>
                <a:xfrm>
                  <a:off x="139854" y="2536116"/>
                  <a:ext cx="2053362" cy="1589442"/>
                  <a:chOff x="139854" y="2536116"/>
                  <a:chExt cx="2053362" cy="1589442"/>
                </a:xfrm>
              </p:grpSpPr>
              <p:sp>
                <p:nvSpPr>
                  <p:cNvPr id="448" name="Google Shape;448;p15"/>
                  <p:cNvSpPr txBox="1"/>
                  <p:nvPr/>
                </p:nvSpPr>
                <p:spPr>
                  <a:xfrm>
                    <a:off x="1197684" y="3319632"/>
                    <a:ext cx="419100" cy="369332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spcFirstLastPara="1" wrap="square" lIns="91425" tIns="45700" rIns="91425" bIns="45700" anchor="t" anchorCtr="0">
                    <a:spAutoFit/>
                  </a:bodyPr>
                  <a:lstStyle/>
                  <a:p>
                    <a:r>
                      <a:rPr lang="en-US" b="1">
                        <a:solidFill>
                          <a:schemeClr val="dk1"/>
                        </a:solidFill>
                        <a:latin typeface="Garamond"/>
                        <a:ea typeface="Garamond"/>
                        <a:cs typeface="Garamond"/>
                        <a:sym typeface="Garamond"/>
                      </a:rPr>
                      <a:t>C </a:t>
                    </a:r>
                    <a:endParaRPr/>
                  </a:p>
                </p:txBody>
              </p:sp>
              <p:sp>
                <p:nvSpPr>
                  <p:cNvPr id="449" name="Google Shape;449;p15"/>
                  <p:cNvSpPr txBox="1"/>
                  <p:nvPr/>
                </p:nvSpPr>
                <p:spPr>
                  <a:xfrm>
                    <a:off x="587190" y="3307980"/>
                    <a:ext cx="419100" cy="369332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spcFirstLastPara="1" wrap="square" lIns="91425" tIns="45700" rIns="91425" bIns="45700" anchor="t" anchorCtr="0">
                    <a:spAutoFit/>
                  </a:bodyPr>
                  <a:lstStyle/>
                  <a:p>
                    <a:r>
                      <a:rPr lang="en-US" b="1">
                        <a:solidFill>
                          <a:schemeClr val="dk1"/>
                        </a:solidFill>
                        <a:latin typeface="Garamond"/>
                        <a:ea typeface="Garamond"/>
                        <a:cs typeface="Garamond"/>
                        <a:sym typeface="Garamond"/>
                      </a:rPr>
                      <a:t>H </a:t>
                    </a:r>
                    <a:endParaRPr/>
                  </a:p>
                </p:txBody>
              </p:sp>
              <p:grpSp>
                <p:nvGrpSpPr>
                  <p:cNvPr id="450" name="Google Shape;450;p15"/>
                  <p:cNvGrpSpPr/>
                  <p:nvPr/>
                </p:nvGrpSpPr>
                <p:grpSpPr>
                  <a:xfrm>
                    <a:off x="139854" y="2536116"/>
                    <a:ext cx="2053362" cy="1589442"/>
                    <a:chOff x="139854" y="2536116"/>
                    <a:chExt cx="2053362" cy="1589442"/>
                  </a:xfrm>
                </p:grpSpPr>
                <p:sp>
                  <p:nvSpPr>
                    <p:cNvPr id="451" name="Google Shape;451;p15"/>
                    <p:cNvSpPr txBox="1"/>
                    <p:nvPr/>
                  </p:nvSpPr>
                  <p:spPr>
                    <a:xfrm>
                      <a:off x="1186032" y="2536116"/>
                      <a:ext cx="419100" cy="36933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spcFirstLastPara="1" wrap="square" lIns="91425" tIns="45700" rIns="91425" bIns="45700" anchor="t" anchorCtr="0">
                      <a:spAutoFit/>
                    </a:bodyPr>
                    <a:lstStyle/>
                    <a:p>
                      <a:r>
                        <a:rPr lang="en-US" b="1">
                          <a:solidFill>
                            <a:schemeClr val="dk1"/>
                          </a:solidFill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H </a:t>
                      </a:r>
                      <a:endParaRPr/>
                    </a:p>
                  </p:txBody>
                </p:sp>
                <p:grpSp>
                  <p:nvGrpSpPr>
                    <p:cNvPr id="452" name="Google Shape;452;p15"/>
                    <p:cNvGrpSpPr/>
                    <p:nvPr/>
                  </p:nvGrpSpPr>
                  <p:grpSpPr>
                    <a:xfrm>
                      <a:off x="139854" y="2537010"/>
                      <a:ext cx="2053362" cy="1588548"/>
                      <a:chOff x="139854" y="2537010"/>
                      <a:chExt cx="2053362" cy="1588548"/>
                    </a:xfrm>
                  </p:grpSpPr>
                  <p:sp>
                    <p:nvSpPr>
                      <p:cNvPr id="453" name="Google Shape;453;p15"/>
                      <p:cNvSpPr txBox="1"/>
                      <p:nvPr/>
                    </p:nvSpPr>
                    <p:spPr>
                      <a:xfrm>
                        <a:off x="598102" y="2910412"/>
                        <a:ext cx="368300" cy="3693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t" anchorCtr="0">
                        <a:spAutoFit/>
                      </a:bodyPr>
                      <a:lstStyle/>
                      <a:p>
                        <a:r>
                          <a:rPr lang="en-US" b="1">
                            <a:solidFill>
                              <a:schemeClr val="dk1"/>
                            </a:solidFill>
                            <a:latin typeface="Garamond"/>
                            <a:ea typeface="Garamond"/>
                            <a:cs typeface="Garamond"/>
                            <a:sym typeface="Garamond"/>
                          </a:rPr>
                          <a:t>C </a:t>
                        </a:r>
                        <a:endParaRPr/>
                      </a:p>
                    </p:txBody>
                  </p:sp>
                  <p:sp>
                    <p:nvSpPr>
                      <p:cNvPr id="454" name="Google Shape;454;p15"/>
                      <p:cNvSpPr txBox="1"/>
                      <p:nvPr/>
                    </p:nvSpPr>
                    <p:spPr>
                      <a:xfrm>
                        <a:off x="1189176" y="2927874"/>
                        <a:ext cx="419100" cy="3693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t" anchorCtr="0">
                        <a:spAutoFit/>
                      </a:bodyPr>
                      <a:lstStyle/>
                      <a:p>
                        <a:r>
                          <a:rPr lang="en-US" b="1">
                            <a:solidFill>
                              <a:schemeClr val="dk1"/>
                            </a:solidFill>
                            <a:latin typeface="Garamond"/>
                            <a:ea typeface="Garamond"/>
                            <a:cs typeface="Garamond"/>
                            <a:sym typeface="Garamond"/>
                          </a:rPr>
                          <a:t>C </a:t>
                        </a:r>
                        <a:endParaRPr/>
                      </a:p>
                    </p:txBody>
                  </p:sp>
                  <p:sp>
                    <p:nvSpPr>
                      <p:cNvPr id="455" name="Google Shape;455;p15"/>
                      <p:cNvSpPr txBox="1"/>
                      <p:nvPr/>
                    </p:nvSpPr>
                    <p:spPr>
                      <a:xfrm>
                        <a:off x="1760676" y="2918349"/>
                        <a:ext cx="410796" cy="3693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t" anchorCtr="0">
                        <a:spAutoFit/>
                      </a:bodyPr>
                      <a:lstStyle/>
                      <a:p>
                        <a:r>
                          <a:rPr lang="en-US" b="1">
                            <a:solidFill>
                              <a:schemeClr val="dk1"/>
                            </a:solidFill>
                            <a:latin typeface="Garamond"/>
                            <a:ea typeface="Garamond"/>
                            <a:cs typeface="Garamond"/>
                            <a:sym typeface="Garamond"/>
                          </a:rPr>
                          <a:t>C </a:t>
                        </a:r>
                        <a:endParaRPr/>
                      </a:p>
                    </p:txBody>
                  </p:sp>
                  <p:sp>
                    <p:nvSpPr>
                      <p:cNvPr id="456" name="Google Shape;456;p15"/>
                      <p:cNvSpPr txBox="1"/>
                      <p:nvPr/>
                    </p:nvSpPr>
                    <p:spPr>
                      <a:xfrm>
                        <a:off x="1774116" y="3331284"/>
                        <a:ext cx="419100" cy="3693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t" anchorCtr="0">
                        <a:spAutoFit/>
                      </a:bodyPr>
                      <a:lstStyle/>
                      <a:p>
                        <a:r>
                          <a:rPr lang="en-US" b="1">
                            <a:solidFill>
                              <a:schemeClr val="dk1"/>
                            </a:solidFill>
                            <a:latin typeface="Garamond"/>
                            <a:ea typeface="Garamond"/>
                            <a:cs typeface="Garamond"/>
                            <a:sym typeface="Garamond"/>
                          </a:rPr>
                          <a:t>H </a:t>
                        </a:r>
                        <a:endParaRPr/>
                      </a:p>
                    </p:txBody>
                  </p:sp>
                  <p:sp>
                    <p:nvSpPr>
                      <p:cNvPr id="457" name="Google Shape;457;p15"/>
                      <p:cNvSpPr txBox="1"/>
                      <p:nvPr/>
                    </p:nvSpPr>
                    <p:spPr>
                      <a:xfrm>
                        <a:off x="1774116" y="2537010"/>
                        <a:ext cx="419100" cy="3693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t" anchorCtr="0">
                        <a:spAutoFit/>
                      </a:bodyPr>
                      <a:lstStyle/>
                      <a:p>
                        <a:r>
                          <a:rPr lang="en-US" b="1">
                            <a:solidFill>
                              <a:schemeClr val="dk1"/>
                            </a:solidFill>
                            <a:latin typeface="Garamond"/>
                            <a:ea typeface="Garamond"/>
                            <a:cs typeface="Garamond"/>
                            <a:sym typeface="Garamond"/>
                          </a:rPr>
                          <a:t>H </a:t>
                        </a:r>
                        <a:endParaRPr/>
                      </a:p>
                    </p:txBody>
                  </p:sp>
                  <p:sp>
                    <p:nvSpPr>
                      <p:cNvPr id="458" name="Google Shape;458;p15"/>
                      <p:cNvSpPr txBox="1"/>
                      <p:nvPr/>
                    </p:nvSpPr>
                    <p:spPr>
                      <a:xfrm>
                        <a:off x="598842" y="2537010"/>
                        <a:ext cx="419100" cy="3693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t" anchorCtr="0">
                        <a:spAutoFit/>
                      </a:bodyPr>
                      <a:lstStyle/>
                      <a:p>
                        <a:r>
                          <a:rPr lang="en-US" b="1">
                            <a:solidFill>
                              <a:schemeClr val="dk1"/>
                            </a:solidFill>
                            <a:latin typeface="Garamond"/>
                            <a:ea typeface="Garamond"/>
                            <a:cs typeface="Garamond"/>
                            <a:sym typeface="Garamond"/>
                          </a:rPr>
                          <a:t>H </a:t>
                        </a:r>
                        <a:endParaRPr/>
                      </a:p>
                    </p:txBody>
                  </p:sp>
                  <p:sp>
                    <p:nvSpPr>
                      <p:cNvPr id="459" name="Google Shape;459;p15"/>
                      <p:cNvSpPr txBox="1"/>
                      <p:nvPr/>
                    </p:nvSpPr>
                    <p:spPr>
                      <a:xfrm>
                        <a:off x="139854" y="2874994"/>
                        <a:ext cx="419100" cy="3693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t" anchorCtr="0">
                        <a:spAutoFit/>
                      </a:bodyPr>
                      <a:lstStyle/>
                      <a:p>
                        <a:r>
                          <a:rPr lang="en-US" b="1">
                            <a:solidFill>
                              <a:schemeClr val="dk1"/>
                            </a:solidFill>
                            <a:latin typeface="Garamond"/>
                            <a:ea typeface="Garamond"/>
                            <a:cs typeface="Garamond"/>
                            <a:sym typeface="Garamond"/>
                          </a:rPr>
                          <a:t>H </a:t>
                        </a:r>
                        <a:endParaRPr/>
                      </a:p>
                    </p:txBody>
                  </p:sp>
                  <p:sp>
                    <p:nvSpPr>
                      <p:cNvPr id="460" name="Google Shape;460;p15"/>
                      <p:cNvSpPr txBox="1"/>
                      <p:nvPr/>
                    </p:nvSpPr>
                    <p:spPr>
                      <a:xfrm>
                        <a:off x="810858" y="3742770"/>
                        <a:ext cx="419100" cy="3693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t" anchorCtr="0">
                        <a:spAutoFit/>
                      </a:bodyPr>
                      <a:lstStyle/>
                      <a:p>
                        <a:r>
                          <a:rPr lang="en-US" b="1">
                            <a:solidFill>
                              <a:schemeClr val="dk1"/>
                            </a:solidFill>
                            <a:latin typeface="Garamond"/>
                            <a:ea typeface="Garamond"/>
                            <a:cs typeface="Garamond"/>
                            <a:sym typeface="Garamond"/>
                          </a:rPr>
                          <a:t>H </a:t>
                        </a:r>
                        <a:endParaRPr/>
                      </a:p>
                    </p:txBody>
                  </p:sp>
                  <p:sp>
                    <p:nvSpPr>
                      <p:cNvPr id="461" name="Google Shape;461;p15"/>
                      <p:cNvSpPr txBox="1"/>
                      <p:nvPr/>
                    </p:nvSpPr>
                    <p:spPr>
                      <a:xfrm>
                        <a:off x="1214268" y="3756226"/>
                        <a:ext cx="419100" cy="3693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t" anchorCtr="0">
                        <a:spAutoFit/>
                      </a:bodyPr>
                      <a:lstStyle/>
                      <a:p>
                        <a:r>
                          <a:rPr lang="en-US" b="1">
                            <a:solidFill>
                              <a:schemeClr val="dk1"/>
                            </a:solidFill>
                            <a:latin typeface="Garamond"/>
                            <a:ea typeface="Garamond"/>
                            <a:cs typeface="Garamond"/>
                            <a:sym typeface="Garamond"/>
                          </a:rPr>
                          <a:t>H </a:t>
                        </a:r>
                        <a:endParaRPr/>
                      </a:p>
                    </p:txBody>
                  </p:sp>
                  <p:sp>
                    <p:nvSpPr>
                      <p:cNvPr id="462" name="Google Shape;462;p15"/>
                      <p:cNvSpPr txBox="1"/>
                      <p:nvPr/>
                    </p:nvSpPr>
                    <p:spPr>
                      <a:xfrm>
                        <a:off x="1523106" y="3743664"/>
                        <a:ext cx="419100" cy="3693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t" anchorCtr="0">
                        <a:spAutoFit/>
                      </a:bodyPr>
                      <a:lstStyle/>
                      <a:p>
                        <a:r>
                          <a:rPr lang="en-US" b="1">
                            <a:solidFill>
                              <a:schemeClr val="dk1"/>
                            </a:solidFill>
                            <a:latin typeface="Garamond"/>
                            <a:ea typeface="Garamond"/>
                            <a:cs typeface="Garamond"/>
                            <a:sym typeface="Garamond"/>
                          </a:rPr>
                          <a:t>H </a:t>
                        </a:r>
                        <a:endParaRPr/>
                      </a:p>
                    </p:txBody>
                  </p:sp>
                </p:grpSp>
              </p:grpSp>
            </p:grpSp>
          </p:grpSp>
          <p:grpSp>
            <p:nvGrpSpPr>
              <p:cNvPr id="463" name="Google Shape;463;p15"/>
              <p:cNvGrpSpPr/>
              <p:nvPr/>
            </p:nvGrpSpPr>
            <p:grpSpPr>
              <a:xfrm>
                <a:off x="414453" y="2797850"/>
                <a:ext cx="1860285" cy="1054868"/>
                <a:chOff x="414453" y="2797851"/>
                <a:chExt cx="1860285" cy="1054868"/>
              </a:xfrm>
            </p:grpSpPr>
            <p:sp>
              <p:nvSpPr>
                <p:cNvPr id="464" name="Google Shape;464;p15"/>
                <p:cNvSpPr/>
                <p:nvPr/>
              </p:nvSpPr>
              <p:spPr>
                <a:xfrm rot="5400000">
                  <a:off x="1258955" y="3291166"/>
                  <a:ext cx="228423" cy="44444"/>
                </a:xfrm>
                <a:prstGeom prst="mathMinus">
                  <a:avLst>
                    <a:gd name="adj1" fmla="val 23520"/>
                  </a:avLst>
                </a:prstGeom>
                <a:solidFill>
                  <a:schemeClr val="dk1"/>
                </a:solidFill>
                <a:ln w="254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algn="ctr"/>
                  <a:endParaRPr b="1">
                    <a:solidFill>
                      <a:schemeClr val="lt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grpSp>
              <p:nvGrpSpPr>
                <p:cNvPr id="465" name="Google Shape;465;p15"/>
                <p:cNvGrpSpPr/>
                <p:nvPr/>
              </p:nvGrpSpPr>
              <p:grpSpPr>
                <a:xfrm>
                  <a:off x="414453" y="2797850"/>
                  <a:ext cx="1860285" cy="1054868"/>
                  <a:chOff x="414453" y="2797851"/>
                  <a:chExt cx="1860285" cy="1054868"/>
                </a:xfrm>
              </p:grpSpPr>
              <p:sp>
                <p:nvSpPr>
                  <p:cNvPr id="466" name="Google Shape;466;p15"/>
                  <p:cNvSpPr/>
                  <p:nvPr/>
                </p:nvSpPr>
                <p:spPr>
                  <a:xfrm rot="5400000">
                    <a:off x="659759" y="2889047"/>
                    <a:ext cx="228423" cy="46030"/>
                  </a:xfrm>
                  <a:prstGeom prst="mathMinus">
                    <a:avLst>
                      <a:gd name="adj1" fmla="val 23520"/>
                    </a:avLst>
                  </a:prstGeom>
                  <a:solidFill>
                    <a:schemeClr val="dk1"/>
                  </a:solidFill>
                  <a:ln w="25400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algn="ctr"/>
                    <a:endParaRPr b="1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  <p:sp>
                <p:nvSpPr>
                  <p:cNvPr id="467" name="Google Shape;467;p15"/>
                  <p:cNvSpPr/>
                  <p:nvPr/>
                </p:nvSpPr>
                <p:spPr>
                  <a:xfrm>
                    <a:off x="958887" y="3081793"/>
                    <a:ext cx="228567" cy="44416"/>
                  </a:xfrm>
                  <a:prstGeom prst="mathMinus">
                    <a:avLst>
                      <a:gd name="adj1" fmla="val 23520"/>
                    </a:avLst>
                  </a:prstGeom>
                  <a:solidFill>
                    <a:schemeClr val="dk1"/>
                  </a:solidFill>
                  <a:ln w="25400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algn="ctr"/>
                    <a:endParaRPr b="1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  <p:sp>
                <p:nvSpPr>
                  <p:cNvPr id="468" name="Google Shape;468;p15"/>
                  <p:cNvSpPr/>
                  <p:nvPr/>
                </p:nvSpPr>
                <p:spPr>
                  <a:xfrm>
                    <a:off x="414453" y="3080207"/>
                    <a:ext cx="228567" cy="46001"/>
                  </a:xfrm>
                  <a:prstGeom prst="mathMinus">
                    <a:avLst>
                      <a:gd name="adj1" fmla="val 23520"/>
                    </a:avLst>
                  </a:prstGeom>
                  <a:solidFill>
                    <a:schemeClr val="dk1"/>
                  </a:solidFill>
                  <a:ln w="25400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algn="ctr"/>
                    <a:endParaRPr b="1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  <p:sp>
                <p:nvSpPr>
                  <p:cNvPr id="469" name="Google Shape;469;p15"/>
                  <p:cNvSpPr/>
                  <p:nvPr/>
                </p:nvSpPr>
                <p:spPr>
                  <a:xfrm rot="5400000">
                    <a:off x="648648" y="3279269"/>
                    <a:ext cx="228423" cy="46031"/>
                  </a:xfrm>
                  <a:prstGeom prst="mathMinus">
                    <a:avLst>
                      <a:gd name="adj1" fmla="val 23520"/>
                    </a:avLst>
                  </a:prstGeom>
                  <a:solidFill>
                    <a:schemeClr val="dk1"/>
                  </a:solidFill>
                  <a:ln w="25400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algn="ctr"/>
                    <a:endParaRPr b="1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  <p:grpSp>
                <p:nvGrpSpPr>
                  <p:cNvPr id="470" name="Google Shape;470;p15"/>
                  <p:cNvGrpSpPr/>
                  <p:nvPr/>
                </p:nvGrpSpPr>
                <p:grpSpPr>
                  <a:xfrm>
                    <a:off x="1373167" y="2808954"/>
                    <a:ext cx="901570" cy="609128"/>
                    <a:chOff x="1373168" y="2808954"/>
                    <a:chExt cx="901570" cy="609128"/>
                  </a:xfrm>
                </p:grpSpPr>
                <p:sp>
                  <p:nvSpPr>
                    <p:cNvPr id="471" name="Google Shape;471;p15"/>
                    <p:cNvSpPr/>
                    <p:nvPr/>
                  </p:nvSpPr>
                  <p:spPr>
                    <a:xfrm>
                      <a:off x="2046171" y="3081793"/>
                      <a:ext cx="228567" cy="46002"/>
                    </a:xfrm>
                    <a:prstGeom prst="mathMinus">
                      <a:avLst>
                        <a:gd name="adj1" fmla="val 23520"/>
                      </a:avLst>
                    </a:prstGeom>
                    <a:solidFill>
                      <a:schemeClr val="dk1"/>
                    </a:solidFill>
                    <a:ln w="254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algn="ctr"/>
                      <a:endParaRPr b="1">
                        <a:solidFill>
                          <a:schemeClr val="lt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p:txBody>
                </p:sp>
                <p:sp>
                  <p:nvSpPr>
                    <p:cNvPr id="472" name="Google Shape;472;p15"/>
                    <p:cNvSpPr/>
                    <p:nvPr/>
                  </p:nvSpPr>
                  <p:spPr>
                    <a:xfrm rot="5400000">
                      <a:off x="1824819" y="3280855"/>
                      <a:ext cx="228423" cy="46030"/>
                    </a:xfrm>
                    <a:prstGeom prst="mathMinus">
                      <a:avLst>
                        <a:gd name="adj1" fmla="val 23520"/>
                      </a:avLst>
                    </a:prstGeom>
                    <a:solidFill>
                      <a:schemeClr val="dk1"/>
                    </a:solidFill>
                    <a:ln w="254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algn="ctr"/>
                      <a:endParaRPr b="1">
                        <a:solidFill>
                          <a:schemeClr val="lt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p:txBody>
                </p:sp>
                <p:sp>
                  <p:nvSpPr>
                    <p:cNvPr id="473" name="Google Shape;473;p15"/>
                    <p:cNvSpPr/>
                    <p:nvPr/>
                  </p:nvSpPr>
                  <p:spPr>
                    <a:xfrm rot="5400000">
                      <a:off x="1281971" y="2900150"/>
                      <a:ext cx="228423" cy="46030"/>
                    </a:xfrm>
                    <a:prstGeom prst="mathMinus">
                      <a:avLst>
                        <a:gd name="adj1" fmla="val 23520"/>
                      </a:avLst>
                    </a:prstGeom>
                    <a:solidFill>
                      <a:schemeClr val="dk1"/>
                    </a:solidFill>
                    <a:ln w="254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algn="ctr"/>
                      <a:endParaRPr b="1">
                        <a:solidFill>
                          <a:schemeClr val="lt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p:txBody>
                </p:sp>
                <p:sp>
                  <p:nvSpPr>
                    <p:cNvPr id="474" name="Google Shape;474;p15"/>
                    <p:cNvSpPr/>
                    <p:nvPr/>
                  </p:nvSpPr>
                  <p:spPr>
                    <a:xfrm rot="5400000">
                      <a:off x="1813707" y="2911255"/>
                      <a:ext cx="228423" cy="46031"/>
                    </a:xfrm>
                    <a:prstGeom prst="mathMinus">
                      <a:avLst>
                        <a:gd name="adj1" fmla="val 23520"/>
                      </a:avLst>
                    </a:prstGeom>
                    <a:solidFill>
                      <a:schemeClr val="dk1"/>
                    </a:solidFill>
                    <a:ln w="254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algn="ctr"/>
                      <a:endParaRPr b="1">
                        <a:solidFill>
                          <a:schemeClr val="lt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p:txBody>
                </p:sp>
              </p:grpSp>
              <p:sp>
                <p:nvSpPr>
                  <p:cNvPr id="475" name="Google Shape;475;p15"/>
                  <p:cNvSpPr/>
                  <p:nvPr/>
                </p:nvSpPr>
                <p:spPr>
                  <a:xfrm rot="2700000">
                    <a:off x="1443079" y="3690906"/>
                    <a:ext cx="228423" cy="44444"/>
                  </a:xfrm>
                  <a:prstGeom prst="mathMinus">
                    <a:avLst>
                      <a:gd name="adj1" fmla="val 23520"/>
                    </a:avLst>
                  </a:prstGeom>
                  <a:solidFill>
                    <a:schemeClr val="dk1"/>
                  </a:solidFill>
                  <a:ln w="25400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algn="ctr"/>
                    <a:endParaRPr b="1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  <p:sp>
                <p:nvSpPr>
                  <p:cNvPr id="476" name="Google Shape;476;p15"/>
                  <p:cNvSpPr/>
                  <p:nvPr/>
                </p:nvSpPr>
                <p:spPr>
                  <a:xfrm rot="5400000">
                    <a:off x="1269273" y="3715492"/>
                    <a:ext cx="228423" cy="46030"/>
                  </a:xfrm>
                  <a:prstGeom prst="mathMinus">
                    <a:avLst>
                      <a:gd name="adj1" fmla="val 23520"/>
                    </a:avLst>
                  </a:prstGeom>
                  <a:solidFill>
                    <a:schemeClr val="dk1"/>
                  </a:solidFill>
                  <a:ln w="25400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algn="ctr"/>
                    <a:endParaRPr b="1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  <p:sp>
                <p:nvSpPr>
                  <p:cNvPr id="477" name="Google Shape;477;p15"/>
                  <p:cNvSpPr/>
                  <p:nvPr/>
                </p:nvSpPr>
                <p:spPr>
                  <a:xfrm rot="8100000" flipH="1">
                    <a:off x="1050229" y="3690112"/>
                    <a:ext cx="228423" cy="46030"/>
                  </a:xfrm>
                  <a:prstGeom prst="mathMinus">
                    <a:avLst>
                      <a:gd name="adj1" fmla="val 23520"/>
                    </a:avLst>
                  </a:prstGeom>
                  <a:solidFill>
                    <a:schemeClr val="dk1"/>
                  </a:solidFill>
                  <a:ln w="25400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algn="ctr"/>
                    <a:endParaRPr b="1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</p:grpSp>
          </p:grpSp>
        </p:grpSp>
      </p:grpSp>
      <p:sp>
        <p:nvSpPr>
          <p:cNvPr id="478" name="Google Shape;478;p15"/>
          <p:cNvSpPr txBox="1"/>
          <p:nvPr/>
        </p:nvSpPr>
        <p:spPr>
          <a:xfrm>
            <a:off x="7620000" y="2286001"/>
            <a:ext cx="137160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en-US" sz="24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HOẶC</a:t>
            </a:r>
            <a:endParaRPr/>
          </a:p>
        </p:txBody>
      </p:sp>
      <p:grpSp>
        <p:nvGrpSpPr>
          <p:cNvPr id="479" name="Google Shape;479;p15"/>
          <p:cNvGrpSpPr/>
          <p:nvPr/>
        </p:nvGrpSpPr>
        <p:grpSpPr>
          <a:xfrm>
            <a:off x="9144000" y="2133600"/>
            <a:ext cx="1225550" cy="742290"/>
            <a:chOff x="7696200" y="3048000"/>
            <a:chExt cx="609600" cy="448130"/>
          </a:xfrm>
        </p:grpSpPr>
        <p:cxnSp>
          <p:nvCxnSpPr>
            <p:cNvPr id="480" name="Google Shape;480;p15"/>
            <p:cNvCxnSpPr/>
            <p:nvPr/>
          </p:nvCxnSpPr>
          <p:spPr>
            <a:xfrm>
              <a:off x="7696200" y="3048000"/>
              <a:ext cx="304800" cy="152555"/>
            </a:xfrm>
            <a:prstGeom prst="straightConnector1">
              <a:avLst/>
            </a:prstGeom>
            <a:noFill/>
            <a:ln w="2857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481" name="Google Shape;481;p15"/>
            <p:cNvCxnSpPr/>
            <p:nvPr/>
          </p:nvCxnSpPr>
          <p:spPr>
            <a:xfrm flipH="1">
              <a:off x="8001000" y="3048000"/>
              <a:ext cx="304800" cy="152555"/>
            </a:xfrm>
            <a:prstGeom prst="straightConnector1">
              <a:avLst/>
            </a:prstGeom>
            <a:noFill/>
            <a:ln w="2857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482" name="Google Shape;482;p15"/>
            <p:cNvCxnSpPr/>
            <p:nvPr/>
          </p:nvCxnSpPr>
          <p:spPr>
            <a:xfrm rot="5400000">
              <a:off x="7846857" y="3341987"/>
              <a:ext cx="305110" cy="3175"/>
            </a:xfrm>
            <a:prstGeom prst="straightConnector1">
              <a:avLst/>
            </a:prstGeom>
            <a:noFill/>
            <a:ln w="2857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cxnSp>
        <p:nvCxnSpPr>
          <p:cNvPr id="483" name="Google Shape;483;p15"/>
          <p:cNvCxnSpPr/>
          <p:nvPr/>
        </p:nvCxnSpPr>
        <p:spPr>
          <a:xfrm>
            <a:off x="1524000" y="3669632"/>
            <a:ext cx="91440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</p:cxnSp>
      <p:cxnSp>
        <p:nvCxnSpPr>
          <p:cNvPr id="484" name="Google Shape;484;p15"/>
          <p:cNvCxnSpPr/>
          <p:nvPr/>
        </p:nvCxnSpPr>
        <p:spPr>
          <a:xfrm>
            <a:off x="1524000" y="5486400"/>
            <a:ext cx="91440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</p:cxnSp>
      <p:grpSp>
        <p:nvGrpSpPr>
          <p:cNvPr id="485" name="Google Shape;485;p15"/>
          <p:cNvGrpSpPr/>
          <p:nvPr/>
        </p:nvGrpSpPr>
        <p:grpSpPr>
          <a:xfrm>
            <a:off x="4572000" y="2133600"/>
            <a:ext cx="2819400" cy="1079796"/>
            <a:chOff x="3048000" y="2907716"/>
            <a:chExt cx="2819400" cy="1079796"/>
          </a:xfrm>
        </p:grpSpPr>
        <p:sp>
          <p:nvSpPr>
            <p:cNvPr id="486" name="Google Shape;486;p15"/>
            <p:cNvSpPr txBox="1"/>
            <p:nvPr/>
          </p:nvSpPr>
          <p:spPr>
            <a:xfrm>
              <a:off x="3048000" y="2907716"/>
              <a:ext cx="2819400" cy="52322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r>
                <a:rPr lang="en-US" sz="2800" b="1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H</a:t>
              </a:r>
              <a:r>
                <a:rPr lang="en-US" sz="2800" b="1" baseline="-25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3</a:t>
              </a:r>
              <a:r>
                <a:rPr lang="en-US" sz="2800" b="1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 – CH – CH</a:t>
              </a:r>
              <a:r>
                <a:rPr lang="en-US" sz="2800" b="1" baseline="-25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3</a:t>
              </a:r>
              <a:endParaRPr sz="2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grpSp>
          <p:nvGrpSpPr>
            <p:cNvPr id="487" name="Google Shape;487;p15"/>
            <p:cNvGrpSpPr/>
            <p:nvPr/>
          </p:nvGrpSpPr>
          <p:grpSpPr>
            <a:xfrm>
              <a:off x="4026318" y="3364360"/>
              <a:ext cx="890587" cy="623152"/>
              <a:chOff x="4026318" y="3364360"/>
              <a:chExt cx="890587" cy="623152"/>
            </a:xfrm>
          </p:grpSpPr>
          <p:sp>
            <p:nvSpPr>
              <p:cNvPr id="488" name="Google Shape;488;p15"/>
              <p:cNvSpPr txBox="1"/>
              <p:nvPr/>
            </p:nvSpPr>
            <p:spPr>
              <a:xfrm>
                <a:off x="4026318" y="3525847"/>
                <a:ext cx="890587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r>
                  <a:rPr lang="en-US" sz="2400" b="1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CH</a:t>
                </a:r>
                <a:r>
                  <a:rPr lang="en-US" sz="2400" b="1" baseline="-25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3</a:t>
                </a:r>
                <a:endParaRPr sz="2400" b="1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cxnSp>
            <p:nvCxnSpPr>
              <p:cNvPr id="489" name="Google Shape;489;p15"/>
              <p:cNvCxnSpPr/>
              <p:nvPr/>
            </p:nvCxnSpPr>
            <p:spPr>
              <a:xfrm>
                <a:off x="4267200" y="3364360"/>
                <a:ext cx="0" cy="184809"/>
              </a:xfrm>
              <a:prstGeom prst="straightConnector1">
                <a:avLst/>
              </a:prstGeom>
              <a:noFill/>
              <a:ln w="2540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40000" dist="20000" dir="5400000" rotWithShape="0">
                  <a:srgbClr val="000000">
                    <a:alpha val="37647"/>
                  </a:srgbClr>
                </a:outerShdw>
              </a:effectLst>
            </p:spPr>
          </p:cxnSp>
        </p:grpSp>
      </p:grpSp>
      <p:cxnSp>
        <p:nvCxnSpPr>
          <p:cNvPr id="490" name="Google Shape;490;p15"/>
          <p:cNvCxnSpPr/>
          <p:nvPr/>
        </p:nvCxnSpPr>
        <p:spPr>
          <a:xfrm>
            <a:off x="1524000" y="1676400"/>
            <a:ext cx="91440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</p:cxnSp>
      <p:cxnSp>
        <p:nvCxnSpPr>
          <p:cNvPr id="491" name="Google Shape;491;p15"/>
          <p:cNvCxnSpPr/>
          <p:nvPr/>
        </p:nvCxnSpPr>
        <p:spPr>
          <a:xfrm>
            <a:off x="1524001" y="990600"/>
            <a:ext cx="9144001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</p:cxnSp>
      <p:cxnSp>
        <p:nvCxnSpPr>
          <p:cNvPr id="492" name="Google Shape;492;p15"/>
          <p:cNvCxnSpPr/>
          <p:nvPr/>
        </p:nvCxnSpPr>
        <p:spPr>
          <a:xfrm>
            <a:off x="4506745" y="990600"/>
            <a:ext cx="0" cy="58674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</p:cxnSp>
      <p:pic>
        <p:nvPicPr>
          <p:cNvPr id="493" name="Google Shape;493;p15" descr="Think, Pair, Share – phương pháp học tốt cho nhóm trẻ - CTH EDU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48315" y="1"/>
            <a:ext cx="1383798" cy="97601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E18EABE-F83F-BEB8-5A9F-7BEF7BDF6F2E}"/>
              </a:ext>
            </a:extLst>
          </p:cNvPr>
          <p:cNvSpPr txBox="1"/>
          <p:nvPr/>
        </p:nvSpPr>
        <p:spPr>
          <a:xfrm>
            <a:off x="8507210" y="1196092"/>
            <a:ext cx="24863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>
                <a:solidFill>
                  <a:srgbClr val="FF0000"/>
                </a:solidFill>
              </a:rPr>
              <a:t>CT KHUNG PHÂN TỬ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" name="Google Shape;498;p16"/>
          <p:cNvSpPr/>
          <p:nvPr/>
        </p:nvSpPr>
        <p:spPr>
          <a:xfrm>
            <a:off x="1524001" y="0"/>
            <a:ext cx="9144000" cy="990600"/>
          </a:xfrm>
          <a:prstGeom prst="rect">
            <a:avLst/>
          </a:prstGeom>
          <a:solidFill>
            <a:srgbClr val="632423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en-US" sz="3200" b="1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Viết CTCT thu gọn cho các CTCT khai triển sau:</a:t>
            </a:r>
            <a:endParaRPr sz="3200" b="1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99" name="Google Shape;499;p16"/>
          <p:cNvSpPr/>
          <p:nvPr/>
        </p:nvSpPr>
        <p:spPr>
          <a:xfrm>
            <a:off x="1524001" y="1143000"/>
            <a:ext cx="9144000" cy="5715000"/>
          </a:xfrm>
          <a:prstGeom prst="rect">
            <a:avLst/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endParaRPr sz="5400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500" name="Google Shape;500;p16"/>
          <p:cNvGraphicFramePr/>
          <p:nvPr>
            <p:extLst>
              <p:ext uri="{D42A27DB-BD31-4B8C-83A1-F6EECF244321}">
                <p14:modId xmlns:p14="http://schemas.microsoft.com/office/powerpoint/2010/main" val="582744290"/>
              </p:ext>
            </p:extLst>
          </p:nvPr>
        </p:nvGraphicFramePr>
        <p:xfrm>
          <a:off x="1524000" y="990600"/>
          <a:ext cx="9144000" cy="586740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297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72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92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800">
                        <a:solidFill>
                          <a:srgbClr val="FF33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782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i="1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01" name="Google Shape;501;p16"/>
          <p:cNvSpPr txBox="1"/>
          <p:nvPr/>
        </p:nvSpPr>
        <p:spPr>
          <a:xfrm>
            <a:off x="7315200" y="1524000"/>
            <a:ext cx="1828800" cy="369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endParaRPr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502" name="Google Shape;502;p16"/>
          <p:cNvSpPr txBox="1"/>
          <p:nvPr/>
        </p:nvSpPr>
        <p:spPr>
          <a:xfrm>
            <a:off x="4762332" y="1066651"/>
            <a:ext cx="2743200" cy="461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en-US" sz="2400" b="1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CTCT THU GỌN</a:t>
            </a:r>
            <a:endParaRPr/>
          </a:p>
        </p:txBody>
      </p:sp>
      <p:sp>
        <p:nvSpPr>
          <p:cNvPr id="503" name="Google Shape;503;p16"/>
          <p:cNvSpPr txBox="1"/>
          <p:nvPr/>
        </p:nvSpPr>
        <p:spPr>
          <a:xfrm>
            <a:off x="1524001" y="1066801"/>
            <a:ext cx="2998787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en-US" sz="2400" b="1">
                <a:solidFill>
                  <a:srgbClr val="FF33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CTCT KHAI TRIỂN</a:t>
            </a:r>
            <a:endParaRPr/>
          </a:p>
        </p:txBody>
      </p:sp>
      <p:grpSp>
        <p:nvGrpSpPr>
          <p:cNvPr id="504" name="Google Shape;504;p16"/>
          <p:cNvGrpSpPr/>
          <p:nvPr/>
        </p:nvGrpSpPr>
        <p:grpSpPr>
          <a:xfrm>
            <a:off x="1643064" y="5562601"/>
            <a:ext cx="2879725" cy="1329724"/>
            <a:chOff x="107580" y="2525358"/>
            <a:chExt cx="2879910" cy="1100914"/>
          </a:xfrm>
        </p:grpSpPr>
        <p:sp>
          <p:nvSpPr>
            <p:cNvPr id="505" name="Google Shape;505;p16"/>
            <p:cNvSpPr/>
            <p:nvPr/>
          </p:nvSpPr>
          <p:spPr>
            <a:xfrm>
              <a:off x="1469743" y="3070807"/>
              <a:ext cx="228615" cy="44687"/>
            </a:xfrm>
            <a:prstGeom prst="mathMinus">
              <a:avLst>
                <a:gd name="adj1" fmla="val 23520"/>
              </a:avLst>
            </a:prstGeom>
            <a:solidFill>
              <a:schemeClr val="dk1"/>
            </a:solidFill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algn="ctr"/>
              <a:endParaRPr b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grpSp>
          <p:nvGrpSpPr>
            <p:cNvPr id="506" name="Google Shape;506;p16"/>
            <p:cNvGrpSpPr/>
            <p:nvPr/>
          </p:nvGrpSpPr>
          <p:grpSpPr>
            <a:xfrm>
              <a:off x="107580" y="2525358"/>
              <a:ext cx="2879910" cy="1100914"/>
              <a:chOff x="107580" y="2536116"/>
              <a:chExt cx="2879910" cy="1100914"/>
            </a:xfrm>
          </p:grpSpPr>
          <p:grpSp>
            <p:nvGrpSpPr>
              <p:cNvPr id="507" name="Google Shape;507;p16"/>
              <p:cNvGrpSpPr/>
              <p:nvPr/>
            </p:nvGrpSpPr>
            <p:grpSpPr>
              <a:xfrm>
                <a:off x="107580" y="2536116"/>
                <a:ext cx="2879910" cy="1100914"/>
                <a:chOff x="107580" y="2536116"/>
                <a:chExt cx="2879910" cy="1100914"/>
              </a:xfrm>
            </p:grpSpPr>
            <p:sp>
              <p:nvSpPr>
                <p:cNvPr id="508" name="Google Shape;508;p16"/>
                <p:cNvSpPr txBox="1"/>
                <p:nvPr/>
              </p:nvSpPr>
              <p:spPr>
                <a:xfrm>
                  <a:off x="2154222" y="2936780"/>
                  <a:ext cx="425253" cy="30578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r>
                    <a:rPr lang="en-US" b="1">
                      <a:solidFill>
                        <a:schemeClr val="dk1"/>
                      </a:solidFill>
                      <a:latin typeface="Garamond"/>
                      <a:ea typeface="Garamond"/>
                      <a:cs typeface="Garamond"/>
                      <a:sym typeface="Garamond"/>
                    </a:rPr>
                    <a:t>O </a:t>
                  </a:r>
                  <a:endParaRPr/>
                </a:p>
              </p:txBody>
            </p:sp>
            <p:grpSp>
              <p:nvGrpSpPr>
                <p:cNvPr id="509" name="Google Shape;509;p16"/>
                <p:cNvGrpSpPr/>
                <p:nvPr/>
              </p:nvGrpSpPr>
              <p:grpSpPr>
                <a:xfrm>
                  <a:off x="107580" y="2536116"/>
                  <a:ext cx="2879910" cy="1100914"/>
                  <a:chOff x="107580" y="2536116"/>
                  <a:chExt cx="2879910" cy="1100914"/>
                </a:xfrm>
              </p:grpSpPr>
              <p:sp>
                <p:nvSpPr>
                  <p:cNvPr id="510" name="Google Shape;510;p16"/>
                  <p:cNvSpPr txBox="1"/>
                  <p:nvPr/>
                </p:nvSpPr>
                <p:spPr>
                  <a:xfrm>
                    <a:off x="1122378" y="3319632"/>
                    <a:ext cx="419100" cy="305746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spcFirstLastPara="1" wrap="square" lIns="91425" tIns="45700" rIns="91425" bIns="45700" anchor="t" anchorCtr="0">
                    <a:spAutoFit/>
                  </a:bodyPr>
                  <a:lstStyle/>
                  <a:p>
                    <a:r>
                      <a:rPr lang="en-US" b="1">
                        <a:solidFill>
                          <a:schemeClr val="dk1"/>
                        </a:solidFill>
                        <a:latin typeface="Garamond"/>
                        <a:ea typeface="Garamond"/>
                        <a:cs typeface="Garamond"/>
                        <a:sym typeface="Garamond"/>
                      </a:rPr>
                      <a:t>H </a:t>
                    </a:r>
                    <a:endParaRPr/>
                  </a:p>
                </p:txBody>
              </p:sp>
              <p:sp>
                <p:nvSpPr>
                  <p:cNvPr id="511" name="Google Shape;511;p16"/>
                  <p:cNvSpPr txBox="1"/>
                  <p:nvPr/>
                </p:nvSpPr>
                <p:spPr>
                  <a:xfrm>
                    <a:off x="587190" y="3307980"/>
                    <a:ext cx="419100" cy="305746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spcFirstLastPara="1" wrap="square" lIns="91425" tIns="45700" rIns="91425" bIns="45700" anchor="t" anchorCtr="0">
                    <a:spAutoFit/>
                  </a:bodyPr>
                  <a:lstStyle/>
                  <a:p>
                    <a:r>
                      <a:rPr lang="en-US" b="1">
                        <a:solidFill>
                          <a:schemeClr val="dk1"/>
                        </a:solidFill>
                        <a:latin typeface="Garamond"/>
                        <a:ea typeface="Garamond"/>
                        <a:cs typeface="Garamond"/>
                        <a:sym typeface="Garamond"/>
                      </a:rPr>
                      <a:t>H </a:t>
                    </a:r>
                    <a:endParaRPr/>
                  </a:p>
                </p:txBody>
              </p:sp>
              <p:grpSp>
                <p:nvGrpSpPr>
                  <p:cNvPr id="512" name="Google Shape;512;p16"/>
                  <p:cNvGrpSpPr/>
                  <p:nvPr/>
                </p:nvGrpSpPr>
                <p:grpSpPr>
                  <a:xfrm>
                    <a:off x="107580" y="2536116"/>
                    <a:ext cx="2879910" cy="1100914"/>
                    <a:chOff x="107580" y="2536116"/>
                    <a:chExt cx="2879910" cy="1100914"/>
                  </a:xfrm>
                </p:grpSpPr>
                <p:sp>
                  <p:nvSpPr>
                    <p:cNvPr id="513" name="Google Shape;513;p16"/>
                    <p:cNvSpPr txBox="1"/>
                    <p:nvPr/>
                  </p:nvSpPr>
                  <p:spPr>
                    <a:xfrm>
                      <a:off x="1099968" y="2536116"/>
                      <a:ext cx="419100" cy="305746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spcFirstLastPara="1" wrap="square" lIns="91425" tIns="45700" rIns="91425" bIns="45700" anchor="t" anchorCtr="0">
                      <a:spAutoFit/>
                    </a:bodyPr>
                    <a:lstStyle/>
                    <a:p>
                      <a:r>
                        <a:rPr lang="en-US" b="1">
                          <a:solidFill>
                            <a:schemeClr val="dk1"/>
                          </a:solidFill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H </a:t>
                      </a:r>
                      <a:endParaRPr/>
                    </a:p>
                  </p:txBody>
                </p:sp>
                <p:grpSp>
                  <p:nvGrpSpPr>
                    <p:cNvPr id="514" name="Google Shape;514;p16"/>
                    <p:cNvGrpSpPr/>
                    <p:nvPr/>
                  </p:nvGrpSpPr>
                  <p:grpSpPr>
                    <a:xfrm>
                      <a:off x="107580" y="2537010"/>
                      <a:ext cx="2879910" cy="1100020"/>
                      <a:chOff x="107580" y="2537010"/>
                      <a:chExt cx="2879910" cy="1100020"/>
                    </a:xfrm>
                  </p:grpSpPr>
                  <p:sp>
                    <p:nvSpPr>
                      <p:cNvPr id="515" name="Google Shape;515;p16"/>
                      <p:cNvSpPr txBox="1"/>
                      <p:nvPr/>
                    </p:nvSpPr>
                    <p:spPr>
                      <a:xfrm>
                        <a:off x="598102" y="2928225"/>
                        <a:ext cx="368300" cy="30574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t" anchorCtr="0">
                        <a:spAutoFit/>
                      </a:bodyPr>
                      <a:lstStyle/>
                      <a:p>
                        <a:r>
                          <a:rPr lang="en-US" b="1">
                            <a:solidFill>
                              <a:schemeClr val="dk1"/>
                            </a:solidFill>
                            <a:latin typeface="Garamond"/>
                            <a:ea typeface="Garamond"/>
                            <a:cs typeface="Garamond"/>
                            <a:sym typeface="Garamond"/>
                          </a:rPr>
                          <a:t>C </a:t>
                        </a:r>
                        <a:endParaRPr/>
                      </a:p>
                    </p:txBody>
                  </p:sp>
                  <p:sp>
                    <p:nvSpPr>
                      <p:cNvPr id="516" name="Google Shape;516;p16"/>
                      <p:cNvSpPr txBox="1"/>
                      <p:nvPr/>
                    </p:nvSpPr>
                    <p:spPr>
                      <a:xfrm>
                        <a:off x="1124628" y="2927874"/>
                        <a:ext cx="419100" cy="30574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t" anchorCtr="0">
                        <a:spAutoFit/>
                      </a:bodyPr>
                      <a:lstStyle/>
                      <a:p>
                        <a:r>
                          <a:rPr lang="en-US" b="1">
                            <a:solidFill>
                              <a:schemeClr val="dk1"/>
                            </a:solidFill>
                            <a:latin typeface="Garamond"/>
                            <a:ea typeface="Garamond"/>
                            <a:cs typeface="Garamond"/>
                            <a:sym typeface="Garamond"/>
                          </a:rPr>
                          <a:t>C </a:t>
                        </a:r>
                        <a:endParaRPr/>
                      </a:p>
                    </p:txBody>
                  </p:sp>
                  <p:sp>
                    <p:nvSpPr>
                      <p:cNvPr id="517" name="Google Shape;517;p16"/>
                      <p:cNvSpPr txBox="1"/>
                      <p:nvPr/>
                    </p:nvSpPr>
                    <p:spPr>
                      <a:xfrm>
                        <a:off x="1674612" y="2936162"/>
                        <a:ext cx="410796" cy="30574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t" anchorCtr="0">
                        <a:spAutoFit/>
                      </a:bodyPr>
                      <a:lstStyle/>
                      <a:p>
                        <a:r>
                          <a:rPr lang="en-US" b="1">
                            <a:solidFill>
                              <a:schemeClr val="dk1"/>
                            </a:solidFill>
                            <a:latin typeface="Garamond"/>
                            <a:ea typeface="Garamond"/>
                            <a:cs typeface="Garamond"/>
                            <a:sym typeface="Garamond"/>
                          </a:rPr>
                          <a:t>C </a:t>
                        </a:r>
                        <a:endParaRPr/>
                      </a:p>
                    </p:txBody>
                  </p:sp>
                  <p:sp>
                    <p:nvSpPr>
                      <p:cNvPr id="518" name="Google Shape;518;p16"/>
                      <p:cNvSpPr txBox="1"/>
                      <p:nvPr/>
                    </p:nvSpPr>
                    <p:spPr>
                      <a:xfrm>
                        <a:off x="1677294" y="3331284"/>
                        <a:ext cx="419100" cy="30574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t" anchorCtr="0">
                        <a:spAutoFit/>
                      </a:bodyPr>
                      <a:lstStyle/>
                      <a:p>
                        <a:r>
                          <a:rPr lang="en-US" b="1">
                            <a:solidFill>
                              <a:schemeClr val="dk1"/>
                            </a:solidFill>
                            <a:latin typeface="Garamond"/>
                            <a:ea typeface="Garamond"/>
                            <a:cs typeface="Garamond"/>
                            <a:sym typeface="Garamond"/>
                          </a:rPr>
                          <a:t>H </a:t>
                        </a:r>
                        <a:endParaRPr/>
                      </a:p>
                    </p:txBody>
                  </p:sp>
                  <p:sp>
                    <p:nvSpPr>
                      <p:cNvPr id="519" name="Google Shape;519;p16"/>
                      <p:cNvSpPr txBox="1"/>
                      <p:nvPr/>
                    </p:nvSpPr>
                    <p:spPr>
                      <a:xfrm>
                        <a:off x="1645020" y="2545917"/>
                        <a:ext cx="419100" cy="30574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t" anchorCtr="0">
                        <a:spAutoFit/>
                      </a:bodyPr>
                      <a:lstStyle/>
                      <a:p>
                        <a:r>
                          <a:rPr lang="en-US" b="1">
                            <a:solidFill>
                              <a:schemeClr val="dk1"/>
                            </a:solidFill>
                            <a:latin typeface="Garamond"/>
                            <a:ea typeface="Garamond"/>
                            <a:cs typeface="Garamond"/>
                            <a:sym typeface="Garamond"/>
                          </a:rPr>
                          <a:t>H </a:t>
                        </a:r>
                        <a:endParaRPr/>
                      </a:p>
                    </p:txBody>
                  </p:sp>
                  <p:sp>
                    <p:nvSpPr>
                      <p:cNvPr id="520" name="Google Shape;520;p16"/>
                      <p:cNvSpPr txBox="1"/>
                      <p:nvPr/>
                    </p:nvSpPr>
                    <p:spPr>
                      <a:xfrm>
                        <a:off x="598842" y="2537010"/>
                        <a:ext cx="419100" cy="30574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t" anchorCtr="0">
                        <a:spAutoFit/>
                      </a:bodyPr>
                      <a:lstStyle/>
                      <a:p>
                        <a:r>
                          <a:rPr lang="en-US" b="1">
                            <a:solidFill>
                              <a:schemeClr val="dk1"/>
                            </a:solidFill>
                            <a:latin typeface="Garamond"/>
                            <a:ea typeface="Garamond"/>
                            <a:cs typeface="Garamond"/>
                            <a:sym typeface="Garamond"/>
                          </a:rPr>
                          <a:t>H </a:t>
                        </a:r>
                        <a:endParaRPr/>
                      </a:p>
                    </p:txBody>
                  </p:sp>
                  <p:sp>
                    <p:nvSpPr>
                      <p:cNvPr id="521" name="Google Shape;521;p16"/>
                      <p:cNvSpPr txBox="1"/>
                      <p:nvPr/>
                    </p:nvSpPr>
                    <p:spPr>
                      <a:xfrm>
                        <a:off x="107580" y="2937340"/>
                        <a:ext cx="419100" cy="30574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t" anchorCtr="0">
                        <a:spAutoFit/>
                      </a:bodyPr>
                      <a:lstStyle/>
                      <a:p>
                        <a:r>
                          <a:rPr lang="en-US" b="1">
                            <a:solidFill>
                              <a:schemeClr val="dk1"/>
                            </a:solidFill>
                            <a:latin typeface="Garamond"/>
                            <a:ea typeface="Garamond"/>
                            <a:cs typeface="Garamond"/>
                            <a:sym typeface="Garamond"/>
                          </a:rPr>
                          <a:t>H </a:t>
                        </a:r>
                        <a:endParaRPr/>
                      </a:p>
                    </p:txBody>
                  </p:sp>
                  <p:sp>
                    <p:nvSpPr>
                      <p:cNvPr id="522" name="Google Shape;522;p16"/>
                      <p:cNvSpPr txBox="1"/>
                      <p:nvPr/>
                    </p:nvSpPr>
                    <p:spPr>
                      <a:xfrm>
                        <a:off x="2568390" y="2935410"/>
                        <a:ext cx="419100" cy="30574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t" anchorCtr="0">
                        <a:spAutoFit/>
                      </a:bodyPr>
                      <a:lstStyle/>
                      <a:p>
                        <a:r>
                          <a:rPr lang="en-US" b="1">
                            <a:solidFill>
                              <a:schemeClr val="dk1"/>
                            </a:solidFill>
                            <a:latin typeface="Garamond"/>
                            <a:ea typeface="Garamond"/>
                            <a:cs typeface="Garamond"/>
                            <a:sym typeface="Garamond"/>
                          </a:rPr>
                          <a:t>H </a:t>
                        </a:r>
                        <a:endParaRPr/>
                      </a:p>
                    </p:txBody>
                  </p:sp>
                </p:grpSp>
              </p:grpSp>
            </p:grpSp>
          </p:grpSp>
          <p:grpSp>
            <p:nvGrpSpPr>
              <p:cNvPr id="523" name="Google Shape;523;p16"/>
              <p:cNvGrpSpPr/>
              <p:nvPr/>
            </p:nvGrpSpPr>
            <p:grpSpPr>
              <a:xfrm>
                <a:off x="413987" y="2797670"/>
                <a:ext cx="2254395" cy="603279"/>
                <a:chOff x="413987" y="2797670"/>
                <a:chExt cx="2254395" cy="603279"/>
              </a:xfrm>
            </p:grpSpPr>
            <p:sp>
              <p:nvSpPr>
                <p:cNvPr id="524" name="Google Shape;524;p16"/>
                <p:cNvSpPr/>
                <p:nvPr/>
              </p:nvSpPr>
              <p:spPr>
                <a:xfrm rot="5400000">
                  <a:off x="1194254" y="3263581"/>
                  <a:ext cx="228694" cy="46040"/>
                </a:xfrm>
                <a:prstGeom prst="mathMinus">
                  <a:avLst>
                    <a:gd name="adj1" fmla="val 23520"/>
                  </a:avLst>
                </a:prstGeom>
                <a:solidFill>
                  <a:schemeClr val="dk1"/>
                </a:solidFill>
                <a:ln w="254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algn="ctr"/>
                  <a:endParaRPr b="1">
                    <a:solidFill>
                      <a:schemeClr val="lt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grpSp>
              <p:nvGrpSpPr>
                <p:cNvPr id="525" name="Google Shape;525;p16"/>
                <p:cNvGrpSpPr/>
                <p:nvPr/>
              </p:nvGrpSpPr>
              <p:grpSpPr>
                <a:xfrm>
                  <a:off x="413987" y="2797670"/>
                  <a:ext cx="2254395" cy="592764"/>
                  <a:chOff x="413987" y="2797670"/>
                  <a:chExt cx="2254395" cy="592764"/>
                </a:xfrm>
              </p:grpSpPr>
              <p:sp>
                <p:nvSpPr>
                  <p:cNvPr id="526" name="Google Shape;526;p16"/>
                  <p:cNvSpPr/>
                  <p:nvPr/>
                </p:nvSpPr>
                <p:spPr>
                  <a:xfrm rot="5400000">
                    <a:off x="659232" y="2888996"/>
                    <a:ext cx="228694" cy="46041"/>
                  </a:xfrm>
                  <a:prstGeom prst="mathMinus">
                    <a:avLst>
                      <a:gd name="adj1" fmla="val 23520"/>
                    </a:avLst>
                  </a:prstGeom>
                  <a:solidFill>
                    <a:schemeClr val="dk1"/>
                  </a:solidFill>
                  <a:ln w="25400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algn="ctr"/>
                    <a:endParaRPr b="1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  <p:sp>
                <p:nvSpPr>
                  <p:cNvPr id="527" name="Google Shape;527;p16"/>
                  <p:cNvSpPr/>
                  <p:nvPr/>
                </p:nvSpPr>
                <p:spPr>
                  <a:xfrm>
                    <a:off x="926783" y="3080250"/>
                    <a:ext cx="228615" cy="46002"/>
                  </a:xfrm>
                  <a:prstGeom prst="mathMinus">
                    <a:avLst>
                      <a:gd name="adj1" fmla="val 23520"/>
                    </a:avLst>
                  </a:prstGeom>
                  <a:solidFill>
                    <a:schemeClr val="dk1"/>
                  </a:solidFill>
                  <a:ln w="25400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algn="ctr"/>
                    <a:endParaRPr b="1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  <p:sp>
                <p:nvSpPr>
                  <p:cNvPr id="528" name="Google Shape;528;p16"/>
                  <p:cNvSpPr/>
                  <p:nvPr/>
                </p:nvSpPr>
                <p:spPr>
                  <a:xfrm>
                    <a:off x="413987" y="3080250"/>
                    <a:ext cx="228615" cy="44687"/>
                  </a:xfrm>
                  <a:prstGeom prst="mathMinus">
                    <a:avLst>
                      <a:gd name="adj1" fmla="val 23520"/>
                    </a:avLst>
                  </a:prstGeom>
                  <a:solidFill>
                    <a:schemeClr val="dk1"/>
                  </a:solidFill>
                  <a:ln w="25400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algn="ctr"/>
                    <a:endParaRPr b="1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  <p:sp>
                <p:nvSpPr>
                  <p:cNvPr id="529" name="Google Shape;529;p16"/>
                  <p:cNvSpPr/>
                  <p:nvPr/>
                </p:nvSpPr>
                <p:spPr>
                  <a:xfrm rot="5400000">
                    <a:off x="648776" y="3252409"/>
                    <a:ext cx="227380" cy="46040"/>
                  </a:xfrm>
                  <a:prstGeom prst="mathMinus">
                    <a:avLst>
                      <a:gd name="adj1" fmla="val 23520"/>
                    </a:avLst>
                  </a:prstGeom>
                  <a:solidFill>
                    <a:schemeClr val="dk1"/>
                  </a:solidFill>
                  <a:ln w="25400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algn="ctr"/>
                    <a:endParaRPr b="1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  <p:grpSp>
                <p:nvGrpSpPr>
                  <p:cNvPr id="530" name="Google Shape;530;p16"/>
                  <p:cNvGrpSpPr/>
                  <p:nvPr/>
                </p:nvGrpSpPr>
                <p:grpSpPr>
                  <a:xfrm>
                    <a:off x="1285581" y="2798983"/>
                    <a:ext cx="1382801" cy="591451"/>
                    <a:chOff x="1285581" y="2798983"/>
                    <a:chExt cx="1382801" cy="591451"/>
                  </a:xfrm>
                </p:grpSpPr>
                <p:sp>
                  <p:nvSpPr>
                    <p:cNvPr id="531" name="Google Shape;531;p16"/>
                    <p:cNvSpPr/>
                    <p:nvPr/>
                  </p:nvSpPr>
                  <p:spPr>
                    <a:xfrm>
                      <a:off x="1992063" y="3081565"/>
                      <a:ext cx="228615" cy="44687"/>
                    </a:xfrm>
                    <a:prstGeom prst="mathMinus">
                      <a:avLst>
                        <a:gd name="adj1" fmla="val 23520"/>
                      </a:avLst>
                    </a:prstGeom>
                    <a:solidFill>
                      <a:schemeClr val="dk1"/>
                    </a:solidFill>
                    <a:ln w="254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algn="ctr"/>
                      <a:endParaRPr b="1">
                        <a:solidFill>
                          <a:schemeClr val="lt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p:txBody>
                </p:sp>
                <p:sp>
                  <p:nvSpPr>
                    <p:cNvPr id="532" name="Google Shape;532;p16"/>
                    <p:cNvSpPr/>
                    <p:nvPr/>
                  </p:nvSpPr>
                  <p:spPr>
                    <a:xfrm rot="5400000">
                      <a:off x="1738801" y="3253066"/>
                      <a:ext cx="228694" cy="46041"/>
                    </a:xfrm>
                    <a:prstGeom prst="mathMinus">
                      <a:avLst>
                        <a:gd name="adj1" fmla="val 23520"/>
                      </a:avLst>
                    </a:prstGeom>
                    <a:solidFill>
                      <a:schemeClr val="dk1"/>
                    </a:solidFill>
                    <a:ln w="254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algn="ctr"/>
                      <a:endParaRPr b="1">
                        <a:solidFill>
                          <a:schemeClr val="lt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p:txBody>
                </p:sp>
                <p:sp>
                  <p:nvSpPr>
                    <p:cNvPr id="533" name="Google Shape;533;p16"/>
                    <p:cNvSpPr/>
                    <p:nvPr/>
                  </p:nvSpPr>
                  <p:spPr>
                    <a:xfrm rot="5400000">
                      <a:off x="1194254" y="2890310"/>
                      <a:ext cx="228694" cy="46040"/>
                    </a:xfrm>
                    <a:prstGeom prst="mathMinus">
                      <a:avLst>
                        <a:gd name="adj1" fmla="val 23520"/>
                      </a:avLst>
                    </a:prstGeom>
                    <a:solidFill>
                      <a:schemeClr val="dk1"/>
                    </a:solidFill>
                    <a:ln w="254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algn="ctr"/>
                      <a:endParaRPr b="1">
                        <a:solidFill>
                          <a:schemeClr val="lt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p:txBody>
                </p:sp>
                <p:sp>
                  <p:nvSpPr>
                    <p:cNvPr id="534" name="Google Shape;534;p16"/>
                    <p:cNvSpPr/>
                    <p:nvPr/>
                  </p:nvSpPr>
                  <p:spPr>
                    <a:xfrm rot="5400000">
                      <a:off x="1727688" y="2900825"/>
                      <a:ext cx="228694" cy="46040"/>
                    </a:xfrm>
                    <a:prstGeom prst="mathMinus">
                      <a:avLst>
                        <a:gd name="adj1" fmla="val 23520"/>
                      </a:avLst>
                    </a:prstGeom>
                    <a:solidFill>
                      <a:schemeClr val="dk1"/>
                    </a:solidFill>
                    <a:ln w="254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algn="ctr"/>
                      <a:endParaRPr b="1">
                        <a:solidFill>
                          <a:schemeClr val="lt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p:txBody>
                </p:sp>
                <p:sp>
                  <p:nvSpPr>
                    <p:cNvPr id="535" name="Google Shape;535;p16"/>
                    <p:cNvSpPr/>
                    <p:nvPr/>
                  </p:nvSpPr>
                  <p:spPr>
                    <a:xfrm>
                      <a:off x="2439767" y="3078936"/>
                      <a:ext cx="228615" cy="46001"/>
                    </a:xfrm>
                    <a:prstGeom prst="mathMinus">
                      <a:avLst>
                        <a:gd name="adj1" fmla="val 23520"/>
                      </a:avLst>
                    </a:prstGeom>
                    <a:solidFill>
                      <a:schemeClr val="dk1"/>
                    </a:solidFill>
                    <a:ln w="254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algn="ctr"/>
                      <a:endParaRPr b="1">
                        <a:solidFill>
                          <a:schemeClr val="lt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p:txBody>
                </p:sp>
              </p:grpSp>
            </p:grpSp>
          </p:grpSp>
        </p:grpSp>
      </p:grpSp>
      <p:grpSp>
        <p:nvGrpSpPr>
          <p:cNvPr id="536" name="Google Shape;536;p16"/>
          <p:cNvGrpSpPr/>
          <p:nvPr/>
        </p:nvGrpSpPr>
        <p:grpSpPr>
          <a:xfrm>
            <a:off x="1676401" y="3886201"/>
            <a:ext cx="2493963" cy="1577975"/>
            <a:chOff x="139854" y="2525358"/>
            <a:chExt cx="2494440" cy="1578684"/>
          </a:xfrm>
        </p:grpSpPr>
        <p:sp>
          <p:nvSpPr>
            <p:cNvPr id="537" name="Google Shape;537;p16"/>
            <p:cNvSpPr/>
            <p:nvPr/>
          </p:nvSpPr>
          <p:spPr>
            <a:xfrm>
              <a:off x="1513305" y="3070116"/>
              <a:ext cx="228644" cy="46058"/>
            </a:xfrm>
            <a:prstGeom prst="mathMinus">
              <a:avLst>
                <a:gd name="adj1" fmla="val 23520"/>
              </a:avLst>
            </a:prstGeom>
            <a:solidFill>
              <a:schemeClr val="dk1"/>
            </a:solidFill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algn="ctr"/>
              <a:endParaRPr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grpSp>
          <p:nvGrpSpPr>
            <p:cNvPr id="538" name="Google Shape;538;p16"/>
            <p:cNvGrpSpPr/>
            <p:nvPr/>
          </p:nvGrpSpPr>
          <p:grpSpPr>
            <a:xfrm>
              <a:off x="139854" y="2525358"/>
              <a:ext cx="2494440" cy="1578684"/>
              <a:chOff x="139854" y="2536116"/>
              <a:chExt cx="2494440" cy="1578684"/>
            </a:xfrm>
          </p:grpSpPr>
          <p:grpSp>
            <p:nvGrpSpPr>
              <p:cNvPr id="539" name="Google Shape;539;p16"/>
              <p:cNvGrpSpPr/>
              <p:nvPr/>
            </p:nvGrpSpPr>
            <p:grpSpPr>
              <a:xfrm>
                <a:off x="139854" y="2536116"/>
                <a:ext cx="2494440" cy="1578684"/>
                <a:chOff x="139854" y="2536116"/>
                <a:chExt cx="2494440" cy="1578684"/>
              </a:xfrm>
            </p:grpSpPr>
            <p:sp>
              <p:nvSpPr>
                <p:cNvPr id="540" name="Google Shape;540;p16"/>
                <p:cNvSpPr txBox="1"/>
                <p:nvPr/>
              </p:nvSpPr>
              <p:spPr>
                <a:xfrm>
                  <a:off x="2208012" y="2927874"/>
                  <a:ext cx="419100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r>
                    <a:rPr lang="en-US" b="1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C</a:t>
                  </a:r>
                  <a:r>
                    <a:rPr lang="en-US" b="1">
                      <a:solidFill>
                        <a:srgbClr val="FF0066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 </a:t>
                  </a:r>
                  <a:endParaRPr/>
                </a:p>
              </p:txBody>
            </p:sp>
            <p:grpSp>
              <p:nvGrpSpPr>
                <p:cNvPr id="541" name="Google Shape;541;p16"/>
                <p:cNvGrpSpPr/>
                <p:nvPr/>
              </p:nvGrpSpPr>
              <p:grpSpPr>
                <a:xfrm>
                  <a:off x="139854" y="2536116"/>
                  <a:ext cx="2494440" cy="1578684"/>
                  <a:chOff x="139854" y="2536116"/>
                  <a:chExt cx="2494440" cy="1578684"/>
                </a:xfrm>
              </p:grpSpPr>
              <p:sp>
                <p:nvSpPr>
                  <p:cNvPr id="542" name="Google Shape;542;p16"/>
                  <p:cNvSpPr txBox="1"/>
                  <p:nvPr/>
                </p:nvSpPr>
                <p:spPr>
                  <a:xfrm>
                    <a:off x="1197684" y="3319632"/>
                    <a:ext cx="419100" cy="369332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spcFirstLastPara="1" wrap="square" lIns="91425" tIns="45700" rIns="91425" bIns="45700" anchor="t" anchorCtr="0">
                    <a:spAutoFit/>
                  </a:bodyPr>
                  <a:lstStyle/>
                  <a:p>
                    <a:r>
                      <a:rPr lang="en-US" b="1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rPr>
                      <a:t>C</a:t>
                    </a:r>
                    <a:r>
                      <a:rPr lang="en-US" b="1">
                        <a:solidFill>
                          <a:srgbClr val="FF0066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rPr>
                      <a:t> </a:t>
                    </a:r>
                    <a:endParaRPr/>
                  </a:p>
                </p:txBody>
              </p:sp>
              <p:sp>
                <p:nvSpPr>
                  <p:cNvPr id="543" name="Google Shape;543;p16"/>
                  <p:cNvSpPr txBox="1"/>
                  <p:nvPr/>
                </p:nvSpPr>
                <p:spPr>
                  <a:xfrm>
                    <a:off x="587190" y="3307980"/>
                    <a:ext cx="419100" cy="369332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spcFirstLastPara="1" wrap="square" lIns="91425" tIns="45700" rIns="91425" bIns="45700" anchor="t" anchorCtr="0">
                    <a:spAutoFit/>
                  </a:bodyPr>
                  <a:lstStyle/>
                  <a:p>
                    <a:r>
                      <a:rPr lang="en-US" b="1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rPr>
                      <a:t>H</a:t>
                    </a:r>
                    <a:r>
                      <a:rPr lang="en-US" b="1">
                        <a:solidFill>
                          <a:srgbClr val="FF0066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rPr>
                      <a:t> </a:t>
                    </a:r>
                    <a:endParaRPr/>
                  </a:p>
                </p:txBody>
              </p:sp>
              <p:grpSp>
                <p:nvGrpSpPr>
                  <p:cNvPr id="544" name="Google Shape;544;p16"/>
                  <p:cNvGrpSpPr/>
                  <p:nvPr/>
                </p:nvGrpSpPr>
                <p:grpSpPr>
                  <a:xfrm>
                    <a:off x="139854" y="2536116"/>
                    <a:ext cx="2494440" cy="1578684"/>
                    <a:chOff x="139854" y="2536116"/>
                    <a:chExt cx="2494440" cy="1578684"/>
                  </a:xfrm>
                </p:grpSpPr>
                <p:sp>
                  <p:nvSpPr>
                    <p:cNvPr id="545" name="Google Shape;545;p16"/>
                    <p:cNvSpPr txBox="1"/>
                    <p:nvPr/>
                  </p:nvSpPr>
                  <p:spPr>
                    <a:xfrm>
                      <a:off x="1186032" y="2536116"/>
                      <a:ext cx="419100" cy="36933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spcFirstLastPara="1" wrap="square" lIns="91425" tIns="45700" rIns="91425" bIns="45700" anchor="t" anchorCtr="0">
                      <a:spAutoFit/>
                    </a:bodyPr>
                    <a:lstStyle/>
                    <a:p>
                      <a:r>
                        <a:rPr lang="en-US" b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H</a:t>
                      </a:r>
                      <a:r>
                        <a:rPr lang="en-US" b="1">
                          <a:solidFill>
                            <a:srgbClr val="FF0066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endParaRPr/>
                    </a:p>
                  </p:txBody>
                </p:sp>
                <p:grpSp>
                  <p:nvGrpSpPr>
                    <p:cNvPr id="546" name="Google Shape;546;p16"/>
                    <p:cNvGrpSpPr/>
                    <p:nvPr/>
                  </p:nvGrpSpPr>
                  <p:grpSpPr>
                    <a:xfrm>
                      <a:off x="139854" y="2537010"/>
                      <a:ext cx="2494440" cy="1577790"/>
                      <a:chOff x="139854" y="2537010"/>
                      <a:chExt cx="2494440" cy="1577790"/>
                    </a:xfrm>
                  </p:grpSpPr>
                  <p:sp>
                    <p:nvSpPr>
                      <p:cNvPr id="547" name="Google Shape;547;p16"/>
                      <p:cNvSpPr txBox="1"/>
                      <p:nvPr/>
                    </p:nvSpPr>
                    <p:spPr>
                      <a:xfrm>
                        <a:off x="598102" y="2910412"/>
                        <a:ext cx="368300" cy="3693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t" anchorCtr="0">
                        <a:spAutoFit/>
                      </a:bodyPr>
                      <a:lstStyle/>
                      <a:p>
                        <a:r>
                          <a:rPr lang="en-US" b="1">
                            <a:solidFill>
                              <a:schemeClr val="dk1"/>
                            </a:solidFill>
                            <a:latin typeface="Times New Roman"/>
                            <a:ea typeface="Times New Roman"/>
                            <a:cs typeface="Times New Roman"/>
                            <a:sym typeface="Times New Roman"/>
                          </a:rPr>
                          <a:t>C</a:t>
                        </a:r>
                        <a:r>
                          <a:rPr lang="en-US" b="1">
                            <a:solidFill>
                              <a:srgbClr val="FF0066"/>
                            </a:solidFill>
                            <a:latin typeface="Times New Roman"/>
                            <a:ea typeface="Times New Roman"/>
                            <a:cs typeface="Times New Roman"/>
                            <a:sym typeface="Times New Roman"/>
                          </a:rPr>
                          <a:t> </a:t>
                        </a:r>
                        <a:endParaRPr/>
                      </a:p>
                    </p:txBody>
                  </p:sp>
                  <p:sp>
                    <p:nvSpPr>
                      <p:cNvPr id="548" name="Google Shape;548;p16"/>
                      <p:cNvSpPr txBox="1"/>
                      <p:nvPr/>
                    </p:nvSpPr>
                    <p:spPr>
                      <a:xfrm>
                        <a:off x="1189176" y="2927874"/>
                        <a:ext cx="419100" cy="3693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t" anchorCtr="0">
                        <a:spAutoFit/>
                      </a:bodyPr>
                      <a:lstStyle/>
                      <a:p>
                        <a:r>
                          <a:rPr lang="en-US" b="1">
                            <a:solidFill>
                              <a:schemeClr val="dk1"/>
                            </a:solidFill>
                            <a:latin typeface="Times New Roman"/>
                            <a:ea typeface="Times New Roman"/>
                            <a:cs typeface="Times New Roman"/>
                            <a:sym typeface="Times New Roman"/>
                          </a:rPr>
                          <a:t>C</a:t>
                        </a:r>
                        <a:r>
                          <a:rPr lang="en-US" b="1">
                            <a:solidFill>
                              <a:srgbClr val="FF0066"/>
                            </a:solidFill>
                            <a:latin typeface="Times New Roman"/>
                            <a:ea typeface="Times New Roman"/>
                            <a:cs typeface="Times New Roman"/>
                            <a:sym typeface="Times New Roman"/>
                          </a:rPr>
                          <a:t> </a:t>
                        </a:r>
                        <a:endParaRPr/>
                      </a:p>
                    </p:txBody>
                  </p:sp>
                  <p:sp>
                    <p:nvSpPr>
                      <p:cNvPr id="549" name="Google Shape;549;p16"/>
                      <p:cNvSpPr txBox="1"/>
                      <p:nvPr/>
                    </p:nvSpPr>
                    <p:spPr>
                      <a:xfrm>
                        <a:off x="1760676" y="2918349"/>
                        <a:ext cx="410796" cy="3693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t" anchorCtr="0">
                        <a:spAutoFit/>
                      </a:bodyPr>
                      <a:lstStyle/>
                      <a:p>
                        <a:r>
                          <a:rPr lang="en-US" b="1">
                            <a:solidFill>
                              <a:schemeClr val="dk1"/>
                            </a:solidFill>
                            <a:latin typeface="Times New Roman"/>
                            <a:ea typeface="Times New Roman"/>
                            <a:cs typeface="Times New Roman"/>
                            <a:sym typeface="Times New Roman"/>
                          </a:rPr>
                          <a:t>C </a:t>
                        </a:r>
                        <a:endParaRPr/>
                      </a:p>
                    </p:txBody>
                  </p:sp>
                  <p:sp>
                    <p:nvSpPr>
                      <p:cNvPr id="550" name="Google Shape;550;p16"/>
                      <p:cNvSpPr txBox="1"/>
                      <p:nvPr/>
                    </p:nvSpPr>
                    <p:spPr>
                      <a:xfrm>
                        <a:off x="1763358" y="3320526"/>
                        <a:ext cx="419100" cy="3693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t" anchorCtr="0">
                        <a:spAutoFit/>
                      </a:bodyPr>
                      <a:lstStyle/>
                      <a:p>
                        <a:r>
                          <a:rPr lang="en-US" b="1">
                            <a:solidFill>
                              <a:schemeClr val="dk1"/>
                            </a:solidFill>
                            <a:latin typeface="Times New Roman"/>
                            <a:ea typeface="Times New Roman"/>
                            <a:cs typeface="Times New Roman"/>
                            <a:sym typeface="Times New Roman"/>
                          </a:rPr>
                          <a:t>H</a:t>
                        </a:r>
                        <a:r>
                          <a:rPr lang="en-US" b="1">
                            <a:solidFill>
                              <a:srgbClr val="FF0066"/>
                            </a:solidFill>
                            <a:latin typeface="Times New Roman"/>
                            <a:ea typeface="Times New Roman"/>
                            <a:cs typeface="Times New Roman"/>
                            <a:sym typeface="Times New Roman"/>
                          </a:rPr>
                          <a:t> </a:t>
                        </a:r>
                        <a:endParaRPr/>
                      </a:p>
                    </p:txBody>
                  </p:sp>
                  <p:sp>
                    <p:nvSpPr>
                      <p:cNvPr id="551" name="Google Shape;551;p16"/>
                      <p:cNvSpPr txBox="1"/>
                      <p:nvPr/>
                    </p:nvSpPr>
                    <p:spPr>
                      <a:xfrm>
                        <a:off x="598842" y="2537010"/>
                        <a:ext cx="419100" cy="3693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t" anchorCtr="0">
                        <a:spAutoFit/>
                      </a:bodyPr>
                      <a:lstStyle/>
                      <a:p>
                        <a:r>
                          <a:rPr lang="en-US" b="1">
                            <a:solidFill>
                              <a:schemeClr val="dk1"/>
                            </a:solidFill>
                            <a:latin typeface="Times New Roman"/>
                            <a:ea typeface="Times New Roman"/>
                            <a:cs typeface="Times New Roman"/>
                            <a:sym typeface="Times New Roman"/>
                          </a:rPr>
                          <a:t>H</a:t>
                        </a:r>
                        <a:r>
                          <a:rPr lang="en-US" b="1">
                            <a:solidFill>
                              <a:srgbClr val="FF0066"/>
                            </a:solidFill>
                            <a:latin typeface="Times New Roman"/>
                            <a:ea typeface="Times New Roman"/>
                            <a:cs typeface="Times New Roman"/>
                            <a:sym typeface="Times New Roman"/>
                          </a:rPr>
                          <a:t> </a:t>
                        </a:r>
                        <a:endParaRPr/>
                      </a:p>
                    </p:txBody>
                  </p:sp>
                  <p:sp>
                    <p:nvSpPr>
                      <p:cNvPr id="552" name="Google Shape;552;p16"/>
                      <p:cNvSpPr txBox="1"/>
                      <p:nvPr/>
                    </p:nvSpPr>
                    <p:spPr>
                      <a:xfrm>
                        <a:off x="139854" y="2874994"/>
                        <a:ext cx="419100" cy="3693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t" anchorCtr="0">
                        <a:spAutoFit/>
                      </a:bodyPr>
                      <a:lstStyle/>
                      <a:p>
                        <a:r>
                          <a:rPr lang="en-US" b="1">
                            <a:solidFill>
                              <a:schemeClr val="dk1"/>
                            </a:solidFill>
                            <a:latin typeface="Times New Roman"/>
                            <a:ea typeface="Times New Roman"/>
                            <a:cs typeface="Times New Roman"/>
                            <a:sym typeface="Times New Roman"/>
                          </a:rPr>
                          <a:t>H</a:t>
                        </a:r>
                        <a:r>
                          <a:rPr lang="en-US" b="1">
                            <a:solidFill>
                              <a:srgbClr val="FF0066"/>
                            </a:solidFill>
                            <a:latin typeface="Times New Roman"/>
                            <a:ea typeface="Times New Roman"/>
                            <a:cs typeface="Times New Roman"/>
                            <a:sym typeface="Times New Roman"/>
                          </a:rPr>
                          <a:t> </a:t>
                        </a:r>
                        <a:endParaRPr/>
                      </a:p>
                    </p:txBody>
                  </p:sp>
                  <p:sp>
                    <p:nvSpPr>
                      <p:cNvPr id="553" name="Google Shape;553;p16"/>
                      <p:cNvSpPr txBox="1"/>
                      <p:nvPr/>
                    </p:nvSpPr>
                    <p:spPr>
                      <a:xfrm>
                        <a:off x="810858" y="3742770"/>
                        <a:ext cx="419100" cy="3693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t" anchorCtr="0">
                        <a:spAutoFit/>
                      </a:bodyPr>
                      <a:lstStyle/>
                      <a:p>
                        <a:r>
                          <a:rPr lang="en-US" b="1">
                            <a:solidFill>
                              <a:schemeClr val="dk1"/>
                            </a:solidFill>
                            <a:latin typeface="Times New Roman"/>
                            <a:ea typeface="Times New Roman"/>
                            <a:cs typeface="Times New Roman"/>
                            <a:sym typeface="Times New Roman"/>
                          </a:rPr>
                          <a:t>H</a:t>
                        </a:r>
                        <a:r>
                          <a:rPr lang="en-US" b="1">
                            <a:solidFill>
                              <a:srgbClr val="FF0066"/>
                            </a:solidFill>
                            <a:latin typeface="Times New Roman"/>
                            <a:ea typeface="Times New Roman"/>
                            <a:cs typeface="Times New Roman"/>
                            <a:sym typeface="Times New Roman"/>
                          </a:rPr>
                          <a:t> </a:t>
                        </a:r>
                        <a:endParaRPr/>
                      </a:p>
                    </p:txBody>
                  </p:sp>
                  <p:sp>
                    <p:nvSpPr>
                      <p:cNvPr id="554" name="Google Shape;554;p16"/>
                      <p:cNvSpPr txBox="1"/>
                      <p:nvPr/>
                    </p:nvSpPr>
                    <p:spPr>
                      <a:xfrm>
                        <a:off x="1192752" y="3745468"/>
                        <a:ext cx="419100" cy="3693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t" anchorCtr="0">
                        <a:spAutoFit/>
                      </a:bodyPr>
                      <a:lstStyle/>
                      <a:p>
                        <a:r>
                          <a:rPr lang="en-US" b="1">
                            <a:solidFill>
                              <a:schemeClr val="dk1"/>
                            </a:solidFill>
                            <a:latin typeface="Times New Roman"/>
                            <a:ea typeface="Times New Roman"/>
                            <a:cs typeface="Times New Roman"/>
                            <a:sym typeface="Times New Roman"/>
                          </a:rPr>
                          <a:t>H</a:t>
                        </a:r>
                        <a:r>
                          <a:rPr lang="en-US" b="1">
                            <a:solidFill>
                              <a:srgbClr val="FF0066"/>
                            </a:solidFill>
                            <a:latin typeface="Times New Roman"/>
                            <a:ea typeface="Times New Roman"/>
                            <a:cs typeface="Times New Roman"/>
                            <a:sym typeface="Times New Roman"/>
                          </a:rPr>
                          <a:t> </a:t>
                        </a:r>
                        <a:endParaRPr/>
                      </a:p>
                    </p:txBody>
                  </p:sp>
                  <p:sp>
                    <p:nvSpPr>
                      <p:cNvPr id="555" name="Google Shape;555;p16"/>
                      <p:cNvSpPr txBox="1"/>
                      <p:nvPr/>
                    </p:nvSpPr>
                    <p:spPr>
                      <a:xfrm>
                        <a:off x="1523106" y="3743664"/>
                        <a:ext cx="419100" cy="3693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t" anchorCtr="0">
                        <a:spAutoFit/>
                      </a:bodyPr>
                      <a:lstStyle/>
                      <a:p>
                        <a:r>
                          <a:rPr lang="en-US" b="1">
                            <a:solidFill>
                              <a:schemeClr val="dk1"/>
                            </a:solidFill>
                            <a:latin typeface="Times New Roman"/>
                            <a:ea typeface="Times New Roman"/>
                            <a:cs typeface="Times New Roman"/>
                            <a:sym typeface="Times New Roman"/>
                          </a:rPr>
                          <a:t>H</a:t>
                        </a:r>
                        <a:r>
                          <a:rPr lang="en-US" b="1">
                            <a:solidFill>
                              <a:srgbClr val="FF0066"/>
                            </a:solidFill>
                            <a:latin typeface="Times New Roman"/>
                            <a:ea typeface="Times New Roman"/>
                            <a:cs typeface="Times New Roman"/>
                            <a:sym typeface="Times New Roman"/>
                          </a:rPr>
                          <a:t> </a:t>
                        </a:r>
                        <a:endParaRPr/>
                      </a:p>
                    </p:txBody>
                  </p:sp>
                  <p:sp>
                    <p:nvSpPr>
                      <p:cNvPr id="556" name="Google Shape;556;p16"/>
                      <p:cNvSpPr txBox="1"/>
                      <p:nvPr/>
                    </p:nvSpPr>
                    <p:spPr>
                      <a:xfrm>
                        <a:off x="2215194" y="3319632"/>
                        <a:ext cx="419100" cy="3693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t" anchorCtr="0">
                        <a:spAutoFit/>
                      </a:bodyPr>
                      <a:lstStyle/>
                      <a:p>
                        <a:r>
                          <a:rPr lang="en-US" b="1">
                            <a:solidFill>
                              <a:schemeClr val="dk1"/>
                            </a:solidFill>
                            <a:latin typeface="Times New Roman"/>
                            <a:ea typeface="Times New Roman"/>
                            <a:cs typeface="Times New Roman"/>
                            <a:sym typeface="Times New Roman"/>
                          </a:rPr>
                          <a:t>H</a:t>
                        </a:r>
                        <a:r>
                          <a:rPr lang="en-US" b="1">
                            <a:solidFill>
                              <a:srgbClr val="FF0066"/>
                            </a:solidFill>
                            <a:latin typeface="Times New Roman"/>
                            <a:ea typeface="Times New Roman"/>
                            <a:cs typeface="Times New Roman"/>
                            <a:sym typeface="Times New Roman"/>
                          </a:rPr>
                          <a:t> </a:t>
                        </a:r>
                        <a:endParaRPr/>
                      </a:p>
                    </p:txBody>
                  </p:sp>
                  <p:sp>
                    <p:nvSpPr>
                      <p:cNvPr id="557" name="Google Shape;557;p16"/>
                      <p:cNvSpPr txBox="1"/>
                      <p:nvPr/>
                    </p:nvSpPr>
                    <p:spPr>
                      <a:xfrm>
                        <a:off x="2197254" y="2546874"/>
                        <a:ext cx="419100" cy="3693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t" anchorCtr="0">
                        <a:spAutoFit/>
                      </a:bodyPr>
                      <a:lstStyle/>
                      <a:p>
                        <a:r>
                          <a:rPr lang="en-US" b="1">
                            <a:solidFill>
                              <a:schemeClr val="dk1"/>
                            </a:solidFill>
                            <a:latin typeface="Times New Roman"/>
                            <a:ea typeface="Times New Roman"/>
                            <a:cs typeface="Times New Roman"/>
                            <a:sym typeface="Times New Roman"/>
                          </a:rPr>
                          <a:t>H</a:t>
                        </a:r>
                        <a:r>
                          <a:rPr lang="en-US" b="1">
                            <a:solidFill>
                              <a:srgbClr val="FF0066"/>
                            </a:solidFill>
                            <a:latin typeface="Times New Roman"/>
                            <a:ea typeface="Times New Roman"/>
                            <a:cs typeface="Times New Roman"/>
                            <a:sym typeface="Times New Roman"/>
                          </a:rPr>
                          <a:t> </a:t>
                        </a:r>
                        <a:endParaRPr/>
                      </a:p>
                    </p:txBody>
                  </p:sp>
                </p:grpSp>
              </p:grpSp>
            </p:grpSp>
          </p:grpSp>
          <p:grpSp>
            <p:nvGrpSpPr>
              <p:cNvPr id="558" name="Google Shape;558;p16"/>
              <p:cNvGrpSpPr/>
              <p:nvPr/>
            </p:nvGrpSpPr>
            <p:grpSpPr>
              <a:xfrm>
                <a:off x="414545" y="2798172"/>
                <a:ext cx="1991107" cy="1054575"/>
                <a:chOff x="414545" y="2798172"/>
                <a:chExt cx="1991107" cy="1054575"/>
              </a:xfrm>
            </p:grpSpPr>
            <p:sp>
              <p:nvSpPr>
                <p:cNvPr id="559" name="Google Shape;559;p16"/>
                <p:cNvSpPr/>
                <p:nvPr/>
              </p:nvSpPr>
              <p:spPr>
                <a:xfrm rot="5400000">
                  <a:off x="1258433" y="3291318"/>
                  <a:ext cx="228703" cy="46047"/>
                </a:xfrm>
                <a:prstGeom prst="mathMinus">
                  <a:avLst>
                    <a:gd name="adj1" fmla="val 23520"/>
                  </a:avLst>
                </a:prstGeom>
                <a:solidFill>
                  <a:schemeClr val="dk1"/>
                </a:solidFill>
                <a:ln w="254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algn="ctr"/>
                  <a:endParaRPr>
                    <a:solidFill>
                      <a:schemeClr val="lt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grpSp>
              <p:nvGrpSpPr>
                <p:cNvPr id="560" name="Google Shape;560;p16"/>
                <p:cNvGrpSpPr/>
                <p:nvPr/>
              </p:nvGrpSpPr>
              <p:grpSpPr>
                <a:xfrm>
                  <a:off x="414545" y="2798172"/>
                  <a:ext cx="1991107" cy="1054575"/>
                  <a:chOff x="414545" y="2798172"/>
                  <a:chExt cx="1991107" cy="1054575"/>
                </a:xfrm>
              </p:grpSpPr>
              <p:sp>
                <p:nvSpPr>
                  <p:cNvPr id="561" name="Google Shape;561;p16"/>
                  <p:cNvSpPr/>
                  <p:nvPr/>
                </p:nvSpPr>
                <p:spPr>
                  <a:xfrm rot="5400000">
                    <a:off x="659831" y="2889500"/>
                    <a:ext cx="228703" cy="46046"/>
                  </a:xfrm>
                  <a:prstGeom prst="mathMinus">
                    <a:avLst>
                      <a:gd name="adj1" fmla="val 23520"/>
                    </a:avLst>
                  </a:prstGeom>
                  <a:solidFill>
                    <a:schemeClr val="dk1"/>
                  </a:solidFill>
                  <a:ln w="25400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algn="ctr"/>
                    <a:endParaRPr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  <p:sp>
                <p:nvSpPr>
                  <p:cNvPr id="562" name="Google Shape;562;p16"/>
                  <p:cNvSpPr/>
                  <p:nvPr/>
                </p:nvSpPr>
                <p:spPr>
                  <a:xfrm>
                    <a:off x="959161" y="3080874"/>
                    <a:ext cx="227056" cy="46058"/>
                  </a:xfrm>
                  <a:prstGeom prst="mathMinus">
                    <a:avLst>
                      <a:gd name="adj1" fmla="val 23520"/>
                    </a:avLst>
                  </a:prstGeom>
                  <a:solidFill>
                    <a:schemeClr val="dk1"/>
                  </a:solidFill>
                  <a:ln w="25400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algn="ctr"/>
                    <a:endParaRPr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  <p:sp>
                <p:nvSpPr>
                  <p:cNvPr id="563" name="Google Shape;563;p16"/>
                  <p:cNvSpPr/>
                  <p:nvPr/>
                </p:nvSpPr>
                <p:spPr>
                  <a:xfrm>
                    <a:off x="414545" y="3080874"/>
                    <a:ext cx="228644" cy="44470"/>
                  </a:xfrm>
                  <a:prstGeom prst="mathMinus">
                    <a:avLst>
                      <a:gd name="adj1" fmla="val 23520"/>
                    </a:avLst>
                  </a:prstGeom>
                  <a:solidFill>
                    <a:schemeClr val="dk1"/>
                  </a:solidFill>
                  <a:ln w="25400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algn="ctr"/>
                    <a:endParaRPr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  <p:sp>
                <p:nvSpPr>
                  <p:cNvPr id="564" name="Google Shape;564;p16"/>
                  <p:cNvSpPr/>
                  <p:nvPr/>
                </p:nvSpPr>
                <p:spPr>
                  <a:xfrm rot="5400000">
                    <a:off x="648716" y="3280201"/>
                    <a:ext cx="228703" cy="46047"/>
                  </a:xfrm>
                  <a:prstGeom prst="mathMinus">
                    <a:avLst>
                      <a:gd name="adj1" fmla="val 23520"/>
                    </a:avLst>
                  </a:prstGeom>
                  <a:solidFill>
                    <a:schemeClr val="dk1"/>
                  </a:solidFill>
                  <a:ln w="25400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algn="ctr"/>
                    <a:endParaRPr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  <p:grpSp>
                <p:nvGrpSpPr>
                  <p:cNvPr id="565" name="Google Shape;565;p16"/>
                  <p:cNvGrpSpPr/>
                  <p:nvPr/>
                </p:nvGrpSpPr>
                <p:grpSpPr>
                  <a:xfrm>
                    <a:off x="1349761" y="2809289"/>
                    <a:ext cx="1055890" cy="619403"/>
                    <a:chOff x="1349761" y="2809289"/>
                    <a:chExt cx="1055890" cy="619403"/>
                  </a:xfrm>
                </p:grpSpPr>
                <p:sp>
                  <p:nvSpPr>
                    <p:cNvPr id="566" name="Google Shape;566;p16"/>
                    <p:cNvSpPr/>
                    <p:nvPr/>
                  </p:nvSpPr>
                  <p:spPr>
                    <a:xfrm>
                      <a:off x="2045219" y="3071345"/>
                      <a:ext cx="228644" cy="46058"/>
                    </a:xfrm>
                    <a:prstGeom prst="mathMinus">
                      <a:avLst>
                        <a:gd name="adj1" fmla="val 23520"/>
                      </a:avLst>
                    </a:prstGeom>
                    <a:solidFill>
                      <a:schemeClr val="dk1"/>
                    </a:solidFill>
                    <a:ln w="254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algn="ctr"/>
                      <a:endParaRPr>
                        <a:solidFill>
                          <a:schemeClr val="lt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p:txBody>
                </p:sp>
                <p:sp>
                  <p:nvSpPr>
                    <p:cNvPr id="567" name="Google Shape;567;p16"/>
                    <p:cNvSpPr/>
                    <p:nvPr/>
                  </p:nvSpPr>
                  <p:spPr>
                    <a:xfrm rot="5400000">
                      <a:off x="1824485" y="3280995"/>
                      <a:ext cx="227115" cy="46047"/>
                    </a:xfrm>
                    <a:prstGeom prst="mathMinus">
                      <a:avLst>
                        <a:gd name="adj1" fmla="val 23520"/>
                      </a:avLst>
                    </a:prstGeom>
                    <a:solidFill>
                      <a:schemeClr val="dk1"/>
                    </a:solidFill>
                    <a:ln w="254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algn="ctr"/>
                      <a:endParaRPr>
                        <a:solidFill>
                          <a:schemeClr val="lt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p:txBody>
                </p:sp>
                <p:sp>
                  <p:nvSpPr>
                    <p:cNvPr id="568" name="Google Shape;568;p16"/>
                    <p:cNvSpPr/>
                    <p:nvPr/>
                  </p:nvSpPr>
                  <p:spPr>
                    <a:xfrm rot="5400000">
                      <a:off x="1258433" y="2900617"/>
                      <a:ext cx="228703" cy="46047"/>
                    </a:xfrm>
                    <a:prstGeom prst="mathMinus">
                      <a:avLst>
                        <a:gd name="adj1" fmla="val 23520"/>
                      </a:avLst>
                    </a:prstGeom>
                    <a:solidFill>
                      <a:schemeClr val="dk1"/>
                    </a:solidFill>
                    <a:ln w="254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algn="ctr"/>
                      <a:endParaRPr>
                        <a:solidFill>
                          <a:schemeClr val="lt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p:txBody>
                </p:sp>
                <p:sp>
                  <p:nvSpPr>
                    <p:cNvPr id="569" name="Google Shape;569;p16"/>
                    <p:cNvSpPr/>
                    <p:nvPr/>
                  </p:nvSpPr>
                  <p:spPr>
                    <a:xfrm>
                      <a:off x="2045219" y="3136461"/>
                      <a:ext cx="227056" cy="44470"/>
                    </a:xfrm>
                    <a:prstGeom prst="mathMinus">
                      <a:avLst>
                        <a:gd name="adj1" fmla="val 23520"/>
                      </a:avLst>
                    </a:prstGeom>
                    <a:solidFill>
                      <a:schemeClr val="dk1"/>
                    </a:solidFill>
                    <a:ln w="254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algn="ctr"/>
                      <a:endParaRPr>
                        <a:solidFill>
                          <a:schemeClr val="lt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p:txBody>
                </p:sp>
                <p:sp>
                  <p:nvSpPr>
                    <p:cNvPr id="570" name="Google Shape;570;p16"/>
                    <p:cNvSpPr/>
                    <p:nvPr/>
                  </p:nvSpPr>
                  <p:spPr>
                    <a:xfrm rot="5400000">
                      <a:off x="2269071" y="2910941"/>
                      <a:ext cx="227114" cy="46047"/>
                    </a:xfrm>
                    <a:prstGeom prst="mathMinus">
                      <a:avLst>
                        <a:gd name="adj1" fmla="val 23520"/>
                      </a:avLst>
                    </a:prstGeom>
                    <a:solidFill>
                      <a:schemeClr val="dk1"/>
                    </a:solidFill>
                    <a:ln w="254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algn="ctr"/>
                      <a:endParaRPr>
                        <a:solidFill>
                          <a:schemeClr val="lt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p:txBody>
                </p:sp>
                <p:sp>
                  <p:nvSpPr>
                    <p:cNvPr id="571" name="Google Shape;571;p16"/>
                    <p:cNvSpPr/>
                    <p:nvPr/>
                  </p:nvSpPr>
                  <p:spPr>
                    <a:xfrm rot="5400000">
                      <a:off x="2268276" y="3291317"/>
                      <a:ext cx="228703" cy="46047"/>
                    </a:xfrm>
                    <a:prstGeom prst="mathMinus">
                      <a:avLst>
                        <a:gd name="adj1" fmla="val 23520"/>
                      </a:avLst>
                    </a:prstGeom>
                    <a:solidFill>
                      <a:schemeClr val="dk1"/>
                    </a:solidFill>
                    <a:ln w="254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algn="ctr"/>
                      <a:endParaRPr>
                        <a:solidFill>
                          <a:schemeClr val="lt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p:txBody>
                </p:sp>
              </p:grpSp>
              <p:sp>
                <p:nvSpPr>
                  <p:cNvPr id="572" name="Google Shape;572;p16"/>
                  <p:cNvSpPr/>
                  <p:nvPr/>
                </p:nvSpPr>
                <p:spPr>
                  <a:xfrm rot="2700000">
                    <a:off x="1442618" y="3689960"/>
                    <a:ext cx="228703" cy="46047"/>
                  </a:xfrm>
                  <a:prstGeom prst="mathMinus">
                    <a:avLst>
                      <a:gd name="adj1" fmla="val 23520"/>
                    </a:avLst>
                  </a:prstGeom>
                  <a:solidFill>
                    <a:schemeClr val="dk1"/>
                  </a:solidFill>
                  <a:ln w="25400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algn="ctr"/>
                    <a:endParaRPr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  <p:sp>
                <p:nvSpPr>
                  <p:cNvPr id="573" name="Google Shape;573;p16"/>
                  <p:cNvSpPr/>
                  <p:nvPr/>
                </p:nvSpPr>
                <p:spPr>
                  <a:xfrm rot="5400000">
                    <a:off x="1258433" y="3715371"/>
                    <a:ext cx="228703" cy="46047"/>
                  </a:xfrm>
                  <a:prstGeom prst="mathMinus">
                    <a:avLst>
                      <a:gd name="adj1" fmla="val 23520"/>
                    </a:avLst>
                  </a:prstGeom>
                  <a:solidFill>
                    <a:schemeClr val="dk1"/>
                  </a:solidFill>
                  <a:ln w="25400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algn="ctr"/>
                    <a:endParaRPr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  <p:sp>
                <p:nvSpPr>
                  <p:cNvPr id="574" name="Google Shape;574;p16"/>
                  <p:cNvSpPr/>
                  <p:nvPr/>
                </p:nvSpPr>
                <p:spPr>
                  <a:xfrm rot="8100000" flipH="1">
                    <a:off x="1049637" y="3690754"/>
                    <a:ext cx="228703" cy="44459"/>
                  </a:xfrm>
                  <a:prstGeom prst="mathMinus">
                    <a:avLst>
                      <a:gd name="adj1" fmla="val 23520"/>
                    </a:avLst>
                  </a:prstGeom>
                  <a:solidFill>
                    <a:schemeClr val="dk1"/>
                  </a:solidFill>
                  <a:ln w="25400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algn="ctr"/>
                    <a:endParaRPr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</p:grpSp>
          </p:grpSp>
        </p:grpSp>
      </p:grpSp>
      <p:grpSp>
        <p:nvGrpSpPr>
          <p:cNvPr id="575" name="Google Shape;575;p16"/>
          <p:cNvGrpSpPr/>
          <p:nvPr/>
        </p:nvGrpSpPr>
        <p:grpSpPr>
          <a:xfrm>
            <a:off x="1752601" y="2057401"/>
            <a:ext cx="2487613" cy="1590675"/>
            <a:chOff x="139854" y="2525358"/>
            <a:chExt cx="2487258" cy="1589442"/>
          </a:xfrm>
        </p:grpSpPr>
        <p:sp>
          <p:nvSpPr>
            <p:cNvPr id="576" name="Google Shape;576;p16"/>
            <p:cNvSpPr/>
            <p:nvPr/>
          </p:nvSpPr>
          <p:spPr>
            <a:xfrm>
              <a:off x="1512846" y="3071035"/>
              <a:ext cx="228567" cy="44416"/>
            </a:xfrm>
            <a:prstGeom prst="mathMinus">
              <a:avLst>
                <a:gd name="adj1" fmla="val 23520"/>
              </a:avLst>
            </a:prstGeom>
            <a:solidFill>
              <a:schemeClr val="dk1"/>
            </a:solidFill>
            <a:ln w="254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algn="ctr"/>
              <a:endParaRPr b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grpSp>
          <p:nvGrpSpPr>
            <p:cNvPr id="577" name="Google Shape;577;p16"/>
            <p:cNvGrpSpPr/>
            <p:nvPr/>
          </p:nvGrpSpPr>
          <p:grpSpPr>
            <a:xfrm>
              <a:off x="139854" y="2525358"/>
              <a:ext cx="2487258" cy="1589442"/>
              <a:chOff x="139854" y="2536116"/>
              <a:chExt cx="2487258" cy="1589442"/>
            </a:xfrm>
          </p:grpSpPr>
          <p:grpSp>
            <p:nvGrpSpPr>
              <p:cNvPr id="578" name="Google Shape;578;p16"/>
              <p:cNvGrpSpPr/>
              <p:nvPr/>
            </p:nvGrpSpPr>
            <p:grpSpPr>
              <a:xfrm>
                <a:off x="139854" y="2536116"/>
                <a:ext cx="2487258" cy="1589442"/>
                <a:chOff x="139854" y="2536116"/>
                <a:chExt cx="2487258" cy="1589442"/>
              </a:xfrm>
            </p:grpSpPr>
            <p:sp>
              <p:nvSpPr>
                <p:cNvPr id="579" name="Google Shape;579;p16"/>
                <p:cNvSpPr txBox="1"/>
                <p:nvPr/>
              </p:nvSpPr>
              <p:spPr>
                <a:xfrm>
                  <a:off x="2208012" y="2927874"/>
                  <a:ext cx="419100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r>
                    <a:rPr lang="en-US" b="1">
                      <a:solidFill>
                        <a:schemeClr val="dk1"/>
                      </a:solidFill>
                      <a:latin typeface="Garamond"/>
                      <a:ea typeface="Garamond"/>
                      <a:cs typeface="Garamond"/>
                      <a:sym typeface="Garamond"/>
                    </a:rPr>
                    <a:t>H </a:t>
                  </a:r>
                  <a:endParaRPr/>
                </a:p>
              </p:txBody>
            </p:sp>
            <p:grpSp>
              <p:nvGrpSpPr>
                <p:cNvPr id="580" name="Google Shape;580;p16"/>
                <p:cNvGrpSpPr/>
                <p:nvPr/>
              </p:nvGrpSpPr>
              <p:grpSpPr>
                <a:xfrm>
                  <a:off x="139854" y="2536116"/>
                  <a:ext cx="2053362" cy="1589442"/>
                  <a:chOff x="139854" y="2536116"/>
                  <a:chExt cx="2053362" cy="1589442"/>
                </a:xfrm>
              </p:grpSpPr>
              <p:sp>
                <p:nvSpPr>
                  <p:cNvPr id="581" name="Google Shape;581;p16"/>
                  <p:cNvSpPr txBox="1"/>
                  <p:nvPr/>
                </p:nvSpPr>
                <p:spPr>
                  <a:xfrm>
                    <a:off x="1197684" y="3319632"/>
                    <a:ext cx="419100" cy="369332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spcFirstLastPara="1" wrap="square" lIns="91425" tIns="45700" rIns="91425" bIns="45700" anchor="t" anchorCtr="0">
                    <a:spAutoFit/>
                  </a:bodyPr>
                  <a:lstStyle/>
                  <a:p>
                    <a:r>
                      <a:rPr lang="en-US" b="1">
                        <a:solidFill>
                          <a:schemeClr val="dk1"/>
                        </a:solidFill>
                        <a:latin typeface="Garamond"/>
                        <a:ea typeface="Garamond"/>
                        <a:cs typeface="Garamond"/>
                        <a:sym typeface="Garamond"/>
                      </a:rPr>
                      <a:t>C </a:t>
                    </a:r>
                    <a:endParaRPr/>
                  </a:p>
                </p:txBody>
              </p:sp>
              <p:sp>
                <p:nvSpPr>
                  <p:cNvPr id="582" name="Google Shape;582;p16"/>
                  <p:cNvSpPr txBox="1"/>
                  <p:nvPr/>
                </p:nvSpPr>
                <p:spPr>
                  <a:xfrm>
                    <a:off x="587190" y="3307980"/>
                    <a:ext cx="419100" cy="369332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spcFirstLastPara="1" wrap="square" lIns="91425" tIns="45700" rIns="91425" bIns="45700" anchor="t" anchorCtr="0">
                    <a:spAutoFit/>
                  </a:bodyPr>
                  <a:lstStyle/>
                  <a:p>
                    <a:r>
                      <a:rPr lang="en-US" b="1">
                        <a:solidFill>
                          <a:schemeClr val="dk1"/>
                        </a:solidFill>
                        <a:latin typeface="Garamond"/>
                        <a:ea typeface="Garamond"/>
                        <a:cs typeface="Garamond"/>
                        <a:sym typeface="Garamond"/>
                      </a:rPr>
                      <a:t>H </a:t>
                    </a:r>
                    <a:endParaRPr/>
                  </a:p>
                </p:txBody>
              </p:sp>
              <p:grpSp>
                <p:nvGrpSpPr>
                  <p:cNvPr id="583" name="Google Shape;583;p16"/>
                  <p:cNvGrpSpPr/>
                  <p:nvPr/>
                </p:nvGrpSpPr>
                <p:grpSpPr>
                  <a:xfrm>
                    <a:off x="139854" y="2536116"/>
                    <a:ext cx="2053362" cy="1589442"/>
                    <a:chOff x="139854" y="2536116"/>
                    <a:chExt cx="2053362" cy="1589442"/>
                  </a:xfrm>
                </p:grpSpPr>
                <p:sp>
                  <p:nvSpPr>
                    <p:cNvPr id="584" name="Google Shape;584;p16"/>
                    <p:cNvSpPr txBox="1"/>
                    <p:nvPr/>
                  </p:nvSpPr>
                  <p:spPr>
                    <a:xfrm>
                      <a:off x="1186032" y="2536116"/>
                      <a:ext cx="419100" cy="36933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spcFirstLastPara="1" wrap="square" lIns="91425" tIns="45700" rIns="91425" bIns="45700" anchor="t" anchorCtr="0">
                      <a:spAutoFit/>
                    </a:bodyPr>
                    <a:lstStyle/>
                    <a:p>
                      <a:r>
                        <a:rPr lang="en-US" b="1">
                          <a:solidFill>
                            <a:schemeClr val="dk1"/>
                          </a:solidFill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H </a:t>
                      </a:r>
                      <a:endParaRPr/>
                    </a:p>
                  </p:txBody>
                </p:sp>
                <p:grpSp>
                  <p:nvGrpSpPr>
                    <p:cNvPr id="585" name="Google Shape;585;p16"/>
                    <p:cNvGrpSpPr/>
                    <p:nvPr/>
                  </p:nvGrpSpPr>
                  <p:grpSpPr>
                    <a:xfrm>
                      <a:off x="139854" y="2537010"/>
                      <a:ext cx="2053362" cy="1588548"/>
                      <a:chOff x="139854" y="2537010"/>
                      <a:chExt cx="2053362" cy="1588548"/>
                    </a:xfrm>
                  </p:grpSpPr>
                  <p:sp>
                    <p:nvSpPr>
                      <p:cNvPr id="586" name="Google Shape;586;p16"/>
                      <p:cNvSpPr txBox="1"/>
                      <p:nvPr/>
                    </p:nvSpPr>
                    <p:spPr>
                      <a:xfrm>
                        <a:off x="598102" y="2910412"/>
                        <a:ext cx="368300" cy="3693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t" anchorCtr="0">
                        <a:spAutoFit/>
                      </a:bodyPr>
                      <a:lstStyle/>
                      <a:p>
                        <a:r>
                          <a:rPr lang="en-US" b="1">
                            <a:solidFill>
                              <a:schemeClr val="dk1"/>
                            </a:solidFill>
                            <a:latin typeface="Garamond"/>
                            <a:ea typeface="Garamond"/>
                            <a:cs typeface="Garamond"/>
                            <a:sym typeface="Garamond"/>
                          </a:rPr>
                          <a:t>C </a:t>
                        </a:r>
                        <a:endParaRPr/>
                      </a:p>
                    </p:txBody>
                  </p:sp>
                  <p:sp>
                    <p:nvSpPr>
                      <p:cNvPr id="587" name="Google Shape;587;p16"/>
                      <p:cNvSpPr txBox="1"/>
                      <p:nvPr/>
                    </p:nvSpPr>
                    <p:spPr>
                      <a:xfrm>
                        <a:off x="1189176" y="2927874"/>
                        <a:ext cx="419100" cy="3693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t" anchorCtr="0">
                        <a:spAutoFit/>
                      </a:bodyPr>
                      <a:lstStyle/>
                      <a:p>
                        <a:r>
                          <a:rPr lang="en-US" b="1">
                            <a:solidFill>
                              <a:schemeClr val="dk1"/>
                            </a:solidFill>
                            <a:latin typeface="Garamond"/>
                            <a:ea typeface="Garamond"/>
                            <a:cs typeface="Garamond"/>
                            <a:sym typeface="Garamond"/>
                          </a:rPr>
                          <a:t>C </a:t>
                        </a:r>
                        <a:endParaRPr/>
                      </a:p>
                    </p:txBody>
                  </p:sp>
                  <p:sp>
                    <p:nvSpPr>
                      <p:cNvPr id="588" name="Google Shape;588;p16"/>
                      <p:cNvSpPr txBox="1"/>
                      <p:nvPr/>
                    </p:nvSpPr>
                    <p:spPr>
                      <a:xfrm>
                        <a:off x="1760676" y="2918349"/>
                        <a:ext cx="410796" cy="3693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t" anchorCtr="0">
                        <a:spAutoFit/>
                      </a:bodyPr>
                      <a:lstStyle/>
                      <a:p>
                        <a:r>
                          <a:rPr lang="en-US" b="1">
                            <a:solidFill>
                              <a:schemeClr val="dk1"/>
                            </a:solidFill>
                            <a:latin typeface="Garamond"/>
                            <a:ea typeface="Garamond"/>
                            <a:cs typeface="Garamond"/>
                            <a:sym typeface="Garamond"/>
                          </a:rPr>
                          <a:t>C </a:t>
                        </a:r>
                        <a:endParaRPr/>
                      </a:p>
                    </p:txBody>
                  </p:sp>
                  <p:sp>
                    <p:nvSpPr>
                      <p:cNvPr id="589" name="Google Shape;589;p16"/>
                      <p:cNvSpPr txBox="1"/>
                      <p:nvPr/>
                    </p:nvSpPr>
                    <p:spPr>
                      <a:xfrm>
                        <a:off x="1774116" y="3331284"/>
                        <a:ext cx="419100" cy="3693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t" anchorCtr="0">
                        <a:spAutoFit/>
                      </a:bodyPr>
                      <a:lstStyle/>
                      <a:p>
                        <a:r>
                          <a:rPr lang="en-US" b="1">
                            <a:solidFill>
                              <a:schemeClr val="dk1"/>
                            </a:solidFill>
                            <a:latin typeface="Garamond"/>
                            <a:ea typeface="Garamond"/>
                            <a:cs typeface="Garamond"/>
                            <a:sym typeface="Garamond"/>
                          </a:rPr>
                          <a:t>H </a:t>
                        </a:r>
                        <a:endParaRPr/>
                      </a:p>
                    </p:txBody>
                  </p:sp>
                  <p:sp>
                    <p:nvSpPr>
                      <p:cNvPr id="590" name="Google Shape;590;p16"/>
                      <p:cNvSpPr txBox="1"/>
                      <p:nvPr/>
                    </p:nvSpPr>
                    <p:spPr>
                      <a:xfrm>
                        <a:off x="1774116" y="2537010"/>
                        <a:ext cx="419100" cy="3693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t" anchorCtr="0">
                        <a:spAutoFit/>
                      </a:bodyPr>
                      <a:lstStyle/>
                      <a:p>
                        <a:r>
                          <a:rPr lang="en-US" b="1">
                            <a:solidFill>
                              <a:schemeClr val="dk1"/>
                            </a:solidFill>
                            <a:latin typeface="Garamond"/>
                            <a:ea typeface="Garamond"/>
                            <a:cs typeface="Garamond"/>
                            <a:sym typeface="Garamond"/>
                          </a:rPr>
                          <a:t>H </a:t>
                        </a:r>
                        <a:endParaRPr/>
                      </a:p>
                    </p:txBody>
                  </p:sp>
                  <p:sp>
                    <p:nvSpPr>
                      <p:cNvPr id="591" name="Google Shape;591;p16"/>
                      <p:cNvSpPr txBox="1"/>
                      <p:nvPr/>
                    </p:nvSpPr>
                    <p:spPr>
                      <a:xfrm>
                        <a:off x="598842" y="2537010"/>
                        <a:ext cx="419100" cy="3693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t" anchorCtr="0">
                        <a:spAutoFit/>
                      </a:bodyPr>
                      <a:lstStyle/>
                      <a:p>
                        <a:r>
                          <a:rPr lang="en-US" b="1">
                            <a:solidFill>
                              <a:schemeClr val="dk1"/>
                            </a:solidFill>
                            <a:latin typeface="Garamond"/>
                            <a:ea typeface="Garamond"/>
                            <a:cs typeface="Garamond"/>
                            <a:sym typeface="Garamond"/>
                          </a:rPr>
                          <a:t>H </a:t>
                        </a:r>
                        <a:endParaRPr/>
                      </a:p>
                    </p:txBody>
                  </p:sp>
                  <p:sp>
                    <p:nvSpPr>
                      <p:cNvPr id="592" name="Google Shape;592;p16"/>
                      <p:cNvSpPr txBox="1"/>
                      <p:nvPr/>
                    </p:nvSpPr>
                    <p:spPr>
                      <a:xfrm>
                        <a:off x="139854" y="2874994"/>
                        <a:ext cx="419100" cy="3693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t" anchorCtr="0">
                        <a:spAutoFit/>
                      </a:bodyPr>
                      <a:lstStyle/>
                      <a:p>
                        <a:r>
                          <a:rPr lang="en-US" b="1">
                            <a:solidFill>
                              <a:schemeClr val="dk1"/>
                            </a:solidFill>
                            <a:latin typeface="Garamond"/>
                            <a:ea typeface="Garamond"/>
                            <a:cs typeface="Garamond"/>
                            <a:sym typeface="Garamond"/>
                          </a:rPr>
                          <a:t>H </a:t>
                        </a:r>
                        <a:endParaRPr/>
                      </a:p>
                    </p:txBody>
                  </p:sp>
                  <p:sp>
                    <p:nvSpPr>
                      <p:cNvPr id="593" name="Google Shape;593;p16"/>
                      <p:cNvSpPr txBox="1"/>
                      <p:nvPr/>
                    </p:nvSpPr>
                    <p:spPr>
                      <a:xfrm>
                        <a:off x="810858" y="3742770"/>
                        <a:ext cx="419100" cy="3693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t" anchorCtr="0">
                        <a:spAutoFit/>
                      </a:bodyPr>
                      <a:lstStyle/>
                      <a:p>
                        <a:r>
                          <a:rPr lang="en-US" b="1">
                            <a:solidFill>
                              <a:schemeClr val="dk1"/>
                            </a:solidFill>
                            <a:latin typeface="Garamond"/>
                            <a:ea typeface="Garamond"/>
                            <a:cs typeface="Garamond"/>
                            <a:sym typeface="Garamond"/>
                          </a:rPr>
                          <a:t>H </a:t>
                        </a:r>
                        <a:endParaRPr/>
                      </a:p>
                    </p:txBody>
                  </p:sp>
                  <p:sp>
                    <p:nvSpPr>
                      <p:cNvPr id="594" name="Google Shape;594;p16"/>
                      <p:cNvSpPr txBox="1"/>
                      <p:nvPr/>
                    </p:nvSpPr>
                    <p:spPr>
                      <a:xfrm>
                        <a:off x="1214268" y="3756226"/>
                        <a:ext cx="419100" cy="3693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t" anchorCtr="0">
                        <a:spAutoFit/>
                      </a:bodyPr>
                      <a:lstStyle/>
                      <a:p>
                        <a:r>
                          <a:rPr lang="en-US" b="1">
                            <a:solidFill>
                              <a:schemeClr val="dk1"/>
                            </a:solidFill>
                            <a:latin typeface="Garamond"/>
                            <a:ea typeface="Garamond"/>
                            <a:cs typeface="Garamond"/>
                            <a:sym typeface="Garamond"/>
                          </a:rPr>
                          <a:t>H </a:t>
                        </a:r>
                        <a:endParaRPr/>
                      </a:p>
                    </p:txBody>
                  </p:sp>
                  <p:sp>
                    <p:nvSpPr>
                      <p:cNvPr id="595" name="Google Shape;595;p16"/>
                      <p:cNvSpPr txBox="1"/>
                      <p:nvPr/>
                    </p:nvSpPr>
                    <p:spPr>
                      <a:xfrm>
                        <a:off x="1523106" y="3743664"/>
                        <a:ext cx="419100" cy="3693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txBody>
                      <a:bodyPr spcFirstLastPara="1" wrap="square" lIns="91425" tIns="45700" rIns="91425" bIns="45700" anchor="t" anchorCtr="0">
                        <a:spAutoFit/>
                      </a:bodyPr>
                      <a:lstStyle/>
                      <a:p>
                        <a:r>
                          <a:rPr lang="en-US" b="1">
                            <a:solidFill>
                              <a:schemeClr val="dk1"/>
                            </a:solidFill>
                            <a:latin typeface="Garamond"/>
                            <a:ea typeface="Garamond"/>
                            <a:cs typeface="Garamond"/>
                            <a:sym typeface="Garamond"/>
                          </a:rPr>
                          <a:t>H </a:t>
                        </a:r>
                        <a:endParaRPr/>
                      </a:p>
                    </p:txBody>
                  </p:sp>
                </p:grpSp>
              </p:grpSp>
            </p:grpSp>
          </p:grpSp>
          <p:grpSp>
            <p:nvGrpSpPr>
              <p:cNvPr id="596" name="Google Shape;596;p16"/>
              <p:cNvGrpSpPr/>
              <p:nvPr/>
            </p:nvGrpSpPr>
            <p:grpSpPr>
              <a:xfrm>
                <a:off x="414453" y="2797850"/>
                <a:ext cx="1860285" cy="1054868"/>
                <a:chOff x="414453" y="2797851"/>
                <a:chExt cx="1860285" cy="1054868"/>
              </a:xfrm>
            </p:grpSpPr>
            <p:sp>
              <p:nvSpPr>
                <p:cNvPr id="597" name="Google Shape;597;p16"/>
                <p:cNvSpPr/>
                <p:nvPr/>
              </p:nvSpPr>
              <p:spPr>
                <a:xfrm rot="5400000">
                  <a:off x="1258955" y="3291166"/>
                  <a:ext cx="228423" cy="44444"/>
                </a:xfrm>
                <a:prstGeom prst="mathMinus">
                  <a:avLst>
                    <a:gd name="adj1" fmla="val 23520"/>
                  </a:avLst>
                </a:prstGeom>
                <a:solidFill>
                  <a:schemeClr val="dk1"/>
                </a:solidFill>
                <a:ln w="254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algn="ctr"/>
                  <a:endParaRPr b="1">
                    <a:solidFill>
                      <a:schemeClr val="lt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grpSp>
              <p:nvGrpSpPr>
                <p:cNvPr id="598" name="Google Shape;598;p16"/>
                <p:cNvGrpSpPr/>
                <p:nvPr/>
              </p:nvGrpSpPr>
              <p:grpSpPr>
                <a:xfrm>
                  <a:off x="414453" y="2797850"/>
                  <a:ext cx="1860285" cy="1054868"/>
                  <a:chOff x="414453" y="2797851"/>
                  <a:chExt cx="1860285" cy="1054868"/>
                </a:xfrm>
              </p:grpSpPr>
              <p:sp>
                <p:nvSpPr>
                  <p:cNvPr id="599" name="Google Shape;599;p16"/>
                  <p:cNvSpPr/>
                  <p:nvPr/>
                </p:nvSpPr>
                <p:spPr>
                  <a:xfrm rot="5400000">
                    <a:off x="659759" y="2889047"/>
                    <a:ext cx="228423" cy="46030"/>
                  </a:xfrm>
                  <a:prstGeom prst="mathMinus">
                    <a:avLst>
                      <a:gd name="adj1" fmla="val 23520"/>
                    </a:avLst>
                  </a:prstGeom>
                  <a:solidFill>
                    <a:schemeClr val="dk1"/>
                  </a:solidFill>
                  <a:ln w="25400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algn="ctr"/>
                    <a:endParaRPr b="1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  <p:sp>
                <p:nvSpPr>
                  <p:cNvPr id="600" name="Google Shape;600;p16"/>
                  <p:cNvSpPr/>
                  <p:nvPr/>
                </p:nvSpPr>
                <p:spPr>
                  <a:xfrm>
                    <a:off x="958887" y="3081793"/>
                    <a:ext cx="228567" cy="44416"/>
                  </a:xfrm>
                  <a:prstGeom prst="mathMinus">
                    <a:avLst>
                      <a:gd name="adj1" fmla="val 23520"/>
                    </a:avLst>
                  </a:prstGeom>
                  <a:solidFill>
                    <a:schemeClr val="dk1"/>
                  </a:solidFill>
                  <a:ln w="25400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algn="ctr"/>
                    <a:endParaRPr b="1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  <p:sp>
                <p:nvSpPr>
                  <p:cNvPr id="601" name="Google Shape;601;p16"/>
                  <p:cNvSpPr/>
                  <p:nvPr/>
                </p:nvSpPr>
                <p:spPr>
                  <a:xfrm>
                    <a:off x="414453" y="3080207"/>
                    <a:ext cx="228567" cy="46001"/>
                  </a:xfrm>
                  <a:prstGeom prst="mathMinus">
                    <a:avLst>
                      <a:gd name="adj1" fmla="val 23520"/>
                    </a:avLst>
                  </a:prstGeom>
                  <a:solidFill>
                    <a:schemeClr val="dk1"/>
                  </a:solidFill>
                  <a:ln w="25400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algn="ctr"/>
                    <a:endParaRPr b="1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  <p:sp>
                <p:nvSpPr>
                  <p:cNvPr id="602" name="Google Shape;602;p16"/>
                  <p:cNvSpPr/>
                  <p:nvPr/>
                </p:nvSpPr>
                <p:spPr>
                  <a:xfrm rot="5400000">
                    <a:off x="648648" y="3279269"/>
                    <a:ext cx="228423" cy="46031"/>
                  </a:xfrm>
                  <a:prstGeom prst="mathMinus">
                    <a:avLst>
                      <a:gd name="adj1" fmla="val 23520"/>
                    </a:avLst>
                  </a:prstGeom>
                  <a:solidFill>
                    <a:schemeClr val="dk1"/>
                  </a:solidFill>
                  <a:ln w="25400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algn="ctr"/>
                    <a:endParaRPr b="1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  <p:grpSp>
                <p:nvGrpSpPr>
                  <p:cNvPr id="603" name="Google Shape;603;p16"/>
                  <p:cNvGrpSpPr/>
                  <p:nvPr/>
                </p:nvGrpSpPr>
                <p:grpSpPr>
                  <a:xfrm>
                    <a:off x="1373167" y="2808954"/>
                    <a:ext cx="901570" cy="609128"/>
                    <a:chOff x="1373168" y="2808954"/>
                    <a:chExt cx="901570" cy="609128"/>
                  </a:xfrm>
                </p:grpSpPr>
                <p:sp>
                  <p:nvSpPr>
                    <p:cNvPr id="604" name="Google Shape;604;p16"/>
                    <p:cNvSpPr/>
                    <p:nvPr/>
                  </p:nvSpPr>
                  <p:spPr>
                    <a:xfrm>
                      <a:off x="2046171" y="3081793"/>
                      <a:ext cx="228567" cy="46002"/>
                    </a:xfrm>
                    <a:prstGeom prst="mathMinus">
                      <a:avLst>
                        <a:gd name="adj1" fmla="val 23520"/>
                      </a:avLst>
                    </a:prstGeom>
                    <a:solidFill>
                      <a:schemeClr val="dk1"/>
                    </a:solidFill>
                    <a:ln w="254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algn="ctr"/>
                      <a:endParaRPr b="1">
                        <a:solidFill>
                          <a:schemeClr val="lt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p:txBody>
                </p:sp>
                <p:sp>
                  <p:nvSpPr>
                    <p:cNvPr id="605" name="Google Shape;605;p16"/>
                    <p:cNvSpPr/>
                    <p:nvPr/>
                  </p:nvSpPr>
                  <p:spPr>
                    <a:xfrm rot="5400000">
                      <a:off x="1824819" y="3280855"/>
                      <a:ext cx="228423" cy="46030"/>
                    </a:xfrm>
                    <a:prstGeom prst="mathMinus">
                      <a:avLst>
                        <a:gd name="adj1" fmla="val 23520"/>
                      </a:avLst>
                    </a:prstGeom>
                    <a:solidFill>
                      <a:schemeClr val="dk1"/>
                    </a:solidFill>
                    <a:ln w="254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algn="ctr"/>
                      <a:endParaRPr b="1">
                        <a:solidFill>
                          <a:schemeClr val="lt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p:txBody>
                </p:sp>
                <p:sp>
                  <p:nvSpPr>
                    <p:cNvPr id="606" name="Google Shape;606;p16"/>
                    <p:cNvSpPr/>
                    <p:nvPr/>
                  </p:nvSpPr>
                  <p:spPr>
                    <a:xfrm rot="5400000">
                      <a:off x="1281971" y="2900150"/>
                      <a:ext cx="228423" cy="46030"/>
                    </a:xfrm>
                    <a:prstGeom prst="mathMinus">
                      <a:avLst>
                        <a:gd name="adj1" fmla="val 23520"/>
                      </a:avLst>
                    </a:prstGeom>
                    <a:solidFill>
                      <a:schemeClr val="dk1"/>
                    </a:solidFill>
                    <a:ln w="254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algn="ctr"/>
                      <a:endParaRPr b="1">
                        <a:solidFill>
                          <a:schemeClr val="lt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p:txBody>
                </p:sp>
                <p:sp>
                  <p:nvSpPr>
                    <p:cNvPr id="607" name="Google Shape;607;p16"/>
                    <p:cNvSpPr/>
                    <p:nvPr/>
                  </p:nvSpPr>
                  <p:spPr>
                    <a:xfrm rot="5400000">
                      <a:off x="1813707" y="2911255"/>
                      <a:ext cx="228423" cy="46031"/>
                    </a:xfrm>
                    <a:prstGeom prst="mathMinus">
                      <a:avLst>
                        <a:gd name="adj1" fmla="val 23520"/>
                      </a:avLst>
                    </a:prstGeom>
                    <a:solidFill>
                      <a:schemeClr val="dk1"/>
                    </a:solidFill>
                    <a:ln w="254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45700" rIns="91425" bIns="45700" anchor="ctr" anchorCtr="0">
                      <a:noAutofit/>
                    </a:bodyPr>
                    <a:lstStyle/>
                    <a:p>
                      <a:pPr algn="ctr"/>
                      <a:endParaRPr b="1">
                        <a:solidFill>
                          <a:schemeClr val="lt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p:txBody>
                </p:sp>
              </p:grpSp>
              <p:sp>
                <p:nvSpPr>
                  <p:cNvPr id="608" name="Google Shape;608;p16"/>
                  <p:cNvSpPr/>
                  <p:nvPr/>
                </p:nvSpPr>
                <p:spPr>
                  <a:xfrm rot="2700000">
                    <a:off x="1443079" y="3690906"/>
                    <a:ext cx="228423" cy="44444"/>
                  </a:xfrm>
                  <a:prstGeom prst="mathMinus">
                    <a:avLst>
                      <a:gd name="adj1" fmla="val 23520"/>
                    </a:avLst>
                  </a:prstGeom>
                  <a:solidFill>
                    <a:schemeClr val="dk1"/>
                  </a:solidFill>
                  <a:ln w="25400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algn="ctr"/>
                    <a:endParaRPr b="1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  <p:sp>
                <p:nvSpPr>
                  <p:cNvPr id="609" name="Google Shape;609;p16"/>
                  <p:cNvSpPr/>
                  <p:nvPr/>
                </p:nvSpPr>
                <p:spPr>
                  <a:xfrm rot="5400000">
                    <a:off x="1269273" y="3715492"/>
                    <a:ext cx="228423" cy="46030"/>
                  </a:xfrm>
                  <a:prstGeom prst="mathMinus">
                    <a:avLst>
                      <a:gd name="adj1" fmla="val 23520"/>
                    </a:avLst>
                  </a:prstGeom>
                  <a:solidFill>
                    <a:schemeClr val="dk1"/>
                  </a:solidFill>
                  <a:ln w="25400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algn="ctr"/>
                    <a:endParaRPr b="1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  <p:sp>
                <p:nvSpPr>
                  <p:cNvPr id="610" name="Google Shape;610;p16"/>
                  <p:cNvSpPr/>
                  <p:nvPr/>
                </p:nvSpPr>
                <p:spPr>
                  <a:xfrm rot="8100000" flipH="1">
                    <a:off x="1050229" y="3690112"/>
                    <a:ext cx="228423" cy="46030"/>
                  </a:xfrm>
                  <a:prstGeom prst="mathMinus">
                    <a:avLst>
                      <a:gd name="adj1" fmla="val 23520"/>
                    </a:avLst>
                  </a:prstGeom>
                  <a:solidFill>
                    <a:schemeClr val="dk1"/>
                  </a:solidFill>
                  <a:ln w="25400" cap="flat" cmpd="sng">
                    <a:solidFill>
                      <a:schemeClr val="dk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algn="ctr"/>
                    <a:endParaRPr b="1">
                      <a:solidFill>
                        <a:schemeClr val="lt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endParaRPr>
                  </a:p>
                </p:txBody>
              </p:sp>
            </p:grpSp>
          </p:grpSp>
        </p:grpSp>
      </p:grpSp>
      <p:grpSp>
        <p:nvGrpSpPr>
          <p:cNvPr id="612" name="Google Shape;612;p16"/>
          <p:cNvGrpSpPr/>
          <p:nvPr/>
        </p:nvGrpSpPr>
        <p:grpSpPr>
          <a:xfrm>
            <a:off x="9144000" y="2133600"/>
            <a:ext cx="1225550" cy="742290"/>
            <a:chOff x="7696200" y="3048000"/>
            <a:chExt cx="609600" cy="448130"/>
          </a:xfrm>
        </p:grpSpPr>
        <p:cxnSp>
          <p:nvCxnSpPr>
            <p:cNvPr id="613" name="Google Shape;613;p16"/>
            <p:cNvCxnSpPr/>
            <p:nvPr/>
          </p:nvCxnSpPr>
          <p:spPr>
            <a:xfrm>
              <a:off x="7696200" y="3048000"/>
              <a:ext cx="304800" cy="152555"/>
            </a:xfrm>
            <a:prstGeom prst="straightConnector1">
              <a:avLst/>
            </a:prstGeom>
            <a:noFill/>
            <a:ln w="2857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14" name="Google Shape;614;p16"/>
            <p:cNvCxnSpPr/>
            <p:nvPr/>
          </p:nvCxnSpPr>
          <p:spPr>
            <a:xfrm flipH="1">
              <a:off x="8001000" y="3048000"/>
              <a:ext cx="304800" cy="152555"/>
            </a:xfrm>
            <a:prstGeom prst="straightConnector1">
              <a:avLst/>
            </a:prstGeom>
            <a:noFill/>
            <a:ln w="2857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15" name="Google Shape;615;p16"/>
            <p:cNvCxnSpPr/>
            <p:nvPr/>
          </p:nvCxnSpPr>
          <p:spPr>
            <a:xfrm rot="5400000">
              <a:off x="7846857" y="3341987"/>
              <a:ext cx="305110" cy="3175"/>
            </a:xfrm>
            <a:prstGeom prst="straightConnector1">
              <a:avLst/>
            </a:prstGeom>
            <a:noFill/>
            <a:ln w="2857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grpSp>
        <p:nvGrpSpPr>
          <p:cNvPr id="616" name="Google Shape;616;p16"/>
          <p:cNvGrpSpPr/>
          <p:nvPr/>
        </p:nvGrpSpPr>
        <p:grpSpPr>
          <a:xfrm>
            <a:off x="9296400" y="4114800"/>
            <a:ext cx="990600" cy="501650"/>
            <a:chOff x="6934200" y="4441825"/>
            <a:chExt cx="990600" cy="501650"/>
          </a:xfrm>
        </p:grpSpPr>
        <p:cxnSp>
          <p:nvCxnSpPr>
            <p:cNvPr id="617" name="Google Shape;617;p16"/>
            <p:cNvCxnSpPr/>
            <p:nvPr/>
          </p:nvCxnSpPr>
          <p:spPr>
            <a:xfrm>
              <a:off x="6934200" y="4495800"/>
              <a:ext cx="304800" cy="152400"/>
            </a:xfrm>
            <a:prstGeom prst="straightConnector1">
              <a:avLst/>
            </a:prstGeom>
            <a:noFill/>
            <a:ln w="2857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18" name="Google Shape;618;p16"/>
            <p:cNvCxnSpPr/>
            <p:nvPr/>
          </p:nvCxnSpPr>
          <p:spPr>
            <a:xfrm flipH="1">
              <a:off x="7239000" y="4495800"/>
              <a:ext cx="304800" cy="152400"/>
            </a:xfrm>
            <a:prstGeom prst="straightConnector1">
              <a:avLst/>
            </a:prstGeom>
            <a:noFill/>
            <a:ln w="2857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19" name="Google Shape;619;p16"/>
            <p:cNvCxnSpPr/>
            <p:nvPr/>
          </p:nvCxnSpPr>
          <p:spPr>
            <a:xfrm rot="5400000">
              <a:off x="7086601" y="4789487"/>
              <a:ext cx="304800" cy="3175"/>
            </a:xfrm>
            <a:prstGeom prst="straightConnector1">
              <a:avLst/>
            </a:prstGeom>
            <a:noFill/>
            <a:ln w="2857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20" name="Google Shape;620;p16"/>
            <p:cNvCxnSpPr/>
            <p:nvPr/>
          </p:nvCxnSpPr>
          <p:spPr>
            <a:xfrm>
              <a:off x="7543800" y="4495800"/>
              <a:ext cx="304800" cy="152400"/>
            </a:xfrm>
            <a:prstGeom prst="straightConnector1">
              <a:avLst/>
            </a:prstGeom>
            <a:noFill/>
            <a:ln w="2857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21" name="Google Shape;621;p16"/>
            <p:cNvCxnSpPr/>
            <p:nvPr/>
          </p:nvCxnSpPr>
          <p:spPr>
            <a:xfrm>
              <a:off x="7620000" y="4441825"/>
              <a:ext cx="304800" cy="152400"/>
            </a:xfrm>
            <a:prstGeom prst="straightConnector1">
              <a:avLst/>
            </a:prstGeom>
            <a:noFill/>
            <a:ln w="2857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grpSp>
        <p:nvGrpSpPr>
          <p:cNvPr id="629" name="Google Shape;629;p16"/>
          <p:cNvGrpSpPr/>
          <p:nvPr/>
        </p:nvGrpSpPr>
        <p:grpSpPr>
          <a:xfrm>
            <a:off x="9166226" y="5999164"/>
            <a:ext cx="1577975" cy="401637"/>
            <a:chOff x="7413625" y="5846763"/>
            <a:chExt cx="1577975" cy="401637"/>
          </a:xfrm>
        </p:grpSpPr>
        <p:grpSp>
          <p:nvGrpSpPr>
            <p:cNvPr id="630" name="Google Shape;630;p16"/>
            <p:cNvGrpSpPr/>
            <p:nvPr/>
          </p:nvGrpSpPr>
          <p:grpSpPr>
            <a:xfrm>
              <a:off x="7413625" y="6096000"/>
              <a:ext cx="892175" cy="152400"/>
              <a:chOff x="6956425" y="6096000"/>
              <a:chExt cx="892175" cy="152400"/>
            </a:xfrm>
          </p:grpSpPr>
          <p:cxnSp>
            <p:nvCxnSpPr>
              <p:cNvPr id="631" name="Google Shape;631;p16"/>
              <p:cNvCxnSpPr/>
              <p:nvPr/>
            </p:nvCxnSpPr>
            <p:spPr>
              <a:xfrm>
                <a:off x="7239000" y="6096000"/>
                <a:ext cx="304800" cy="152400"/>
              </a:xfrm>
              <a:prstGeom prst="straightConnector1">
                <a:avLst/>
              </a:prstGeom>
              <a:noFill/>
              <a:ln w="2857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632" name="Google Shape;632;p16"/>
              <p:cNvCxnSpPr/>
              <p:nvPr/>
            </p:nvCxnSpPr>
            <p:spPr>
              <a:xfrm flipH="1">
                <a:off x="6956425" y="6096000"/>
                <a:ext cx="304800" cy="152400"/>
              </a:xfrm>
              <a:prstGeom prst="straightConnector1">
                <a:avLst/>
              </a:prstGeom>
              <a:noFill/>
              <a:ln w="2857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633" name="Google Shape;633;p16"/>
              <p:cNvCxnSpPr/>
              <p:nvPr/>
            </p:nvCxnSpPr>
            <p:spPr>
              <a:xfrm flipH="1">
                <a:off x="7543800" y="6096000"/>
                <a:ext cx="304800" cy="152400"/>
              </a:xfrm>
              <a:prstGeom prst="straightConnector1">
                <a:avLst/>
              </a:prstGeom>
              <a:noFill/>
              <a:ln w="2857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</p:grpSp>
        <p:sp>
          <p:nvSpPr>
            <p:cNvPr id="634" name="Google Shape;634;p16"/>
            <p:cNvSpPr txBox="1"/>
            <p:nvPr/>
          </p:nvSpPr>
          <p:spPr>
            <a:xfrm>
              <a:off x="8242300" y="5846763"/>
              <a:ext cx="749300" cy="40005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r>
                <a:rPr lang="en-US" sz="2000" b="1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OH</a:t>
              </a:r>
              <a:r>
                <a:rPr lang="en-US" sz="2000" b="1">
                  <a:solidFill>
                    <a:srgbClr val="FF0066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 </a:t>
              </a:r>
              <a:endParaRPr/>
            </a:p>
          </p:txBody>
        </p:sp>
      </p:grpSp>
      <p:cxnSp>
        <p:nvCxnSpPr>
          <p:cNvPr id="635" name="Google Shape;635;p16"/>
          <p:cNvCxnSpPr/>
          <p:nvPr/>
        </p:nvCxnSpPr>
        <p:spPr>
          <a:xfrm>
            <a:off x="1524000" y="3669632"/>
            <a:ext cx="91440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</p:cxnSp>
      <p:cxnSp>
        <p:nvCxnSpPr>
          <p:cNvPr id="636" name="Google Shape;636;p16"/>
          <p:cNvCxnSpPr/>
          <p:nvPr/>
        </p:nvCxnSpPr>
        <p:spPr>
          <a:xfrm>
            <a:off x="1524000" y="5486400"/>
            <a:ext cx="91440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</p:cxnSp>
      <p:grpSp>
        <p:nvGrpSpPr>
          <p:cNvPr id="638" name="Google Shape;638;p16"/>
          <p:cNvGrpSpPr/>
          <p:nvPr/>
        </p:nvGrpSpPr>
        <p:grpSpPr>
          <a:xfrm>
            <a:off x="4572000" y="2133600"/>
            <a:ext cx="2819400" cy="1079796"/>
            <a:chOff x="3048000" y="2907716"/>
            <a:chExt cx="2819400" cy="1079796"/>
          </a:xfrm>
        </p:grpSpPr>
        <p:sp>
          <p:nvSpPr>
            <p:cNvPr id="639" name="Google Shape;639;p16"/>
            <p:cNvSpPr txBox="1"/>
            <p:nvPr/>
          </p:nvSpPr>
          <p:spPr>
            <a:xfrm>
              <a:off x="3048000" y="2907716"/>
              <a:ext cx="2819400" cy="52322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r>
                <a:rPr lang="en-US" sz="2800" b="1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H</a:t>
              </a:r>
              <a:r>
                <a:rPr lang="en-US" sz="2800" b="1" baseline="-25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3</a:t>
              </a:r>
              <a:r>
                <a:rPr lang="en-US" sz="2800" b="1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 – CH – CH</a:t>
              </a:r>
              <a:r>
                <a:rPr lang="en-US" sz="2800" b="1" baseline="-25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3</a:t>
              </a:r>
              <a:endParaRPr sz="2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grpSp>
          <p:nvGrpSpPr>
            <p:cNvPr id="640" name="Google Shape;640;p16"/>
            <p:cNvGrpSpPr/>
            <p:nvPr/>
          </p:nvGrpSpPr>
          <p:grpSpPr>
            <a:xfrm>
              <a:off x="4026318" y="3364360"/>
              <a:ext cx="890587" cy="623152"/>
              <a:chOff x="4026318" y="3364360"/>
              <a:chExt cx="890587" cy="623152"/>
            </a:xfrm>
          </p:grpSpPr>
          <p:sp>
            <p:nvSpPr>
              <p:cNvPr id="641" name="Google Shape;641;p16"/>
              <p:cNvSpPr txBox="1"/>
              <p:nvPr/>
            </p:nvSpPr>
            <p:spPr>
              <a:xfrm>
                <a:off x="4026318" y="3525847"/>
                <a:ext cx="890587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r>
                  <a:rPr lang="en-US" sz="2400" b="1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CH</a:t>
                </a:r>
                <a:r>
                  <a:rPr lang="en-US" sz="2400" b="1" baseline="-25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3</a:t>
                </a:r>
                <a:endParaRPr sz="2400" b="1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cxnSp>
            <p:nvCxnSpPr>
              <p:cNvPr id="642" name="Google Shape;642;p16"/>
              <p:cNvCxnSpPr/>
              <p:nvPr/>
            </p:nvCxnSpPr>
            <p:spPr>
              <a:xfrm>
                <a:off x="4267200" y="3364360"/>
                <a:ext cx="0" cy="184809"/>
              </a:xfrm>
              <a:prstGeom prst="straightConnector1">
                <a:avLst/>
              </a:prstGeom>
              <a:noFill/>
              <a:ln w="2540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  <a:effectLst>
                <a:outerShdw blurRad="40000" dist="20000" dir="5400000" rotWithShape="0">
                  <a:srgbClr val="000000">
                    <a:alpha val="37647"/>
                  </a:srgbClr>
                </a:outerShdw>
              </a:effectLst>
            </p:spPr>
          </p:cxnSp>
        </p:grpSp>
      </p:grpSp>
      <p:sp>
        <p:nvSpPr>
          <p:cNvPr id="643" name="Google Shape;643;p16"/>
          <p:cNvSpPr txBox="1"/>
          <p:nvPr/>
        </p:nvSpPr>
        <p:spPr>
          <a:xfrm>
            <a:off x="4419600" y="4114800"/>
            <a:ext cx="350520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en-US" sz="2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</a:t>
            </a:r>
            <a:r>
              <a:rPr lang="en-US" sz="2800" b="1" baseline="-25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r>
            <a:r>
              <a:rPr lang="en-US" sz="2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 – CH – CH=CH</a:t>
            </a:r>
            <a:r>
              <a:rPr lang="en-US" sz="2800" b="1" baseline="-25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endParaRPr sz="2800" b="1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644" name="Google Shape;644;p16"/>
          <p:cNvGrpSpPr/>
          <p:nvPr/>
        </p:nvGrpSpPr>
        <p:grpSpPr>
          <a:xfrm>
            <a:off x="5410201" y="4648200"/>
            <a:ext cx="890587" cy="620712"/>
            <a:chOff x="3886200" y="4941888"/>
            <a:chExt cx="890587" cy="620712"/>
          </a:xfrm>
        </p:grpSpPr>
        <p:sp>
          <p:nvSpPr>
            <p:cNvPr id="645" name="Google Shape;645;p16"/>
            <p:cNvSpPr txBox="1"/>
            <p:nvPr/>
          </p:nvSpPr>
          <p:spPr>
            <a:xfrm>
              <a:off x="3886200" y="5100935"/>
              <a:ext cx="890587" cy="46166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r>
                <a:rPr lang="en-US" sz="2400" b="1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CH</a:t>
              </a:r>
              <a:r>
                <a:rPr lang="en-US" sz="2400" b="1" baseline="-25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3</a:t>
              </a:r>
              <a:endParaRPr sz="24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646" name="Google Shape;646;p16"/>
            <p:cNvCxnSpPr/>
            <p:nvPr/>
          </p:nvCxnSpPr>
          <p:spPr>
            <a:xfrm>
              <a:off x="4104858" y="4941888"/>
              <a:ext cx="0" cy="206375"/>
            </a:xfrm>
            <a:prstGeom prst="straightConnector1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901"/>
                </a:srgbClr>
              </a:outerShdw>
            </a:effectLst>
          </p:spPr>
        </p:cxnSp>
      </p:grpSp>
      <p:cxnSp>
        <p:nvCxnSpPr>
          <p:cNvPr id="648" name="Google Shape;648;p16"/>
          <p:cNvCxnSpPr/>
          <p:nvPr/>
        </p:nvCxnSpPr>
        <p:spPr>
          <a:xfrm>
            <a:off x="1524000" y="1676400"/>
            <a:ext cx="91440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</p:cxnSp>
      <p:cxnSp>
        <p:nvCxnSpPr>
          <p:cNvPr id="649" name="Google Shape;649;p16"/>
          <p:cNvCxnSpPr/>
          <p:nvPr/>
        </p:nvCxnSpPr>
        <p:spPr>
          <a:xfrm>
            <a:off x="1524001" y="990600"/>
            <a:ext cx="9144001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</p:cxnSp>
      <p:cxnSp>
        <p:nvCxnSpPr>
          <p:cNvPr id="650" name="Google Shape;650;p16"/>
          <p:cNvCxnSpPr/>
          <p:nvPr/>
        </p:nvCxnSpPr>
        <p:spPr>
          <a:xfrm>
            <a:off x="4506745" y="990600"/>
            <a:ext cx="0" cy="58674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F7929CD1-10FC-BD8F-7653-FFAE4B2D4CC2}"/>
              </a:ext>
            </a:extLst>
          </p:cNvPr>
          <p:cNvSpPr txBox="1"/>
          <p:nvPr/>
        </p:nvSpPr>
        <p:spPr>
          <a:xfrm>
            <a:off x="5093287" y="5999164"/>
            <a:ext cx="21499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/>
              <a:t>CH3-CH2-CH2-OH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0484A2C-721D-C5C1-A1DA-92CB58470189}"/>
              </a:ext>
            </a:extLst>
          </p:cNvPr>
          <p:cNvSpPr txBox="1"/>
          <p:nvPr/>
        </p:nvSpPr>
        <p:spPr>
          <a:xfrm>
            <a:off x="8257839" y="1100047"/>
            <a:ext cx="24863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>
                <a:solidFill>
                  <a:srgbClr val="FF0000"/>
                </a:solidFill>
              </a:rPr>
              <a:t>CT KHUNG PHÂN TỬ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3" grpId="0"/>
      <p:bldP spid="2" grpId="0"/>
    </p:bldLst>
  </p:timing>
</p:sld>
</file>

<file path=ppt/theme/theme1.xml><?xml version="1.0" encoding="utf-8"?>
<a:theme xmlns:a="http://schemas.openxmlformats.org/drawingml/2006/main" name="Custom">
  <a:themeElements>
    <a:clrScheme name="Scientific Discovery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96D3ED"/>
      </a:accent1>
      <a:accent2>
        <a:srgbClr val="C7DBE1"/>
      </a:accent2>
      <a:accent3>
        <a:srgbClr val="688EBD"/>
      </a:accent3>
      <a:accent4>
        <a:srgbClr val="BCE5DD"/>
      </a:accent4>
      <a:accent5>
        <a:srgbClr val="66DDCC"/>
      </a:accent5>
      <a:accent6>
        <a:srgbClr val="E0CE61"/>
      </a:accent6>
      <a:hlink>
        <a:srgbClr val="0563C1"/>
      </a:hlink>
      <a:folHlink>
        <a:srgbClr val="954F72"/>
      </a:folHlink>
    </a:clrScheme>
    <a:fontScheme name="Custom 36">
      <a:majorFont>
        <a:latin typeface="Posterama"/>
        <a:ea typeface=""/>
        <a:cs typeface=""/>
      </a:majorFont>
      <a:minorFont>
        <a:latin typeface="Daytona Condensed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cientific discovery_V1_win32_EF_v3" id="{70008AEC-EDED-4511-BBCB-3094E155874B}" vid="{20F39DC6-8556-4458-8AAA-5D2B51347C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9A734A7-6096-47AA-9737-CDF62701A00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881D8D6-8849-400B-8BC9-21D401C7DD06}">
  <ds:schemaRefs>
    <ds:schemaRef ds:uri="http://purl.org/dc/dcmitype/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230e9df3-be65-4c73-a93b-d1236ebd677e"/>
    <ds:schemaRef ds:uri="http://schemas.openxmlformats.org/package/2006/metadata/core-properties"/>
    <ds:schemaRef ds:uri="http://schemas.microsoft.com/office/2006/documentManagement/types"/>
    <ds:schemaRef ds:uri="16c05727-aa75-4e4a-9b5f-8a80a1165891"/>
    <ds:schemaRef ds:uri="71af3243-3dd4-4a8d-8c0d-dd76da1f02a5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DF8397A0-8C35-4EEE-8E61-47C914415B57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{FC8BD7B6-BAAE-4475-A72D-2AB75B09490F}tf67061901_win32</Template>
  <TotalTime>373</TotalTime>
  <Words>475</Words>
  <Application>Microsoft Office PowerPoint</Application>
  <PresentationFormat>Widescreen</PresentationFormat>
  <Paragraphs>140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</vt:lpstr>
      <vt:lpstr>Calibri</vt:lpstr>
      <vt:lpstr>Courier New</vt:lpstr>
      <vt:lpstr>Daytona Condensed Light</vt:lpstr>
      <vt:lpstr>Garamond</vt:lpstr>
      <vt:lpstr>Posterama</vt:lpstr>
      <vt:lpstr>Times New Roman</vt:lpstr>
      <vt:lpstr>Verdana</vt:lpstr>
      <vt:lpstr>Custom</vt:lpstr>
      <vt:lpstr>KHỞI ĐỘNG</vt:lpstr>
      <vt:lpstr>PowerPoint Presentation</vt:lpstr>
      <vt:lpstr>CÂU HỎI 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</dc:creator>
  <cp:lastModifiedBy>Administrator</cp:lastModifiedBy>
  <cp:revision>25</cp:revision>
  <dcterms:created xsi:type="dcterms:W3CDTF">2024-12-13T13:13:02Z</dcterms:created>
  <dcterms:modified xsi:type="dcterms:W3CDTF">2024-12-16T14:21:41Z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MediaServiceImageTags">
    <vt:lpwstr/>
  </property>
</Properties>
</file>