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51"/>
  </p:notesMasterIdLst>
  <p:sldIdLst>
    <p:sldId id="256" r:id="rId2"/>
    <p:sldId id="300" r:id="rId3"/>
    <p:sldId id="302" r:id="rId4"/>
    <p:sldId id="303" r:id="rId5"/>
    <p:sldId id="306" r:id="rId6"/>
    <p:sldId id="304" r:id="rId7"/>
    <p:sldId id="257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258" r:id="rId19"/>
    <p:sldId id="318" r:id="rId20"/>
    <p:sldId id="319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6" r:id="rId45"/>
    <p:sldId id="344" r:id="rId46"/>
    <p:sldId id="345" r:id="rId47"/>
    <p:sldId id="347" r:id="rId48"/>
    <p:sldId id="348" r:id="rId49"/>
    <p:sldId id="349" r:id="rId50"/>
  </p:sldIdLst>
  <p:sldSz cx="9144000" cy="5143500" type="screen16x9"/>
  <p:notesSz cx="6858000" cy="9144000"/>
  <p:embeddedFontLst>
    <p:embeddedFont>
      <p:font typeface="Bebas Neue" panose="020B0604020202020204" charset="0"/>
      <p:regular r:id="rId52"/>
    </p:embeddedFont>
    <p:embeddedFont>
      <p:font typeface="Cambria Math" panose="02040503050406030204" pitchFamily="18" charset="0"/>
      <p:regular r:id="rId53"/>
    </p:embeddedFont>
    <p:embeddedFont>
      <p:font typeface="Paytone One" panose="020B0604020202020204" charset="0"/>
      <p:regular r:id="rId54"/>
    </p:embeddedFont>
    <p:embeddedFont>
      <p:font typeface="Questrial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0C9"/>
    <a:srgbClr val="FFD9FF"/>
    <a:srgbClr val="FFE5FF"/>
    <a:srgbClr val="FFCCFF"/>
    <a:srgbClr val="214958"/>
    <a:srgbClr val="E7FFEF"/>
    <a:srgbClr val="4D5E68"/>
    <a:srgbClr val="2C3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FEE2B5-E95E-46CD-BFF3-975C356DFA77}">
  <a:tblStyle styleId="{39FEE2B5-E95E-46CD-BFF3-975C356DFA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2237" autoAdjust="0"/>
  </p:normalViewPr>
  <p:slideViewPr>
    <p:cSldViewPr snapToGrid="0" showGuides="1">
      <p:cViewPr varScale="1">
        <p:scale>
          <a:sx n="95" d="100"/>
          <a:sy n="95" d="100"/>
        </p:scale>
        <p:origin x="67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8171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b8ad8aa3d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b8ad8aa3d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58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b8ad8aa3d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b8ad8aa3d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609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b924c6c1c1_1_1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b924c6c1c1_1_1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64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b8ad8aa3d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b8ad8aa3d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23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48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b8f064b1ff_1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b8f064b1ff_1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4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8ad8aa3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8ad8aa3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72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b8f66849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b8f66849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45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b8ad8aa3d3_0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b8ad8aa3d3_0_1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863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b8ad8aa3d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b8ad8aa3d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b8f66849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b8f66849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b8ad8aa3d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b8ad8aa3d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33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8ad8aa3d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8ad8aa3d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97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1900" y="1386639"/>
            <a:ext cx="6196200" cy="19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1900" y="3294939"/>
            <a:ext cx="6196200" cy="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65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725761" y="1349068"/>
            <a:ext cx="1173854" cy="2461458"/>
            <a:chOff x="6725761" y="1349068"/>
            <a:chExt cx="1173854" cy="2461458"/>
          </a:xfrm>
        </p:grpSpPr>
        <p:grpSp>
          <p:nvGrpSpPr>
            <p:cNvPr id="13" name="Google Shape;13;p2"/>
            <p:cNvGrpSpPr/>
            <p:nvPr/>
          </p:nvGrpSpPr>
          <p:grpSpPr>
            <a:xfrm rot="-5400000">
              <a:off x="6747803" y="1327027"/>
              <a:ext cx="1129770" cy="1173854"/>
              <a:chOff x="11" y="583339"/>
              <a:chExt cx="1129770" cy="117385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9686" y="583339"/>
                <a:ext cx="51388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49" extrusionOk="0">
                    <a:moveTo>
                      <a:pt x="802" y="0"/>
                    </a:moveTo>
                    <a:cubicBezTo>
                      <a:pt x="364" y="15"/>
                      <a:pt x="1" y="378"/>
                      <a:pt x="16" y="832"/>
                    </a:cubicBezTo>
                    <a:cubicBezTo>
                      <a:pt x="1" y="1270"/>
                      <a:pt x="364" y="1633"/>
                      <a:pt x="802" y="1648"/>
                    </a:cubicBezTo>
                    <a:cubicBezTo>
                      <a:pt x="1256" y="1633"/>
                      <a:pt x="1604" y="1270"/>
                      <a:pt x="1589" y="832"/>
                    </a:cubicBezTo>
                    <a:cubicBezTo>
                      <a:pt x="1604" y="378"/>
                      <a:pt x="1256" y="15"/>
                      <a:pt x="8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77103" y="584524"/>
                <a:ext cx="50908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78" extrusionOk="0">
                    <a:moveTo>
                      <a:pt x="795" y="1"/>
                    </a:moveTo>
                    <a:cubicBezTo>
                      <a:pt x="398" y="1"/>
                      <a:pt x="1" y="265"/>
                      <a:pt x="1" y="795"/>
                    </a:cubicBezTo>
                    <a:cubicBezTo>
                      <a:pt x="1" y="1316"/>
                      <a:pt x="398" y="1577"/>
                      <a:pt x="795" y="1577"/>
                    </a:cubicBezTo>
                    <a:cubicBezTo>
                      <a:pt x="1192" y="1577"/>
                      <a:pt x="1589" y="1316"/>
                      <a:pt x="1589" y="795"/>
                    </a:cubicBezTo>
                    <a:cubicBezTo>
                      <a:pt x="1589" y="265"/>
                      <a:pt x="1192" y="1"/>
                      <a:pt x="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43559" y="583435"/>
                <a:ext cx="52349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46" extrusionOk="0">
                    <a:moveTo>
                      <a:pt x="817" y="1"/>
                    </a:moveTo>
                    <a:cubicBezTo>
                      <a:pt x="409" y="1"/>
                      <a:pt x="1" y="277"/>
                      <a:pt x="31" y="829"/>
                    </a:cubicBezTo>
                    <a:cubicBezTo>
                      <a:pt x="1" y="1267"/>
                      <a:pt x="364" y="1645"/>
                      <a:pt x="817" y="1645"/>
                    </a:cubicBezTo>
                    <a:cubicBezTo>
                      <a:pt x="1271" y="1645"/>
                      <a:pt x="1619" y="1267"/>
                      <a:pt x="1604" y="829"/>
                    </a:cubicBezTo>
                    <a:cubicBezTo>
                      <a:pt x="1634" y="277"/>
                      <a:pt x="1226" y="1"/>
                      <a:pt x="8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10752" y="583435"/>
                <a:ext cx="52093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646" extrusionOk="0">
                    <a:moveTo>
                      <a:pt x="815" y="1"/>
                    </a:moveTo>
                    <a:cubicBezTo>
                      <a:pt x="408" y="1"/>
                      <a:pt x="0" y="277"/>
                      <a:pt x="23" y="829"/>
                    </a:cubicBezTo>
                    <a:cubicBezTo>
                      <a:pt x="8" y="1267"/>
                      <a:pt x="371" y="1645"/>
                      <a:pt x="809" y="1645"/>
                    </a:cubicBezTo>
                    <a:cubicBezTo>
                      <a:pt x="1263" y="1645"/>
                      <a:pt x="1626" y="1267"/>
                      <a:pt x="1596" y="829"/>
                    </a:cubicBezTo>
                    <a:cubicBezTo>
                      <a:pt x="1626" y="277"/>
                      <a:pt x="1221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078874" y="584524"/>
                <a:ext cx="50427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78" extrusionOk="0">
                    <a:moveTo>
                      <a:pt x="787" y="1"/>
                    </a:moveTo>
                    <a:cubicBezTo>
                      <a:pt x="394" y="1"/>
                      <a:pt x="1" y="265"/>
                      <a:pt x="1" y="795"/>
                    </a:cubicBezTo>
                    <a:cubicBezTo>
                      <a:pt x="1" y="1316"/>
                      <a:pt x="394" y="1577"/>
                      <a:pt x="787" y="1577"/>
                    </a:cubicBezTo>
                    <a:cubicBezTo>
                      <a:pt x="1180" y="1577"/>
                      <a:pt x="1574" y="1316"/>
                      <a:pt x="1574" y="795"/>
                    </a:cubicBezTo>
                    <a:cubicBezTo>
                      <a:pt x="1574" y="265"/>
                      <a:pt x="1180" y="1"/>
                      <a:pt x="7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3" y="863347"/>
                <a:ext cx="59141" cy="5331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64" extrusionOk="0">
                    <a:moveTo>
                      <a:pt x="1044" y="0"/>
                    </a:moveTo>
                    <a:cubicBezTo>
                      <a:pt x="1" y="61"/>
                      <a:pt x="1" y="1603"/>
                      <a:pt x="1044" y="1663"/>
                    </a:cubicBezTo>
                    <a:cubicBezTo>
                      <a:pt x="1483" y="1648"/>
                      <a:pt x="1846" y="1270"/>
                      <a:pt x="1831" y="832"/>
                    </a:cubicBezTo>
                    <a:cubicBezTo>
                      <a:pt x="1846" y="393"/>
                      <a:pt x="1498" y="15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68870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6287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17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8"/>
                      <a:pt x="1483" y="0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03383" y="863827"/>
                <a:ext cx="5898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75" extrusionOk="0">
                    <a:moveTo>
                      <a:pt x="1021" y="0"/>
                    </a:moveTo>
                    <a:cubicBezTo>
                      <a:pt x="352" y="0"/>
                      <a:pt x="0" y="821"/>
                      <a:pt x="480" y="1331"/>
                    </a:cubicBezTo>
                    <a:cubicBezTo>
                      <a:pt x="637" y="1499"/>
                      <a:pt x="837" y="1574"/>
                      <a:pt x="1035" y="1574"/>
                    </a:cubicBezTo>
                    <a:cubicBezTo>
                      <a:pt x="1425" y="1574"/>
                      <a:pt x="1805" y="1279"/>
                      <a:pt x="1826" y="817"/>
                    </a:cubicBezTo>
                    <a:cubicBezTo>
                      <a:pt x="1841" y="378"/>
                      <a:pt x="1493" y="0"/>
                      <a:pt x="1039" y="0"/>
                    </a:cubicBezTo>
                    <a:cubicBezTo>
                      <a:pt x="1033" y="0"/>
                      <a:pt x="1027" y="0"/>
                      <a:pt x="1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70160" y="863827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" y="1143835"/>
                <a:ext cx="61063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49" extrusionOk="0">
                    <a:moveTo>
                      <a:pt x="1104" y="0"/>
                    </a:moveTo>
                    <a:cubicBezTo>
                      <a:pt x="0" y="0"/>
                      <a:pt x="0" y="1649"/>
                      <a:pt x="1104" y="1649"/>
                    </a:cubicBezTo>
                    <a:cubicBezTo>
                      <a:pt x="1558" y="1634"/>
                      <a:pt x="1906" y="1271"/>
                      <a:pt x="1891" y="832"/>
                    </a:cubicBezTo>
                    <a:cubicBezTo>
                      <a:pt x="1906" y="378"/>
                      <a:pt x="1558" y="16"/>
                      <a:pt x="1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68870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6" y="1283"/>
                      <a:pt x="1846" y="832"/>
                    </a:cubicBezTo>
                    <a:cubicBezTo>
                      <a:pt x="1846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6287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70" y="1331"/>
                    </a:cubicBezTo>
                    <a:cubicBezTo>
                      <a:pt x="633" y="1499"/>
                      <a:pt x="837" y="1575"/>
                      <a:pt x="1038" y="1575"/>
                    </a:cubicBezTo>
                    <a:cubicBezTo>
                      <a:pt x="1432" y="1575"/>
                      <a:pt x="1811" y="1283"/>
                      <a:pt x="1831" y="832"/>
                    </a:cubicBezTo>
                    <a:cubicBezTo>
                      <a:pt x="1846" y="378"/>
                      <a:pt x="1483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3223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85" y="1331"/>
                    </a:cubicBezTo>
                    <a:cubicBezTo>
                      <a:pt x="643" y="1499"/>
                      <a:pt x="844" y="1575"/>
                      <a:pt x="1042" y="1575"/>
                    </a:cubicBezTo>
                    <a:cubicBezTo>
                      <a:pt x="1432" y="1575"/>
                      <a:pt x="1810" y="1283"/>
                      <a:pt x="1831" y="832"/>
                    </a:cubicBezTo>
                    <a:cubicBezTo>
                      <a:pt x="1846" y="378"/>
                      <a:pt x="1498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070160" y="1143835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5" y="1283"/>
                      <a:pt x="1846" y="832"/>
                    </a:cubicBezTo>
                    <a:cubicBezTo>
                      <a:pt x="1861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933" y="1424323"/>
                <a:ext cx="59141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49" extrusionOk="0">
                    <a:moveTo>
                      <a:pt x="1044" y="1"/>
                    </a:moveTo>
                    <a:cubicBezTo>
                      <a:pt x="1" y="46"/>
                      <a:pt x="1" y="1588"/>
                      <a:pt x="1044" y="1649"/>
                    </a:cubicBezTo>
                    <a:cubicBezTo>
                      <a:pt x="1498" y="1634"/>
                      <a:pt x="1846" y="1271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68870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6287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49" y="1"/>
                      <a:pt x="1" y="832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9"/>
                      <a:pt x="1483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03223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64" y="1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0" y="1574"/>
                      <a:pt x="1810" y="1279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70160" y="1424323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1" y="1704331"/>
                <a:ext cx="61063" cy="528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50" extrusionOk="0">
                    <a:moveTo>
                      <a:pt x="1104" y="1"/>
                    </a:moveTo>
                    <a:cubicBezTo>
                      <a:pt x="0" y="1"/>
                      <a:pt x="0" y="1649"/>
                      <a:pt x="1104" y="1649"/>
                    </a:cubicBezTo>
                    <a:cubicBezTo>
                      <a:pt x="1558" y="1649"/>
                      <a:pt x="1906" y="1271"/>
                      <a:pt x="1891" y="833"/>
                    </a:cubicBezTo>
                    <a:cubicBezTo>
                      <a:pt x="1906" y="379"/>
                      <a:pt x="1558" y="16"/>
                      <a:pt x="1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68870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46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36287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70" y="1332"/>
                    </a:cubicBezTo>
                    <a:cubicBezTo>
                      <a:pt x="635" y="1507"/>
                      <a:pt x="842" y="1585"/>
                      <a:pt x="1044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83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03223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85" y="1332"/>
                    </a:cubicBezTo>
                    <a:cubicBezTo>
                      <a:pt x="644" y="1507"/>
                      <a:pt x="848" y="1585"/>
                      <a:pt x="1048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98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070160" y="1704331"/>
                <a:ext cx="59622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61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 rot="-5400000">
              <a:off x="6747803" y="2658714"/>
              <a:ext cx="1129770" cy="1173854"/>
              <a:chOff x="11" y="583339"/>
              <a:chExt cx="1129770" cy="1173854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9686" y="583339"/>
                <a:ext cx="51388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49" extrusionOk="0">
                    <a:moveTo>
                      <a:pt x="802" y="0"/>
                    </a:moveTo>
                    <a:cubicBezTo>
                      <a:pt x="364" y="15"/>
                      <a:pt x="1" y="378"/>
                      <a:pt x="16" y="832"/>
                    </a:cubicBezTo>
                    <a:cubicBezTo>
                      <a:pt x="1" y="1270"/>
                      <a:pt x="364" y="1633"/>
                      <a:pt x="802" y="1648"/>
                    </a:cubicBezTo>
                    <a:cubicBezTo>
                      <a:pt x="1256" y="1633"/>
                      <a:pt x="1604" y="1270"/>
                      <a:pt x="1589" y="832"/>
                    </a:cubicBezTo>
                    <a:cubicBezTo>
                      <a:pt x="1604" y="378"/>
                      <a:pt x="1256" y="15"/>
                      <a:pt x="8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7103" y="584524"/>
                <a:ext cx="50908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78" extrusionOk="0">
                    <a:moveTo>
                      <a:pt x="795" y="1"/>
                    </a:moveTo>
                    <a:cubicBezTo>
                      <a:pt x="398" y="1"/>
                      <a:pt x="1" y="265"/>
                      <a:pt x="1" y="795"/>
                    </a:cubicBezTo>
                    <a:cubicBezTo>
                      <a:pt x="1" y="1316"/>
                      <a:pt x="398" y="1577"/>
                      <a:pt x="795" y="1577"/>
                    </a:cubicBezTo>
                    <a:cubicBezTo>
                      <a:pt x="1192" y="1577"/>
                      <a:pt x="1589" y="1316"/>
                      <a:pt x="1589" y="795"/>
                    </a:cubicBezTo>
                    <a:cubicBezTo>
                      <a:pt x="1589" y="265"/>
                      <a:pt x="1192" y="1"/>
                      <a:pt x="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43559" y="583435"/>
                <a:ext cx="52349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46" extrusionOk="0">
                    <a:moveTo>
                      <a:pt x="817" y="1"/>
                    </a:moveTo>
                    <a:cubicBezTo>
                      <a:pt x="409" y="1"/>
                      <a:pt x="1" y="277"/>
                      <a:pt x="31" y="829"/>
                    </a:cubicBezTo>
                    <a:cubicBezTo>
                      <a:pt x="1" y="1267"/>
                      <a:pt x="364" y="1645"/>
                      <a:pt x="817" y="1645"/>
                    </a:cubicBezTo>
                    <a:cubicBezTo>
                      <a:pt x="1271" y="1645"/>
                      <a:pt x="1619" y="1267"/>
                      <a:pt x="1604" y="829"/>
                    </a:cubicBezTo>
                    <a:cubicBezTo>
                      <a:pt x="1634" y="277"/>
                      <a:pt x="1226" y="1"/>
                      <a:pt x="8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10752" y="583435"/>
                <a:ext cx="52093" cy="5273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646" extrusionOk="0">
                    <a:moveTo>
                      <a:pt x="815" y="1"/>
                    </a:moveTo>
                    <a:cubicBezTo>
                      <a:pt x="408" y="1"/>
                      <a:pt x="0" y="277"/>
                      <a:pt x="23" y="829"/>
                    </a:cubicBezTo>
                    <a:cubicBezTo>
                      <a:pt x="8" y="1267"/>
                      <a:pt x="371" y="1645"/>
                      <a:pt x="809" y="1645"/>
                    </a:cubicBezTo>
                    <a:cubicBezTo>
                      <a:pt x="1263" y="1645"/>
                      <a:pt x="1626" y="1267"/>
                      <a:pt x="1596" y="829"/>
                    </a:cubicBezTo>
                    <a:cubicBezTo>
                      <a:pt x="1626" y="277"/>
                      <a:pt x="1221" y="1"/>
                      <a:pt x="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078874" y="584524"/>
                <a:ext cx="50427" cy="5055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78" extrusionOk="0">
                    <a:moveTo>
                      <a:pt x="787" y="1"/>
                    </a:moveTo>
                    <a:cubicBezTo>
                      <a:pt x="394" y="1"/>
                      <a:pt x="1" y="265"/>
                      <a:pt x="1" y="795"/>
                    </a:cubicBezTo>
                    <a:cubicBezTo>
                      <a:pt x="1" y="1316"/>
                      <a:pt x="394" y="1577"/>
                      <a:pt x="787" y="1577"/>
                    </a:cubicBezTo>
                    <a:cubicBezTo>
                      <a:pt x="1180" y="1577"/>
                      <a:pt x="1574" y="1316"/>
                      <a:pt x="1574" y="795"/>
                    </a:cubicBezTo>
                    <a:cubicBezTo>
                      <a:pt x="1574" y="265"/>
                      <a:pt x="1180" y="1"/>
                      <a:pt x="7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933" y="863347"/>
                <a:ext cx="59141" cy="5331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64" extrusionOk="0">
                    <a:moveTo>
                      <a:pt x="1044" y="0"/>
                    </a:moveTo>
                    <a:cubicBezTo>
                      <a:pt x="1" y="61"/>
                      <a:pt x="1" y="1603"/>
                      <a:pt x="1044" y="1663"/>
                    </a:cubicBezTo>
                    <a:cubicBezTo>
                      <a:pt x="1483" y="1648"/>
                      <a:pt x="1846" y="1270"/>
                      <a:pt x="1831" y="832"/>
                    </a:cubicBezTo>
                    <a:cubicBezTo>
                      <a:pt x="1846" y="393"/>
                      <a:pt x="1498" y="15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68870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36287" y="863827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17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8"/>
                      <a:pt x="1483" y="0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03383" y="863827"/>
                <a:ext cx="5898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75" extrusionOk="0">
                    <a:moveTo>
                      <a:pt x="1021" y="0"/>
                    </a:moveTo>
                    <a:cubicBezTo>
                      <a:pt x="352" y="0"/>
                      <a:pt x="0" y="821"/>
                      <a:pt x="480" y="1331"/>
                    </a:cubicBezTo>
                    <a:cubicBezTo>
                      <a:pt x="637" y="1499"/>
                      <a:pt x="837" y="1574"/>
                      <a:pt x="1035" y="1574"/>
                    </a:cubicBezTo>
                    <a:cubicBezTo>
                      <a:pt x="1425" y="1574"/>
                      <a:pt x="1805" y="1279"/>
                      <a:pt x="1826" y="817"/>
                    </a:cubicBezTo>
                    <a:cubicBezTo>
                      <a:pt x="1841" y="378"/>
                      <a:pt x="1493" y="0"/>
                      <a:pt x="1039" y="0"/>
                    </a:cubicBezTo>
                    <a:cubicBezTo>
                      <a:pt x="1033" y="0"/>
                      <a:pt x="1027" y="0"/>
                      <a:pt x="1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070160" y="863827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17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8"/>
                      <a:pt x="1498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" y="1143835"/>
                <a:ext cx="61063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49" extrusionOk="0">
                    <a:moveTo>
                      <a:pt x="1104" y="0"/>
                    </a:moveTo>
                    <a:cubicBezTo>
                      <a:pt x="0" y="0"/>
                      <a:pt x="0" y="1649"/>
                      <a:pt x="1104" y="1649"/>
                    </a:cubicBezTo>
                    <a:cubicBezTo>
                      <a:pt x="1558" y="1634"/>
                      <a:pt x="1906" y="1271"/>
                      <a:pt x="1891" y="832"/>
                    </a:cubicBezTo>
                    <a:cubicBezTo>
                      <a:pt x="1906" y="378"/>
                      <a:pt x="1558" y="16"/>
                      <a:pt x="1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68870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6" y="1283"/>
                      <a:pt x="1846" y="832"/>
                    </a:cubicBezTo>
                    <a:cubicBezTo>
                      <a:pt x="1846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36287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70" y="1331"/>
                    </a:cubicBezTo>
                    <a:cubicBezTo>
                      <a:pt x="633" y="1499"/>
                      <a:pt x="837" y="1575"/>
                      <a:pt x="1038" y="1575"/>
                    </a:cubicBezTo>
                    <a:cubicBezTo>
                      <a:pt x="1432" y="1575"/>
                      <a:pt x="1811" y="1283"/>
                      <a:pt x="1831" y="832"/>
                    </a:cubicBezTo>
                    <a:cubicBezTo>
                      <a:pt x="1846" y="378"/>
                      <a:pt x="1483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03223" y="1143835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0"/>
                    </a:moveTo>
                    <a:cubicBezTo>
                      <a:pt x="349" y="0"/>
                      <a:pt x="1" y="832"/>
                      <a:pt x="485" y="1331"/>
                    </a:cubicBezTo>
                    <a:cubicBezTo>
                      <a:pt x="643" y="1499"/>
                      <a:pt x="844" y="1575"/>
                      <a:pt x="1042" y="1575"/>
                    </a:cubicBezTo>
                    <a:cubicBezTo>
                      <a:pt x="1432" y="1575"/>
                      <a:pt x="1810" y="1283"/>
                      <a:pt x="1831" y="832"/>
                    </a:cubicBezTo>
                    <a:cubicBezTo>
                      <a:pt x="1846" y="378"/>
                      <a:pt x="1498" y="16"/>
                      <a:pt x="1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070160" y="1143835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0"/>
                    </a:moveTo>
                    <a:cubicBezTo>
                      <a:pt x="364" y="0"/>
                      <a:pt x="1" y="832"/>
                      <a:pt x="485" y="1331"/>
                    </a:cubicBezTo>
                    <a:cubicBezTo>
                      <a:pt x="648" y="1499"/>
                      <a:pt x="852" y="1575"/>
                      <a:pt x="1053" y="1575"/>
                    </a:cubicBezTo>
                    <a:cubicBezTo>
                      <a:pt x="1447" y="1575"/>
                      <a:pt x="1825" y="1283"/>
                      <a:pt x="1846" y="832"/>
                    </a:cubicBezTo>
                    <a:cubicBezTo>
                      <a:pt x="1861" y="378"/>
                      <a:pt x="1498" y="16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933" y="1424323"/>
                <a:ext cx="59141" cy="5283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49" extrusionOk="0">
                    <a:moveTo>
                      <a:pt x="1044" y="1"/>
                    </a:moveTo>
                    <a:cubicBezTo>
                      <a:pt x="1" y="46"/>
                      <a:pt x="1" y="1588"/>
                      <a:pt x="1044" y="1649"/>
                    </a:cubicBezTo>
                    <a:cubicBezTo>
                      <a:pt x="1498" y="1634"/>
                      <a:pt x="1846" y="1271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68870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2" y="1574"/>
                      <a:pt x="1816" y="1279"/>
                      <a:pt x="1846" y="817"/>
                    </a:cubicBezTo>
                    <a:cubicBezTo>
                      <a:pt x="1846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36287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49" y="1"/>
                      <a:pt x="1" y="832"/>
                      <a:pt x="470" y="1331"/>
                    </a:cubicBezTo>
                    <a:cubicBezTo>
                      <a:pt x="632" y="1499"/>
                      <a:pt x="836" y="1574"/>
                      <a:pt x="1035" y="1574"/>
                    </a:cubicBezTo>
                    <a:cubicBezTo>
                      <a:pt x="1430" y="1574"/>
                      <a:pt x="1811" y="1279"/>
                      <a:pt x="1831" y="817"/>
                    </a:cubicBezTo>
                    <a:cubicBezTo>
                      <a:pt x="1846" y="379"/>
                      <a:pt x="1483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03223" y="1424323"/>
                <a:ext cx="59141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75" extrusionOk="0">
                    <a:moveTo>
                      <a:pt x="1044" y="1"/>
                    </a:moveTo>
                    <a:cubicBezTo>
                      <a:pt x="364" y="1"/>
                      <a:pt x="1" y="817"/>
                      <a:pt x="485" y="1331"/>
                    </a:cubicBezTo>
                    <a:cubicBezTo>
                      <a:pt x="642" y="1499"/>
                      <a:pt x="842" y="1574"/>
                      <a:pt x="1040" y="1574"/>
                    </a:cubicBezTo>
                    <a:cubicBezTo>
                      <a:pt x="1430" y="1574"/>
                      <a:pt x="1810" y="1279"/>
                      <a:pt x="1831" y="817"/>
                    </a:cubicBezTo>
                    <a:cubicBezTo>
                      <a:pt x="1846" y="379"/>
                      <a:pt x="1498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070160" y="1424323"/>
                <a:ext cx="59622" cy="50459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75" extrusionOk="0">
                    <a:moveTo>
                      <a:pt x="1059" y="1"/>
                    </a:moveTo>
                    <a:cubicBezTo>
                      <a:pt x="364" y="1"/>
                      <a:pt x="1" y="832"/>
                      <a:pt x="485" y="1331"/>
                    </a:cubicBezTo>
                    <a:cubicBezTo>
                      <a:pt x="647" y="1499"/>
                      <a:pt x="851" y="1574"/>
                      <a:pt x="1050" y="1574"/>
                    </a:cubicBezTo>
                    <a:cubicBezTo>
                      <a:pt x="1445" y="1574"/>
                      <a:pt x="1825" y="1279"/>
                      <a:pt x="1846" y="817"/>
                    </a:cubicBezTo>
                    <a:cubicBezTo>
                      <a:pt x="1861" y="379"/>
                      <a:pt x="1498" y="1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" y="1704331"/>
                <a:ext cx="61063" cy="528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650" extrusionOk="0">
                    <a:moveTo>
                      <a:pt x="1104" y="1"/>
                    </a:moveTo>
                    <a:cubicBezTo>
                      <a:pt x="0" y="1"/>
                      <a:pt x="0" y="1649"/>
                      <a:pt x="1104" y="1649"/>
                    </a:cubicBezTo>
                    <a:cubicBezTo>
                      <a:pt x="1558" y="1649"/>
                      <a:pt x="1906" y="1271"/>
                      <a:pt x="1891" y="833"/>
                    </a:cubicBezTo>
                    <a:cubicBezTo>
                      <a:pt x="1906" y="379"/>
                      <a:pt x="1558" y="16"/>
                      <a:pt x="1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68870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46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536287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70" y="1332"/>
                    </a:cubicBezTo>
                    <a:cubicBezTo>
                      <a:pt x="635" y="1507"/>
                      <a:pt x="842" y="1585"/>
                      <a:pt x="1044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83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3223" y="1704331"/>
                <a:ext cx="59141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586" extrusionOk="0">
                    <a:moveTo>
                      <a:pt x="1044" y="1"/>
                    </a:moveTo>
                    <a:cubicBezTo>
                      <a:pt x="349" y="1"/>
                      <a:pt x="1" y="833"/>
                      <a:pt x="485" y="1332"/>
                    </a:cubicBezTo>
                    <a:cubicBezTo>
                      <a:pt x="644" y="1507"/>
                      <a:pt x="848" y="1585"/>
                      <a:pt x="1048" y="1585"/>
                    </a:cubicBezTo>
                    <a:cubicBezTo>
                      <a:pt x="1436" y="1585"/>
                      <a:pt x="1811" y="1291"/>
                      <a:pt x="1831" y="833"/>
                    </a:cubicBezTo>
                    <a:cubicBezTo>
                      <a:pt x="1846" y="379"/>
                      <a:pt x="1498" y="16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070160" y="1704331"/>
                <a:ext cx="59622" cy="5081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586" extrusionOk="0">
                    <a:moveTo>
                      <a:pt x="1059" y="1"/>
                    </a:moveTo>
                    <a:cubicBezTo>
                      <a:pt x="364" y="1"/>
                      <a:pt x="1" y="833"/>
                      <a:pt x="485" y="1332"/>
                    </a:cubicBezTo>
                    <a:cubicBezTo>
                      <a:pt x="650" y="1507"/>
                      <a:pt x="857" y="1585"/>
                      <a:pt x="1059" y="1585"/>
                    </a:cubicBezTo>
                    <a:cubicBezTo>
                      <a:pt x="1451" y="1585"/>
                      <a:pt x="1826" y="1291"/>
                      <a:pt x="1846" y="833"/>
                    </a:cubicBezTo>
                    <a:cubicBezTo>
                      <a:pt x="1861" y="379"/>
                      <a:pt x="1498" y="16"/>
                      <a:pt x="1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1746945" y="1731425"/>
            <a:ext cx="27234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2" hasCustomPrompt="1"/>
          </p:nvPr>
        </p:nvSpPr>
        <p:spPr>
          <a:xfrm>
            <a:off x="797895" y="1725525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"/>
          </p:nvPr>
        </p:nvSpPr>
        <p:spPr>
          <a:xfrm>
            <a:off x="1749195" y="2248419"/>
            <a:ext cx="27234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 idx="3"/>
          </p:nvPr>
        </p:nvSpPr>
        <p:spPr>
          <a:xfrm>
            <a:off x="1746938" y="3388125"/>
            <a:ext cx="27234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4" hasCustomPrompt="1"/>
          </p:nvPr>
        </p:nvSpPr>
        <p:spPr>
          <a:xfrm>
            <a:off x="797895" y="3388125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5"/>
          </p:nvPr>
        </p:nvSpPr>
        <p:spPr>
          <a:xfrm>
            <a:off x="1746938" y="3897362"/>
            <a:ext cx="27234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6"/>
          </p:nvPr>
        </p:nvSpPr>
        <p:spPr>
          <a:xfrm>
            <a:off x="5602945" y="1728250"/>
            <a:ext cx="27312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7" hasCustomPrompt="1"/>
          </p:nvPr>
        </p:nvSpPr>
        <p:spPr>
          <a:xfrm>
            <a:off x="4659709" y="1731424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8"/>
          </p:nvPr>
        </p:nvSpPr>
        <p:spPr>
          <a:xfrm>
            <a:off x="5605195" y="2242520"/>
            <a:ext cx="2731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9"/>
          </p:nvPr>
        </p:nvSpPr>
        <p:spPr>
          <a:xfrm>
            <a:off x="5602945" y="3388875"/>
            <a:ext cx="27312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9709" y="3389163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4"/>
          </p:nvPr>
        </p:nvSpPr>
        <p:spPr>
          <a:xfrm>
            <a:off x="5602945" y="3897362"/>
            <a:ext cx="2731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title" idx="15"/>
          </p:nvPr>
        </p:nvSpPr>
        <p:spPr>
          <a:xfrm>
            <a:off x="72338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351" name="Google Shape;351;p13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"/>
          <p:cNvSpPr/>
          <p:nvPr/>
        </p:nvSpPr>
        <p:spPr>
          <a:xfrm>
            <a:off x="73165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15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415" name="Google Shape;415;p15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440" name="Google Shape;440;p15"/>
          <p:cNvSpPr txBox="1">
            <a:spLocks noGrp="1"/>
          </p:cNvSpPr>
          <p:nvPr>
            <p:ph type="title"/>
          </p:nvPr>
        </p:nvSpPr>
        <p:spPr>
          <a:xfrm>
            <a:off x="72338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5"/>
          <p:cNvSpPr txBox="1">
            <a:spLocks noGrp="1"/>
          </p:cNvSpPr>
          <p:nvPr>
            <p:ph type="title" idx="2"/>
          </p:nvPr>
        </p:nvSpPr>
        <p:spPr>
          <a:xfrm>
            <a:off x="716622" y="1735175"/>
            <a:ext cx="5788200" cy="5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subTitle" idx="1"/>
          </p:nvPr>
        </p:nvSpPr>
        <p:spPr>
          <a:xfrm>
            <a:off x="713225" y="2260475"/>
            <a:ext cx="5788200" cy="2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72338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 idx="2"/>
          </p:nvPr>
        </p:nvSpPr>
        <p:spPr>
          <a:xfrm>
            <a:off x="2620769" y="1735175"/>
            <a:ext cx="5785500" cy="5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subTitle" idx="1"/>
          </p:nvPr>
        </p:nvSpPr>
        <p:spPr>
          <a:xfrm>
            <a:off x="2618225" y="2260475"/>
            <a:ext cx="5785500" cy="23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6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6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449" name="Google Shape;449;p16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32" name="Google Shape;532;p18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533" name="Google Shape;533;p18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9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" name="Google Shape;560;p19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561" name="Google Shape;561;p19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586" name="Google Shape;5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0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589" name="Google Shape;589;p20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614" name="Google Shape;61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1"/>
          <p:cNvSpPr/>
          <p:nvPr/>
        </p:nvSpPr>
        <p:spPr>
          <a:xfrm>
            <a:off x="13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21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618" name="Google Shape;618;p21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5" name="Google Shape;625;p21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643" name="Google Shape;64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4"/>
          <p:cNvSpPr txBox="1">
            <a:spLocks noGrp="1"/>
          </p:cNvSpPr>
          <p:nvPr>
            <p:ph type="title" idx="2"/>
          </p:nvPr>
        </p:nvSpPr>
        <p:spPr>
          <a:xfrm>
            <a:off x="720000" y="29944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5" name="Google Shape;705;p24"/>
          <p:cNvSpPr txBox="1">
            <a:spLocks noGrp="1"/>
          </p:cNvSpPr>
          <p:nvPr>
            <p:ph type="subTitle" idx="1"/>
          </p:nvPr>
        </p:nvSpPr>
        <p:spPr>
          <a:xfrm>
            <a:off x="720000" y="3534450"/>
            <a:ext cx="23364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4"/>
          <p:cNvSpPr txBox="1">
            <a:spLocks noGrp="1"/>
          </p:cNvSpPr>
          <p:nvPr>
            <p:ph type="title" idx="3"/>
          </p:nvPr>
        </p:nvSpPr>
        <p:spPr>
          <a:xfrm>
            <a:off x="3403800" y="29944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7" name="Google Shape;707;p24"/>
          <p:cNvSpPr txBox="1">
            <a:spLocks noGrp="1"/>
          </p:cNvSpPr>
          <p:nvPr>
            <p:ph type="subTitle" idx="4"/>
          </p:nvPr>
        </p:nvSpPr>
        <p:spPr>
          <a:xfrm>
            <a:off x="3403800" y="3534450"/>
            <a:ext cx="23364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4"/>
          <p:cNvSpPr txBox="1">
            <a:spLocks noGrp="1"/>
          </p:cNvSpPr>
          <p:nvPr>
            <p:ph type="title" idx="5"/>
          </p:nvPr>
        </p:nvSpPr>
        <p:spPr>
          <a:xfrm>
            <a:off x="6087600" y="29944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9" name="Google Shape;709;p24"/>
          <p:cNvSpPr txBox="1">
            <a:spLocks noGrp="1"/>
          </p:cNvSpPr>
          <p:nvPr>
            <p:ph type="subTitle" idx="6"/>
          </p:nvPr>
        </p:nvSpPr>
        <p:spPr>
          <a:xfrm>
            <a:off x="6087600" y="3534450"/>
            <a:ext cx="23364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0" name="Google Shape;710;p24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711" name="Google Shape;711;p24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/>
          <p:nvPr/>
        </p:nvSpPr>
        <p:spPr>
          <a:xfrm>
            <a:off x="0" y="3095775"/>
            <a:ext cx="6501300" cy="205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rot="-5400000">
            <a:off x="348315" y="3682261"/>
            <a:ext cx="1129770" cy="1173854"/>
            <a:chOff x="11" y="583339"/>
            <a:chExt cx="1129770" cy="1173854"/>
          </a:xfrm>
        </p:grpSpPr>
        <p:sp>
          <p:nvSpPr>
            <p:cNvPr id="68" name="Google Shape;68;p3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720500" y="2574469"/>
            <a:ext cx="3852000" cy="7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99269"/>
            <a:ext cx="38520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" name="Google Shape;95;p3"/>
          <p:cNvSpPr txBox="1">
            <a:spLocks noGrp="1"/>
          </p:cNvSpPr>
          <p:nvPr>
            <p:ph type="subTitle" idx="1"/>
          </p:nvPr>
        </p:nvSpPr>
        <p:spPr>
          <a:xfrm>
            <a:off x="5096513" y="2141500"/>
            <a:ext cx="3327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/>
          <p:nvPr/>
        </p:nvSpPr>
        <p:spPr>
          <a:xfrm>
            <a:off x="0" y="807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 rot="-5400000">
            <a:off x="7669066" y="296839"/>
            <a:ext cx="1129770" cy="1173854"/>
            <a:chOff x="11" y="583339"/>
            <a:chExt cx="1129770" cy="1173854"/>
          </a:xfrm>
        </p:grpSpPr>
        <p:sp>
          <p:nvSpPr>
            <p:cNvPr id="99" name="Google Shape;99;p4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720000" y="1144413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5400000">
            <a:off x="2345225" y="-1157218"/>
            <a:ext cx="1823700" cy="651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5400000">
            <a:off x="4987725" y="973920"/>
            <a:ext cx="1823700" cy="651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30" name="Google Shape;130;p5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720000" y="1451282"/>
            <a:ext cx="1729200" cy="12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2"/>
          </p:nvPr>
        </p:nvSpPr>
        <p:spPr>
          <a:xfrm>
            <a:off x="3346901" y="3569025"/>
            <a:ext cx="1729200" cy="12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4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3"/>
          </p:nvPr>
        </p:nvSpPr>
        <p:spPr>
          <a:xfrm>
            <a:off x="2449150" y="1451282"/>
            <a:ext cx="3342600" cy="12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4"/>
          </p:nvPr>
        </p:nvSpPr>
        <p:spPr>
          <a:xfrm>
            <a:off x="5104675" y="3569025"/>
            <a:ext cx="3342600" cy="12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/>
          <p:nvPr/>
        </p:nvSpPr>
        <p:spPr>
          <a:xfrm>
            <a:off x="717150" y="935100"/>
            <a:ext cx="7709700" cy="327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91" name="Google Shape;191;p7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216" name="Google Shape;216;p7"/>
          <p:cNvSpPr txBox="1">
            <a:spLocks noGrp="1"/>
          </p:cNvSpPr>
          <p:nvPr>
            <p:ph type="title"/>
          </p:nvPr>
        </p:nvSpPr>
        <p:spPr>
          <a:xfrm>
            <a:off x="1602450" y="1456075"/>
            <a:ext cx="5939100" cy="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1602450" y="1999350"/>
            <a:ext cx="5939100" cy="17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/>
          <p:nvPr/>
        </p:nvSpPr>
        <p:spPr>
          <a:xfrm>
            <a:off x="717150" y="935100"/>
            <a:ext cx="7709700" cy="327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21" name="Google Shape;221;p8"/>
          <p:cNvGrpSpPr/>
          <p:nvPr/>
        </p:nvGrpSpPr>
        <p:grpSpPr>
          <a:xfrm rot="-5400000">
            <a:off x="182408" y="3819129"/>
            <a:ext cx="1129770" cy="1173854"/>
            <a:chOff x="11" y="583339"/>
            <a:chExt cx="1129770" cy="1173854"/>
          </a:xfrm>
        </p:grpSpPr>
        <p:sp>
          <p:nvSpPr>
            <p:cNvPr id="222" name="Google Shape;222;p8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247" name="Google Shape;247;p8"/>
          <p:cNvGrpSpPr/>
          <p:nvPr/>
        </p:nvGrpSpPr>
        <p:grpSpPr>
          <a:xfrm rot="-5400000">
            <a:off x="7807793" y="181049"/>
            <a:ext cx="1129770" cy="1173854"/>
            <a:chOff x="11" y="583339"/>
            <a:chExt cx="1129770" cy="1173854"/>
          </a:xfrm>
        </p:grpSpPr>
        <p:sp>
          <p:nvSpPr>
            <p:cNvPr id="248" name="Google Shape;248;p8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/>
          <p:nvPr/>
        </p:nvSpPr>
        <p:spPr>
          <a:xfrm>
            <a:off x="7316550" y="0"/>
            <a:ext cx="1823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9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276" name="Google Shape;276;p9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301" name="Google Shape;301;p9"/>
          <p:cNvSpPr txBox="1">
            <a:spLocks noGrp="1"/>
          </p:cNvSpPr>
          <p:nvPr>
            <p:ph type="title"/>
          </p:nvPr>
        </p:nvSpPr>
        <p:spPr>
          <a:xfrm>
            <a:off x="702175" y="1281300"/>
            <a:ext cx="4387800" cy="18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9"/>
          <p:cNvSpPr txBox="1">
            <a:spLocks noGrp="1"/>
          </p:cNvSpPr>
          <p:nvPr>
            <p:ph type="subTitle" idx="1"/>
          </p:nvPr>
        </p:nvSpPr>
        <p:spPr>
          <a:xfrm>
            <a:off x="702175" y="3148800"/>
            <a:ext cx="438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"/>
          <p:cNvSpPr txBox="1">
            <a:spLocks noGrp="1"/>
          </p:cNvSpPr>
          <p:nvPr>
            <p:ph type="title"/>
          </p:nvPr>
        </p:nvSpPr>
        <p:spPr>
          <a:xfrm>
            <a:off x="713225" y="3966775"/>
            <a:ext cx="7717500" cy="637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"/>
          <p:cNvSpPr/>
          <p:nvPr/>
        </p:nvSpPr>
        <p:spPr>
          <a:xfrm>
            <a:off x="717150" y="935100"/>
            <a:ext cx="7709700" cy="327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" name="Google Shape;307;p11"/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308" name="Google Shape;308;p11"/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333" name="Google Shape;33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34" name="Google Shape;334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0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ytone One"/>
              <a:buNone/>
              <a:defRPr sz="2800">
                <a:solidFill>
                  <a:schemeClr val="accen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Questrial"/>
              <a:buChar char="●"/>
              <a:defRPr sz="1800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○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■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●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○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■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●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estrial"/>
              <a:buChar char="○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Questrial"/>
              <a:buChar char="■"/>
              <a:defRPr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74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hyperlink" Target="../../../../th&#237;%20nghi&#7879;m/11/con%20l&#7855;c%20gi&#7843;m%20ch&#7845;n.mp4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thi%20nghiem/hien%20tuong%20cong%20huong.mp4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hyperlink" Target="../../../../th&#237;%20nghi&#7879;m/11/hien%20tuong%20cong%20huong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../../../../thi%20nghiem/C&#7897;ng%20h&#432;&#7903;ng%20trong%20dao%20&#273;&#7897;ng%20c&#417;%20g&#226;y%20s&#7921;%20c&#7889;%20s&#7853;p%20c&#7847;u%20kinh%20ho&#224;ng_480p%20(online-video-cutter.com)%20(1)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../../../../thi%20nghiem/C&#7909;c%20&#273;&#432;a%20v&#245;ng%20t&#7921;%20&#273;&#7897;ng%20cho%20b&#233;%20ng&#7911;.mp4" TargetMode="Externa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4" Type="http://schemas.openxmlformats.org/officeDocument/2006/relationships/hyperlink" Target="../../../../th&#237;%20nghi&#7879;m/11/h&#233;t%20v&#7905;%20ly.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hyperlink" Target="../../../../thi%20nghiem/Dao%20&#273;&#7897;ng%20t&#7855;t%20d&#7847;n%20%20V&#7853;t%20L&#253;%2012_1080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hyperlink" Target="../../../../th&#237;%20nghi&#7879;m/11/Dao%20&#273;&#7897;ng%20t&#7855;t%20d&#7847;n%20%20V&#7853;t%20L&#253;%2012_1080.mp4" TargetMode="External"/><Relationship Id="rId4" Type="http://schemas.openxmlformats.org/officeDocument/2006/relationships/image" Target="../media/image26.sv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59;p1">
            <a:extLst>
              <a:ext uri="{FF2B5EF4-FFF2-40B4-BE49-F238E27FC236}">
                <a16:creationId xmlns:a16="http://schemas.microsoft.com/office/drawing/2014/main" id="{42B155C8-752E-40AB-9163-87E657AA1DF6}"/>
              </a:ext>
            </a:extLst>
          </p:cNvPr>
          <p:cNvSpPr txBox="1"/>
          <p:nvPr/>
        </p:nvSpPr>
        <p:spPr>
          <a:xfrm>
            <a:off x="265414" y="430212"/>
            <a:ext cx="6547368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CHÀO MỪNG CÁC THẦY CÔ VÀ CÁC BẠN</a:t>
            </a:r>
            <a:r>
              <a:rPr lang="vi-VN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40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THỰC HIỆN: NHÓM 2</a:t>
            </a:r>
            <a:endParaRPr sz="40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2125B9-FAE9-4E30-8910-D8CFCA79D98B}"/>
              </a:ext>
            </a:extLst>
          </p:cNvPr>
          <p:cNvSpPr txBox="1"/>
          <p:nvPr/>
        </p:nvSpPr>
        <p:spPr>
          <a:xfrm>
            <a:off x="2800366" y="3405166"/>
            <a:ext cx="6268064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(SGK – tr29)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C83E1-BB10-4E15-B74A-6B5021DE348C}"/>
              </a:ext>
            </a:extLst>
          </p:cNvPr>
          <p:cNvSpPr txBox="1"/>
          <p:nvPr/>
        </p:nvSpPr>
        <p:spPr>
          <a:xfrm>
            <a:off x="129049" y="1288361"/>
            <a:ext cx="6345494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(SGK – tr29)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266EB4B-24C0-4914-A2C8-FE27BA22E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7606" y="3355459"/>
            <a:ext cx="1946775" cy="155498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94925-695D-4F8B-9ABC-10C2B91CDA6E}"/>
              </a:ext>
            </a:extLst>
          </p:cNvPr>
          <p:cNvGrpSpPr/>
          <p:nvPr/>
        </p:nvGrpSpPr>
        <p:grpSpPr>
          <a:xfrm>
            <a:off x="2288707" y="100532"/>
            <a:ext cx="4073379" cy="1004641"/>
            <a:chOff x="2288707" y="100532"/>
            <a:chExt cx="4073379" cy="100464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99C880B-B1A4-4372-8A27-AFE873374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8707" y="100532"/>
              <a:ext cx="906163" cy="9027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941252-E381-4B93-B89A-98D6946509CB}"/>
                </a:ext>
              </a:extLst>
            </p:cNvPr>
            <p:cNvSpPr txBox="1"/>
            <p:nvPr/>
          </p:nvSpPr>
          <p:spPr>
            <a:xfrm>
              <a:off x="3194870" y="643508"/>
              <a:ext cx="31672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24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endParaRPr lang="en-US" sz="2400" b="1" dirty="0">
                <a:solidFill>
                  <a:srgbClr val="C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565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116678-86B2-4C57-AE76-7ACB12D1C366}"/>
              </a:ext>
            </a:extLst>
          </p:cNvPr>
          <p:cNvSpPr txBox="1"/>
          <p:nvPr/>
        </p:nvSpPr>
        <p:spPr>
          <a:xfrm>
            <a:off x="246133" y="1086360"/>
            <a:ext cx="6858000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(SGK – tr29)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ma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,…).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Dao động tắt dần, duy trì, cưỡng bức - Hoc24">
            <a:extLst>
              <a:ext uri="{FF2B5EF4-FFF2-40B4-BE49-F238E27FC236}">
                <a16:creationId xmlns:a16="http://schemas.microsoft.com/office/drawing/2014/main" id="{3B033511-AB6D-4AF1-9D2E-A48348F5F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99" y="1724025"/>
            <a:ext cx="10477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2138;p33">
            <a:extLst>
              <a:ext uri="{FF2B5EF4-FFF2-40B4-BE49-F238E27FC236}">
                <a16:creationId xmlns:a16="http://schemas.microsoft.com/office/drawing/2014/main" id="{DFD3AB58-5BF2-4DBA-AC6F-3547D81A074B}"/>
              </a:ext>
            </a:extLst>
          </p:cNvPr>
          <p:cNvGrpSpPr/>
          <p:nvPr/>
        </p:nvGrpSpPr>
        <p:grpSpPr>
          <a:xfrm>
            <a:off x="6368491" y="3982860"/>
            <a:ext cx="1033025" cy="1160640"/>
            <a:chOff x="2289625" y="1487305"/>
            <a:chExt cx="1033025" cy="1160640"/>
          </a:xfrm>
        </p:grpSpPr>
        <p:grpSp>
          <p:nvGrpSpPr>
            <p:cNvPr id="8" name="Google Shape;2139;p33">
              <a:extLst>
                <a:ext uri="{FF2B5EF4-FFF2-40B4-BE49-F238E27FC236}">
                  <a16:creationId xmlns:a16="http://schemas.microsoft.com/office/drawing/2014/main" id="{79F65443-29FA-4C59-90CF-6D4CF847D11C}"/>
                </a:ext>
              </a:extLst>
            </p:cNvPr>
            <p:cNvGrpSpPr/>
            <p:nvPr/>
          </p:nvGrpSpPr>
          <p:grpSpPr>
            <a:xfrm>
              <a:off x="2397558" y="1487305"/>
              <a:ext cx="787776" cy="1160640"/>
              <a:chOff x="622975" y="-1214150"/>
              <a:chExt cx="952225" cy="1402925"/>
            </a:xfrm>
          </p:grpSpPr>
          <p:sp>
            <p:nvSpPr>
              <p:cNvPr id="12" name="Google Shape;2140;p33">
                <a:extLst>
                  <a:ext uri="{FF2B5EF4-FFF2-40B4-BE49-F238E27FC236}">
                    <a16:creationId xmlns:a16="http://schemas.microsoft.com/office/drawing/2014/main" id="{7B2D6DA2-5415-4211-B6E1-0BA47DCD8576}"/>
                  </a:ext>
                </a:extLst>
              </p:cNvPr>
              <p:cNvSpPr/>
              <p:nvPr/>
            </p:nvSpPr>
            <p:spPr>
              <a:xfrm>
                <a:off x="627150" y="-1214150"/>
                <a:ext cx="533725" cy="396050"/>
              </a:xfrm>
              <a:custGeom>
                <a:avLst/>
                <a:gdLst/>
                <a:ahLst/>
                <a:cxnLst/>
                <a:rect l="l" t="t" r="r" b="b"/>
                <a:pathLst>
                  <a:path w="21349" h="15842" extrusionOk="0">
                    <a:moveTo>
                      <a:pt x="12550" y="0"/>
                    </a:moveTo>
                    <a:cubicBezTo>
                      <a:pt x="12511" y="0"/>
                      <a:pt x="12471" y="2"/>
                      <a:pt x="12431" y="6"/>
                    </a:cubicBezTo>
                    <a:cubicBezTo>
                      <a:pt x="11526" y="101"/>
                      <a:pt x="11300" y="1161"/>
                      <a:pt x="10573" y="1637"/>
                    </a:cubicBezTo>
                    <a:cubicBezTo>
                      <a:pt x="10283" y="1826"/>
                      <a:pt x="9939" y="1903"/>
                      <a:pt x="9581" y="1903"/>
                    </a:cubicBezTo>
                    <a:cubicBezTo>
                      <a:pt x="9102" y="1903"/>
                      <a:pt x="8598" y="1764"/>
                      <a:pt x="8168" y="1566"/>
                    </a:cubicBezTo>
                    <a:cubicBezTo>
                      <a:pt x="7430" y="1221"/>
                      <a:pt x="6799" y="709"/>
                      <a:pt x="6013" y="435"/>
                    </a:cubicBezTo>
                    <a:cubicBezTo>
                      <a:pt x="5723" y="334"/>
                      <a:pt x="5397" y="278"/>
                      <a:pt x="5078" y="278"/>
                    </a:cubicBezTo>
                    <a:cubicBezTo>
                      <a:pt x="4533" y="278"/>
                      <a:pt x="4008" y="440"/>
                      <a:pt x="3715" y="816"/>
                    </a:cubicBezTo>
                    <a:cubicBezTo>
                      <a:pt x="3084" y="1649"/>
                      <a:pt x="3858" y="3030"/>
                      <a:pt x="2906" y="3590"/>
                    </a:cubicBezTo>
                    <a:cubicBezTo>
                      <a:pt x="2560" y="3792"/>
                      <a:pt x="2096" y="3792"/>
                      <a:pt x="1691" y="3888"/>
                    </a:cubicBezTo>
                    <a:cubicBezTo>
                      <a:pt x="715" y="4138"/>
                      <a:pt x="131" y="5043"/>
                      <a:pt x="72" y="5900"/>
                    </a:cubicBezTo>
                    <a:cubicBezTo>
                      <a:pt x="0" y="6769"/>
                      <a:pt x="346" y="7602"/>
                      <a:pt x="691" y="8424"/>
                    </a:cubicBezTo>
                    <a:lnTo>
                      <a:pt x="72" y="8091"/>
                    </a:lnTo>
                    <a:lnTo>
                      <a:pt x="72" y="8091"/>
                    </a:lnTo>
                    <a:cubicBezTo>
                      <a:pt x="1167" y="10091"/>
                      <a:pt x="2382" y="12103"/>
                      <a:pt x="4263" y="13627"/>
                    </a:cubicBezTo>
                    <a:cubicBezTo>
                      <a:pt x="5843" y="14926"/>
                      <a:pt x="7977" y="15841"/>
                      <a:pt x="10139" y="15841"/>
                    </a:cubicBezTo>
                    <a:cubicBezTo>
                      <a:pt x="10534" y="15841"/>
                      <a:pt x="10930" y="15811"/>
                      <a:pt x="11323" y="15746"/>
                    </a:cubicBezTo>
                    <a:cubicBezTo>
                      <a:pt x="13657" y="15353"/>
                      <a:pt x="15526" y="13889"/>
                      <a:pt x="17015" y="12317"/>
                    </a:cubicBezTo>
                    <a:cubicBezTo>
                      <a:pt x="18205" y="11055"/>
                      <a:pt x="19253" y="9698"/>
                      <a:pt x="20110" y="8257"/>
                    </a:cubicBezTo>
                    <a:cubicBezTo>
                      <a:pt x="20646" y="7352"/>
                      <a:pt x="21122" y="6412"/>
                      <a:pt x="21229" y="5400"/>
                    </a:cubicBezTo>
                    <a:cubicBezTo>
                      <a:pt x="21348" y="4400"/>
                      <a:pt x="21063" y="3328"/>
                      <a:pt x="20241" y="2602"/>
                    </a:cubicBezTo>
                    <a:cubicBezTo>
                      <a:pt x="19708" y="2123"/>
                      <a:pt x="18929" y="1839"/>
                      <a:pt x="18171" y="1839"/>
                    </a:cubicBezTo>
                    <a:cubicBezTo>
                      <a:pt x="17761" y="1839"/>
                      <a:pt x="17358" y="1922"/>
                      <a:pt x="17003" y="2102"/>
                    </a:cubicBezTo>
                    <a:cubicBezTo>
                      <a:pt x="16538" y="2340"/>
                      <a:pt x="16133" y="2733"/>
                      <a:pt x="15598" y="2757"/>
                    </a:cubicBezTo>
                    <a:cubicBezTo>
                      <a:pt x="15586" y="2757"/>
                      <a:pt x="15574" y="2757"/>
                      <a:pt x="15562" y="2757"/>
                    </a:cubicBezTo>
                    <a:cubicBezTo>
                      <a:pt x="14774" y="2757"/>
                      <a:pt x="14308" y="1985"/>
                      <a:pt x="14038" y="1352"/>
                    </a:cubicBezTo>
                    <a:cubicBezTo>
                      <a:pt x="13778" y="730"/>
                      <a:pt x="13292" y="0"/>
                      <a:pt x="12550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141;p33">
                <a:extLst>
                  <a:ext uri="{FF2B5EF4-FFF2-40B4-BE49-F238E27FC236}">
                    <a16:creationId xmlns:a16="http://schemas.microsoft.com/office/drawing/2014/main" id="{22C88745-D30B-4176-BF24-CE1669FEA606}"/>
                  </a:ext>
                </a:extLst>
              </p:cNvPr>
              <p:cNvSpPr/>
              <p:nvPr/>
            </p:nvSpPr>
            <p:spPr>
              <a:xfrm>
                <a:off x="622975" y="-1150125"/>
                <a:ext cx="56200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14616" extrusionOk="0">
                    <a:moveTo>
                      <a:pt x="8122" y="0"/>
                    </a:moveTo>
                    <a:cubicBezTo>
                      <a:pt x="7230" y="0"/>
                      <a:pt x="6327" y="459"/>
                      <a:pt x="5859" y="1219"/>
                    </a:cubicBezTo>
                    <a:cubicBezTo>
                      <a:pt x="5490" y="1851"/>
                      <a:pt x="5323" y="2684"/>
                      <a:pt x="4668" y="2994"/>
                    </a:cubicBezTo>
                    <a:cubicBezTo>
                      <a:pt x="4488" y="3080"/>
                      <a:pt x="4301" y="3113"/>
                      <a:pt x="4111" y="3113"/>
                    </a:cubicBezTo>
                    <a:cubicBezTo>
                      <a:pt x="3493" y="3113"/>
                      <a:pt x="2829" y="2768"/>
                      <a:pt x="2183" y="2768"/>
                    </a:cubicBezTo>
                    <a:cubicBezTo>
                      <a:pt x="2118" y="2768"/>
                      <a:pt x="2054" y="2772"/>
                      <a:pt x="1989" y="2779"/>
                    </a:cubicBezTo>
                    <a:cubicBezTo>
                      <a:pt x="965" y="2910"/>
                      <a:pt x="370" y="4041"/>
                      <a:pt x="263" y="5065"/>
                    </a:cubicBezTo>
                    <a:cubicBezTo>
                      <a:pt x="1" y="7423"/>
                      <a:pt x="1322" y="9721"/>
                      <a:pt x="3144" y="11233"/>
                    </a:cubicBezTo>
                    <a:cubicBezTo>
                      <a:pt x="4466" y="12340"/>
                      <a:pt x="6025" y="13090"/>
                      <a:pt x="7633" y="13709"/>
                    </a:cubicBezTo>
                    <a:cubicBezTo>
                      <a:pt x="7811" y="13781"/>
                      <a:pt x="7978" y="13840"/>
                      <a:pt x="8145" y="13900"/>
                    </a:cubicBezTo>
                    <a:cubicBezTo>
                      <a:pt x="8442" y="14150"/>
                      <a:pt x="8811" y="14328"/>
                      <a:pt x="9192" y="14447"/>
                    </a:cubicBezTo>
                    <a:cubicBezTo>
                      <a:pt x="9568" y="14565"/>
                      <a:pt x="9963" y="14616"/>
                      <a:pt x="10361" y="14616"/>
                    </a:cubicBezTo>
                    <a:cubicBezTo>
                      <a:pt x="10404" y="14616"/>
                      <a:pt x="10447" y="14615"/>
                      <a:pt x="10490" y="14614"/>
                    </a:cubicBezTo>
                    <a:lnTo>
                      <a:pt x="10621" y="14614"/>
                    </a:lnTo>
                    <a:cubicBezTo>
                      <a:pt x="10681" y="14614"/>
                      <a:pt x="10728" y="14602"/>
                      <a:pt x="10788" y="14602"/>
                    </a:cubicBezTo>
                    <a:cubicBezTo>
                      <a:pt x="11062" y="14578"/>
                      <a:pt x="11336" y="14543"/>
                      <a:pt x="11597" y="14471"/>
                    </a:cubicBezTo>
                    <a:cubicBezTo>
                      <a:pt x="11681" y="14447"/>
                      <a:pt x="11764" y="14423"/>
                      <a:pt x="11848" y="14412"/>
                    </a:cubicBezTo>
                    <a:cubicBezTo>
                      <a:pt x="12157" y="14316"/>
                      <a:pt x="12455" y="14197"/>
                      <a:pt x="12752" y="14066"/>
                    </a:cubicBezTo>
                    <a:cubicBezTo>
                      <a:pt x="12776" y="14054"/>
                      <a:pt x="12812" y="14031"/>
                      <a:pt x="12848" y="14019"/>
                    </a:cubicBezTo>
                    <a:cubicBezTo>
                      <a:pt x="13229" y="13840"/>
                      <a:pt x="13586" y="13626"/>
                      <a:pt x="13919" y="13388"/>
                    </a:cubicBezTo>
                    <a:lnTo>
                      <a:pt x="13931" y="13388"/>
                    </a:lnTo>
                    <a:cubicBezTo>
                      <a:pt x="13967" y="13352"/>
                      <a:pt x="14014" y="13328"/>
                      <a:pt x="14062" y="13304"/>
                    </a:cubicBezTo>
                    <a:cubicBezTo>
                      <a:pt x="14062" y="13292"/>
                      <a:pt x="14062" y="13292"/>
                      <a:pt x="14062" y="13292"/>
                    </a:cubicBezTo>
                    <a:cubicBezTo>
                      <a:pt x="14145" y="13233"/>
                      <a:pt x="14229" y="13173"/>
                      <a:pt x="14312" y="13102"/>
                    </a:cubicBezTo>
                    <a:cubicBezTo>
                      <a:pt x="15372" y="12280"/>
                      <a:pt x="16265" y="11256"/>
                      <a:pt x="17146" y="10244"/>
                    </a:cubicBezTo>
                    <a:cubicBezTo>
                      <a:pt x="18801" y="8316"/>
                      <a:pt x="20480" y="6375"/>
                      <a:pt x="21718" y="4148"/>
                    </a:cubicBezTo>
                    <a:cubicBezTo>
                      <a:pt x="22111" y="3434"/>
                      <a:pt x="22480" y="2660"/>
                      <a:pt x="22444" y="1839"/>
                    </a:cubicBezTo>
                    <a:cubicBezTo>
                      <a:pt x="22420" y="1029"/>
                      <a:pt x="21896" y="172"/>
                      <a:pt x="21087" y="29"/>
                    </a:cubicBezTo>
                    <a:cubicBezTo>
                      <a:pt x="20999" y="13"/>
                      <a:pt x="20912" y="6"/>
                      <a:pt x="20826" y="6"/>
                    </a:cubicBezTo>
                    <a:cubicBezTo>
                      <a:pt x="19929" y="6"/>
                      <a:pt x="19104" y="781"/>
                      <a:pt x="18170" y="803"/>
                    </a:cubicBezTo>
                    <a:cubicBezTo>
                      <a:pt x="18156" y="803"/>
                      <a:pt x="18143" y="803"/>
                      <a:pt x="18130" y="803"/>
                    </a:cubicBezTo>
                    <a:cubicBezTo>
                      <a:pt x="17218" y="803"/>
                      <a:pt x="16369" y="92"/>
                      <a:pt x="15477" y="92"/>
                    </a:cubicBezTo>
                    <a:cubicBezTo>
                      <a:pt x="15371" y="92"/>
                      <a:pt x="15265" y="102"/>
                      <a:pt x="15157" y="124"/>
                    </a:cubicBezTo>
                    <a:cubicBezTo>
                      <a:pt x="14145" y="338"/>
                      <a:pt x="13610" y="1600"/>
                      <a:pt x="12598" y="1851"/>
                    </a:cubicBezTo>
                    <a:cubicBezTo>
                      <a:pt x="12480" y="1878"/>
                      <a:pt x="12361" y="1891"/>
                      <a:pt x="12242" y="1891"/>
                    </a:cubicBezTo>
                    <a:cubicBezTo>
                      <a:pt x="11699" y="1891"/>
                      <a:pt x="11154" y="1625"/>
                      <a:pt x="10705" y="1303"/>
                    </a:cubicBezTo>
                    <a:cubicBezTo>
                      <a:pt x="10157" y="910"/>
                      <a:pt x="9657" y="422"/>
                      <a:pt x="9026" y="172"/>
                    </a:cubicBezTo>
                    <a:cubicBezTo>
                      <a:pt x="8738" y="55"/>
                      <a:pt x="8430" y="0"/>
                      <a:pt x="8122" y="0"/>
                    </a:cubicBezTo>
                    <a:close/>
                  </a:path>
                </a:pathLst>
              </a:custGeom>
              <a:solidFill>
                <a:srgbClr val="F4A8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142;p33">
                <a:extLst>
                  <a:ext uri="{FF2B5EF4-FFF2-40B4-BE49-F238E27FC236}">
                    <a16:creationId xmlns:a16="http://schemas.microsoft.com/office/drawing/2014/main" id="{5E4A8BD1-28AD-4384-AD40-FA92466AE448}"/>
                  </a:ext>
                </a:extLst>
              </p:cNvPr>
              <p:cNvSpPr/>
              <p:nvPr/>
            </p:nvSpPr>
            <p:spPr>
              <a:xfrm>
                <a:off x="823900" y="-859450"/>
                <a:ext cx="153925" cy="881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527" extrusionOk="0">
                    <a:moveTo>
                      <a:pt x="2205" y="0"/>
                    </a:moveTo>
                    <a:cubicBezTo>
                      <a:pt x="2128" y="0"/>
                      <a:pt x="2051" y="15"/>
                      <a:pt x="1977" y="46"/>
                    </a:cubicBezTo>
                    <a:cubicBezTo>
                      <a:pt x="1715" y="153"/>
                      <a:pt x="1572" y="439"/>
                      <a:pt x="1560" y="713"/>
                    </a:cubicBezTo>
                    <a:cubicBezTo>
                      <a:pt x="1560" y="935"/>
                      <a:pt x="1630" y="1156"/>
                      <a:pt x="1733" y="1359"/>
                    </a:cubicBezTo>
                    <a:lnTo>
                      <a:pt x="1733" y="1359"/>
                    </a:lnTo>
                    <a:cubicBezTo>
                      <a:pt x="1566" y="1117"/>
                      <a:pt x="1273" y="967"/>
                      <a:pt x="978" y="967"/>
                    </a:cubicBezTo>
                    <a:cubicBezTo>
                      <a:pt x="877" y="967"/>
                      <a:pt x="776" y="985"/>
                      <a:pt x="679" y="1022"/>
                    </a:cubicBezTo>
                    <a:cubicBezTo>
                      <a:pt x="262" y="1177"/>
                      <a:pt x="1" y="1689"/>
                      <a:pt x="120" y="2118"/>
                    </a:cubicBezTo>
                    <a:cubicBezTo>
                      <a:pt x="221" y="2458"/>
                      <a:pt x="521" y="2721"/>
                      <a:pt x="861" y="2795"/>
                    </a:cubicBezTo>
                    <a:lnTo>
                      <a:pt x="861" y="2795"/>
                    </a:lnTo>
                    <a:cubicBezTo>
                      <a:pt x="1622" y="3225"/>
                      <a:pt x="2471" y="3527"/>
                      <a:pt x="3331" y="3527"/>
                    </a:cubicBezTo>
                    <a:cubicBezTo>
                      <a:pt x="3443" y="3527"/>
                      <a:pt x="3555" y="3521"/>
                      <a:pt x="3668" y="3511"/>
                    </a:cubicBezTo>
                    <a:cubicBezTo>
                      <a:pt x="4811" y="3392"/>
                      <a:pt x="5918" y="2582"/>
                      <a:pt x="6108" y="1451"/>
                    </a:cubicBezTo>
                    <a:cubicBezTo>
                      <a:pt x="6156" y="1130"/>
                      <a:pt x="6097" y="737"/>
                      <a:pt x="5811" y="582"/>
                    </a:cubicBezTo>
                    <a:cubicBezTo>
                      <a:pt x="5733" y="537"/>
                      <a:pt x="5646" y="517"/>
                      <a:pt x="5558" y="517"/>
                    </a:cubicBezTo>
                    <a:cubicBezTo>
                      <a:pt x="5390" y="517"/>
                      <a:pt x="5217" y="588"/>
                      <a:pt x="5084" y="689"/>
                    </a:cubicBezTo>
                    <a:cubicBezTo>
                      <a:pt x="4882" y="856"/>
                      <a:pt x="4751" y="1094"/>
                      <a:pt x="4632" y="1320"/>
                    </a:cubicBezTo>
                    <a:cubicBezTo>
                      <a:pt x="4739" y="891"/>
                      <a:pt x="4775" y="320"/>
                      <a:pt x="4382" y="106"/>
                    </a:cubicBezTo>
                    <a:cubicBezTo>
                      <a:pt x="4307" y="63"/>
                      <a:pt x="4223" y="44"/>
                      <a:pt x="4138" y="44"/>
                    </a:cubicBezTo>
                    <a:cubicBezTo>
                      <a:pt x="3913" y="44"/>
                      <a:pt x="3675" y="178"/>
                      <a:pt x="3537" y="368"/>
                    </a:cubicBezTo>
                    <a:cubicBezTo>
                      <a:pt x="3334" y="618"/>
                      <a:pt x="3275" y="951"/>
                      <a:pt x="3215" y="1261"/>
                    </a:cubicBezTo>
                    <a:cubicBezTo>
                      <a:pt x="3144" y="939"/>
                      <a:pt x="3060" y="606"/>
                      <a:pt x="2858" y="344"/>
                    </a:cubicBezTo>
                    <a:cubicBezTo>
                      <a:pt x="2695" y="145"/>
                      <a:pt x="2449" y="0"/>
                      <a:pt x="2205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143;p33">
                <a:extLst>
                  <a:ext uri="{FF2B5EF4-FFF2-40B4-BE49-F238E27FC236}">
                    <a16:creationId xmlns:a16="http://schemas.microsoft.com/office/drawing/2014/main" id="{85E4634D-94A5-4A3B-9660-16F6005515CB}"/>
                  </a:ext>
                </a:extLst>
              </p:cNvPr>
              <p:cNvSpPr/>
              <p:nvPr/>
            </p:nvSpPr>
            <p:spPr>
              <a:xfrm>
                <a:off x="1156075" y="-843775"/>
                <a:ext cx="419125" cy="351225"/>
              </a:xfrm>
              <a:custGeom>
                <a:avLst/>
                <a:gdLst/>
                <a:ahLst/>
                <a:cxnLst/>
                <a:rect l="l" t="t" r="r" b="b"/>
                <a:pathLst>
                  <a:path w="16765" h="14049" extrusionOk="0">
                    <a:moveTo>
                      <a:pt x="1065" y="0"/>
                    </a:moveTo>
                    <a:cubicBezTo>
                      <a:pt x="750" y="0"/>
                      <a:pt x="451" y="197"/>
                      <a:pt x="299" y="455"/>
                    </a:cubicBezTo>
                    <a:cubicBezTo>
                      <a:pt x="108" y="776"/>
                      <a:pt x="84" y="1169"/>
                      <a:pt x="72" y="1550"/>
                    </a:cubicBezTo>
                    <a:cubicBezTo>
                      <a:pt x="1" y="5063"/>
                      <a:pt x="346" y="8599"/>
                      <a:pt x="1120" y="12099"/>
                    </a:cubicBezTo>
                    <a:lnTo>
                      <a:pt x="1072" y="11111"/>
                    </a:lnTo>
                    <a:lnTo>
                      <a:pt x="1072" y="11111"/>
                    </a:lnTo>
                    <a:cubicBezTo>
                      <a:pt x="1382" y="12445"/>
                      <a:pt x="2680" y="13516"/>
                      <a:pt x="4097" y="13885"/>
                    </a:cubicBezTo>
                    <a:cubicBezTo>
                      <a:pt x="4539" y="13998"/>
                      <a:pt x="4989" y="14049"/>
                      <a:pt x="5438" y="14049"/>
                    </a:cubicBezTo>
                    <a:cubicBezTo>
                      <a:pt x="6411" y="14049"/>
                      <a:pt x="7376" y="13808"/>
                      <a:pt x="8240" y="13433"/>
                    </a:cubicBezTo>
                    <a:cubicBezTo>
                      <a:pt x="9490" y="12873"/>
                      <a:pt x="10574" y="12040"/>
                      <a:pt x="11633" y="11218"/>
                    </a:cubicBezTo>
                    <a:cubicBezTo>
                      <a:pt x="12979" y="10194"/>
                      <a:pt x="14312" y="9158"/>
                      <a:pt x="15646" y="8135"/>
                    </a:cubicBezTo>
                    <a:cubicBezTo>
                      <a:pt x="16003" y="7861"/>
                      <a:pt x="16372" y="7575"/>
                      <a:pt x="16562" y="7182"/>
                    </a:cubicBezTo>
                    <a:cubicBezTo>
                      <a:pt x="16765" y="6789"/>
                      <a:pt x="16753" y="6253"/>
                      <a:pt x="16408" y="5920"/>
                    </a:cubicBezTo>
                    <a:cubicBezTo>
                      <a:pt x="16260" y="5776"/>
                      <a:pt x="16039" y="5739"/>
                      <a:pt x="15792" y="5739"/>
                    </a:cubicBezTo>
                    <a:cubicBezTo>
                      <a:pt x="15526" y="5739"/>
                      <a:pt x="15229" y="5782"/>
                      <a:pt x="14959" y="5782"/>
                    </a:cubicBezTo>
                    <a:cubicBezTo>
                      <a:pt x="14755" y="5782"/>
                      <a:pt x="14567" y="5757"/>
                      <a:pt x="14419" y="5670"/>
                    </a:cubicBezTo>
                    <a:cubicBezTo>
                      <a:pt x="13669" y="5229"/>
                      <a:pt x="13800" y="4015"/>
                      <a:pt x="13157" y="3443"/>
                    </a:cubicBezTo>
                    <a:cubicBezTo>
                      <a:pt x="12621" y="2966"/>
                      <a:pt x="11943" y="2738"/>
                      <a:pt x="11255" y="2738"/>
                    </a:cubicBezTo>
                    <a:cubicBezTo>
                      <a:pt x="11119" y="2738"/>
                      <a:pt x="10983" y="2747"/>
                      <a:pt x="10847" y="2765"/>
                    </a:cubicBezTo>
                    <a:cubicBezTo>
                      <a:pt x="10198" y="2850"/>
                      <a:pt x="9503" y="3367"/>
                      <a:pt x="8875" y="3367"/>
                    </a:cubicBezTo>
                    <a:cubicBezTo>
                      <a:pt x="8710" y="3367"/>
                      <a:pt x="8549" y="3331"/>
                      <a:pt x="8395" y="3241"/>
                    </a:cubicBezTo>
                    <a:cubicBezTo>
                      <a:pt x="7788" y="2884"/>
                      <a:pt x="7442" y="1574"/>
                      <a:pt x="6907" y="1134"/>
                    </a:cubicBezTo>
                    <a:cubicBezTo>
                      <a:pt x="6467" y="781"/>
                      <a:pt x="5897" y="598"/>
                      <a:pt x="5347" y="598"/>
                    </a:cubicBezTo>
                    <a:cubicBezTo>
                      <a:pt x="4987" y="598"/>
                      <a:pt x="4636" y="676"/>
                      <a:pt x="4335" y="836"/>
                    </a:cubicBezTo>
                    <a:cubicBezTo>
                      <a:pt x="4061" y="979"/>
                      <a:pt x="3835" y="1169"/>
                      <a:pt x="3561" y="1312"/>
                    </a:cubicBezTo>
                    <a:cubicBezTo>
                      <a:pt x="3392" y="1397"/>
                      <a:pt x="3188" y="1461"/>
                      <a:pt x="2985" y="1461"/>
                    </a:cubicBezTo>
                    <a:cubicBezTo>
                      <a:pt x="2873" y="1461"/>
                      <a:pt x="2761" y="1442"/>
                      <a:pt x="2656" y="1396"/>
                    </a:cubicBezTo>
                    <a:cubicBezTo>
                      <a:pt x="2049" y="1146"/>
                      <a:pt x="1930" y="253"/>
                      <a:pt x="1299" y="38"/>
                    </a:cubicBezTo>
                    <a:cubicBezTo>
                      <a:pt x="1221" y="12"/>
                      <a:pt x="1142" y="0"/>
                      <a:pt x="1065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144;p33">
                <a:extLst>
                  <a:ext uri="{FF2B5EF4-FFF2-40B4-BE49-F238E27FC236}">
                    <a16:creationId xmlns:a16="http://schemas.microsoft.com/office/drawing/2014/main" id="{C11FD97B-494C-4F8A-BC65-8ACACC89E095}"/>
                  </a:ext>
                </a:extLst>
              </p:cNvPr>
              <p:cNvSpPr/>
              <p:nvPr/>
            </p:nvSpPr>
            <p:spPr>
              <a:xfrm>
                <a:off x="1122150" y="-816950"/>
                <a:ext cx="450675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3884" extrusionOk="0">
                    <a:moveTo>
                      <a:pt x="2122" y="1"/>
                    </a:moveTo>
                    <a:cubicBezTo>
                      <a:pt x="1545" y="1"/>
                      <a:pt x="942" y="267"/>
                      <a:pt x="596" y="715"/>
                    </a:cubicBezTo>
                    <a:cubicBezTo>
                      <a:pt x="1" y="1501"/>
                      <a:pt x="1" y="2585"/>
                      <a:pt x="132" y="3585"/>
                    </a:cubicBezTo>
                    <a:cubicBezTo>
                      <a:pt x="132" y="3585"/>
                      <a:pt x="572" y="9800"/>
                      <a:pt x="3894" y="12610"/>
                    </a:cubicBezTo>
                    <a:cubicBezTo>
                      <a:pt x="3989" y="12681"/>
                      <a:pt x="4073" y="12753"/>
                      <a:pt x="4168" y="12812"/>
                    </a:cubicBezTo>
                    <a:cubicBezTo>
                      <a:pt x="4346" y="12955"/>
                      <a:pt x="4549" y="13098"/>
                      <a:pt x="4751" y="13217"/>
                    </a:cubicBezTo>
                    <a:lnTo>
                      <a:pt x="4751" y="13205"/>
                    </a:lnTo>
                    <a:cubicBezTo>
                      <a:pt x="4775" y="13229"/>
                      <a:pt x="4799" y="13241"/>
                      <a:pt x="4823" y="13253"/>
                    </a:cubicBezTo>
                    <a:cubicBezTo>
                      <a:pt x="4846" y="13265"/>
                      <a:pt x="4870" y="13277"/>
                      <a:pt x="4882" y="13288"/>
                    </a:cubicBezTo>
                    <a:cubicBezTo>
                      <a:pt x="4942" y="13324"/>
                      <a:pt x="5001" y="13348"/>
                      <a:pt x="5061" y="13384"/>
                    </a:cubicBezTo>
                    <a:cubicBezTo>
                      <a:pt x="5204" y="13455"/>
                      <a:pt x="5358" y="13527"/>
                      <a:pt x="5525" y="13586"/>
                    </a:cubicBezTo>
                    <a:cubicBezTo>
                      <a:pt x="5549" y="13586"/>
                      <a:pt x="5573" y="13598"/>
                      <a:pt x="5597" y="13610"/>
                    </a:cubicBezTo>
                    <a:cubicBezTo>
                      <a:pt x="5858" y="13693"/>
                      <a:pt x="6132" y="13765"/>
                      <a:pt x="6418" y="13812"/>
                    </a:cubicBezTo>
                    <a:cubicBezTo>
                      <a:pt x="6442" y="13812"/>
                      <a:pt x="6466" y="13824"/>
                      <a:pt x="6489" y="13824"/>
                    </a:cubicBezTo>
                    <a:cubicBezTo>
                      <a:pt x="6763" y="13872"/>
                      <a:pt x="7049" y="13884"/>
                      <a:pt x="7335" y="13884"/>
                    </a:cubicBezTo>
                    <a:lnTo>
                      <a:pt x="7537" y="13884"/>
                    </a:lnTo>
                    <a:cubicBezTo>
                      <a:pt x="8121" y="13860"/>
                      <a:pt x="8716" y="13753"/>
                      <a:pt x="9264" y="13586"/>
                    </a:cubicBezTo>
                    <a:cubicBezTo>
                      <a:pt x="10621" y="13169"/>
                      <a:pt x="11812" y="12395"/>
                      <a:pt x="12955" y="11598"/>
                    </a:cubicBezTo>
                    <a:cubicBezTo>
                      <a:pt x="14300" y="10669"/>
                      <a:pt x="15610" y="9681"/>
                      <a:pt x="16884" y="8669"/>
                    </a:cubicBezTo>
                    <a:cubicBezTo>
                      <a:pt x="17455" y="8205"/>
                      <a:pt x="18027" y="7323"/>
                      <a:pt x="17419" y="6847"/>
                    </a:cubicBezTo>
                    <a:cubicBezTo>
                      <a:pt x="17271" y="6734"/>
                      <a:pt x="17102" y="6692"/>
                      <a:pt x="16923" y="6692"/>
                    </a:cubicBezTo>
                    <a:cubicBezTo>
                      <a:pt x="16399" y="6692"/>
                      <a:pt x="15781" y="7050"/>
                      <a:pt x="15276" y="7050"/>
                    </a:cubicBezTo>
                    <a:cubicBezTo>
                      <a:pt x="15080" y="7050"/>
                      <a:pt x="14902" y="6996"/>
                      <a:pt x="14752" y="6847"/>
                    </a:cubicBezTo>
                    <a:cubicBezTo>
                      <a:pt x="14252" y="6347"/>
                      <a:pt x="14871" y="5549"/>
                      <a:pt x="14693" y="4883"/>
                    </a:cubicBezTo>
                    <a:cubicBezTo>
                      <a:pt x="14550" y="4362"/>
                      <a:pt x="13951" y="4086"/>
                      <a:pt x="13393" y="4086"/>
                    </a:cubicBezTo>
                    <a:cubicBezTo>
                      <a:pt x="13300" y="4086"/>
                      <a:pt x="13209" y="4094"/>
                      <a:pt x="13121" y="4109"/>
                    </a:cubicBezTo>
                    <a:cubicBezTo>
                      <a:pt x="12502" y="4216"/>
                      <a:pt x="11966" y="4585"/>
                      <a:pt x="11383" y="4823"/>
                    </a:cubicBezTo>
                    <a:cubicBezTo>
                      <a:pt x="11084" y="4954"/>
                      <a:pt x="10742" y="5042"/>
                      <a:pt x="10410" y="5042"/>
                    </a:cubicBezTo>
                    <a:cubicBezTo>
                      <a:pt x="10107" y="5042"/>
                      <a:pt x="9811" y="4969"/>
                      <a:pt x="9561" y="4787"/>
                    </a:cubicBezTo>
                    <a:cubicBezTo>
                      <a:pt x="8966" y="4335"/>
                      <a:pt x="8954" y="3502"/>
                      <a:pt x="8906" y="2775"/>
                    </a:cubicBezTo>
                    <a:cubicBezTo>
                      <a:pt x="8859" y="2061"/>
                      <a:pt x="8549" y="1180"/>
                      <a:pt x="7799" y="1061"/>
                    </a:cubicBezTo>
                    <a:cubicBezTo>
                      <a:pt x="7751" y="1054"/>
                      <a:pt x="7703" y="1050"/>
                      <a:pt x="7657" y="1050"/>
                    </a:cubicBezTo>
                    <a:cubicBezTo>
                      <a:pt x="6511" y="1050"/>
                      <a:pt x="6039" y="3091"/>
                      <a:pt x="4950" y="3091"/>
                    </a:cubicBezTo>
                    <a:cubicBezTo>
                      <a:pt x="4875" y="3091"/>
                      <a:pt x="4797" y="3082"/>
                      <a:pt x="4715" y="3061"/>
                    </a:cubicBezTo>
                    <a:cubicBezTo>
                      <a:pt x="3703" y="2799"/>
                      <a:pt x="3918" y="1287"/>
                      <a:pt x="3263" y="489"/>
                    </a:cubicBezTo>
                    <a:cubicBezTo>
                      <a:pt x="2977" y="152"/>
                      <a:pt x="2556" y="1"/>
                      <a:pt x="2122" y="1"/>
                    </a:cubicBezTo>
                    <a:close/>
                  </a:path>
                </a:pathLst>
              </a:custGeom>
              <a:solidFill>
                <a:srgbClr val="F4A8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145;p33">
                <a:extLst>
                  <a:ext uri="{FF2B5EF4-FFF2-40B4-BE49-F238E27FC236}">
                    <a16:creationId xmlns:a16="http://schemas.microsoft.com/office/drawing/2014/main" id="{7F6BEE7F-120D-4DEC-9EBE-14CD163F93D3}"/>
                  </a:ext>
                </a:extLst>
              </p:cNvPr>
              <p:cNvSpPr/>
              <p:nvPr/>
            </p:nvSpPr>
            <p:spPr>
              <a:xfrm>
                <a:off x="791450" y="-997600"/>
                <a:ext cx="101225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85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2" y="893"/>
                      <a:pt x="251" y="1774"/>
                      <a:pt x="501" y="2643"/>
                    </a:cubicBezTo>
                    <a:cubicBezTo>
                      <a:pt x="751" y="3500"/>
                      <a:pt x="1084" y="4346"/>
                      <a:pt x="1477" y="5155"/>
                    </a:cubicBezTo>
                    <a:cubicBezTo>
                      <a:pt x="1882" y="5953"/>
                      <a:pt x="2346" y="6727"/>
                      <a:pt x="2882" y="7453"/>
                    </a:cubicBezTo>
                    <a:cubicBezTo>
                      <a:pt x="3144" y="7822"/>
                      <a:pt x="3442" y="8180"/>
                      <a:pt x="3751" y="8513"/>
                    </a:cubicBezTo>
                    <a:lnTo>
                      <a:pt x="3882" y="8513"/>
                    </a:lnTo>
                    <a:cubicBezTo>
                      <a:pt x="3942" y="8513"/>
                      <a:pt x="3989" y="8501"/>
                      <a:pt x="4049" y="8501"/>
                    </a:cubicBezTo>
                    <a:cubicBezTo>
                      <a:pt x="3775" y="8072"/>
                      <a:pt x="3501" y="7644"/>
                      <a:pt x="3239" y="7215"/>
                    </a:cubicBezTo>
                    <a:cubicBezTo>
                      <a:pt x="2787" y="6465"/>
                      <a:pt x="2358" y="5691"/>
                      <a:pt x="1965" y="4905"/>
                    </a:cubicBezTo>
                    <a:cubicBezTo>
                      <a:pt x="1584" y="4120"/>
                      <a:pt x="1227" y="3322"/>
                      <a:pt x="906" y="2500"/>
                    </a:cubicBezTo>
                    <a:cubicBezTo>
                      <a:pt x="584" y="1679"/>
                      <a:pt x="286" y="845"/>
                      <a:pt x="1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146;p33">
                <a:extLst>
                  <a:ext uri="{FF2B5EF4-FFF2-40B4-BE49-F238E27FC236}">
                    <a16:creationId xmlns:a16="http://schemas.microsoft.com/office/drawing/2014/main" id="{E05CE66A-B2AE-4B48-BFBE-B3F63958ED8C}"/>
                  </a:ext>
                </a:extLst>
              </p:cNvPr>
              <p:cNvSpPr/>
              <p:nvPr/>
            </p:nvSpPr>
            <p:spPr>
              <a:xfrm>
                <a:off x="712875" y="-945825"/>
                <a:ext cx="139925" cy="15690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627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0" y="870"/>
                      <a:pt x="846" y="1703"/>
                      <a:pt x="1382" y="2489"/>
                    </a:cubicBezTo>
                    <a:cubicBezTo>
                      <a:pt x="1917" y="3275"/>
                      <a:pt x="2525" y="4013"/>
                      <a:pt x="3191" y="4716"/>
                    </a:cubicBezTo>
                    <a:cubicBezTo>
                      <a:pt x="3465" y="5001"/>
                      <a:pt x="3751" y="5275"/>
                      <a:pt x="4037" y="5537"/>
                    </a:cubicBezTo>
                    <a:cubicBezTo>
                      <a:pt x="4215" y="5609"/>
                      <a:pt x="4382" y="5668"/>
                      <a:pt x="4549" y="5728"/>
                    </a:cubicBezTo>
                    <a:cubicBezTo>
                      <a:pt x="4846" y="5978"/>
                      <a:pt x="5215" y="6156"/>
                      <a:pt x="5596" y="6275"/>
                    </a:cubicBezTo>
                    <a:cubicBezTo>
                      <a:pt x="5489" y="6180"/>
                      <a:pt x="5394" y="6085"/>
                      <a:pt x="5287" y="6001"/>
                    </a:cubicBezTo>
                    <a:cubicBezTo>
                      <a:pt x="5239" y="5954"/>
                      <a:pt x="5192" y="5906"/>
                      <a:pt x="5132" y="5847"/>
                    </a:cubicBezTo>
                    <a:cubicBezTo>
                      <a:pt x="4596" y="5359"/>
                      <a:pt x="4084" y="4858"/>
                      <a:pt x="3584" y="4335"/>
                    </a:cubicBezTo>
                    <a:cubicBezTo>
                      <a:pt x="2929" y="3668"/>
                      <a:pt x="2322" y="2953"/>
                      <a:pt x="1727" y="2239"/>
                    </a:cubicBezTo>
                    <a:cubicBezTo>
                      <a:pt x="1132" y="1513"/>
                      <a:pt x="572" y="763"/>
                      <a:pt x="0" y="1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147;p33">
                <a:extLst>
                  <a:ext uri="{FF2B5EF4-FFF2-40B4-BE49-F238E27FC236}">
                    <a16:creationId xmlns:a16="http://schemas.microsoft.com/office/drawing/2014/main" id="{CEDBCA26-A3FD-4D5B-A608-3DF583DA838E}"/>
                  </a:ext>
                </a:extLst>
              </p:cNvPr>
              <p:cNvSpPr/>
              <p:nvPr/>
            </p:nvSpPr>
            <p:spPr>
              <a:xfrm>
                <a:off x="941775" y="-1033625"/>
                <a:ext cx="43775" cy="2351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9407" extrusionOk="0">
                    <a:moveTo>
                      <a:pt x="1679" y="0"/>
                    </a:moveTo>
                    <a:cubicBezTo>
                      <a:pt x="1524" y="822"/>
                      <a:pt x="1405" y="1632"/>
                      <a:pt x="1274" y="2429"/>
                    </a:cubicBezTo>
                    <a:cubicBezTo>
                      <a:pt x="1143" y="3239"/>
                      <a:pt x="1012" y="4048"/>
                      <a:pt x="870" y="4858"/>
                    </a:cubicBezTo>
                    <a:cubicBezTo>
                      <a:pt x="727" y="5656"/>
                      <a:pt x="572" y="6454"/>
                      <a:pt x="417" y="7263"/>
                    </a:cubicBezTo>
                    <a:cubicBezTo>
                      <a:pt x="274" y="7978"/>
                      <a:pt x="119" y="8680"/>
                      <a:pt x="0" y="9406"/>
                    </a:cubicBezTo>
                    <a:cubicBezTo>
                      <a:pt x="24" y="9394"/>
                      <a:pt x="60" y="9371"/>
                      <a:pt x="96" y="9359"/>
                    </a:cubicBezTo>
                    <a:cubicBezTo>
                      <a:pt x="381" y="8704"/>
                      <a:pt x="620" y="8037"/>
                      <a:pt x="822" y="7358"/>
                    </a:cubicBezTo>
                    <a:cubicBezTo>
                      <a:pt x="1072" y="6573"/>
                      <a:pt x="1251" y="5763"/>
                      <a:pt x="1405" y="4941"/>
                    </a:cubicBezTo>
                    <a:cubicBezTo>
                      <a:pt x="1548" y="4132"/>
                      <a:pt x="1655" y="3310"/>
                      <a:pt x="1703" y="2477"/>
                    </a:cubicBezTo>
                    <a:cubicBezTo>
                      <a:pt x="1751" y="1655"/>
                      <a:pt x="1751" y="822"/>
                      <a:pt x="1679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148;p33">
                <a:extLst>
                  <a:ext uri="{FF2B5EF4-FFF2-40B4-BE49-F238E27FC236}">
                    <a16:creationId xmlns:a16="http://schemas.microsoft.com/office/drawing/2014/main" id="{A2CCAF50-2B2D-47CC-8860-FEF7E583281F}"/>
                  </a:ext>
                </a:extLst>
              </p:cNvPr>
              <p:cNvSpPr/>
              <p:nvPr/>
            </p:nvSpPr>
            <p:spPr>
              <a:xfrm>
                <a:off x="971250" y="-1069950"/>
                <a:ext cx="104200" cy="25452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10181" extrusionOk="0">
                    <a:moveTo>
                      <a:pt x="4167" y="1"/>
                    </a:moveTo>
                    <a:lnTo>
                      <a:pt x="4167" y="1"/>
                    </a:lnTo>
                    <a:cubicBezTo>
                      <a:pt x="3882" y="894"/>
                      <a:pt x="3608" y="1799"/>
                      <a:pt x="3310" y="2680"/>
                    </a:cubicBezTo>
                    <a:cubicBezTo>
                      <a:pt x="3000" y="3561"/>
                      <a:pt x="2691" y="4430"/>
                      <a:pt x="2334" y="5287"/>
                    </a:cubicBezTo>
                    <a:cubicBezTo>
                      <a:pt x="1977" y="6156"/>
                      <a:pt x="1596" y="7002"/>
                      <a:pt x="1191" y="7835"/>
                    </a:cubicBezTo>
                    <a:cubicBezTo>
                      <a:pt x="810" y="8621"/>
                      <a:pt x="405" y="9395"/>
                      <a:pt x="0" y="10181"/>
                    </a:cubicBezTo>
                    <a:cubicBezTo>
                      <a:pt x="36" y="10145"/>
                      <a:pt x="83" y="10121"/>
                      <a:pt x="131" y="10097"/>
                    </a:cubicBezTo>
                    <a:cubicBezTo>
                      <a:pt x="131" y="10085"/>
                      <a:pt x="131" y="10085"/>
                      <a:pt x="131" y="10085"/>
                    </a:cubicBezTo>
                    <a:cubicBezTo>
                      <a:pt x="667" y="9442"/>
                      <a:pt x="1131" y="8752"/>
                      <a:pt x="1560" y="8038"/>
                    </a:cubicBezTo>
                    <a:cubicBezTo>
                      <a:pt x="2060" y="7228"/>
                      <a:pt x="2465" y="6371"/>
                      <a:pt x="2834" y="5501"/>
                    </a:cubicBezTo>
                    <a:cubicBezTo>
                      <a:pt x="3191" y="4620"/>
                      <a:pt x="3489" y="3716"/>
                      <a:pt x="3715" y="2799"/>
                    </a:cubicBezTo>
                    <a:cubicBezTo>
                      <a:pt x="3941" y="1882"/>
                      <a:pt x="4108" y="941"/>
                      <a:pt x="4167" y="1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49;p33">
                <a:extLst>
                  <a:ext uri="{FF2B5EF4-FFF2-40B4-BE49-F238E27FC236}">
                    <a16:creationId xmlns:a16="http://schemas.microsoft.com/office/drawing/2014/main" id="{CB18031C-FCA3-4B41-BF5A-3ACFBE46C67B}"/>
                  </a:ext>
                </a:extLst>
              </p:cNvPr>
              <p:cNvSpPr/>
              <p:nvPr/>
            </p:nvSpPr>
            <p:spPr>
              <a:xfrm>
                <a:off x="883725" y="-1020525"/>
                <a:ext cx="553075" cy="1209300"/>
              </a:xfrm>
              <a:custGeom>
                <a:avLst/>
                <a:gdLst/>
                <a:ahLst/>
                <a:cxnLst/>
                <a:rect l="l" t="t" r="r" b="b"/>
                <a:pathLst>
                  <a:path w="22123" h="48372" extrusionOk="0">
                    <a:moveTo>
                      <a:pt x="179" y="0"/>
                    </a:moveTo>
                    <a:cubicBezTo>
                      <a:pt x="48" y="881"/>
                      <a:pt x="1" y="1774"/>
                      <a:pt x="13" y="2667"/>
                    </a:cubicBezTo>
                    <a:cubicBezTo>
                      <a:pt x="13" y="3560"/>
                      <a:pt x="96" y="4453"/>
                      <a:pt x="215" y="5346"/>
                    </a:cubicBezTo>
                    <a:cubicBezTo>
                      <a:pt x="346" y="6227"/>
                      <a:pt x="513" y="7108"/>
                      <a:pt x="751" y="7966"/>
                    </a:cubicBezTo>
                    <a:cubicBezTo>
                      <a:pt x="786" y="8085"/>
                      <a:pt x="822" y="8204"/>
                      <a:pt x="858" y="8323"/>
                    </a:cubicBezTo>
                    <a:cubicBezTo>
                      <a:pt x="751" y="8347"/>
                      <a:pt x="656" y="8430"/>
                      <a:pt x="679" y="8573"/>
                    </a:cubicBezTo>
                    <a:cubicBezTo>
                      <a:pt x="989" y="11823"/>
                      <a:pt x="2239" y="14812"/>
                      <a:pt x="3608" y="17741"/>
                    </a:cubicBezTo>
                    <a:cubicBezTo>
                      <a:pt x="5073" y="20896"/>
                      <a:pt x="6549" y="24003"/>
                      <a:pt x="7454" y="27373"/>
                    </a:cubicBezTo>
                    <a:cubicBezTo>
                      <a:pt x="8204" y="30194"/>
                      <a:pt x="8609" y="33088"/>
                      <a:pt x="8692" y="35993"/>
                    </a:cubicBezTo>
                    <a:cubicBezTo>
                      <a:pt x="8668" y="36302"/>
                      <a:pt x="8657" y="36612"/>
                      <a:pt x="8657" y="36921"/>
                    </a:cubicBezTo>
                    <a:cubicBezTo>
                      <a:pt x="8657" y="36981"/>
                      <a:pt x="8680" y="37029"/>
                      <a:pt x="8704" y="37076"/>
                    </a:cubicBezTo>
                    <a:cubicBezTo>
                      <a:pt x="8692" y="40779"/>
                      <a:pt x="8145" y="44482"/>
                      <a:pt x="7073" y="48030"/>
                    </a:cubicBezTo>
                    <a:cubicBezTo>
                      <a:pt x="7016" y="48237"/>
                      <a:pt x="7181" y="48371"/>
                      <a:pt x="7346" y="48371"/>
                    </a:cubicBezTo>
                    <a:cubicBezTo>
                      <a:pt x="7456" y="48371"/>
                      <a:pt x="7566" y="48311"/>
                      <a:pt x="7609" y="48173"/>
                    </a:cubicBezTo>
                    <a:cubicBezTo>
                      <a:pt x="8787" y="44280"/>
                      <a:pt x="9323" y="40231"/>
                      <a:pt x="9228" y="36183"/>
                    </a:cubicBezTo>
                    <a:cubicBezTo>
                      <a:pt x="9490" y="31040"/>
                      <a:pt x="12788" y="26789"/>
                      <a:pt x="15193" y="22384"/>
                    </a:cubicBezTo>
                    <a:cubicBezTo>
                      <a:pt x="15312" y="22443"/>
                      <a:pt x="15443" y="22491"/>
                      <a:pt x="15574" y="22539"/>
                    </a:cubicBezTo>
                    <a:cubicBezTo>
                      <a:pt x="15757" y="22602"/>
                      <a:pt x="15944" y="22650"/>
                      <a:pt x="16131" y="22650"/>
                    </a:cubicBezTo>
                    <a:cubicBezTo>
                      <a:pt x="16224" y="22650"/>
                      <a:pt x="16316" y="22638"/>
                      <a:pt x="16407" y="22610"/>
                    </a:cubicBezTo>
                    <a:cubicBezTo>
                      <a:pt x="16717" y="22527"/>
                      <a:pt x="16943" y="22289"/>
                      <a:pt x="17122" y="22027"/>
                    </a:cubicBezTo>
                    <a:cubicBezTo>
                      <a:pt x="17146" y="22003"/>
                      <a:pt x="17158" y="21979"/>
                      <a:pt x="17169" y="21955"/>
                    </a:cubicBezTo>
                    <a:cubicBezTo>
                      <a:pt x="18086" y="21420"/>
                      <a:pt x="18920" y="20777"/>
                      <a:pt x="19682" y="20050"/>
                    </a:cubicBezTo>
                    <a:cubicBezTo>
                      <a:pt x="20634" y="19145"/>
                      <a:pt x="21480" y="18133"/>
                      <a:pt x="22122" y="17002"/>
                    </a:cubicBezTo>
                    <a:lnTo>
                      <a:pt x="22122" y="17002"/>
                    </a:lnTo>
                    <a:cubicBezTo>
                      <a:pt x="21241" y="17967"/>
                      <a:pt x="20372" y="18919"/>
                      <a:pt x="19420" y="19800"/>
                    </a:cubicBezTo>
                    <a:cubicBezTo>
                      <a:pt x="18753" y="20443"/>
                      <a:pt x="18039" y="21050"/>
                      <a:pt x="17324" y="21658"/>
                    </a:cubicBezTo>
                    <a:cubicBezTo>
                      <a:pt x="17348" y="21539"/>
                      <a:pt x="17360" y="21431"/>
                      <a:pt x="17324" y="21324"/>
                    </a:cubicBezTo>
                    <a:cubicBezTo>
                      <a:pt x="17277" y="21205"/>
                      <a:pt x="17169" y="21110"/>
                      <a:pt x="17062" y="21062"/>
                    </a:cubicBezTo>
                    <a:cubicBezTo>
                      <a:pt x="17443" y="20669"/>
                      <a:pt x="17801" y="20241"/>
                      <a:pt x="18122" y="19800"/>
                    </a:cubicBezTo>
                    <a:cubicBezTo>
                      <a:pt x="18765" y="18907"/>
                      <a:pt x="19301" y="17943"/>
                      <a:pt x="19622" y="16895"/>
                    </a:cubicBezTo>
                    <a:lnTo>
                      <a:pt x="19622" y="16895"/>
                    </a:lnTo>
                    <a:cubicBezTo>
                      <a:pt x="19039" y="17824"/>
                      <a:pt x="18467" y="18729"/>
                      <a:pt x="17824" y="19598"/>
                    </a:cubicBezTo>
                    <a:cubicBezTo>
                      <a:pt x="17479" y="20074"/>
                      <a:pt x="17110" y="20538"/>
                      <a:pt x="16741" y="21003"/>
                    </a:cubicBezTo>
                    <a:cubicBezTo>
                      <a:pt x="16515" y="21027"/>
                      <a:pt x="16312" y="21134"/>
                      <a:pt x="16134" y="21265"/>
                    </a:cubicBezTo>
                    <a:cubicBezTo>
                      <a:pt x="16229" y="21086"/>
                      <a:pt x="16336" y="20908"/>
                      <a:pt x="16336" y="20705"/>
                    </a:cubicBezTo>
                    <a:cubicBezTo>
                      <a:pt x="16336" y="20503"/>
                      <a:pt x="16217" y="20277"/>
                      <a:pt x="16015" y="20253"/>
                    </a:cubicBezTo>
                    <a:lnTo>
                      <a:pt x="15967" y="20253"/>
                    </a:lnTo>
                    <a:cubicBezTo>
                      <a:pt x="16169" y="19836"/>
                      <a:pt x="16360" y="19419"/>
                      <a:pt x="16538" y="18991"/>
                    </a:cubicBezTo>
                    <a:cubicBezTo>
                      <a:pt x="16991" y="17919"/>
                      <a:pt x="17372" y="16824"/>
                      <a:pt x="17610" y="15669"/>
                    </a:cubicBezTo>
                    <a:lnTo>
                      <a:pt x="17610" y="15669"/>
                    </a:lnTo>
                    <a:cubicBezTo>
                      <a:pt x="17098" y="16728"/>
                      <a:pt x="16658" y="17788"/>
                      <a:pt x="16205" y="18848"/>
                    </a:cubicBezTo>
                    <a:cubicBezTo>
                      <a:pt x="15955" y="19467"/>
                      <a:pt x="15693" y="20074"/>
                      <a:pt x="15455" y="20693"/>
                    </a:cubicBezTo>
                    <a:cubicBezTo>
                      <a:pt x="15455" y="20562"/>
                      <a:pt x="15455" y="20431"/>
                      <a:pt x="15407" y="20312"/>
                    </a:cubicBezTo>
                    <a:cubicBezTo>
                      <a:pt x="15360" y="20146"/>
                      <a:pt x="15241" y="20003"/>
                      <a:pt x="15062" y="19967"/>
                    </a:cubicBezTo>
                    <a:cubicBezTo>
                      <a:pt x="15041" y="19963"/>
                      <a:pt x="15020" y="19961"/>
                      <a:pt x="14999" y="19961"/>
                    </a:cubicBezTo>
                    <a:cubicBezTo>
                      <a:pt x="14819" y="19961"/>
                      <a:pt x="14647" y="20094"/>
                      <a:pt x="14562" y="20265"/>
                    </a:cubicBezTo>
                    <a:cubicBezTo>
                      <a:pt x="14467" y="20455"/>
                      <a:pt x="14467" y="20669"/>
                      <a:pt x="14467" y="20884"/>
                    </a:cubicBezTo>
                    <a:cubicBezTo>
                      <a:pt x="14455" y="20884"/>
                      <a:pt x="14455" y="20872"/>
                      <a:pt x="14443" y="20872"/>
                    </a:cubicBezTo>
                    <a:cubicBezTo>
                      <a:pt x="14479" y="19991"/>
                      <a:pt x="14538" y="19122"/>
                      <a:pt x="14633" y="18264"/>
                    </a:cubicBezTo>
                    <a:cubicBezTo>
                      <a:pt x="14764" y="17145"/>
                      <a:pt x="14967" y="16038"/>
                      <a:pt x="15193" y="14919"/>
                    </a:cubicBezTo>
                    <a:lnTo>
                      <a:pt x="15193" y="14919"/>
                    </a:lnTo>
                    <a:cubicBezTo>
                      <a:pt x="14693" y="15943"/>
                      <a:pt x="14407" y="17074"/>
                      <a:pt x="14276" y="18205"/>
                    </a:cubicBezTo>
                    <a:cubicBezTo>
                      <a:pt x="14181" y="19050"/>
                      <a:pt x="14169" y="19896"/>
                      <a:pt x="14264" y="20741"/>
                    </a:cubicBezTo>
                    <a:cubicBezTo>
                      <a:pt x="14217" y="20693"/>
                      <a:pt x="14181" y="20622"/>
                      <a:pt x="14133" y="20562"/>
                    </a:cubicBezTo>
                    <a:cubicBezTo>
                      <a:pt x="14054" y="20437"/>
                      <a:pt x="13930" y="20312"/>
                      <a:pt x="13784" y="20312"/>
                    </a:cubicBezTo>
                    <a:cubicBezTo>
                      <a:pt x="13777" y="20312"/>
                      <a:pt x="13771" y="20312"/>
                      <a:pt x="13764" y="20312"/>
                    </a:cubicBezTo>
                    <a:cubicBezTo>
                      <a:pt x="13645" y="20324"/>
                      <a:pt x="13550" y="20419"/>
                      <a:pt x="13514" y="20527"/>
                    </a:cubicBezTo>
                    <a:cubicBezTo>
                      <a:pt x="13181" y="19717"/>
                      <a:pt x="12895" y="18895"/>
                      <a:pt x="12705" y="18062"/>
                    </a:cubicBezTo>
                    <a:cubicBezTo>
                      <a:pt x="12419" y="16907"/>
                      <a:pt x="12288" y="15728"/>
                      <a:pt x="12264" y="14526"/>
                    </a:cubicBezTo>
                    <a:lnTo>
                      <a:pt x="12264" y="14526"/>
                    </a:lnTo>
                    <a:cubicBezTo>
                      <a:pt x="12002" y="15693"/>
                      <a:pt x="12074" y="16931"/>
                      <a:pt x="12347" y="18122"/>
                    </a:cubicBezTo>
                    <a:cubicBezTo>
                      <a:pt x="12574" y="19038"/>
                      <a:pt x="12931" y="19931"/>
                      <a:pt x="13431" y="20753"/>
                    </a:cubicBezTo>
                    <a:cubicBezTo>
                      <a:pt x="13455" y="20765"/>
                      <a:pt x="13479" y="20789"/>
                      <a:pt x="13502" y="20812"/>
                    </a:cubicBezTo>
                    <a:cubicBezTo>
                      <a:pt x="13514" y="20836"/>
                      <a:pt x="13514" y="20860"/>
                      <a:pt x="13526" y="20884"/>
                    </a:cubicBezTo>
                    <a:cubicBezTo>
                      <a:pt x="13598" y="21122"/>
                      <a:pt x="13740" y="21348"/>
                      <a:pt x="13943" y="21503"/>
                    </a:cubicBezTo>
                    <a:cubicBezTo>
                      <a:pt x="14169" y="21741"/>
                      <a:pt x="14431" y="21943"/>
                      <a:pt x="14705" y="22122"/>
                    </a:cubicBezTo>
                    <a:cubicBezTo>
                      <a:pt x="12693" y="25837"/>
                      <a:pt x="10073" y="29421"/>
                      <a:pt x="9073" y="33516"/>
                    </a:cubicBezTo>
                    <a:cubicBezTo>
                      <a:pt x="8907" y="31659"/>
                      <a:pt x="8609" y="29813"/>
                      <a:pt x="8168" y="28004"/>
                    </a:cubicBezTo>
                    <a:cubicBezTo>
                      <a:pt x="7394" y="24729"/>
                      <a:pt x="6073" y="21670"/>
                      <a:pt x="4632" y="18645"/>
                    </a:cubicBezTo>
                    <a:cubicBezTo>
                      <a:pt x="3203" y="15633"/>
                      <a:pt x="1763" y="12573"/>
                      <a:pt x="1298" y="9251"/>
                    </a:cubicBezTo>
                    <a:cubicBezTo>
                      <a:pt x="1346" y="9239"/>
                      <a:pt x="1382" y="9228"/>
                      <a:pt x="1418" y="9228"/>
                    </a:cubicBezTo>
                    <a:lnTo>
                      <a:pt x="1167" y="7870"/>
                    </a:lnTo>
                    <a:cubicBezTo>
                      <a:pt x="1013" y="7001"/>
                      <a:pt x="870" y="6144"/>
                      <a:pt x="751" y="5263"/>
                    </a:cubicBezTo>
                    <a:cubicBezTo>
                      <a:pt x="632" y="4394"/>
                      <a:pt x="525" y="3524"/>
                      <a:pt x="441" y="2643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150;p33">
                <a:extLst>
                  <a:ext uri="{FF2B5EF4-FFF2-40B4-BE49-F238E27FC236}">
                    <a16:creationId xmlns:a16="http://schemas.microsoft.com/office/drawing/2014/main" id="{3BC2C070-9D85-41EE-BDB1-D681D1078030}"/>
                  </a:ext>
                </a:extLst>
              </p:cNvPr>
              <p:cNvSpPr/>
              <p:nvPr/>
            </p:nvSpPr>
            <p:spPr>
              <a:xfrm>
                <a:off x="742950" y="-625050"/>
                <a:ext cx="363925" cy="442950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17718" extrusionOk="0">
                    <a:moveTo>
                      <a:pt x="500" y="0"/>
                    </a:moveTo>
                    <a:cubicBezTo>
                      <a:pt x="463" y="0"/>
                      <a:pt x="427" y="12"/>
                      <a:pt x="405" y="40"/>
                    </a:cubicBezTo>
                    <a:cubicBezTo>
                      <a:pt x="0" y="564"/>
                      <a:pt x="24" y="1124"/>
                      <a:pt x="179" y="1743"/>
                    </a:cubicBezTo>
                    <a:cubicBezTo>
                      <a:pt x="452" y="2791"/>
                      <a:pt x="1036" y="3815"/>
                      <a:pt x="1464" y="4815"/>
                    </a:cubicBezTo>
                    <a:cubicBezTo>
                      <a:pt x="2393" y="7005"/>
                      <a:pt x="3310" y="9220"/>
                      <a:pt x="4286" y="11399"/>
                    </a:cubicBezTo>
                    <a:cubicBezTo>
                      <a:pt x="5108" y="13244"/>
                      <a:pt x="6239" y="14649"/>
                      <a:pt x="8025" y="15614"/>
                    </a:cubicBezTo>
                    <a:cubicBezTo>
                      <a:pt x="9989" y="16661"/>
                      <a:pt x="12240" y="17007"/>
                      <a:pt x="14335" y="17709"/>
                    </a:cubicBezTo>
                    <a:cubicBezTo>
                      <a:pt x="14352" y="17715"/>
                      <a:pt x="14368" y="17718"/>
                      <a:pt x="14383" y="17718"/>
                    </a:cubicBezTo>
                    <a:cubicBezTo>
                      <a:pt x="14514" y="17718"/>
                      <a:pt x="14556" y="17501"/>
                      <a:pt x="14407" y="17447"/>
                    </a:cubicBezTo>
                    <a:cubicBezTo>
                      <a:pt x="14371" y="17435"/>
                      <a:pt x="14335" y="17423"/>
                      <a:pt x="14299" y="17412"/>
                    </a:cubicBezTo>
                    <a:lnTo>
                      <a:pt x="14216" y="17245"/>
                    </a:lnTo>
                    <a:cubicBezTo>
                      <a:pt x="14288" y="17209"/>
                      <a:pt x="14335" y="17138"/>
                      <a:pt x="14288" y="17054"/>
                    </a:cubicBezTo>
                    <a:cubicBezTo>
                      <a:pt x="10204" y="11018"/>
                      <a:pt x="5632" y="5327"/>
                      <a:pt x="607" y="40"/>
                    </a:cubicBezTo>
                    <a:cubicBezTo>
                      <a:pt x="582" y="15"/>
                      <a:pt x="540" y="0"/>
                      <a:pt x="500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151;p33">
                <a:extLst>
                  <a:ext uri="{FF2B5EF4-FFF2-40B4-BE49-F238E27FC236}">
                    <a16:creationId xmlns:a16="http://schemas.microsoft.com/office/drawing/2014/main" id="{3E12B21A-F829-4294-8046-6A8E424F2A7D}"/>
                  </a:ext>
                </a:extLst>
              </p:cNvPr>
              <p:cNvSpPr/>
              <p:nvPr/>
            </p:nvSpPr>
            <p:spPr>
              <a:xfrm>
                <a:off x="1101150" y="-399700"/>
                <a:ext cx="345775" cy="375050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15002" extrusionOk="0">
                    <a:moveTo>
                      <a:pt x="13103" y="0"/>
                    </a:moveTo>
                    <a:cubicBezTo>
                      <a:pt x="13053" y="0"/>
                      <a:pt x="13001" y="24"/>
                      <a:pt x="12973" y="63"/>
                    </a:cubicBezTo>
                    <a:cubicBezTo>
                      <a:pt x="9365" y="5147"/>
                      <a:pt x="1424" y="7195"/>
                      <a:pt x="317" y="14017"/>
                    </a:cubicBezTo>
                    <a:cubicBezTo>
                      <a:pt x="305" y="14089"/>
                      <a:pt x="352" y="14148"/>
                      <a:pt x="412" y="14172"/>
                    </a:cubicBezTo>
                    <a:lnTo>
                      <a:pt x="329" y="14434"/>
                    </a:lnTo>
                    <a:cubicBezTo>
                      <a:pt x="233" y="14553"/>
                      <a:pt x="150" y="14672"/>
                      <a:pt x="67" y="14803"/>
                    </a:cubicBezTo>
                    <a:cubicBezTo>
                      <a:pt x="1" y="14902"/>
                      <a:pt x="95" y="15001"/>
                      <a:pt x="190" y="15001"/>
                    </a:cubicBezTo>
                    <a:cubicBezTo>
                      <a:pt x="233" y="15001"/>
                      <a:pt x="276" y="14982"/>
                      <a:pt x="305" y="14934"/>
                    </a:cubicBezTo>
                    <a:cubicBezTo>
                      <a:pt x="1460" y="13065"/>
                      <a:pt x="3889" y="12886"/>
                      <a:pt x="5758" y="12148"/>
                    </a:cubicBezTo>
                    <a:cubicBezTo>
                      <a:pt x="7329" y="11529"/>
                      <a:pt x="8770" y="10600"/>
                      <a:pt x="9996" y="9457"/>
                    </a:cubicBezTo>
                    <a:cubicBezTo>
                      <a:pt x="12533" y="7088"/>
                      <a:pt x="13830" y="3528"/>
                      <a:pt x="13223" y="99"/>
                    </a:cubicBezTo>
                    <a:cubicBezTo>
                      <a:pt x="13210" y="30"/>
                      <a:pt x="13158" y="0"/>
                      <a:pt x="13103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152;p33">
                <a:extLst>
                  <a:ext uri="{FF2B5EF4-FFF2-40B4-BE49-F238E27FC236}">
                    <a16:creationId xmlns:a16="http://schemas.microsoft.com/office/drawing/2014/main" id="{4877DED3-1D2A-4D3B-A8DA-95482C23F1A4}"/>
                  </a:ext>
                </a:extLst>
              </p:cNvPr>
              <p:cNvSpPr/>
              <p:nvPr/>
            </p:nvSpPr>
            <p:spPr>
              <a:xfrm>
                <a:off x="1131775" y="-357050"/>
                <a:ext cx="279425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022" extrusionOk="0">
                    <a:moveTo>
                      <a:pt x="11013" y="1"/>
                    </a:moveTo>
                    <a:cubicBezTo>
                      <a:pt x="10958" y="1"/>
                      <a:pt x="10903" y="29"/>
                      <a:pt x="10879" y="95"/>
                    </a:cubicBezTo>
                    <a:cubicBezTo>
                      <a:pt x="9248" y="5239"/>
                      <a:pt x="3509" y="7108"/>
                      <a:pt x="92" y="10787"/>
                    </a:cubicBezTo>
                    <a:cubicBezTo>
                      <a:pt x="1" y="10887"/>
                      <a:pt x="90" y="11022"/>
                      <a:pt x="191" y="11022"/>
                    </a:cubicBezTo>
                    <a:cubicBezTo>
                      <a:pt x="222" y="11022"/>
                      <a:pt x="254" y="11009"/>
                      <a:pt x="282" y="10978"/>
                    </a:cubicBezTo>
                    <a:cubicBezTo>
                      <a:pt x="3735" y="7263"/>
                      <a:pt x="9498" y="5370"/>
                      <a:pt x="11141" y="167"/>
                    </a:cubicBezTo>
                    <a:cubicBezTo>
                      <a:pt x="11177" y="66"/>
                      <a:pt x="11096" y="1"/>
                      <a:pt x="11013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53;p33">
                <a:extLst>
                  <a:ext uri="{FF2B5EF4-FFF2-40B4-BE49-F238E27FC236}">
                    <a16:creationId xmlns:a16="http://schemas.microsoft.com/office/drawing/2014/main" id="{FBC50921-0957-41CE-A082-1ECAB9EA2175}"/>
                  </a:ext>
                </a:extLst>
              </p:cNvPr>
              <p:cNvSpPr/>
              <p:nvPr/>
            </p:nvSpPr>
            <p:spPr>
              <a:xfrm>
                <a:off x="777600" y="-559350"/>
                <a:ext cx="300925" cy="347275"/>
              </a:xfrm>
              <a:custGeom>
                <a:avLst/>
                <a:gdLst/>
                <a:ahLst/>
                <a:cxnLst/>
                <a:rect l="l" t="t" r="r" b="b"/>
                <a:pathLst>
                  <a:path w="12037" h="13891" extrusionOk="0">
                    <a:moveTo>
                      <a:pt x="218" y="0"/>
                    </a:moveTo>
                    <a:cubicBezTo>
                      <a:pt x="105" y="0"/>
                      <a:pt x="1" y="137"/>
                      <a:pt x="114" y="222"/>
                    </a:cubicBezTo>
                    <a:cubicBezTo>
                      <a:pt x="2519" y="2199"/>
                      <a:pt x="3412" y="5282"/>
                      <a:pt x="4781" y="7961"/>
                    </a:cubicBezTo>
                    <a:cubicBezTo>
                      <a:pt x="5472" y="9307"/>
                      <a:pt x="6329" y="10545"/>
                      <a:pt x="7484" y="11521"/>
                    </a:cubicBezTo>
                    <a:cubicBezTo>
                      <a:pt x="8734" y="12593"/>
                      <a:pt x="10294" y="13271"/>
                      <a:pt x="11818" y="13879"/>
                    </a:cubicBezTo>
                    <a:cubicBezTo>
                      <a:pt x="11838" y="13887"/>
                      <a:pt x="11856" y="13891"/>
                      <a:pt x="11873" y="13891"/>
                    </a:cubicBezTo>
                    <a:cubicBezTo>
                      <a:pt x="11998" y="13891"/>
                      <a:pt x="12036" y="13680"/>
                      <a:pt x="11889" y="13617"/>
                    </a:cubicBezTo>
                    <a:cubicBezTo>
                      <a:pt x="10246" y="12962"/>
                      <a:pt x="8639" y="12212"/>
                      <a:pt x="7306" y="11009"/>
                    </a:cubicBezTo>
                    <a:cubicBezTo>
                      <a:pt x="6174" y="9985"/>
                      <a:pt x="5401" y="8616"/>
                      <a:pt x="4734" y="7259"/>
                    </a:cubicBezTo>
                    <a:cubicBezTo>
                      <a:pt x="3484" y="4711"/>
                      <a:pt x="2567" y="1889"/>
                      <a:pt x="305" y="32"/>
                    </a:cubicBezTo>
                    <a:cubicBezTo>
                      <a:pt x="278" y="9"/>
                      <a:pt x="247" y="0"/>
                      <a:pt x="218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2154;p33">
              <a:extLst>
                <a:ext uri="{FF2B5EF4-FFF2-40B4-BE49-F238E27FC236}">
                  <a16:creationId xmlns:a16="http://schemas.microsoft.com/office/drawing/2014/main" id="{27F9AFBF-04C0-48A0-A566-224EC22A4B93}"/>
                </a:ext>
              </a:extLst>
            </p:cNvPr>
            <p:cNvSpPr/>
            <p:nvPr/>
          </p:nvSpPr>
          <p:spPr>
            <a:xfrm>
              <a:off x="3142025" y="1616850"/>
              <a:ext cx="91700" cy="92000"/>
            </a:xfrm>
            <a:custGeom>
              <a:avLst/>
              <a:gdLst/>
              <a:ahLst/>
              <a:cxnLst/>
              <a:rect l="l" t="t" r="r" b="b"/>
              <a:pathLst>
                <a:path w="3668" h="3680" extrusionOk="0">
                  <a:moveTo>
                    <a:pt x="1834" y="1"/>
                  </a:moveTo>
                  <a:cubicBezTo>
                    <a:pt x="822" y="1"/>
                    <a:pt x="0" y="822"/>
                    <a:pt x="0" y="1834"/>
                  </a:cubicBezTo>
                  <a:cubicBezTo>
                    <a:pt x="0" y="2847"/>
                    <a:pt x="822" y="3680"/>
                    <a:pt x="1834" y="3680"/>
                  </a:cubicBezTo>
                  <a:cubicBezTo>
                    <a:pt x="2846" y="3680"/>
                    <a:pt x="3667" y="2847"/>
                    <a:pt x="3667" y="1834"/>
                  </a:cubicBezTo>
                  <a:cubicBezTo>
                    <a:pt x="3667" y="822"/>
                    <a:pt x="2846" y="1"/>
                    <a:pt x="18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155;p33">
              <a:extLst>
                <a:ext uri="{FF2B5EF4-FFF2-40B4-BE49-F238E27FC236}">
                  <a16:creationId xmlns:a16="http://schemas.microsoft.com/office/drawing/2014/main" id="{A150DE81-650B-4ABD-B3C0-404615AA0E53}"/>
                </a:ext>
              </a:extLst>
            </p:cNvPr>
            <p:cNvSpPr/>
            <p:nvPr/>
          </p:nvSpPr>
          <p:spPr>
            <a:xfrm>
              <a:off x="2289625" y="2030750"/>
              <a:ext cx="55075" cy="55100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0"/>
                  </a:moveTo>
                  <a:cubicBezTo>
                    <a:pt x="489" y="0"/>
                    <a:pt x="0" y="489"/>
                    <a:pt x="0" y="1096"/>
                  </a:cubicBezTo>
                  <a:cubicBezTo>
                    <a:pt x="0" y="1703"/>
                    <a:pt x="489" y="2203"/>
                    <a:pt x="1096" y="2203"/>
                  </a:cubicBezTo>
                  <a:cubicBezTo>
                    <a:pt x="1715" y="2203"/>
                    <a:pt x="2203" y="1703"/>
                    <a:pt x="2203" y="1096"/>
                  </a:cubicBezTo>
                  <a:cubicBezTo>
                    <a:pt x="2203" y="489"/>
                    <a:pt x="1715" y="0"/>
                    <a:pt x="10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156;p33">
              <a:extLst>
                <a:ext uri="{FF2B5EF4-FFF2-40B4-BE49-F238E27FC236}">
                  <a16:creationId xmlns:a16="http://schemas.microsoft.com/office/drawing/2014/main" id="{3D5DF6F6-F3EB-41D8-847A-1222AEC57A17}"/>
                </a:ext>
              </a:extLst>
            </p:cNvPr>
            <p:cNvSpPr/>
            <p:nvPr/>
          </p:nvSpPr>
          <p:spPr>
            <a:xfrm>
              <a:off x="3295250" y="2370275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48" y="0"/>
                  </a:moveTo>
                  <a:cubicBezTo>
                    <a:pt x="238" y="0"/>
                    <a:pt x="0" y="238"/>
                    <a:pt x="0" y="548"/>
                  </a:cubicBezTo>
                  <a:cubicBezTo>
                    <a:pt x="0" y="857"/>
                    <a:pt x="238" y="1096"/>
                    <a:pt x="548" y="1096"/>
                  </a:cubicBezTo>
                  <a:cubicBezTo>
                    <a:pt x="857" y="1096"/>
                    <a:pt x="1096" y="857"/>
                    <a:pt x="1096" y="548"/>
                  </a:cubicBezTo>
                  <a:cubicBezTo>
                    <a:pt x="1096" y="238"/>
                    <a:pt x="857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E55861-F23A-485A-9C32-1031D48DE902}"/>
              </a:ext>
            </a:extLst>
          </p:cNvPr>
          <p:cNvGrpSpPr/>
          <p:nvPr/>
        </p:nvGrpSpPr>
        <p:grpSpPr>
          <a:xfrm>
            <a:off x="3036215" y="244263"/>
            <a:ext cx="2088923" cy="842097"/>
            <a:chOff x="3036215" y="244263"/>
            <a:chExt cx="2088923" cy="842097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A874DB15-CE48-46B3-A091-AE9F051E0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36215" y="244263"/>
              <a:ext cx="2088923" cy="84209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CC07AAB-ED4C-48A1-9EF3-945FC1F42E11}"/>
                </a:ext>
              </a:extLst>
            </p:cNvPr>
            <p:cNvSpPr txBox="1"/>
            <p:nvPr/>
          </p:nvSpPr>
          <p:spPr>
            <a:xfrm>
              <a:off x="3527379" y="434478"/>
              <a:ext cx="1513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 u="sng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Trả lời</a:t>
              </a:r>
              <a:endParaRPr lang="en-US" sz="2400" b="1" u="sng" dirty="0">
                <a:solidFill>
                  <a:srgbClr val="C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10067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116678-86B2-4C57-AE76-7ACB12D1C366}"/>
              </a:ext>
            </a:extLst>
          </p:cNvPr>
          <p:cNvSpPr txBox="1"/>
          <p:nvPr/>
        </p:nvSpPr>
        <p:spPr>
          <a:xfrm>
            <a:off x="246133" y="1276575"/>
            <a:ext cx="4794402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(SGK – tr29)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…)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A874DB15-CE48-46B3-A091-AE9F051E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36215" y="244263"/>
            <a:ext cx="2088923" cy="8420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C07AAB-ED4C-48A1-9EF3-945FC1F42E11}"/>
              </a:ext>
            </a:extLst>
          </p:cNvPr>
          <p:cNvSpPr txBox="1"/>
          <p:nvPr/>
        </p:nvSpPr>
        <p:spPr>
          <a:xfrm>
            <a:off x="3527379" y="434478"/>
            <a:ext cx="1513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u="sng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 lời</a:t>
            </a:r>
            <a:endParaRPr lang="en-US" sz="2400" b="1" u="sng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B6F385-859A-4A49-848A-B8D1FD648C87}"/>
              </a:ext>
            </a:extLst>
          </p:cNvPr>
          <p:cNvGrpSpPr/>
          <p:nvPr/>
        </p:nvGrpSpPr>
        <p:grpSpPr>
          <a:xfrm>
            <a:off x="5770950" y="1519345"/>
            <a:ext cx="2448132" cy="3024215"/>
            <a:chOff x="5709990" y="1799598"/>
            <a:chExt cx="2448132" cy="302421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D7DC9A4-2FA5-4EFE-9329-9EA1A3517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06776">
              <a:off x="5726454" y="1809565"/>
              <a:ext cx="2310530" cy="2537403"/>
            </a:xfrm>
            <a:prstGeom prst="roundRect">
              <a:avLst>
                <a:gd name="adj" fmla="val 0"/>
              </a:avLst>
            </a:prstGeom>
          </p:spPr>
        </p:pic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0873B391-7421-4A7D-A03C-C1C07E443434}"/>
                </a:ext>
              </a:extLst>
            </p:cNvPr>
            <p:cNvGrpSpPr>
              <a:grpSpLocks noChangeAspect="1"/>
            </p:cNvGrpSpPr>
            <p:nvPr/>
          </p:nvGrpSpPr>
          <p:grpSpPr>
            <a:xfrm rot="21266299">
              <a:off x="5709990" y="1799598"/>
              <a:ext cx="2448132" cy="3024215"/>
              <a:chOff x="0" y="0"/>
              <a:chExt cx="5466080" cy="6348730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5FAE7C79-3989-4FEB-AFE7-6A2F7681A3BA}"/>
                  </a:ext>
                </a:extLst>
              </p:cNvPr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E5824F8-384F-44AD-B693-79EB7A3F2DF4}"/>
                  </a:ext>
                </a:extLst>
              </p:cNvPr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D7BEA4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0C3E8BA8-03C2-4883-A917-FCEF76B72126}"/>
                  </a:ext>
                </a:extLst>
              </p:cNvPr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D7BEA4"/>
              </a:solidFill>
              <a:ln w="19050"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5371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0B6DEF-349B-4EC1-8A4A-109DA468D5A7}"/>
              </a:ext>
            </a:extLst>
          </p:cNvPr>
          <p:cNvSpPr txBox="1"/>
          <p:nvPr/>
        </p:nvSpPr>
        <p:spPr>
          <a:xfrm>
            <a:off x="1028700" y="1241671"/>
            <a:ext cx="7246620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6EFFC-C039-44D1-85B9-9647F0F8BD96}"/>
              </a:ext>
            </a:extLst>
          </p:cNvPr>
          <p:cNvSpPr txBox="1"/>
          <p:nvPr/>
        </p:nvSpPr>
        <p:spPr>
          <a:xfrm>
            <a:off x="3900758" y="441154"/>
            <a:ext cx="215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4840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05064-0CE4-4BC3-B23B-82D57F51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265" y="249144"/>
            <a:ext cx="6914396" cy="1222445"/>
          </a:xfrm>
          <a:ln w="28575">
            <a:solidFill>
              <a:srgbClr val="4D5E68"/>
            </a:solidFill>
          </a:ln>
        </p:spPr>
        <p:txBody>
          <a:bodyPr/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(SGK – tr29)</a:t>
            </a:r>
            <a:b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9CF86AAC-516C-4B5C-AB3B-390DFDB32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661" y="240925"/>
            <a:ext cx="1222524" cy="12382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CC57AF-7920-4886-B65A-F3426C8311BF}"/>
              </a:ext>
            </a:extLst>
          </p:cNvPr>
          <p:cNvGrpSpPr/>
          <p:nvPr/>
        </p:nvGrpSpPr>
        <p:grpSpPr>
          <a:xfrm>
            <a:off x="841490" y="1887006"/>
            <a:ext cx="3230855" cy="2879553"/>
            <a:chOff x="3533049" y="5288711"/>
            <a:chExt cx="5282577" cy="46253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7F49EE-2240-471D-A101-62F41B83FBC8}"/>
                </a:ext>
              </a:extLst>
            </p:cNvPr>
            <p:cNvGrpSpPr/>
            <p:nvPr/>
          </p:nvGrpSpPr>
          <p:grpSpPr>
            <a:xfrm rot="21259820">
              <a:off x="3533049" y="5288711"/>
              <a:ext cx="5282577" cy="4523287"/>
              <a:chOff x="3861423" y="5344876"/>
              <a:chExt cx="5282577" cy="4523287"/>
            </a:xfrm>
          </p:grpSpPr>
          <p:pic>
            <p:nvPicPr>
              <p:cNvPr id="7" name="Picture 2" descr="Tay co bán tự động thủy lực - PHỤ KIỆN CỬA CỔNG TỰ ĐỘNG">
                <a:extLst>
                  <a:ext uri="{FF2B5EF4-FFF2-40B4-BE49-F238E27FC236}">
                    <a16:creationId xmlns:a16="http://schemas.microsoft.com/office/drawing/2014/main" id="{4E80E9A8-4E72-4E71-A12E-08C9CD94E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1"/>
              <a:stretch/>
            </p:blipFill>
            <p:spPr bwMode="auto">
              <a:xfrm>
                <a:off x="4041481" y="5494740"/>
                <a:ext cx="4917110" cy="3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CE58917D-E4F7-4E98-A350-593E74AC92C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61423" y="5344876"/>
                <a:ext cx="5282577" cy="4523287"/>
                <a:chOff x="-555" y="-78"/>
                <a:chExt cx="5466635" cy="6348808"/>
              </a:xfrm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262BC277-AA26-406E-AF9B-9B2A4FD54BA5}"/>
                    </a:ext>
                  </a:extLst>
                </p:cNvPr>
                <p:cNvSpPr/>
                <p:nvPr/>
              </p:nvSpPr>
              <p:spPr>
                <a:xfrm>
                  <a:off x="-555" y="-78"/>
                  <a:ext cx="5439412" cy="6348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3A574757-ADDD-448D-BED7-DE4DC459668C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D7BEA4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Freeform 8">
                  <a:extLst>
                    <a:ext uri="{FF2B5EF4-FFF2-40B4-BE49-F238E27FC236}">
                      <a16:creationId xmlns:a16="http://schemas.microsoft.com/office/drawing/2014/main" id="{40699756-B77F-4EA7-B5C6-02E38A51DC51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D7BEA4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4FB410-CD06-44F0-A057-7B8A139EE629}"/>
                </a:ext>
              </a:extLst>
            </p:cNvPr>
            <p:cNvSpPr txBox="1"/>
            <p:nvPr/>
          </p:nvSpPr>
          <p:spPr>
            <a:xfrm rot="21155201">
              <a:off x="4137643" y="8806396"/>
              <a:ext cx="4430172" cy="1107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vi-V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 thống đóng/mở cửa tự động</a:t>
              </a:r>
              <a:endParaRPr lang="en-US" sz="1800" i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A6846-3997-4BB1-BF06-E495662913C5}"/>
              </a:ext>
            </a:extLst>
          </p:cNvPr>
          <p:cNvGrpSpPr/>
          <p:nvPr/>
        </p:nvGrpSpPr>
        <p:grpSpPr>
          <a:xfrm>
            <a:off x="4965058" y="1992482"/>
            <a:ext cx="3349846" cy="2901874"/>
            <a:chOff x="9570667" y="4673769"/>
            <a:chExt cx="5286412" cy="45481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09E490-654D-4535-A94B-E28C11512C6F}"/>
                </a:ext>
              </a:extLst>
            </p:cNvPr>
            <p:cNvGrpSpPr/>
            <p:nvPr/>
          </p:nvGrpSpPr>
          <p:grpSpPr>
            <a:xfrm>
              <a:off x="9570667" y="4673769"/>
              <a:ext cx="5286412" cy="4523231"/>
              <a:chOff x="10222758" y="4514822"/>
              <a:chExt cx="5286412" cy="4523231"/>
            </a:xfrm>
          </p:grpSpPr>
          <p:pic>
            <p:nvPicPr>
              <p:cNvPr id="15" name="Picture 4" descr="Ikada Việt Nam - Hệ thống giảm xóc trên xe máy là gì? Khi nào cần thay thế  bảo dưỡng">
                <a:extLst>
                  <a:ext uri="{FF2B5EF4-FFF2-40B4-BE49-F238E27FC236}">
                    <a16:creationId xmlns:a16="http://schemas.microsoft.com/office/drawing/2014/main" id="{96FF3F0E-0B21-4A5B-9C52-ED52D5243E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01398">
                <a:off x="10472125" y="4561208"/>
                <a:ext cx="5037045" cy="3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4">
                <a:extLst>
                  <a:ext uri="{FF2B5EF4-FFF2-40B4-BE49-F238E27FC236}">
                    <a16:creationId xmlns:a16="http://schemas.microsoft.com/office/drawing/2014/main" id="{6FC75C8C-EED3-45CF-BF21-145C4FA4FD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24886">
                <a:off x="10222758" y="4514822"/>
                <a:ext cx="5282041" cy="4523231"/>
                <a:chOff x="0" y="0"/>
                <a:chExt cx="5466080" cy="6348730"/>
              </a:xfrm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6411A252-89E8-4188-9B4F-9D5AFF9D849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439410" cy="6348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7">
                  <a:extLst>
                    <a:ext uri="{FF2B5EF4-FFF2-40B4-BE49-F238E27FC236}">
                      <a16:creationId xmlns:a16="http://schemas.microsoft.com/office/drawing/2014/main" id="{EECFE49C-6FAA-4C8D-B17F-12BC0444B028}"/>
                    </a:ext>
                  </a:extLst>
                </p:cNvPr>
                <p:cNvSpPr/>
                <p:nvPr/>
              </p:nvSpPr>
              <p:spPr>
                <a:xfrm>
                  <a:off x="1270" y="6350"/>
                  <a:ext cx="5457190" cy="634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D7BEA4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Freeform 8">
                  <a:extLst>
                    <a:ext uri="{FF2B5EF4-FFF2-40B4-BE49-F238E27FC236}">
                      <a16:creationId xmlns:a16="http://schemas.microsoft.com/office/drawing/2014/main" id="{4910CAE6-4ED2-4587-B9B9-06F5EB34F632}"/>
                    </a:ext>
                  </a:extLst>
                </p:cNvPr>
                <p:cNvSpPr/>
                <p:nvPr/>
              </p:nvSpPr>
              <p:spPr>
                <a:xfrm>
                  <a:off x="7620" y="0"/>
                  <a:ext cx="5458460" cy="63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D7BEA4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367812-D877-49DA-8827-6218F5A37E48}"/>
                </a:ext>
              </a:extLst>
            </p:cNvPr>
            <p:cNvSpPr txBox="1"/>
            <p:nvPr/>
          </p:nvSpPr>
          <p:spPr>
            <a:xfrm rot="355124">
              <a:off x="9889558" y="8208929"/>
              <a:ext cx="4182757" cy="1013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vi-V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 phận giảm xóc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kumimoji="0" lang="vi-V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000" i="1" dirty="0"/>
            </a:p>
          </p:txBody>
        </p:sp>
      </p:grpSp>
      <p:sp>
        <p:nvSpPr>
          <p:cNvPr id="20" name="Right Arrow 19">
            <a:hlinkClick r:id="rId6" action="ppaction://hlinkfile"/>
          </p:cNvPr>
          <p:cNvSpPr/>
          <p:nvPr/>
        </p:nvSpPr>
        <p:spPr>
          <a:xfrm>
            <a:off x="8682273" y="4113091"/>
            <a:ext cx="461727" cy="308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288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;p3">
            <a:extLst>
              <a:ext uri="{FF2B5EF4-FFF2-40B4-BE49-F238E27FC236}">
                <a16:creationId xmlns:a16="http://schemas.microsoft.com/office/drawing/2014/main" id="{0212AB75-C06E-4345-A2C6-76D42B287A12}"/>
              </a:ext>
            </a:extLst>
          </p:cNvPr>
          <p:cNvSpPr/>
          <p:nvPr/>
        </p:nvSpPr>
        <p:spPr>
          <a:xfrm>
            <a:off x="2642700" y="-33741"/>
            <a:ext cx="6501300" cy="205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67;p3">
            <a:extLst>
              <a:ext uri="{FF2B5EF4-FFF2-40B4-BE49-F238E27FC236}">
                <a16:creationId xmlns:a16="http://schemas.microsoft.com/office/drawing/2014/main" id="{4B90E159-A6FC-4649-A655-996558620C0E}"/>
              </a:ext>
            </a:extLst>
          </p:cNvPr>
          <p:cNvGrpSpPr/>
          <p:nvPr/>
        </p:nvGrpSpPr>
        <p:grpSpPr>
          <a:xfrm rot="-5400000">
            <a:off x="7479195" y="464566"/>
            <a:ext cx="1129770" cy="1173854"/>
            <a:chOff x="11" y="583339"/>
            <a:chExt cx="1129770" cy="1173854"/>
          </a:xfrm>
        </p:grpSpPr>
        <p:sp>
          <p:nvSpPr>
            <p:cNvPr id="4" name="Google Shape;68;p3">
              <a:extLst>
                <a:ext uri="{FF2B5EF4-FFF2-40B4-BE49-F238E27FC236}">
                  <a16:creationId xmlns:a16="http://schemas.microsoft.com/office/drawing/2014/main" id="{BB86C959-E89D-40C3-A5F7-517A3DA6E03F}"/>
                </a:ext>
              </a:extLst>
            </p:cNvPr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" name="Google Shape;69;p3">
              <a:extLst>
                <a:ext uri="{FF2B5EF4-FFF2-40B4-BE49-F238E27FC236}">
                  <a16:creationId xmlns:a16="http://schemas.microsoft.com/office/drawing/2014/main" id="{A7EE901B-E234-4526-8E37-970DCBC1AAF1}"/>
                </a:ext>
              </a:extLst>
            </p:cNvPr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6" name="Google Shape;70;p3">
              <a:extLst>
                <a:ext uri="{FF2B5EF4-FFF2-40B4-BE49-F238E27FC236}">
                  <a16:creationId xmlns:a16="http://schemas.microsoft.com/office/drawing/2014/main" id="{19843031-B9E1-464C-8B68-5C244880577F}"/>
                </a:ext>
              </a:extLst>
            </p:cNvPr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7" name="Google Shape;71;p3">
              <a:extLst>
                <a:ext uri="{FF2B5EF4-FFF2-40B4-BE49-F238E27FC236}">
                  <a16:creationId xmlns:a16="http://schemas.microsoft.com/office/drawing/2014/main" id="{D1C4911E-D960-41AA-8BE4-29DF813E2E21}"/>
                </a:ext>
              </a:extLst>
            </p:cNvPr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" name="Google Shape;72;p3">
              <a:extLst>
                <a:ext uri="{FF2B5EF4-FFF2-40B4-BE49-F238E27FC236}">
                  <a16:creationId xmlns:a16="http://schemas.microsoft.com/office/drawing/2014/main" id="{B0C04C74-375B-4928-9A47-BF5AE3F4FD6F}"/>
                </a:ext>
              </a:extLst>
            </p:cNvPr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9" name="Google Shape;73;p3">
              <a:extLst>
                <a:ext uri="{FF2B5EF4-FFF2-40B4-BE49-F238E27FC236}">
                  <a16:creationId xmlns:a16="http://schemas.microsoft.com/office/drawing/2014/main" id="{1BC7A4C1-8291-49BB-9A4E-5C415CC78EA1}"/>
                </a:ext>
              </a:extLst>
            </p:cNvPr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" name="Google Shape;74;p3">
              <a:extLst>
                <a:ext uri="{FF2B5EF4-FFF2-40B4-BE49-F238E27FC236}">
                  <a16:creationId xmlns:a16="http://schemas.microsoft.com/office/drawing/2014/main" id="{2C723FA0-1B9D-4739-8798-F3099CBF797C}"/>
                </a:ext>
              </a:extLst>
            </p:cNvPr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" name="Google Shape;75;p3">
              <a:extLst>
                <a:ext uri="{FF2B5EF4-FFF2-40B4-BE49-F238E27FC236}">
                  <a16:creationId xmlns:a16="http://schemas.microsoft.com/office/drawing/2014/main" id="{4FCDC4F6-CE7E-4704-B62A-44AED93DACDA}"/>
                </a:ext>
              </a:extLst>
            </p:cNvPr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" name="Google Shape;76;p3">
              <a:extLst>
                <a:ext uri="{FF2B5EF4-FFF2-40B4-BE49-F238E27FC236}">
                  <a16:creationId xmlns:a16="http://schemas.microsoft.com/office/drawing/2014/main" id="{D4E83FD3-AAD4-4B27-A9EF-1DBE6E8CC2A9}"/>
                </a:ext>
              </a:extLst>
            </p:cNvPr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" name="Google Shape;77;p3">
              <a:extLst>
                <a:ext uri="{FF2B5EF4-FFF2-40B4-BE49-F238E27FC236}">
                  <a16:creationId xmlns:a16="http://schemas.microsoft.com/office/drawing/2014/main" id="{39661962-5FCF-4B92-A3F7-F71E2C66F472}"/>
                </a:ext>
              </a:extLst>
            </p:cNvPr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" name="Google Shape;78;p3">
              <a:extLst>
                <a:ext uri="{FF2B5EF4-FFF2-40B4-BE49-F238E27FC236}">
                  <a16:creationId xmlns:a16="http://schemas.microsoft.com/office/drawing/2014/main" id="{A7379AD4-AB6B-4A83-888D-6E0A66A3A845}"/>
                </a:ext>
              </a:extLst>
            </p:cNvPr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" name="Google Shape;79;p3">
              <a:extLst>
                <a:ext uri="{FF2B5EF4-FFF2-40B4-BE49-F238E27FC236}">
                  <a16:creationId xmlns:a16="http://schemas.microsoft.com/office/drawing/2014/main" id="{A188FCB8-3011-47F8-A9AD-E70E4699D42E}"/>
                </a:ext>
              </a:extLst>
            </p:cNvPr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6" name="Google Shape;80;p3">
              <a:extLst>
                <a:ext uri="{FF2B5EF4-FFF2-40B4-BE49-F238E27FC236}">
                  <a16:creationId xmlns:a16="http://schemas.microsoft.com/office/drawing/2014/main" id="{C7CB1A75-2B7A-4BDD-9C75-348115821B47}"/>
                </a:ext>
              </a:extLst>
            </p:cNvPr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7" name="Google Shape;81;p3">
              <a:extLst>
                <a:ext uri="{FF2B5EF4-FFF2-40B4-BE49-F238E27FC236}">
                  <a16:creationId xmlns:a16="http://schemas.microsoft.com/office/drawing/2014/main" id="{833D8FBF-DDEF-4A73-8BD9-51407F5B9E5F}"/>
                </a:ext>
              </a:extLst>
            </p:cNvPr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82;p3">
              <a:extLst>
                <a:ext uri="{FF2B5EF4-FFF2-40B4-BE49-F238E27FC236}">
                  <a16:creationId xmlns:a16="http://schemas.microsoft.com/office/drawing/2014/main" id="{2FC9142D-6B6F-4B95-9E8E-EFC76FA6318B}"/>
                </a:ext>
              </a:extLst>
            </p:cNvPr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" name="Google Shape;83;p3">
              <a:extLst>
                <a:ext uri="{FF2B5EF4-FFF2-40B4-BE49-F238E27FC236}">
                  <a16:creationId xmlns:a16="http://schemas.microsoft.com/office/drawing/2014/main" id="{99701515-EEC7-46C4-8458-3A19A20FB197}"/>
                </a:ext>
              </a:extLst>
            </p:cNvPr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" name="Google Shape;84;p3">
              <a:extLst>
                <a:ext uri="{FF2B5EF4-FFF2-40B4-BE49-F238E27FC236}">
                  <a16:creationId xmlns:a16="http://schemas.microsoft.com/office/drawing/2014/main" id="{1743B670-9C5C-4DEE-91D2-37715CE5637D}"/>
                </a:ext>
              </a:extLst>
            </p:cNvPr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" name="Google Shape;85;p3">
              <a:extLst>
                <a:ext uri="{FF2B5EF4-FFF2-40B4-BE49-F238E27FC236}">
                  <a16:creationId xmlns:a16="http://schemas.microsoft.com/office/drawing/2014/main" id="{2C5D3DB2-0CB9-44A5-940E-0550E934C8DF}"/>
                </a:ext>
              </a:extLst>
            </p:cNvPr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" name="Google Shape;86;p3">
              <a:extLst>
                <a:ext uri="{FF2B5EF4-FFF2-40B4-BE49-F238E27FC236}">
                  <a16:creationId xmlns:a16="http://schemas.microsoft.com/office/drawing/2014/main" id="{CAF130AE-6B12-4DE1-94AF-F0C830DFE2F6}"/>
                </a:ext>
              </a:extLst>
            </p:cNvPr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" name="Google Shape;87;p3">
              <a:extLst>
                <a:ext uri="{FF2B5EF4-FFF2-40B4-BE49-F238E27FC236}">
                  <a16:creationId xmlns:a16="http://schemas.microsoft.com/office/drawing/2014/main" id="{3DF0711F-D8A8-4853-81DF-12E36CEE7A4B}"/>
                </a:ext>
              </a:extLst>
            </p:cNvPr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" name="Google Shape;88;p3">
              <a:extLst>
                <a:ext uri="{FF2B5EF4-FFF2-40B4-BE49-F238E27FC236}">
                  <a16:creationId xmlns:a16="http://schemas.microsoft.com/office/drawing/2014/main" id="{6B090EF9-F4D7-422A-9CD3-1446DC8C1507}"/>
                </a:ext>
              </a:extLst>
            </p:cNvPr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" name="Google Shape;89;p3">
              <a:extLst>
                <a:ext uri="{FF2B5EF4-FFF2-40B4-BE49-F238E27FC236}">
                  <a16:creationId xmlns:a16="http://schemas.microsoft.com/office/drawing/2014/main" id="{025CDD82-C5B9-4E64-A848-F9C6E1A10D97}"/>
                </a:ext>
              </a:extLst>
            </p:cNvPr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" name="Google Shape;90;p3">
              <a:extLst>
                <a:ext uri="{FF2B5EF4-FFF2-40B4-BE49-F238E27FC236}">
                  <a16:creationId xmlns:a16="http://schemas.microsoft.com/office/drawing/2014/main" id="{472F2F8E-D2AB-460F-90BA-608E53AAF066}"/>
                </a:ext>
              </a:extLst>
            </p:cNvPr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91;p3">
              <a:extLst>
                <a:ext uri="{FF2B5EF4-FFF2-40B4-BE49-F238E27FC236}">
                  <a16:creationId xmlns:a16="http://schemas.microsoft.com/office/drawing/2014/main" id="{25E2035B-88A0-4F9C-964F-0BE7F1D74D0F}"/>
                </a:ext>
              </a:extLst>
            </p:cNvPr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" name="Google Shape;92;p3">
              <a:extLst>
                <a:ext uri="{FF2B5EF4-FFF2-40B4-BE49-F238E27FC236}">
                  <a16:creationId xmlns:a16="http://schemas.microsoft.com/office/drawing/2014/main" id="{A0A0F683-11FE-4F06-B189-A164DD3D7F29}"/>
                </a:ext>
              </a:extLst>
            </p:cNvPr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38" name="Google Shape;1015;p35">
            <a:extLst>
              <a:ext uri="{FF2B5EF4-FFF2-40B4-BE49-F238E27FC236}">
                <a16:creationId xmlns:a16="http://schemas.microsoft.com/office/drawing/2014/main" id="{59014BF5-3837-4231-8678-4F8CFA68C539}"/>
              </a:ext>
            </a:extLst>
          </p:cNvPr>
          <p:cNvSpPr/>
          <p:nvPr/>
        </p:nvSpPr>
        <p:spPr>
          <a:xfrm>
            <a:off x="2205711" y="858978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1016;p35">
            <a:extLst>
              <a:ext uri="{FF2B5EF4-FFF2-40B4-BE49-F238E27FC236}">
                <a16:creationId xmlns:a16="http://schemas.microsoft.com/office/drawing/2014/main" id="{AAB37C88-E4EA-4160-A9E1-5298B4CB42DC}"/>
              </a:ext>
            </a:extLst>
          </p:cNvPr>
          <p:cNvSpPr txBox="1">
            <a:spLocks/>
          </p:cNvSpPr>
          <p:nvPr/>
        </p:nvSpPr>
        <p:spPr>
          <a:xfrm>
            <a:off x="747854" y="3027301"/>
            <a:ext cx="8130016" cy="6839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vi-VN" sz="4400" b="1" dirty="0">
                <a:solidFill>
                  <a:srgbClr val="214958"/>
                </a:solidFill>
                <a:latin typeface="+mn-lt"/>
              </a:rPr>
              <a:t>DAO ĐỘNG CƯỠNG BỨC VÀ HIỆN TƯỢNG CỘNG HƯỞNG</a:t>
            </a:r>
          </a:p>
        </p:txBody>
      </p:sp>
      <p:sp>
        <p:nvSpPr>
          <p:cNvPr id="40" name="Google Shape;1017;p35">
            <a:extLst>
              <a:ext uri="{FF2B5EF4-FFF2-40B4-BE49-F238E27FC236}">
                <a16:creationId xmlns:a16="http://schemas.microsoft.com/office/drawing/2014/main" id="{2B370ED7-054A-4C2C-AE8E-AB4E410D911C}"/>
              </a:ext>
            </a:extLst>
          </p:cNvPr>
          <p:cNvSpPr txBox="1">
            <a:spLocks/>
          </p:cNvSpPr>
          <p:nvPr/>
        </p:nvSpPr>
        <p:spPr>
          <a:xfrm>
            <a:off x="2256450" y="1058328"/>
            <a:ext cx="1072422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7200" b="1" dirty="0">
                <a:solidFill>
                  <a:srgbClr val="214958"/>
                </a:solidFill>
                <a:latin typeface="+mj-lt"/>
              </a:rPr>
              <a:t>II.</a:t>
            </a:r>
          </a:p>
        </p:txBody>
      </p:sp>
      <p:cxnSp>
        <p:nvCxnSpPr>
          <p:cNvPr id="41" name="Google Shape;1019;p35">
            <a:extLst>
              <a:ext uri="{FF2B5EF4-FFF2-40B4-BE49-F238E27FC236}">
                <a16:creationId xmlns:a16="http://schemas.microsoft.com/office/drawing/2014/main" id="{0B8609F5-6A3B-4A34-87B5-1CBCE29D5D85}"/>
              </a:ext>
            </a:extLst>
          </p:cNvPr>
          <p:cNvCxnSpPr/>
          <p:nvPr/>
        </p:nvCxnSpPr>
        <p:spPr>
          <a:xfrm>
            <a:off x="602004" y="2516472"/>
            <a:ext cx="2700" cy="173736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Freeform 12">
            <a:extLst>
              <a:ext uri="{FF2B5EF4-FFF2-40B4-BE49-F238E27FC236}">
                <a16:creationId xmlns:a16="http://schemas.microsoft.com/office/drawing/2014/main" id="{4886B87C-54F9-458C-B798-5FF129581BD4}"/>
              </a:ext>
            </a:extLst>
          </p:cNvPr>
          <p:cNvSpPr/>
          <p:nvPr/>
        </p:nvSpPr>
        <p:spPr>
          <a:xfrm>
            <a:off x="-19826" y="-8578"/>
            <a:ext cx="2057019" cy="1524243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1564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01777E-BFD9-4E5C-B7D8-CB02424EF5EC}"/>
              </a:ext>
            </a:extLst>
          </p:cNvPr>
          <p:cNvSpPr txBox="1"/>
          <p:nvPr/>
        </p:nvSpPr>
        <p:spPr>
          <a:xfrm>
            <a:off x="286173" y="72371"/>
            <a:ext cx="45720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Dao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800" b="1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06F72D0C-0F0B-4DE8-8125-CFF1C8B7C22E}"/>
              </a:ext>
            </a:extLst>
          </p:cNvPr>
          <p:cNvSpPr/>
          <p:nvPr/>
        </p:nvSpPr>
        <p:spPr>
          <a:xfrm>
            <a:off x="2438400" y="2682240"/>
            <a:ext cx="6797040" cy="2461260"/>
          </a:xfrm>
          <a:custGeom>
            <a:avLst/>
            <a:gdLst/>
            <a:ahLst/>
            <a:cxnLst/>
            <a:rect l="l" t="t" r="r" b="b"/>
            <a:pathLst>
              <a:path w="16789400" h="6147340">
                <a:moveTo>
                  <a:pt x="0" y="0"/>
                </a:moveTo>
                <a:lnTo>
                  <a:pt x="16789400" y="0"/>
                </a:lnTo>
                <a:lnTo>
                  <a:pt x="16789400" y="6147340"/>
                </a:lnTo>
                <a:lnTo>
                  <a:pt x="0" y="614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21" b="-1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28F59C-5D01-434B-AC1D-67F8DACAED33}"/>
              </a:ext>
            </a:extLst>
          </p:cNvPr>
          <p:cNvSpPr txBox="1"/>
          <p:nvPr/>
        </p:nvSpPr>
        <p:spPr>
          <a:xfrm>
            <a:off x="377190" y="712620"/>
            <a:ext cx="8389620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buýt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tạm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pit-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xilanh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hlinkClick r:id="rId3" action="ppaction://hlinkfile"/>
            <a:extLst>
              <a:ext uri="{FF2B5EF4-FFF2-40B4-BE49-F238E27FC236}">
                <a16:creationId xmlns:a16="http://schemas.microsoft.com/office/drawing/2014/main" id="{5FAF16BB-16D5-4316-9C3C-E612042B9F30}"/>
              </a:ext>
            </a:extLst>
          </p:cNvPr>
          <p:cNvSpPr/>
          <p:nvPr/>
        </p:nvSpPr>
        <p:spPr>
          <a:xfrm>
            <a:off x="6978786" y="2200588"/>
            <a:ext cx="1879041" cy="11857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Thí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2460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20D8012B-DC74-4F6B-97B1-73158DBED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6160" y="345929"/>
            <a:ext cx="4660660" cy="3474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AFF8B6-8EA3-4306-9E3F-53E9DA4945B8}"/>
              </a:ext>
            </a:extLst>
          </p:cNvPr>
          <p:cNvSpPr txBox="1"/>
          <p:nvPr/>
        </p:nvSpPr>
        <p:spPr>
          <a:xfrm>
            <a:off x="702430" y="1177225"/>
            <a:ext cx="4008120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80DC3F9-8477-4282-BFD7-D33CEEA7D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77246" y="662368"/>
            <a:ext cx="3769752" cy="448113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07FE71D-874E-4049-BE22-45AB17DF4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66241">
            <a:off x="444871" y="3827969"/>
            <a:ext cx="855693" cy="107450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0982131D-C666-4772-B8AA-AE0F8202A9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867931">
            <a:off x="3258547" y="4465157"/>
            <a:ext cx="811326" cy="980454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01315ADB-1528-4349-BC86-BF81C8D634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79403" y="-220226"/>
            <a:ext cx="1025254" cy="11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96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4"/>
          <p:cNvSpPr/>
          <p:nvPr/>
        </p:nvSpPr>
        <p:spPr>
          <a:xfrm>
            <a:off x="8033718" y="4275676"/>
            <a:ext cx="1237604" cy="8678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10E13F-216B-4E79-9AF4-595EC4BD86C7}"/>
              </a:ext>
            </a:extLst>
          </p:cNvPr>
          <p:cNvSpPr txBox="1"/>
          <p:nvPr/>
        </p:nvSpPr>
        <p:spPr>
          <a:xfrm>
            <a:off x="286173" y="72371"/>
            <a:ext cx="45720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Dao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800" b="1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A02454-7DFC-4093-B249-9BF7FDA4237A}"/>
              </a:ext>
            </a:extLst>
          </p:cNvPr>
          <p:cNvSpPr txBox="1"/>
          <p:nvPr/>
        </p:nvSpPr>
        <p:spPr>
          <a:xfrm>
            <a:off x="913071" y="1400163"/>
            <a:ext cx="712064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Dao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ra </a:t>
            </a:r>
            <a:r>
              <a:rPr lang="en-US" sz="2200" dirty="0" err="1"/>
              <a:t>bởi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ngoại</a:t>
            </a:r>
            <a:r>
              <a:rPr lang="en-US" sz="2200" dirty="0"/>
              <a:t> </a:t>
            </a:r>
            <a:r>
              <a:rPr lang="en-US" sz="2200" dirty="0" err="1"/>
              <a:t>lực</a:t>
            </a:r>
            <a:r>
              <a:rPr lang="en-US" sz="2200" dirty="0"/>
              <a:t> </a:t>
            </a:r>
            <a:r>
              <a:rPr lang="en-US" sz="2200" dirty="0" err="1"/>
              <a:t>cưỡng</a:t>
            </a:r>
            <a:r>
              <a:rPr lang="en-US" sz="2200" dirty="0"/>
              <a:t>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thiên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dao</a:t>
            </a:r>
            <a:r>
              <a:rPr lang="en-US" sz="2200" b="1" i="1" dirty="0"/>
              <a:t> </a:t>
            </a:r>
            <a:r>
              <a:rPr lang="en-US" sz="2200" b="1" i="1" dirty="0" err="1"/>
              <a:t>động</a:t>
            </a:r>
            <a:r>
              <a:rPr lang="en-US" sz="2200" b="1" i="1" dirty="0"/>
              <a:t> </a:t>
            </a:r>
            <a:r>
              <a:rPr lang="en-US" sz="2200" b="1" i="1" dirty="0" err="1"/>
              <a:t>cưỡng</a:t>
            </a:r>
            <a:r>
              <a:rPr lang="en-US" sz="2200" b="1" i="1" dirty="0"/>
              <a:t> </a:t>
            </a:r>
            <a:r>
              <a:rPr lang="en-US" sz="2200" b="1" i="1" dirty="0" err="1"/>
              <a:t>bức</a:t>
            </a:r>
            <a:r>
              <a:rPr lang="en-US" sz="2200" b="1" i="1" dirty="0"/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3C161F-3671-4ECB-AF4E-32BE030CC010}"/>
              </a:ext>
            </a:extLst>
          </p:cNvPr>
          <p:cNvSpPr txBox="1"/>
          <p:nvPr/>
        </p:nvSpPr>
        <p:spPr>
          <a:xfrm>
            <a:off x="913071" y="2513482"/>
            <a:ext cx="712064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cưỡng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bức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bằng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ngoại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lực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cưỡng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bức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4" name="Picture 22">
            <a:extLst>
              <a:ext uri="{FF2B5EF4-FFF2-40B4-BE49-F238E27FC236}">
                <a16:creationId xmlns:a16="http://schemas.microsoft.com/office/drawing/2014/main" id="{76453EAD-0276-4DBB-AE1E-62C56FC10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67629" y="2960667"/>
            <a:ext cx="1732177" cy="1913047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05064-0CE4-4BC3-B23B-82D57F51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265" y="249144"/>
            <a:ext cx="6914396" cy="1222445"/>
          </a:xfrm>
          <a:ln w="28575">
            <a:solidFill>
              <a:srgbClr val="4D5E68"/>
            </a:solidFill>
          </a:ln>
        </p:spPr>
        <p:txBody>
          <a:bodyPr/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 (SGK – tr30)</a:t>
            </a:r>
            <a:b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3C064E-B0D0-4804-89CC-2490F895ACD8}"/>
              </a:ext>
            </a:extLst>
          </p:cNvPr>
          <p:cNvSpPr txBox="1"/>
          <p:nvPr/>
        </p:nvSpPr>
        <p:spPr>
          <a:xfrm>
            <a:off x="347763" y="1701076"/>
            <a:ext cx="4389607" cy="3076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52D985A-E799-4BCF-8726-B5849ACF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7763" y="249144"/>
            <a:ext cx="1243221" cy="1243221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94ECDD2B-D120-4BA2-85D7-F14C8F4DE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451618" flipH="1" flipV="1">
            <a:off x="8267484" y="1438112"/>
            <a:ext cx="999388" cy="525928"/>
          </a:xfrm>
          <a:prstGeom prst="rect">
            <a:avLst/>
          </a:prstGeom>
        </p:spPr>
      </p:pic>
      <p:pic>
        <p:nvPicPr>
          <p:cNvPr id="24" name="Picture 6" descr="12.971 ảnh trẻ chơi xích đu, mời bạn cùng ngắm nhìn những hình ảnh siêu  cute và vui nhộn - Mua bán hình ảnh shutterstock giá rẻ chỉ từ 3.000 đ  trong 2 phút">
            <a:extLst>
              <a:ext uri="{FF2B5EF4-FFF2-40B4-BE49-F238E27FC236}">
                <a16:creationId xmlns:a16="http://schemas.microsoft.com/office/drawing/2014/main" id="{0C7101C0-5442-48E4-B306-EC551095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08" y="1986473"/>
            <a:ext cx="3375374" cy="2719761"/>
          </a:xfrm>
          <a:prstGeom prst="roundRect">
            <a:avLst/>
          </a:prstGeom>
          <a:noFill/>
          <a:ln w="57150">
            <a:solidFill>
              <a:srgbClr val="45999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288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ệ thống giảm chấn khối lượng điều chỉnh #bietthemmotchut #shorts">
            <a:hlinkClick r:id="" action="ppaction://media"/>
            <a:extLst>
              <a:ext uri="{FF2B5EF4-FFF2-40B4-BE49-F238E27FC236}">
                <a16:creationId xmlns:a16="http://schemas.microsoft.com/office/drawing/2014/main" id="{D5B7D942-B8A3-4A6E-B848-DC45B8185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91" b="23890"/>
          <a:stretch/>
        </p:blipFill>
        <p:spPr>
          <a:xfrm>
            <a:off x="3008928" y="402140"/>
            <a:ext cx="5108900" cy="3939585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60701B28-D171-4B3D-9ADD-686198D2F9C7}"/>
              </a:ext>
            </a:extLst>
          </p:cNvPr>
          <p:cNvSpPr/>
          <p:nvPr/>
        </p:nvSpPr>
        <p:spPr>
          <a:xfrm>
            <a:off x="2915142" y="323670"/>
            <a:ext cx="5300893" cy="4726539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C66D3-87C1-46B8-89A4-8E5FD4DDCD4A}"/>
              </a:ext>
            </a:extLst>
          </p:cNvPr>
          <p:cNvSpPr txBox="1"/>
          <p:nvPr/>
        </p:nvSpPr>
        <p:spPr>
          <a:xfrm>
            <a:off x="33120" y="132225"/>
            <a:ext cx="181317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KHỞI ĐỘNG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391EB5-987F-48C6-AE9D-87E99354943E}"/>
              </a:ext>
            </a:extLst>
          </p:cNvPr>
          <p:cNvGrpSpPr/>
          <p:nvPr/>
        </p:nvGrpSpPr>
        <p:grpSpPr>
          <a:xfrm>
            <a:off x="33120" y="1592650"/>
            <a:ext cx="2835129" cy="2113459"/>
            <a:chOff x="33120" y="1592650"/>
            <a:chExt cx="2835129" cy="2113459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10F87B0-3F9E-455B-B3F7-6C4184B1C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3120" y="1592650"/>
              <a:ext cx="2835129" cy="21134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D54D46-E09F-46CA-A718-9BEF7C649C59}"/>
                </a:ext>
              </a:extLst>
            </p:cNvPr>
            <p:cNvSpPr txBox="1"/>
            <p:nvPr/>
          </p:nvSpPr>
          <p:spPr>
            <a:xfrm>
              <a:off x="242280" y="2146280"/>
              <a:ext cx="2574655" cy="85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000" dirty="0"/>
                <a:t>Quan sát video về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 i="1" dirty="0"/>
                <a:t>“</a:t>
              </a:r>
              <a:r>
                <a:rPr lang="vi-VN" sz="2000" i="1" dirty="0"/>
                <a:t>Con lắc giảm chấn</a:t>
              </a:r>
              <a:r>
                <a:rPr lang="en-US" sz="2000" i="1" dirty="0"/>
                <a:t>”</a:t>
              </a:r>
              <a:r>
                <a:rPr lang="vi-VN" sz="2000" i="1" dirty="0"/>
                <a:t> 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096932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4873B-2E3B-4A1F-BCD7-1E99EDC2B5C3}"/>
              </a:ext>
            </a:extLst>
          </p:cNvPr>
          <p:cNvSpPr txBox="1"/>
          <p:nvPr/>
        </p:nvSpPr>
        <p:spPr>
          <a:xfrm>
            <a:off x="286173" y="72371"/>
            <a:ext cx="494730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E1B51-1A3F-4EFB-8CF4-DDE1CF66F63C}"/>
              </a:ext>
            </a:extLst>
          </p:cNvPr>
          <p:cNvSpPr txBox="1"/>
          <p:nvPr/>
        </p:nvSpPr>
        <p:spPr>
          <a:xfrm>
            <a:off x="286173" y="731206"/>
            <a:ext cx="6883112" cy="3686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B11C6EA-6160-4818-9161-13F3F997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40702" flipH="1">
            <a:off x="7586751" y="2605056"/>
            <a:ext cx="1498060" cy="2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01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0E669-8A26-4F15-AA7C-FA57B88495BF}"/>
              </a:ext>
            </a:extLst>
          </p:cNvPr>
          <p:cNvSpPr txBox="1"/>
          <p:nvPr/>
        </p:nvSpPr>
        <p:spPr>
          <a:xfrm>
            <a:off x="144587" y="82625"/>
            <a:ext cx="4328811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 (SGK – tr30)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2.5.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38E58-D7E4-4EBF-9B14-295D4A3B0202}"/>
              </a:ext>
            </a:extLst>
          </p:cNvPr>
          <p:cNvSpPr txBox="1"/>
          <p:nvPr/>
        </p:nvSpPr>
        <p:spPr>
          <a:xfrm>
            <a:off x="4670604" y="1727152"/>
            <a:ext cx="4328811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2.5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5,0 Hz.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nhún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xo.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EF4060-40AD-4B28-B440-F4F9E316A195}"/>
              </a:ext>
            </a:extLst>
          </p:cNvPr>
          <p:cNvGrpSpPr/>
          <p:nvPr/>
        </p:nvGrpSpPr>
        <p:grpSpPr>
          <a:xfrm>
            <a:off x="1256277" y="2571750"/>
            <a:ext cx="2381865" cy="2489125"/>
            <a:chOff x="6536200" y="1781087"/>
            <a:chExt cx="2381865" cy="2489125"/>
          </a:xfrm>
        </p:grpSpPr>
        <p:pic>
          <p:nvPicPr>
            <p:cNvPr id="11" name="Picture 2" descr="Thú nhún lò xo giá tốt, giảm giá đến 40% - Tháng 7, 2023 | Mua Ngay | Tiki">
              <a:extLst>
                <a:ext uri="{FF2B5EF4-FFF2-40B4-BE49-F238E27FC236}">
                  <a16:creationId xmlns:a16="http://schemas.microsoft.com/office/drawing/2014/main" id="{0D255911-1518-4343-AA95-9C095D430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3433" y="1781087"/>
              <a:ext cx="1987287" cy="2145890"/>
            </a:xfrm>
            <a:prstGeom prst="roundRect">
              <a:avLst>
                <a:gd name="adj" fmla="val 9671"/>
              </a:avLst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9796F3-2840-410C-A2E7-283EFED83A08}"/>
                </a:ext>
              </a:extLst>
            </p:cNvPr>
            <p:cNvSpPr txBox="1"/>
            <p:nvPr/>
          </p:nvSpPr>
          <p:spPr>
            <a:xfrm>
              <a:off x="6536200" y="3926977"/>
              <a:ext cx="2381865" cy="34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 err="1"/>
                <a:t>Hình</a:t>
              </a:r>
              <a:r>
                <a:rPr lang="en-US" b="1" dirty="0"/>
                <a:t> 2.5. </a:t>
              </a:r>
              <a:r>
                <a:rPr lang="en-US" dirty="0" err="1"/>
                <a:t>Đồ</a:t>
              </a:r>
              <a:r>
                <a:rPr lang="en-US" dirty="0"/>
                <a:t> </a:t>
              </a:r>
              <a:r>
                <a:rPr lang="en-US" dirty="0" err="1"/>
                <a:t>chơi</a:t>
              </a:r>
              <a:r>
                <a:rPr lang="en-US" dirty="0"/>
                <a:t> </a:t>
              </a:r>
              <a:r>
                <a:rPr lang="en-US" dirty="0" err="1"/>
                <a:t>thú</a:t>
              </a:r>
              <a:r>
                <a:rPr lang="en-US" dirty="0"/>
                <a:t> </a:t>
              </a:r>
              <a:r>
                <a:rPr lang="en-US" dirty="0" err="1"/>
                <a:t>nhún</a:t>
              </a:r>
              <a:r>
                <a:rPr lang="en-US" dirty="0"/>
                <a:t>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AD282-C692-4373-9317-2784901B9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17">
            <a:off x="4531541" y="920537"/>
            <a:ext cx="913440" cy="6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4553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í nghiệm cộng hưởng trong dao động cơ">
            <a:hlinkClick r:id="" action="ppaction://media"/>
            <a:extLst>
              <a:ext uri="{FF2B5EF4-FFF2-40B4-BE49-F238E27FC236}">
                <a16:creationId xmlns:a16="http://schemas.microsoft.com/office/drawing/2014/main" id="{AC5994A8-3CFD-4B9C-8031-C1BCDBA13E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713" y="308530"/>
            <a:ext cx="5778570" cy="318875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7CEA400-2C09-4192-BAC7-90DDB5A36B05}"/>
              </a:ext>
            </a:extLst>
          </p:cNvPr>
          <p:cNvSpPr/>
          <p:nvPr/>
        </p:nvSpPr>
        <p:spPr>
          <a:xfrm>
            <a:off x="1751079" y="203246"/>
            <a:ext cx="5979201" cy="3861880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2D54DC-98FE-4193-852D-9AE858044BE7}"/>
              </a:ext>
            </a:extLst>
          </p:cNvPr>
          <p:cNvSpPr/>
          <p:nvPr/>
        </p:nvSpPr>
        <p:spPr>
          <a:xfrm>
            <a:off x="255874" y="4212532"/>
            <a:ext cx="8761666" cy="836123"/>
          </a:xfrm>
          <a:prstGeom prst="rect">
            <a:avLst/>
          </a:prstGeom>
          <a:solidFill>
            <a:srgbClr val="E7FFEF"/>
          </a:solidFill>
          <a:ln>
            <a:solidFill>
              <a:srgbClr val="E7F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3B945-3421-4C2E-9919-07D265FB0FC8}"/>
              </a:ext>
            </a:extLst>
          </p:cNvPr>
          <p:cNvSpPr txBox="1"/>
          <p:nvPr/>
        </p:nvSpPr>
        <p:spPr>
          <a:xfrm>
            <a:off x="255874" y="4212532"/>
            <a:ext cx="8761666" cy="926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22" name="Google Shape;1043;p39">
            <a:extLst>
              <a:ext uri="{FF2B5EF4-FFF2-40B4-BE49-F238E27FC236}">
                <a16:creationId xmlns:a16="http://schemas.microsoft.com/office/drawing/2014/main" id="{C587848B-C1C8-45A0-BEFA-37C78B36D69C}"/>
              </a:ext>
            </a:extLst>
          </p:cNvPr>
          <p:cNvSpPr/>
          <p:nvPr/>
        </p:nvSpPr>
        <p:spPr>
          <a:xfrm>
            <a:off x="-369651" y="-423833"/>
            <a:ext cx="1420239" cy="15251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43;p39">
            <a:extLst>
              <a:ext uri="{FF2B5EF4-FFF2-40B4-BE49-F238E27FC236}">
                <a16:creationId xmlns:a16="http://schemas.microsoft.com/office/drawing/2014/main" id="{AAB5EED3-8E5C-40A6-BCFF-3736D6F43323}"/>
              </a:ext>
            </a:extLst>
          </p:cNvPr>
          <p:cNvSpPr/>
          <p:nvPr/>
        </p:nvSpPr>
        <p:spPr>
          <a:xfrm>
            <a:off x="8430771" y="1559400"/>
            <a:ext cx="1601401" cy="18816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43;p39">
            <a:extLst>
              <a:ext uri="{FF2B5EF4-FFF2-40B4-BE49-F238E27FC236}">
                <a16:creationId xmlns:a16="http://schemas.microsoft.com/office/drawing/2014/main" id="{24972084-5A7F-495D-8071-B1385C98CD1A}"/>
              </a:ext>
            </a:extLst>
          </p:cNvPr>
          <p:cNvSpPr/>
          <p:nvPr/>
        </p:nvSpPr>
        <p:spPr>
          <a:xfrm>
            <a:off x="514989" y="1577229"/>
            <a:ext cx="535599" cy="5569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F0668AC-D18B-40CC-83B8-3B33433C05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38231" y="2571750"/>
            <a:ext cx="1024714" cy="1310681"/>
          </a:xfrm>
          <a:prstGeom prst="rect">
            <a:avLst/>
          </a:prstGeom>
        </p:spPr>
      </p:pic>
      <p:sp>
        <p:nvSpPr>
          <p:cNvPr id="2" name="Rectangle 1">
            <a:hlinkClick r:id="rId9" action="ppaction://hlinkfile"/>
          </p:cNvPr>
          <p:cNvSpPr/>
          <p:nvPr/>
        </p:nvSpPr>
        <p:spPr>
          <a:xfrm>
            <a:off x="3349782" y="1013988"/>
            <a:ext cx="2625505" cy="1032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56776" y="1385180"/>
            <a:ext cx="180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THÍ NGHIỆM</a:t>
            </a:r>
          </a:p>
        </p:txBody>
      </p:sp>
    </p:spTree>
    <p:extLst>
      <p:ext uri="{BB962C8B-B14F-4D97-AF65-F5344CB8AC3E}">
        <p14:creationId xmlns:p14="http://schemas.microsoft.com/office/powerpoint/2010/main" val="15791104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83BF62-8CD1-4A73-A182-18F1798613F9}"/>
              </a:ext>
            </a:extLst>
          </p:cNvPr>
          <p:cNvSpPr txBox="1"/>
          <p:nvPr/>
        </p:nvSpPr>
        <p:spPr>
          <a:xfrm>
            <a:off x="3629616" y="1031815"/>
            <a:ext cx="215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60F6A-3B1C-4121-B6A8-6EE8C9AEEF6A}"/>
              </a:ext>
            </a:extLst>
          </p:cNvPr>
          <p:cNvSpPr txBox="1"/>
          <p:nvPr/>
        </p:nvSpPr>
        <p:spPr>
          <a:xfrm>
            <a:off x="1021403" y="1440376"/>
            <a:ext cx="7101192" cy="2671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en-US" sz="2200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 = f</a:t>
            </a:r>
            <a:r>
              <a:rPr lang="en-US" sz="2200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E57FE3A-880F-49D7-8DC2-633368AA4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603" y="181204"/>
            <a:ext cx="1109471" cy="1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87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DBDDC2-89C7-4E2A-8C5E-DDF309783758}"/>
              </a:ext>
            </a:extLst>
          </p:cNvPr>
          <p:cNvSpPr txBox="1"/>
          <p:nvPr/>
        </p:nvSpPr>
        <p:spPr>
          <a:xfrm>
            <a:off x="291829" y="198862"/>
            <a:ext cx="3990366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 (SGK – tr30)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4.4,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A54C8-C346-467E-B419-5901B5A6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60" y="749183"/>
            <a:ext cx="3990366" cy="2628008"/>
          </a:xfrm>
          <a:prstGeom prst="rect">
            <a:avLst/>
          </a:prstGeom>
          <a:ln w="19050">
            <a:solidFill>
              <a:srgbClr val="4D5E68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9B2399-1CDF-46A5-85DC-56DF7CA090E3}"/>
              </a:ext>
            </a:extLst>
          </p:cNvPr>
          <p:cNvSpPr txBox="1"/>
          <p:nvPr/>
        </p:nvSpPr>
        <p:spPr>
          <a:xfrm>
            <a:off x="4406633" y="3433127"/>
            <a:ext cx="4737369" cy="16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b="1" dirty="0" err="1"/>
              <a:t>Hình</a:t>
            </a:r>
            <a:r>
              <a:rPr lang="en-US" sz="1600" b="1" dirty="0"/>
              <a:t> 4.4.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thị</a:t>
            </a:r>
            <a:r>
              <a:rPr lang="en-US" sz="1600" dirty="0"/>
              <a:t> </a:t>
            </a:r>
            <a:r>
              <a:rPr lang="en-US" sz="1600" dirty="0" err="1"/>
              <a:t>biểu</a:t>
            </a:r>
            <a:r>
              <a:rPr lang="en-US" sz="1600" dirty="0"/>
              <a:t> </a:t>
            </a:r>
            <a:r>
              <a:rPr lang="en-US" sz="1600" dirty="0" err="1"/>
              <a:t>diễn</a:t>
            </a:r>
            <a:r>
              <a:rPr lang="en-US" sz="1600" dirty="0"/>
              <a:t> </a:t>
            </a:r>
            <a:r>
              <a:rPr lang="en-US" sz="1600" dirty="0" err="1"/>
              <a:t>sự</a:t>
            </a:r>
            <a:r>
              <a:rPr lang="en-US" sz="1600" dirty="0"/>
              <a:t> </a:t>
            </a:r>
            <a:r>
              <a:rPr lang="en-US" sz="1600" dirty="0" err="1"/>
              <a:t>phụ</a:t>
            </a:r>
            <a:r>
              <a:rPr lang="en-US" sz="1600" dirty="0"/>
              <a:t> </a:t>
            </a:r>
            <a:r>
              <a:rPr lang="en-US" sz="1600" dirty="0" err="1"/>
              <a:t>thuộc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biên</a:t>
            </a:r>
            <a:r>
              <a:rPr lang="en-US" sz="1600" dirty="0"/>
              <a:t> </a:t>
            </a:r>
            <a:r>
              <a:rPr lang="en-US" sz="1600" dirty="0" err="1"/>
              <a:t>độ</a:t>
            </a:r>
            <a:r>
              <a:rPr lang="en-US" sz="1600" dirty="0"/>
              <a:t> </a:t>
            </a:r>
            <a:r>
              <a:rPr lang="en-US" sz="1600" dirty="0" err="1"/>
              <a:t>dao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cưỡng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tần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ngoại</a:t>
            </a:r>
            <a:r>
              <a:rPr lang="en-US" sz="1600" dirty="0"/>
              <a:t> </a:t>
            </a:r>
            <a:r>
              <a:rPr lang="en-US" sz="1600" dirty="0" err="1"/>
              <a:t>lực</a:t>
            </a:r>
            <a:r>
              <a:rPr lang="en-US" sz="1600" dirty="0"/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cong</a:t>
            </a:r>
            <a:r>
              <a:rPr lang="en-US" sz="1600" i="1" dirty="0"/>
              <a:t> (1) </a:t>
            </a:r>
            <a:r>
              <a:rPr lang="en-US" sz="1600" i="1" dirty="0" err="1"/>
              <a:t>ứng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lực</a:t>
            </a:r>
            <a:r>
              <a:rPr lang="en-US" sz="1600" i="1" dirty="0"/>
              <a:t> </a:t>
            </a:r>
            <a:r>
              <a:rPr lang="en-US" sz="1600" i="1" dirty="0" err="1"/>
              <a:t>cản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môi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 </a:t>
            </a:r>
            <a:r>
              <a:rPr lang="en-US" sz="1600" i="1" dirty="0" err="1"/>
              <a:t>nhỏ</a:t>
            </a:r>
            <a:r>
              <a:rPr lang="en-US" sz="1600" i="1" dirty="0"/>
              <a:t>. </a:t>
            </a: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cong</a:t>
            </a:r>
            <a:r>
              <a:rPr lang="en-US" sz="1600" i="1" dirty="0"/>
              <a:t> (2) </a:t>
            </a:r>
            <a:r>
              <a:rPr lang="en-US" sz="1600" i="1" dirty="0" err="1"/>
              <a:t>ứng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lực</a:t>
            </a:r>
            <a:r>
              <a:rPr lang="en-US" sz="1600" i="1" dirty="0"/>
              <a:t> </a:t>
            </a:r>
            <a:r>
              <a:rPr lang="en-US" sz="1600" i="1" dirty="0" err="1"/>
              <a:t>cản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môi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 </a:t>
            </a:r>
            <a:r>
              <a:rPr lang="en-US" sz="1600" i="1" dirty="0" err="1"/>
              <a:t>lớn</a:t>
            </a:r>
            <a:r>
              <a:rPr lang="en-US" sz="1600" i="1" dirty="0"/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D7A583-BDE1-49BC-8FB2-051FB31F9718}"/>
              </a:ext>
            </a:extLst>
          </p:cNvPr>
          <p:cNvSpPr/>
          <p:nvPr/>
        </p:nvSpPr>
        <p:spPr>
          <a:xfrm>
            <a:off x="-883541" y="3401551"/>
            <a:ext cx="4183348" cy="2218329"/>
          </a:xfrm>
          <a:custGeom>
            <a:avLst/>
            <a:gdLst>
              <a:gd name="connsiteX0" fmla="*/ 348520 w 4183348"/>
              <a:gd name="connsiteY0" fmla="*/ 51768 h 2218329"/>
              <a:gd name="connsiteX1" fmla="*/ 1010001 w 4183348"/>
              <a:gd name="connsiteY1" fmla="*/ 567334 h 2218329"/>
              <a:gd name="connsiteX2" fmla="*/ 1185098 w 4183348"/>
              <a:gd name="connsiteY2" fmla="*/ 1306636 h 2218329"/>
              <a:gd name="connsiteX3" fmla="*/ 2187047 w 4183348"/>
              <a:gd name="connsiteY3" fmla="*/ 1160721 h 2218329"/>
              <a:gd name="connsiteX4" fmla="*/ 2770707 w 4183348"/>
              <a:gd name="connsiteY4" fmla="*/ 1510917 h 2218329"/>
              <a:gd name="connsiteX5" fmla="*/ 3578103 w 4183348"/>
              <a:gd name="connsiteY5" fmla="*/ 1491462 h 2218329"/>
              <a:gd name="connsiteX6" fmla="*/ 3986664 w 4183348"/>
              <a:gd name="connsiteY6" fmla="*/ 2191853 h 2218329"/>
              <a:gd name="connsiteX7" fmla="*/ 280426 w 4183348"/>
              <a:gd name="connsiteY7" fmla="*/ 1870840 h 2218329"/>
              <a:gd name="connsiteX8" fmla="*/ 348520 w 4183348"/>
              <a:gd name="connsiteY8" fmla="*/ 51768 h 221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3348" h="2218329">
                <a:moveTo>
                  <a:pt x="348520" y="51768"/>
                </a:moveTo>
                <a:cubicBezTo>
                  <a:pt x="470116" y="-165483"/>
                  <a:pt x="870571" y="358189"/>
                  <a:pt x="1010001" y="567334"/>
                </a:cubicBezTo>
                <a:cubicBezTo>
                  <a:pt x="1149431" y="776479"/>
                  <a:pt x="988924" y="1207738"/>
                  <a:pt x="1185098" y="1306636"/>
                </a:cubicBezTo>
                <a:cubicBezTo>
                  <a:pt x="1381272" y="1405534"/>
                  <a:pt x="1922779" y="1126674"/>
                  <a:pt x="2187047" y="1160721"/>
                </a:cubicBezTo>
                <a:cubicBezTo>
                  <a:pt x="2451315" y="1194768"/>
                  <a:pt x="2538864" y="1455794"/>
                  <a:pt x="2770707" y="1510917"/>
                </a:cubicBezTo>
                <a:cubicBezTo>
                  <a:pt x="3002550" y="1566040"/>
                  <a:pt x="3375444" y="1377973"/>
                  <a:pt x="3578103" y="1491462"/>
                </a:cubicBezTo>
                <a:cubicBezTo>
                  <a:pt x="3780762" y="1604951"/>
                  <a:pt x="4536277" y="2128623"/>
                  <a:pt x="3986664" y="2191853"/>
                </a:cubicBezTo>
                <a:cubicBezTo>
                  <a:pt x="3437051" y="2255083"/>
                  <a:pt x="890026" y="2225899"/>
                  <a:pt x="280426" y="1870840"/>
                </a:cubicBezTo>
                <a:cubicBezTo>
                  <a:pt x="-329174" y="1515781"/>
                  <a:pt x="226924" y="269019"/>
                  <a:pt x="348520" y="51768"/>
                </a:cubicBezTo>
                <a:close/>
              </a:path>
            </a:pathLst>
          </a:custGeom>
          <a:solidFill>
            <a:srgbClr val="E7FFEF"/>
          </a:solidFill>
          <a:ln>
            <a:solidFill>
              <a:srgbClr val="E7FF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46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ED6A6-CAF1-4BCF-9AE6-F2A8A569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0" y="418442"/>
            <a:ext cx="3990366" cy="2628008"/>
          </a:xfrm>
          <a:prstGeom prst="rect">
            <a:avLst/>
          </a:prstGeom>
          <a:ln w="19050">
            <a:solidFill>
              <a:srgbClr val="4D5E6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12992-761E-456E-B123-5D6C26BC3E8A}"/>
              </a:ext>
            </a:extLst>
          </p:cNvPr>
          <p:cNvSpPr txBox="1"/>
          <p:nvPr/>
        </p:nvSpPr>
        <p:spPr>
          <a:xfrm>
            <a:off x="165373" y="3102386"/>
            <a:ext cx="4107093" cy="197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b="1" dirty="0" err="1"/>
              <a:t>Hình</a:t>
            </a:r>
            <a:r>
              <a:rPr lang="en-US" sz="1600" b="1" dirty="0"/>
              <a:t> 4.4.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thị</a:t>
            </a:r>
            <a:r>
              <a:rPr lang="en-US" sz="1600" dirty="0"/>
              <a:t> </a:t>
            </a:r>
            <a:r>
              <a:rPr lang="en-US" sz="1600" dirty="0" err="1"/>
              <a:t>biểu</a:t>
            </a:r>
            <a:r>
              <a:rPr lang="en-US" sz="1600" dirty="0"/>
              <a:t> </a:t>
            </a:r>
            <a:r>
              <a:rPr lang="en-US" sz="1600" dirty="0" err="1"/>
              <a:t>diễn</a:t>
            </a:r>
            <a:r>
              <a:rPr lang="en-US" sz="1600" dirty="0"/>
              <a:t> </a:t>
            </a:r>
            <a:r>
              <a:rPr lang="en-US" sz="1600" dirty="0" err="1"/>
              <a:t>sự</a:t>
            </a:r>
            <a:r>
              <a:rPr lang="en-US" sz="1600" dirty="0"/>
              <a:t> </a:t>
            </a:r>
            <a:r>
              <a:rPr lang="en-US" sz="1600" dirty="0" err="1"/>
              <a:t>phụ</a:t>
            </a:r>
            <a:r>
              <a:rPr lang="en-US" sz="1600" dirty="0"/>
              <a:t> </a:t>
            </a:r>
            <a:r>
              <a:rPr lang="en-US" sz="1600" dirty="0" err="1"/>
              <a:t>thuộc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biên</a:t>
            </a:r>
            <a:r>
              <a:rPr lang="en-US" sz="1600" dirty="0"/>
              <a:t> </a:t>
            </a:r>
            <a:r>
              <a:rPr lang="en-US" sz="1600" dirty="0" err="1"/>
              <a:t>độ</a:t>
            </a:r>
            <a:r>
              <a:rPr lang="en-US" sz="1600" dirty="0"/>
              <a:t> </a:t>
            </a:r>
            <a:r>
              <a:rPr lang="en-US" sz="1600" dirty="0" err="1"/>
              <a:t>dao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cưỡng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tần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ngoại</a:t>
            </a:r>
            <a:r>
              <a:rPr lang="en-US" sz="1600" dirty="0"/>
              <a:t> </a:t>
            </a:r>
            <a:r>
              <a:rPr lang="en-US" sz="1600" dirty="0" err="1"/>
              <a:t>lực</a:t>
            </a:r>
            <a:r>
              <a:rPr lang="en-US" sz="1600" dirty="0"/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cong</a:t>
            </a:r>
            <a:r>
              <a:rPr lang="en-US" sz="1600" i="1" dirty="0"/>
              <a:t> (1) </a:t>
            </a:r>
            <a:r>
              <a:rPr lang="en-US" sz="1600" i="1" dirty="0" err="1"/>
              <a:t>ứng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lực</a:t>
            </a:r>
            <a:r>
              <a:rPr lang="en-US" sz="1600" i="1" dirty="0"/>
              <a:t> </a:t>
            </a:r>
            <a:r>
              <a:rPr lang="en-US" sz="1600" i="1" dirty="0" err="1"/>
              <a:t>cản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môi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 </a:t>
            </a:r>
            <a:r>
              <a:rPr lang="en-US" sz="1600" i="1" dirty="0" err="1"/>
              <a:t>nhỏ</a:t>
            </a:r>
            <a:r>
              <a:rPr lang="en-US" sz="1600" i="1" dirty="0"/>
              <a:t>. </a:t>
            </a: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cong</a:t>
            </a:r>
            <a:r>
              <a:rPr lang="en-US" sz="1600" i="1" dirty="0"/>
              <a:t> (2) </a:t>
            </a:r>
            <a:r>
              <a:rPr lang="en-US" sz="1600" i="1" dirty="0" err="1"/>
              <a:t>ứng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lực</a:t>
            </a:r>
            <a:r>
              <a:rPr lang="en-US" sz="1600" i="1" dirty="0"/>
              <a:t> </a:t>
            </a:r>
            <a:r>
              <a:rPr lang="en-US" sz="1600" i="1" dirty="0" err="1"/>
              <a:t>cản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môi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 </a:t>
            </a:r>
            <a:r>
              <a:rPr lang="en-US" sz="1600" i="1" dirty="0" err="1"/>
              <a:t>lớn</a:t>
            </a:r>
            <a:r>
              <a:rPr lang="en-US" sz="1600" i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BA0FF-DB33-4F74-A6C0-131FDFCD58FB}"/>
              </a:ext>
            </a:extLst>
          </p:cNvPr>
          <p:cNvSpPr txBox="1"/>
          <p:nvPr/>
        </p:nvSpPr>
        <p:spPr>
          <a:xfrm>
            <a:off x="4591457" y="1643790"/>
            <a:ext cx="4270443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 = f</a:t>
            </a:r>
            <a:r>
              <a:rPr lang="en-US" sz="2000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A6E1D-B796-4B09-92D8-BD38EA1D9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80775">
            <a:off x="4078876" y="567477"/>
            <a:ext cx="1850314" cy="6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9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ED6A6-CAF1-4BCF-9AE6-F2A8A569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0" y="418442"/>
            <a:ext cx="3990366" cy="2628008"/>
          </a:xfrm>
          <a:prstGeom prst="rect">
            <a:avLst/>
          </a:prstGeom>
          <a:ln w="19050">
            <a:solidFill>
              <a:srgbClr val="4D5E6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12992-761E-456E-B123-5D6C26BC3E8A}"/>
              </a:ext>
            </a:extLst>
          </p:cNvPr>
          <p:cNvSpPr txBox="1"/>
          <p:nvPr/>
        </p:nvSpPr>
        <p:spPr>
          <a:xfrm>
            <a:off x="165373" y="3102386"/>
            <a:ext cx="4107093" cy="197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b="1" dirty="0" err="1"/>
              <a:t>Hình</a:t>
            </a:r>
            <a:r>
              <a:rPr lang="en-US" sz="1600" b="1" dirty="0"/>
              <a:t> 4.4.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thị</a:t>
            </a:r>
            <a:r>
              <a:rPr lang="en-US" sz="1600" dirty="0"/>
              <a:t> </a:t>
            </a:r>
            <a:r>
              <a:rPr lang="en-US" sz="1600" dirty="0" err="1"/>
              <a:t>biểu</a:t>
            </a:r>
            <a:r>
              <a:rPr lang="en-US" sz="1600" dirty="0"/>
              <a:t> </a:t>
            </a:r>
            <a:r>
              <a:rPr lang="en-US" sz="1600" dirty="0" err="1"/>
              <a:t>diễn</a:t>
            </a:r>
            <a:r>
              <a:rPr lang="en-US" sz="1600" dirty="0"/>
              <a:t> </a:t>
            </a:r>
            <a:r>
              <a:rPr lang="en-US" sz="1600" dirty="0" err="1"/>
              <a:t>sự</a:t>
            </a:r>
            <a:r>
              <a:rPr lang="en-US" sz="1600" dirty="0"/>
              <a:t> </a:t>
            </a:r>
            <a:r>
              <a:rPr lang="en-US" sz="1600" dirty="0" err="1"/>
              <a:t>phụ</a:t>
            </a:r>
            <a:r>
              <a:rPr lang="en-US" sz="1600" dirty="0"/>
              <a:t> </a:t>
            </a:r>
            <a:r>
              <a:rPr lang="en-US" sz="1600" dirty="0" err="1"/>
              <a:t>thuộc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biên</a:t>
            </a:r>
            <a:r>
              <a:rPr lang="en-US" sz="1600" dirty="0"/>
              <a:t> </a:t>
            </a:r>
            <a:r>
              <a:rPr lang="en-US" sz="1600" dirty="0" err="1"/>
              <a:t>độ</a:t>
            </a:r>
            <a:r>
              <a:rPr lang="en-US" sz="1600" dirty="0"/>
              <a:t> </a:t>
            </a:r>
            <a:r>
              <a:rPr lang="en-US" sz="1600" dirty="0" err="1"/>
              <a:t>dao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cưỡng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tần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ngoại</a:t>
            </a:r>
            <a:r>
              <a:rPr lang="en-US" sz="1600" dirty="0"/>
              <a:t> </a:t>
            </a:r>
            <a:r>
              <a:rPr lang="en-US" sz="1600" dirty="0" err="1"/>
              <a:t>lực</a:t>
            </a:r>
            <a:r>
              <a:rPr lang="en-US" sz="1600" dirty="0"/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cong</a:t>
            </a:r>
            <a:r>
              <a:rPr lang="en-US" sz="1600" i="1" dirty="0"/>
              <a:t> (1) </a:t>
            </a:r>
            <a:r>
              <a:rPr lang="en-US" sz="1600" i="1" dirty="0" err="1"/>
              <a:t>ứng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lực</a:t>
            </a:r>
            <a:r>
              <a:rPr lang="en-US" sz="1600" i="1" dirty="0"/>
              <a:t> </a:t>
            </a:r>
            <a:r>
              <a:rPr lang="en-US" sz="1600" i="1" dirty="0" err="1"/>
              <a:t>cản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môi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 </a:t>
            </a:r>
            <a:r>
              <a:rPr lang="en-US" sz="1600" i="1" dirty="0" err="1"/>
              <a:t>nhỏ</a:t>
            </a:r>
            <a:r>
              <a:rPr lang="en-US" sz="1600" i="1" dirty="0"/>
              <a:t>. </a:t>
            </a: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cong</a:t>
            </a:r>
            <a:r>
              <a:rPr lang="en-US" sz="1600" i="1" dirty="0"/>
              <a:t> (2) </a:t>
            </a:r>
            <a:r>
              <a:rPr lang="en-US" sz="1600" i="1" dirty="0" err="1"/>
              <a:t>ứng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lực</a:t>
            </a:r>
            <a:r>
              <a:rPr lang="en-US" sz="1600" i="1" dirty="0"/>
              <a:t> </a:t>
            </a:r>
            <a:r>
              <a:rPr lang="en-US" sz="1600" i="1" dirty="0" err="1"/>
              <a:t>cản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môi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 </a:t>
            </a:r>
            <a:r>
              <a:rPr lang="en-US" sz="1600" i="1" dirty="0" err="1"/>
              <a:t>lớn</a:t>
            </a:r>
            <a:r>
              <a:rPr lang="en-US" sz="1600" i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BA0FF-DB33-4F74-A6C0-131FDFCD58FB}"/>
              </a:ext>
            </a:extLst>
          </p:cNvPr>
          <p:cNvSpPr txBox="1"/>
          <p:nvPr/>
        </p:nvSpPr>
        <p:spPr>
          <a:xfrm>
            <a:off x="4591457" y="1643790"/>
            <a:ext cx="4270443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cưỡng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A6E1D-B796-4B09-92D8-BD38EA1D9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80775">
            <a:off x="4078876" y="567477"/>
            <a:ext cx="1850314" cy="6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1226B1-6A6A-495F-8473-E8EA5F7B4F1A}"/>
              </a:ext>
            </a:extLst>
          </p:cNvPr>
          <p:cNvSpPr txBox="1"/>
          <p:nvPr/>
        </p:nvSpPr>
        <p:spPr>
          <a:xfrm>
            <a:off x="295901" y="159920"/>
            <a:ext cx="710684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21AE9C-889A-43F3-9B6F-E0098FBAA3F5}"/>
              </a:ext>
            </a:extLst>
          </p:cNvPr>
          <p:cNvGrpSpPr/>
          <p:nvPr/>
        </p:nvGrpSpPr>
        <p:grpSpPr>
          <a:xfrm>
            <a:off x="295901" y="1541307"/>
            <a:ext cx="5330446" cy="3442273"/>
            <a:chOff x="295901" y="1541307"/>
            <a:chExt cx="5330446" cy="3442273"/>
          </a:xfrm>
        </p:grpSpPr>
        <p:sp>
          <p:nvSpPr>
            <p:cNvPr id="22" name="Google Shape;1218;p46">
              <a:extLst>
                <a:ext uri="{FF2B5EF4-FFF2-40B4-BE49-F238E27FC236}">
                  <a16:creationId xmlns:a16="http://schemas.microsoft.com/office/drawing/2014/main" id="{2E51CE47-FFD4-4152-B83F-C82A2B90A070}"/>
                </a:ext>
              </a:extLst>
            </p:cNvPr>
            <p:cNvSpPr/>
            <p:nvPr/>
          </p:nvSpPr>
          <p:spPr>
            <a:xfrm>
              <a:off x="533125" y="1748606"/>
              <a:ext cx="5093222" cy="3234974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295901" y="1541308"/>
              <a:ext cx="5093222" cy="32349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877F86-7E2D-4324-A082-7BB4661B75D4}"/>
                </a:ext>
              </a:extLst>
            </p:cNvPr>
            <p:cNvSpPr txBox="1"/>
            <p:nvPr/>
          </p:nvSpPr>
          <p:spPr>
            <a:xfrm>
              <a:off x="295901" y="1541307"/>
              <a:ext cx="4869486" cy="307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lợi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cụ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đàn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ghita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violon,…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dao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tần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dao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dirty="0">
                <a:latin typeface="+mj-lt"/>
              </a:endParaRPr>
            </a:p>
          </p:txBody>
        </p:sp>
      </p:grpSp>
      <p:pic>
        <p:nvPicPr>
          <p:cNvPr id="21" name="Picture 2" descr="Mẹo làm sạch bụi trong thùng đàn guitar">
            <a:extLst>
              <a:ext uri="{FF2B5EF4-FFF2-40B4-BE49-F238E27FC236}">
                <a16:creationId xmlns:a16="http://schemas.microsoft.com/office/drawing/2014/main" id="{F4E89354-2905-4659-A6CE-02061EF2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344">
            <a:off x="6673685" y="1557187"/>
            <a:ext cx="1350813" cy="346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996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1226B1-6A6A-495F-8473-E8EA5F7B4F1A}"/>
              </a:ext>
            </a:extLst>
          </p:cNvPr>
          <p:cNvSpPr txBox="1"/>
          <p:nvPr/>
        </p:nvSpPr>
        <p:spPr>
          <a:xfrm>
            <a:off x="295901" y="159920"/>
            <a:ext cx="710684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AAC770-60A9-49BB-AC37-E3B6D7FE80FA}"/>
              </a:ext>
            </a:extLst>
          </p:cNvPr>
          <p:cNvGrpSpPr/>
          <p:nvPr/>
        </p:nvGrpSpPr>
        <p:grpSpPr>
          <a:xfrm>
            <a:off x="3505826" y="1510984"/>
            <a:ext cx="5447673" cy="3472596"/>
            <a:chOff x="3505826" y="1510984"/>
            <a:chExt cx="5447673" cy="3472596"/>
          </a:xfrm>
        </p:grpSpPr>
        <p:sp>
          <p:nvSpPr>
            <p:cNvPr id="22" name="Google Shape;1218;p46">
              <a:extLst>
                <a:ext uri="{FF2B5EF4-FFF2-40B4-BE49-F238E27FC236}">
                  <a16:creationId xmlns:a16="http://schemas.microsoft.com/office/drawing/2014/main" id="{2E51CE47-FFD4-4152-B83F-C82A2B90A070}"/>
                </a:ext>
              </a:extLst>
            </p:cNvPr>
            <p:cNvSpPr/>
            <p:nvPr/>
          </p:nvSpPr>
          <p:spPr>
            <a:xfrm>
              <a:off x="3505826" y="1748606"/>
              <a:ext cx="5093222" cy="3234974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3792174" y="1510984"/>
              <a:ext cx="5161325" cy="32349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877F86-7E2D-4324-A082-7BB4661B75D4}"/>
                </a:ext>
              </a:extLst>
            </p:cNvPr>
            <p:cNvSpPr txBox="1"/>
            <p:nvPr/>
          </p:nvSpPr>
          <p:spPr>
            <a:xfrm>
              <a:off x="3773125" y="1748606"/>
              <a:ext cx="5093222" cy="2805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0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0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0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20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0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dao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tòa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bệ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,…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ấy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chịu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cưỡng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dẫn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đổ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gãy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,…</a:t>
              </a:r>
              <a:endParaRPr lang="en-US" sz="2000" dirty="0"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8CFAD3D-0CFB-4D27-BDE3-FC916E46D2D2}"/>
              </a:ext>
            </a:extLst>
          </p:cNvPr>
          <p:cNvGrpSpPr/>
          <p:nvPr/>
        </p:nvGrpSpPr>
        <p:grpSpPr>
          <a:xfrm>
            <a:off x="190501" y="1748606"/>
            <a:ext cx="3287526" cy="2997352"/>
            <a:chOff x="190501" y="1748606"/>
            <a:chExt cx="3287526" cy="2997352"/>
          </a:xfrm>
        </p:grpSpPr>
        <p:pic>
          <p:nvPicPr>
            <p:cNvPr id="2050" name="Picture 2" descr="Dong dat tai Kyushu - Nhung du chan voi kinh te Nhat Ban hinh anh 1">
              <a:extLst>
                <a:ext uri="{FF2B5EF4-FFF2-40B4-BE49-F238E27FC236}">
                  <a16:creationId xmlns:a16="http://schemas.microsoft.com/office/drawing/2014/main" id="{3F54065E-E104-4105-AE24-69595301C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1748606"/>
              <a:ext cx="2897001" cy="2571930"/>
            </a:xfrm>
            <a:prstGeom prst="ellipse">
              <a:avLst/>
            </a:prstGeom>
            <a:noFill/>
            <a:ln w="38100">
              <a:solidFill>
                <a:srgbClr val="E7FFE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A34776-B93E-42FB-BF42-7E8E5917599C}"/>
                </a:ext>
              </a:extLst>
            </p:cNvPr>
            <p:cNvSpPr txBox="1"/>
            <p:nvPr/>
          </p:nvSpPr>
          <p:spPr>
            <a:xfrm>
              <a:off x="190501" y="4407404"/>
              <a:ext cx="32875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 err="1">
                  <a:solidFill>
                    <a:srgbClr val="333333"/>
                  </a:solidFill>
                  <a:latin typeface="+mj-lt"/>
                </a:rPr>
                <a:t>Động</a:t>
              </a:r>
              <a:r>
                <a:rPr lang="en-US" sz="1600" i="1" dirty="0">
                  <a:solidFill>
                    <a:srgbClr val="333333"/>
                  </a:solidFill>
                  <a:latin typeface="+mj-lt"/>
                </a:rPr>
                <a:t> </a:t>
              </a:r>
              <a:r>
                <a:rPr lang="en-US" sz="1600" i="1" dirty="0" err="1">
                  <a:solidFill>
                    <a:srgbClr val="333333"/>
                  </a:solidFill>
                  <a:latin typeface="+mj-lt"/>
                </a:rPr>
                <a:t>đất</a:t>
              </a:r>
              <a:r>
                <a:rPr lang="en-US" sz="1600" i="1" dirty="0">
                  <a:solidFill>
                    <a:srgbClr val="333333"/>
                  </a:solidFill>
                  <a:latin typeface="+mj-lt"/>
                </a:rPr>
                <a:t> </a:t>
              </a:r>
              <a:r>
                <a:rPr lang="en-US" sz="1600" i="1" dirty="0" err="1">
                  <a:solidFill>
                    <a:srgbClr val="333333"/>
                  </a:solidFill>
                  <a:latin typeface="+mj-lt"/>
                </a:rPr>
                <a:t>tại</a:t>
              </a:r>
              <a:r>
                <a:rPr lang="en-US" sz="1600" i="1" dirty="0">
                  <a:solidFill>
                    <a:srgbClr val="333333"/>
                  </a:solidFill>
                  <a:latin typeface="+mj-lt"/>
                </a:rPr>
                <a:t> </a:t>
              </a:r>
              <a:r>
                <a:rPr lang="en-US" sz="1600" b="0" i="1" dirty="0">
                  <a:solidFill>
                    <a:srgbClr val="333333"/>
                  </a:solidFill>
                  <a:effectLst/>
                  <a:latin typeface="+mj-lt"/>
                </a:rPr>
                <a:t>Kyushu – </a:t>
              </a:r>
              <a:r>
                <a:rPr lang="en-US" sz="1600" b="0" i="1" dirty="0" err="1">
                  <a:solidFill>
                    <a:srgbClr val="333333"/>
                  </a:solidFill>
                  <a:effectLst/>
                  <a:latin typeface="+mj-lt"/>
                </a:rPr>
                <a:t>Nhật</a:t>
              </a:r>
              <a:r>
                <a:rPr lang="en-US" sz="1600" b="0" i="1" dirty="0">
                  <a:solidFill>
                    <a:srgbClr val="333333"/>
                  </a:solidFill>
                  <a:effectLst/>
                  <a:latin typeface="+mj-lt"/>
                </a:rPr>
                <a:t> </a:t>
              </a:r>
              <a:r>
                <a:rPr lang="en-US" sz="1600" b="0" i="1" dirty="0" err="1">
                  <a:solidFill>
                    <a:srgbClr val="333333"/>
                  </a:solidFill>
                  <a:effectLst/>
                  <a:latin typeface="+mj-lt"/>
                </a:rPr>
                <a:t>Bản</a:t>
              </a:r>
              <a:r>
                <a:rPr lang="en-US" sz="1600" b="0" i="1" dirty="0">
                  <a:solidFill>
                    <a:srgbClr val="333333"/>
                  </a:solidFill>
                  <a:effectLst/>
                  <a:latin typeface="+mj-lt"/>
                </a:rPr>
                <a:t> </a:t>
              </a:r>
              <a:endParaRPr lang="en-US" sz="1600" i="1" dirty="0">
                <a:latin typeface="+mj-lt"/>
              </a:endParaRPr>
            </a:p>
          </p:txBody>
        </p:sp>
      </p:grpSp>
      <p:sp>
        <p:nvSpPr>
          <p:cNvPr id="2" name="Oval 1">
            <a:hlinkClick r:id="rId4" action="ppaction://hlinkfile"/>
            <a:extLst>
              <a:ext uri="{FF2B5EF4-FFF2-40B4-BE49-F238E27FC236}">
                <a16:creationId xmlns:a16="http://schemas.microsoft.com/office/drawing/2014/main" id="{951EB1AB-2339-431D-9858-11CFF3E3F6C5}"/>
              </a:ext>
            </a:extLst>
          </p:cNvPr>
          <p:cNvSpPr/>
          <p:nvPr/>
        </p:nvSpPr>
        <p:spPr>
          <a:xfrm>
            <a:off x="8169310" y="371789"/>
            <a:ext cx="697037" cy="5627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191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83436868-C813-48F1-9B7D-36D565647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724" y="493796"/>
            <a:ext cx="4656192" cy="3371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1DE0D6-3C01-413A-B026-DAB2ABC4D1A3}"/>
              </a:ext>
            </a:extLst>
          </p:cNvPr>
          <p:cNvSpPr txBox="1"/>
          <p:nvPr/>
        </p:nvSpPr>
        <p:spPr>
          <a:xfrm>
            <a:off x="608115" y="828702"/>
            <a:ext cx="3954360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2000,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Millennium ở Anh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rung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2000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7B422-CD5D-4EF7-A4B8-1E47A6BEB183}"/>
              </a:ext>
            </a:extLst>
          </p:cNvPr>
          <p:cNvGrpSpPr/>
          <p:nvPr/>
        </p:nvGrpSpPr>
        <p:grpSpPr>
          <a:xfrm>
            <a:off x="5162550" y="1675951"/>
            <a:ext cx="3535260" cy="3368014"/>
            <a:chOff x="5162550" y="1675951"/>
            <a:chExt cx="3535260" cy="33680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9420F0-5A8A-4D1E-BBA8-EAD96BFB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2550" y="1675951"/>
              <a:ext cx="3535260" cy="2941532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D32728-DCDF-4FF0-9099-31AE6096A30D}"/>
                </a:ext>
              </a:extLst>
            </p:cNvPr>
            <p:cNvSpPr txBox="1"/>
            <p:nvPr/>
          </p:nvSpPr>
          <p:spPr>
            <a:xfrm>
              <a:off x="5240235" y="4674633"/>
              <a:ext cx="3448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/>
                <a:t>Hình</a:t>
              </a:r>
              <a:r>
                <a:rPr lang="en-US" sz="1800" b="1" dirty="0"/>
                <a:t> 4.5. </a:t>
              </a:r>
              <a:r>
                <a:rPr lang="en-US" sz="1800" dirty="0" err="1"/>
                <a:t>Cầu</a:t>
              </a:r>
              <a:r>
                <a:rPr lang="en-US" sz="1800" dirty="0"/>
                <a:t> Millennium (Anh)</a:t>
              </a:r>
            </a:p>
          </p:txBody>
        </p:sp>
      </p:grpSp>
      <p:sp>
        <p:nvSpPr>
          <p:cNvPr id="5" name="Oval 4">
            <a:hlinkClick r:id="rId5" action="ppaction://hlinkfile"/>
            <a:extLst>
              <a:ext uri="{FF2B5EF4-FFF2-40B4-BE49-F238E27FC236}">
                <a16:creationId xmlns:a16="http://schemas.microsoft.com/office/drawing/2014/main" id="{CDA90B37-B201-4300-AAF5-FB5575B9FAFE}"/>
              </a:ext>
            </a:extLst>
          </p:cNvPr>
          <p:cNvSpPr/>
          <p:nvPr/>
        </p:nvSpPr>
        <p:spPr>
          <a:xfrm>
            <a:off x="7898004" y="422031"/>
            <a:ext cx="799806" cy="602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7468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C88209-CD23-44FD-A784-45DD6C10A101}"/>
              </a:ext>
            </a:extLst>
          </p:cNvPr>
          <p:cNvSpPr txBox="1"/>
          <p:nvPr/>
        </p:nvSpPr>
        <p:spPr>
          <a:xfrm>
            <a:off x="6158526" y="204553"/>
            <a:ext cx="22977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KHỞI ĐỘNG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7196B-E9C3-41DB-BB07-A5BBD9169B14}"/>
              </a:ext>
            </a:extLst>
          </p:cNvPr>
          <p:cNvGrpSpPr/>
          <p:nvPr/>
        </p:nvGrpSpPr>
        <p:grpSpPr>
          <a:xfrm>
            <a:off x="5415551" y="956726"/>
            <a:ext cx="3563739" cy="2417721"/>
            <a:chOff x="5415551" y="956726"/>
            <a:chExt cx="3563739" cy="2417721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28B5862B-EBF7-4F31-A5DA-7D1BA944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934141" y="1357036"/>
              <a:ext cx="3045149" cy="20174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049580-EB28-4D60-B77A-CE912BE2B5CF}"/>
                </a:ext>
              </a:extLst>
            </p:cNvPr>
            <p:cNvSpPr txBox="1"/>
            <p:nvPr/>
          </p:nvSpPr>
          <p:spPr>
            <a:xfrm>
              <a:off x="6176642" y="1693165"/>
              <a:ext cx="2575775" cy="129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giảm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rung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lắc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tòa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1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810372F-A2C9-4395-A970-10B9779A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15551" y="956726"/>
              <a:ext cx="1037179" cy="1643943"/>
            </a:xfrm>
            <a:prstGeom prst="rect">
              <a:avLst/>
            </a:prstGeom>
          </p:spPr>
        </p:pic>
      </p:grpSp>
      <p:pic>
        <p:nvPicPr>
          <p:cNvPr id="19" name="Picture 19">
            <a:extLst>
              <a:ext uri="{FF2B5EF4-FFF2-40B4-BE49-F238E27FC236}">
                <a16:creationId xmlns:a16="http://schemas.microsoft.com/office/drawing/2014/main" id="{61BED101-6B02-4BBA-874B-C66710EEB6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632223">
            <a:off x="7983655" y="3813835"/>
            <a:ext cx="1075090" cy="12992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093282-4FB8-4E8E-B0BB-8DBD382A7C6E}"/>
              </a:ext>
            </a:extLst>
          </p:cNvPr>
          <p:cNvGrpSpPr/>
          <p:nvPr/>
        </p:nvGrpSpPr>
        <p:grpSpPr>
          <a:xfrm>
            <a:off x="602034" y="359507"/>
            <a:ext cx="4922466" cy="4602351"/>
            <a:chOff x="602034" y="359507"/>
            <a:chExt cx="4922466" cy="4602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C5FA4E-596B-4DA1-B278-165791A04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34" y="359507"/>
              <a:ext cx="4586644" cy="3720123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A3A6E3-736E-4FA1-98C8-C1A9B1B08EF5}"/>
                </a:ext>
              </a:extLst>
            </p:cNvPr>
            <p:cNvSpPr txBox="1"/>
            <p:nvPr/>
          </p:nvSpPr>
          <p:spPr>
            <a:xfrm>
              <a:off x="2003668" y="4186774"/>
              <a:ext cx="3520832" cy="775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1800" b="1" dirty="0"/>
                <a:t>Hình 4.1. </a:t>
              </a:r>
              <a:r>
                <a:rPr lang="vi-VN" sz="1800" dirty="0"/>
                <a:t>Con lắc giảm chấn treo tại nóc tòa nhà Đài Bắc 101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75136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2E49C58-2835-499C-8275-8F72648D2FA1}"/>
              </a:ext>
            </a:extLst>
          </p:cNvPr>
          <p:cNvGrpSpPr/>
          <p:nvPr/>
        </p:nvGrpSpPr>
        <p:grpSpPr>
          <a:xfrm>
            <a:off x="2172125" y="368220"/>
            <a:ext cx="6619450" cy="4581525"/>
            <a:chOff x="533825" y="561975"/>
            <a:chExt cx="6086049" cy="4581525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F675A4B3-5DF4-4025-BD6A-55620DDD2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33825" y="561975"/>
              <a:ext cx="6086049" cy="4400550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FFA21A5-C020-4FDE-A6F5-E3E55A45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3828" y="3497014"/>
              <a:ext cx="2029566" cy="164648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837932-3B33-4467-83B9-70C998C53837}"/>
              </a:ext>
            </a:extLst>
          </p:cNvPr>
          <p:cNvSpPr txBox="1"/>
          <p:nvPr/>
        </p:nvSpPr>
        <p:spPr>
          <a:xfrm>
            <a:off x="2801203" y="754931"/>
            <a:ext cx="5590322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(SGK – tr31)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en-US" sz="2200" dirty="0">
              <a:latin typeface="+mj-lt"/>
            </a:endParaRPr>
          </a:p>
        </p:txBody>
      </p:sp>
      <p:grpSp>
        <p:nvGrpSpPr>
          <p:cNvPr id="50" name="Google Shape;1619;p29">
            <a:extLst>
              <a:ext uri="{FF2B5EF4-FFF2-40B4-BE49-F238E27FC236}">
                <a16:creationId xmlns:a16="http://schemas.microsoft.com/office/drawing/2014/main" id="{22AB1155-691B-418A-A03E-9DF3BE1B3DC0}"/>
              </a:ext>
            </a:extLst>
          </p:cNvPr>
          <p:cNvGrpSpPr/>
          <p:nvPr/>
        </p:nvGrpSpPr>
        <p:grpSpPr>
          <a:xfrm flipH="1">
            <a:off x="1200" y="0"/>
            <a:ext cx="1407775" cy="1854475"/>
            <a:chOff x="11997325" y="1193675"/>
            <a:chExt cx="1407775" cy="1854475"/>
          </a:xfrm>
        </p:grpSpPr>
        <p:sp>
          <p:nvSpPr>
            <p:cNvPr id="51" name="Google Shape;1620;p29">
              <a:extLst>
                <a:ext uri="{FF2B5EF4-FFF2-40B4-BE49-F238E27FC236}">
                  <a16:creationId xmlns:a16="http://schemas.microsoft.com/office/drawing/2014/main" id="{499E5BDC-A024-40FC-87D6-3E4ADFCC00A8}"/>
                </a:ext>
              </a:extLst>
            </p:cNvPr>
            <p:cNvSpPr/>
            <p:nvPr/>
          </p:nvSpPr>
          <p:spPr>
            <a:xfrm>
              <a:off x="12147350" y="2252800"/>
              <a:ext cx="153900" cy="306475"/>
            </a:xfrm>
            <a:custGeom>
              <a:avLst/>
              <a:gdLst/>
              <a:ahLst/>
              <a:cxnLst/>
              <a:rect l="l" t="t" r="r" b="b"/>
              <a:pathLst>
                <a:path w="6156" h="12259" extrusionOk="0">
                  <a:moveTo>
                    <a:pt x="6156" y="0"/>
                  </a:moveTo>
                  <a:lnTo>
                    <a:pt x="5441" y="857"/>
                  </a:lnTo>
                  <a:cubicBezTo>
                    <a:pt x="4608" y="1988"/>
                    <a:pt x="3774" y="3131"/>
                    <a:pt x="2941" y="4262"/>
                  </a:cubicBezTo>
                  <a:cubicBezTo>
                    <a:pt x="1941" y="5644"/>
                    <a:pt x="917" y="7037"/>
                    <a:pt x="393" y="8656"/>
                  </a:cubicBezTo>
                  <a:cubicBezTo>
                    <a:pt x="0" y="9823"/>
                    <a:pt x="24" y="11359"/>
                    <a:pt x="1072" y="11990"/>
                  </a:cubicBezTo>
                  <a:cubicBezTo>
                    <a:pt x="1345" y="12144"/>
                    <a:pt x="1667" y="12228"/>
                    <a:pt x="1977" y="12252"/>
                  </a:cubicBezTo>
                  <a:cubicBezTo>
                    <a:pt x="2044" y="12257"/>
                    <a:pt x="2112" y="12259"/>
                    <a:pt x="2178" y="12259"/>
                  </a:cubicBezTo>
                  <a:cubicBezTo>
                    <a:pt x="3703" y="12259"/>
                    <a:pt x="5036" y="10985"/>
                    <a:pt x="5560" y="9537"/>
                  </a:cubicBezTo>
                  <a:cubicBezTo>
                    <a:pt x="6108" y="8037"/>
                    <a:pt x="5989" y="6370"/>
                    <a:pt x="5858" y="4774"/>
                  </a:cubicBezTo>
                  <a:cubicBezTo>
                    <a:pt x="5727" y="3167"/>
                    <a:pt x="5608" y="1512"/>
                    <a:pt x="61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1;p29">
              <a:extLst>
                <a:ext uri="{FF2B5EF4-FFF2-40B4-BE49-F238E27FC236}">
                  <a16:creationId xmlns:a16="http://schemas.microsoft.com/office/drawing/2014/main" id="{E650BFF5-48AC-4320-8A65-94E5BB1E9BCF}"/>
                </a:ext>
              </a:extLst>
            </p:cNvPr>
            <p:cNvSpPr/>
            <p:nvPr/>
          </p:nvSpPr>
          <p:spPr>
            <a:xfrm>
              <a:off x="12025600" y="2190575"/>
              <a:ext cx="278025" cy="157175"/>
            </a:xfrm>
            <a:custGeom>
              <a:avLst/>
              <a:gdLst/>
              <a:ahLst/>
              <a:cxnLst/>
              <a:rect l="l" t="t" r="r" b="b"/>
              <a:pathLst>
                <a:path w="11121" h="6287" extrusionOk="0">
                  <a:moveTo>
                    <a:pt x="11121" y="1"/>
                  </a:moveTo>
                  <a:lnTo>
                    <a:pt x="11121" y="1"/>
                  </a:lnTo>
                  <a:cubicBezTo>
                    <a:pt x="9728" y="215"/>
                    <a:pt x="8490" y="84"/>
                    <a:pt x="7097" y="298"/>
                  </a:cubicBezTo>
                  <a:cubicBezTo>
                    <a:pt x="5418" y="548"/>
                    <a:pt x="3703" y="822"/>
                    <a:pt x="2179" y="1572"/>
                  </a:cubicBezTo>
                  <a:cubicBezTo>
                    <a:pt x="1084" y="2120"/>
                    <a:pt x="0" y="3215"/>
                    <a:pt x="298" y="4406"/>
                  </a:cubicBezTo>
                  <a:cubicBezTo>
                    <a:pt x="381" y="4715"/>
                    <a:pt x="536" y="5001"/>
                    <a:pt x="751" y="5239"/>
                  </a:cubicBezTo>
                  <a:cubicBezTo>
                    <a:pt x="1376" y="5964"/>
                    <a:pt x="2315" y="6286"/>
                    <a:pt x="3282" y="6286"/>
                  </a:cubicBezTo>
                  <a:cubicBezTo>
                    <a:pt x="3935" y="6286"/>
                    <a:pt x="4601" y="6139"/>
                    <a:pt x="5192" y="5870"/>
                  </a:cubicBezTo>
                  <a:cubicBezTo>
                    <a:pt x="6656" y="5204"/>
                    <a:pt x="7751" y="3942"/>
                    <a:pt x="8787" y="2727"/>
                  </a:cubicBezTo>
                  <a:cubicBezTo>
                    <a:pt x="9359" y="2060"/>
                    <a:pt x="9930" y="1394"/>
                    <a:pt x="10573" y="810"/>
                  </a:cubicBezTo>
                  <a:lnTo>
                    <a:pt x="11121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2;p29">
              <a:extLst>
                <a:ext uri="{FF2B5EF4-FFF2-40B4-BE49-F238E27FC236}">
                  <a16:creationId xmlns:a16="http://schemas.microsoft.com/office/drawing/2014/main" id="{A878671F-7416-41CA-9C29-1F4E927B0396}"/>
                </a:ext>
              </a:extLst>
            </p:cNvPr>
            <p:cNvSpPr/>
            <p:nvPr/>
          </p:nvSpPr>
          <p:spPr>
            <a:xfrm>
              <a:off x="12042575" y="1992625"/>
              <a:ext cx="292300" cy="134750"/>
            </a:xfrm>
            <a:custGeom>
              <a:avLst/>
              <a:gdLst/>
              <a:ahLst/>
              <a:cxnLst/>
              <a:rect l="l" t="t" r="r" b="b"/>
              <a:pathLst>
                <a:path w="11692" h="5390" extrusionOk="0">
                  <a:moveTo>
                    <a:pt x="7243" y="1"/>
                  </a:moveTo>
                  <a:cubicBezTo>
                    <a:pt x="5612" y="1"/>
                    <a:pt x="3954" y="12"/>
                    <a:pt x="2405" y="513"/>
                  </a:cubicBezTo>
                  <a:cubicBezTo>
                    <a:pt x="1238" y="882"/>
                    <a:pt x="0" y="1799"/>
                    <a:pt x="119" y="3025"/>
                  </a:cubicBezTo>
                  <a:cubicBezTo>
                    <a:pt x="143" y="3335"/>
                    <a:pt x="262" y="3632"/>
                    <a:pt x="429" y="3906"/>
                  </a:cubicBezTo>
                  <a:cubicBezTo>
                    <a:pt x="1053" y="4918"/>
                    <a:pt x="2256" y="5390"/>
                    <a:pt x="3466" y="5390"/>
                  </a:cubicBezTo>
                  <a:cubicBezTo>
                    <a:pt x="3894" y="5390"/>
                    <a:pt x="4323" y="5331"/>
                    <a:pt x="4727" y="5216"/>
                  </a:cubicBezTo>
                  <a:cubicBezTo>
                    <a:pt x="6275" y="4775"/>
                    <a:pt x="7549" y="3704"/>
                    <a:pt x="8763" y="2656"/>
                  </a:cubicBezTo>
                  <a:cubicBezTo>
                    <a:pt x="9430" y="2096"/>
                    <a:pt x="10966" y="489"/>
                    <a:pt x="11692" y="13"/>
                  </a:cubicBezTo>
                  <a:cubicBezTo>
                    <a:pt x="10275" y="13"/>
                    <a:pt x="8870" y="13"/>
                    <a:pt x="7465" y="1"/>
                  </a:cubicBezTo>
                  <a:cubicBezTo>
                    <a:pt x="7391" y="1"/>
                    <a:pt x="7317" y="1"/>
                    <a:pt x="72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3;p29">
              <a:extLst>
                <a:ext uri="{FF2B5EF4-FFF2-40B4-BE49-F238E27FC236}">
                  <a16:creationId xmlns:a16="http://schemas.microsoft.com/office/drawing/2014/main" id="{EA423AAB-1550-400E-8880-FF12E97DCD2A}"/>
                </a:ext>
              </a:extLst>
            </p:cNvPr>
            <p:cNvSpPr/>
            <p:nvPr/>
          </p:nvSpPr>
          <p:spPr>
            <a:xfrm>
              <a:off x="12243475" y="1730100"/>
              <a:ext cx="191125" cy="158650"/>
            </a:xfrm>
            <a:custGeom>
              <a:avLst/>
              <a:gdLst/>
              <a:ahLst/>
              <a:cxnLst/>
              <a:rect l="l" t="t" r="r" b="b"/>
              <a:pathLst>
                <a:path w="7645" h="6346" extrusionOk="0">
                  <a:moveTo>
                    <a:pt x="7645" y="1"/>
                  </a:moveTo>
                  <a:cubicBezTo>
                    <a:pt x="6656" y="394"/>
                    <a:pt x="5680" y="798"/>
                    <a:pt x="4692" y="1191"/>
                  </a:cubicBezTo>
                  <a:cubicBezTo>
                    <a:pt x="3501" y="1679"/>
                    <a:pt x="2287" y="2180"/>
                    <a:pt x="1310" y="3001"/>
                  </a:cubicBezTo>
                  <a:cubicBezTo>
                    <a:pt x="596" y="3596"/>
                    <a:pt x="1" y="4585"/>
                    <a:pt x="429" y="5406"/>
                  </a:cubicBezTo>
                  <a:cubicBezTo>
                    <a:pt x="537" y="5620"/>
                    <a:pt x="703" y="5799"/>
                    <a:pt x="906" y="5930"/>
                  </a:cubicBezTo>
                  <a:cubicBezTo>
                    <a:pt x="1300" y="6218"/>
                    <a:pt x="1770" y="6346"/>
                    <a:pt x="2252" y="6346"/>
                  </a:cubicBezTo>
                  <a:cubicBezTo>
                    <a:pt x="2965" y="6346"/>
                    <a:pt x="3707" y="6068"/>
                    <a:pt x="4275" y="5620"/>
                  </a:cubicBezTo>
                  <a:cubicBezTo>
                    <a:pt x="5228" y="4870"/>
                    <a:pt x="5811" y="3751"/>
                    <a:pt x="6359" y="2680"/>
                  </a:cubicBezTo>
                  <a:cubicBezTo>
                    <a:pt x="6656" y="2096"/>
                    <a:pt x="7276" y="536"/>
                    <a:pt x="764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4;p29">
              <a:extLst>
                <a:ext uri="{FF2B5EF4-FFF2-40B4-BE49-F238E27FC236}">
                  <a16:creationId xmlns:a16="http://schemas.microsoft.com/office/drawing/2014/main" id="{A094271A-0F8F-4C66-9F4E-C78577229128}"/>
                </a:ext>
              </a:extLst>
            </p:cNvPr>
            <p:cNvSpPr/>
            <p:nvPr/>
          </p:nvSpPr>
          <p:spPr>
            <a:xfrm>
              <a:off x="13230500" y="1400600"/>
              <a:ext cx="80700" cy="159025"/>
            </a:xfrm>
            <a:custGeom>
              <a:avLst/>
              <a:gdLst/>
              <a:ahLst/>
              <a:cxnLst/>
              <a:rect l="l" t="t" r="r" b="b"/>
              <a:pathLst>
                <a:path w="3228" h="6361" extrusionOk="0">
                  <a:moveTo>
                    <a:pt x="799" y="0"/>
                  </a:moveTo>
                  <a:cubicBezTo>
                    <a:pt x="644" y="739"/>
                    <a:pt x="501" y="1489"/>
                    <a:pt x="358" y="2227"/>
                  </a:cubicBezTo>
                  <a:cubicBezTo>
                    <a:pt x="180" y="3132"/>
                    <a:pt x="1" y="4049"/>
                    <a:pt x="132" y="4942"/>
                  </a:cubicBezTo>
                  <a:cubicBezTo>
                    <a:pt x="227" y="5596"/>
                    <a:pt x="644" y="6323"/>
                    <a:pt x="1370" y="6358"/>
                  </a:cubicBezTo>
                  <a:cubicBezTo>
                    <a:pt x="1394" y="6360"/>
                    <a:pt x="1419" y="6361"/>
                    <a:pt x="1443" y="6361"/>
                  </a:cubicBezTo>
                  <a:cubicBezTo>
                    <a:pt x="1609" y="6361"/>
                    <a:pt x="1772" y="6326"/>
                    <a:pt x="1918" y="6263"/>
                  </a:cubicBezTo>
                  <a:cubicBezTo>
                    <a:pt x="2811" y="5930"/>
                    <a:pt x="3228" y="4965"/>
                    <a:pt x="3132" y="4108"/>
                  </a:cubicBezTo>
                  <a:cubicBezTo>
                    <a:pt x="3025" y="3263"/>
                    <a:pt x="2525" y="2501"/>
                    <a:pt x="2037" y="1763"/>
                  </a:cubicBezTo>
                  <a:cubicBezTo>
                    <a:pt x="1775" y="1370"/>
                    <a:pt x="1001" y="417"/>
                    <a:pt x="799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5;p29">
              <a:extLst>
                <a:ext uri="{FF2B5EF4-FFF2-40B4-BE49-F238E27FC236}">
                  <a16:creationId xmlns:a16="http://schemas.microsoft.com/office/drawing/2014/main" id="{CE64168D-C07E-4059-88B8-E5CB1D8A54AA}"/>
                </a:ext>
              </a:extLst>
            </p:cNvPr>
            <p:cNvSpPr/>
            <p:nvPr/>
          </p:nvSpPr>
          <p:spPr>
            <a:xfrm>
              <a:off x="12788200" y="1966450"/>
              <a:ext cx="169375" cy="179900"/>
            </a:xfrm>
            <a:custGeom>
              <a:avLst/>
              <a:gdLst/>
              <a:ahLst/>
              <a:cxnLst/>
              <a:rect l="l" t="t" r="r" b="b"/>
              <a:pathLst>
                <a:path w="6775" h="7196" extrusionOk="0">
                  <a:moveTo>
                    <a:pt x="6775" y="0"/>
                  </a:moveTo>
                  <a:cubicBezTo>
                    <a:pt x="5870" y="560"/>
                    <a:pt x="4965" y="1119"/>
                    <a:pt x="4060" y="1679"/>
                  </a:cubicBezTo>
                  <a:cubicBezTo>
                    <a:pt x="2977" y="2346"/>
                    <a:pt x="1858" y="3036"/>
                    <a:pt x="1024" y="4013"/>
                  </a:cubicBezTo>
                  <a:cubicBezTo>
                    <a:pt x="429" y="4715"/>
                    <a:pt x="0" y="5799"/>
                    <a:pt x="560" y="6537"/>
                  </a:cubicBezTo>
                  <a:cubicBezTo>
                    <a:pt x="703" y="6727"/>
                    <a:pt x="905" y="6870"/>
                    <a:pt x="1119" y="6977"/>
                  </a:cubicBezTo>
                  <a:cubicBezTo>
                    <a:pt x="1424" y="7128"/>
                    <a:pt x="1750" y="7196"/>
                    <a:pt x="2081" y="7196"/>
                  </a:cubicBezTo>
                  <a:cubicBezTo>
                    <a:pt x="2929" y="7196"/>
                    <a:pt x="3803" y="6750"/>
                    <a:pt x="4394" y="6108"/>
                  </a:cubicBezTo>
                  <a:cubicBezTo>
                    <a:pt x="5203" y="5203"/>
                    <a:pt x="5596" y="4013"/>
                    <a:pt x="5953" y="2858"/>
                  </a:cubicBezTo>
                  <a:cubicBezTo>
                    <a:pt x="6156" y="2239"/>
                    <a:pt x="6501" y="596"/>
                    <a:pt x="677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6;p29">
              <a:extLst>
                <a:ext uri="{FF2B5EF4-FFF2-40B4-BE49-F238E27FC236}">
                  <a16:creationId xmlns:a16="http://schemas.microsoft.com/office/drawing/2014/main" id="{23DCB442-9AF9-4B68-A3F2-7460C7B569B4}"/>
                </a:ext>
              </a:extLst>
            </p:cNvPr>
            <p:cNvSpPr/>
            <p:nvPr/>
          </p:nvSpPr>
          <p:spPr>
            <a:xfrm>
              <a:off x="12858150" y="1739025"/>
              <a:ext cx="204200" cy="136375"/>
            </a:xfrm>
            <a:custGeom>
              <a:avLst/>
              <a:gdLst/>
              <a:ahLst/>
              <a:cxnLst/>
              <a:rect l="l" t="t" r="r" b="b"/>
              <a:pathLst>
                <a:path w="8168" h="5455" extrusionOk="0">
                  <a:moveTo>
                    <a:pt x="8168" y="1"/>
                  </a:moveTo>
                  <a:lnTo>
                    <a:pt x="8168" y="1"/>
                  </a:lnTo>
                  <a:cubicBezTo>
                    <a:pt x="7537" y="168"/>
                    <a:pt x="5870" y="239"/>
                    <a:pt x="5215" y="334"/>
                  </a:cubicBezTo>
                  <a:cubicBezTo>
                    <a:pt x="4025" y="501"/>
                    <a:pt x="2774" y="680"/>
                    <a:pt x="1750" y="1334"/>
                  </a:cubicBezTo>
                  <a:cubicBezTo>
                    <a:pt x="738" y="1989"/>
                    <a:pt x="0" y="3251"/>
                    <a:pt x="345" y="4418"/>
                  </a:cubicBezTo>
                  <a:cubicBezTo>
                    <a:pt x="417" y="4644"/>
                    <a:pt x="524" y="4859"/>
                    <a:pt x="691" y="5037"/>
                  </a:cubicBezTo>
                  <a:cubicBezTo>
                    <a:pt x="968" y="5336"/>
                    <a:pt x="1345" y="5454"/>
                    <a:pt x="1746" y="5454"/>
                  </a:cubicBezTo>
                  <a:cubicBezTo>
                    <a:pt x="2258" y="5454"/>
                    <a:pt x="2810" y="5262"/>
                    <a:pt x="3251" y="5001"/>
                  </a:cubicBezTo>
                  <a:cubicBezTo>
                    <a:pt x="4358" y="4335"/>
                    <a:pt x="5227" y="3358"/>
                    <a:pt x="6072" y="2394"/>
                  </a:cubicBezTo>
                  <a:cubicBezTo>
                    <a:pt x="6775" y="1596"/>
                    <a:pt x="7465" y="799"/>
                    <a:pt x="816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7;p29">
              <a:extLst>
                <a:ext uri="{FF2B5EF4-FFF2-40B4-BE49-F238E27FC236}">
                  <a16:creationId xmlns:a16="http://schemas.microsoft.com/office/drawing/2014/main" id="{FD32619E-A421-477F-9F9A-CE23E8BDFAA7}"/>
                </a:ext>
              </a:extLst>
            </p:cNvPr>
            <p:cNvSpPr/>
            <p:nvPr/>
          </p:nvSpPr>
          <p:spPr>
            <a:xfrm>
              <a:off x="11997325" y="1687150"/>
              <a:ext cx="300050" cy="129000"/>
            </a:xfrm>
            <a:custGeom>
              <a:avLst/>
              <a:gdLst/>
              <a:ahLst/>
              <a:cxnLst/>
              <a:rect l="l" t="t" r="r" b="b"/>
              <a:pathLst>
                <a:path w="12002" h="5160" extrusionOk="0">
                  <a:moveTo>
                    <a:pt x="3191" y="1"/>
                  </a:moveTo>
                  <a:cubicBezTo>
                    <a:pt x="3111" y="1"/>
                    <a:pt x="3032" y="2"/>
                    <a:pt x="2953" y="4"/>
                  </a:cubicBezTo>
                  <a:cubicBezTo>
                    <a:pt x="1727" y="28"/>
                    <a:pt x="286" y="576"/>
                    <a:pt x="48" y="1778"/>
                  </a:cubicBezTo>
                  <a:cubicBezTo>
                    <a:pt x="0" y="2088"/>
                    <a:pt x="24" y="2409"/>
                    <a:pt x="119" y="2719"/>
                  </a:cubicBezTo>
                  <a:cubicBezTo>
                    <a:pt x="548" y="4267"/>
                    <a:pt x="2274" y="5160"/>
                    <a:pt x="3882" y="5160"/>
                  </a:cubicBezTo>
                  <a:cubicBezTo>
                    <a:pt x="3896" y="5160"/>
                    <a:pt x="3910" y="5160"/>
                    <a:pt x="3923" y="5160"/>
                  </a:cubicBezTo>
                  <a:cubicBezTo>
                    <a:pt x="5515" y="5160"/>
                    <a:pt x="7014" y="4487"/>
                    <a:pt x="8466" y="3826"/>
                  </a:cubicBezTo>
                  <a:cubicBezTo>
                    <a:pt x="9251" y="3469"/>
                    <a:pt x="11180" y="2350"/>
                    <a:pt x="12002" y="2100"/>
                  </a:cubicBezTo>
                  <a:cubicBezTo>
                    <a:pt x="10656" y="1695"/>
                    <a:pt x="9299" y="1302"/>
                    <a:pt x="7954" y="909"/>
                  </a:cubicBezTo>
                  <a:cubicBezTo>
                    <a:pt x="6398" y="455"/>
                    <a:pt x="4811" y="1"/>
                    <a:pt x="31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8;p29">
              <a:extLst>
                <a:ext uri="{FF2B5EF4-FFF2-40B4-BE49-F238E27FC236}">
                  <a16:creationId xmlns:a16="http://schemas.microsoft.com/office/drawing/2014/main" id="{87457686-868B-4717-8D74-2E44AE993508}"/>
                </a:ext>
              </a:extLst>
            </p:cNvPr>
            <p:cNvSpPr/>
            <p:nvPr/>
          </p:nvSpPr>
          <p:spPr>
            <a:xfrm>
              <a:off x="12449750" y="1530275"/>
              <a:ext cx="115525" cy="177525"/>
            </a:xfrm>
            <a:custGeom>
              <a:avLst/>
              <a:gdLst/>
              <a:ahLst/>
              <a:cxnLst/>
              <a:rect l="l" t="t" r="r" b="b"/>
              <a:pathLst>
                <a:path w="4621" h="7101" extrusionOk="0">
                  <a:moveTo>
                    <a:pt x="1617" y="0"/>
                  </a:moveTo>
                  <a:cubicBezTo>
                    <a:pt x="1520" y="0"/>
                    <a:pt x="1421" y="13"/>
                    <a:pt x="1322" y="40"/>
                  </a:cubicBezTo>
                  <a:cubicBezTo>
                    <a:pt x="1132" y="100"/>
                    <a:pt x="953" y="207"/>
                    <a:pt x="799" y="350"/>
                  </a:cubicBezTo>
                  <a:cubicBezTo>
                    <a:pt x="25" y="1052"/>
                    <a:pt x="1" y="2314"/>
                    <a:pt x="465" y="3255"/>
                  </a:cubicBezTo>
                  <a:cubicBezTo>
                    <a:pt x="930" y="4196"/>
                    <a:pt x="1763" y="4886"/>
                    <a:pt x="2584" y="5541"/>
                  </a:cubicBezTo>
                  <a:cubicBezTo>
                    <a:pt x="3025" y="5898"/>
                    <a:pt x="4228" y="6696"/>
                    <a:pt x="4620" y="7101"/>
                  </a:cubicBezTo>
                  <a:cubicBezTo>
                    <a:pt x="4454" y="6196"/>
                    <a:pt x="4299" y="5291"/>
                    <a:pt x="4132" y="4386"/>
                  </a:cubicBezTo>
                  <a:cubicBezTo>
                    <a:pt x="3930" y="3303"/>
                    <a:pt x="3727" y="2183"/>
                    <a:pt x="3204" y="1207"/>
                  </a:cubicBezTo>
                  <a:cubicBezTo>
                    <a:pt x="2882" y="595"/>
                    <a:pt x="2279" y="0"/>
                    <a:pt x="16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9;p29">
              <a:extLst>
                <a:ext uri="{FF2B5EF4-FFF2-40B4-BE49-F238E27FC236}">
                  <a16:creationId xmlns:a16="http://schemas.microsoft.com/office/drawing/2014/main" id="{2DDE731B-E5D9-4916-9EF9-81A315A1CE03}"/>
                </a:ext>
              </a:extLst>
            </p:cNvPr>
            <p:cNvSpPr/>
            <p:nvPr/>
          </p:nvSpPr>
          <p:spPr>
            <a:xfrm>
              <a:off x="12434275" y="2042950"/>
              <a:ext cx="149750" cy="289925"/>
            </a:xfrm>
            <a:custGeom>
              <a:avLst/>
              <a:gdLst/>
              <a:ahLst/>
              <a:cxnLst/>
              <a:rect l="l" t="t" r="r" b="b"/>
              <a:pathLst>
                <a:path w="5990" h="11597" extrusionOk="0">
                  <a:moveTo>
                    <a:pt x="1132" y="0"/>
                  </a:moveTo>
                  <a:cubicBezTo>
                    <a:pt x="1120" y="869"/>
                    <a:pt x="584" y="3024"/>
                    <a:pt x="465" y="3882"/>
                  </a:cubicBezTo>
                  <a:cubicBezTo>
                    <a:pt x="227" y="5465"/>
                    <a:pt x="1" y="7120"/>
                    <a:pt x="465" y="8656"/>
                  </a:cubicBezTo>
                  <a:cubicBezTo>
                    <a:pt x="916" y="10197"/>
                    <a:pt x="2240" y="11597"/>
                    <a:pt x="3838" y="11597"/>
                  </a:cubicBezTo>
                  <a:cubicBezTo>
                    <a:pt x="3845" y="11597"/>
                    <a:pt x="3852" y="11597"/>
                    <a:pt x="3858" y="11597"/>
                  </a:cubicBezTo>
                  <a:cubicBezTo>
                    <a:pt x="4180" y="11585"/>
                    <a:pt x="4501" y="11525"/>
                    <a:pt x="4787" y="11382"/>
                  </a:cubicBezTo>
                  <a:cubicBezTo>
                    <a:pt x="5882" y="10835"/>
                    <a:pt x="5990" y="9299"/>
                    <a:pt x="5680" y="8108"/>
                  </a:cubicBezTo>
                  <a:cubicBezTo>
                    <a:pt x="5251" y="6465"/>
                    <a:pt x="4323" y="5001"/>
                    <a:pt x="3406" y="3560"/>
                  </a:cubicBezTo>
                  <a:cubicBezTo>
                    <a:pt x="2656" y="2381"/>
                    <a:pt x="1894" y="1191"/>
                    <a:pt x="11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30;p29">
              <a:extLst>
                <a:ext uri="{FF2B5EF4-FFF2-40B4-BE49-F238E27FC236}">
                  <a16:creationId xmlns:a16="http://schemas.microsoft.com/office/drawing/2014/main" id="{5A2200BD-C8C8-4629-BF8C-35EFB34AF401}"/>
                </a:ext>
              </a:extLst>
            </p:cNvPr>
            <p:cNvSpPr/>
            <p:nvPr/>
          </p:nvSpPr>
          <p:spPr>
            <a:xfrm>
              <a:off x="12586675" y="1775950"/>
              <a:ext cx="116125" cy="216175"/>
            </a:xfrm>
            <a:custGeom>
              <a:avLst/>
              <a:gdLst/>
              <a:ahLst/>
              <a:cxnLst/>
              <a:rect l="l" t="t" r="r" b="b"/>
              <a:pathLst>
                <a:path w="4645" h="8647" extrusionOk="0">
                  <a:moveTo>
                    <a:pt x="1465" y="0"/>
                  </a:moveTo>
                  <a:cubicBezTo>
                    <a:pt x="1382" y="631"/>
                    <a:pt x="787" y="2203"/>
                    <a:pt x="620" y="2834"/>
                  </a:cubicBezTo>
                  <a:cubicBezTo>
                    <a:pt x="310" y="4001"/>
                    <a:pt x="1" y="5215"/>
                    <a:pt x="239" y="6370"/>
                  </a:cubicBezTo>
                  <a:cubicBezTo>
                    <a:pt x="489" y="7513"/>
                    <a:pt x="1465" y="8597"/>
                    <a:pt x="2751" y="8644"/>
                  </a:cubicBezTo>
                  <a:cubicBezTo>
                    <a:pt x="2783" y="8646"/>
                    <a:pt x="2816" y="8646"/>
                    <a:pt x="2848" y="8646"/>
                  </a:cubicBezTo>
                  <a:cubicBezTo>
                    <a:pt x="3077" y="8646"/>
                    <a:pt x="3304" y="8609"/>
                    <a:pt x="3513" y="8525"/>
                  </a:cubicBezTo>
                  <a:cubicBezTo>
                    <a:pt x="4442" y="8156"/>
                    <a:pt x="4644" y="7025"/>
                    <a:pt x="4489" y="6132"/>
                  </a:cubicBezTo>
                  <a:cubicBezTo>
                    <a:pt x="4275" y="4906"/>
                    <a:pt x="3632" y="3798"/>
                    <a:pt x="3013" y="2703"/>
                  </a:cubicBezTo>
                  <a:cubicBezTo>
                    <a:pt x="2501" y="1798"/>
                    <a:pt x="1977" y="893"/>
                    <a:pt x="146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31;p29">
              <a:extLst>
                <a:ext uri="{FF2B5EF4-FFF2-40B4-BE49-F238E27FC236}">
                  <a16:creationId xmlns:a16="http://schemas.microsoft.com/office/drawing/2014/main" id="{A3AE2371-6F95-40BB-9596-60012C2DE62C}"/>
                </a:ext>
              </a:extLst>
            </p:cNvPr>
            <p:cNvSpPr/>
            <p:nvPr/>
          </p:nvSpPr>
          <p:spPr>
            <a:xfrm>
              <a:off x="13052800" y="1745875"/>
              <a:ext cx="151850" cy="164125"/>
            </a:xfrm>
            <a:custGeom>
              <a:avLst/>
              <a:gdLst/>
              <a:ahLst/>
              <a:cxnLst/>
              <a:rect l="l" t="t" r="r" b="b"/>
              <a:pathLst>
                <a:path w="6074" h="6565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548"/>
                    <a:pt x="465" y="2072"/>
                    <a:pt x="620" y="2656"/>
                  </a:cubicBezTo>
                  <a:cubicBezTo>
                    <a:pt x="894" y="3727"/>
                    <a:pt x="1203" y="4823"/>
                    <a:pt x="1918" y="5632"/>
                  </a:cubicBezTo>
                  <a:cubicBezTo>
                    <a:pt x="2417" y="6188"/>
                    <a:pt x="3168" y="6565"/>
                    <a:pt x="3929" y="6565"/>
                  </a:cubicBezTo>
                  <a:cubicBezTo>
                    <a:pt x="4276" y="6565"/>
                    <a:pt x="4626" y="6486"/>
                    <a:pt x="4954" y="6311"/>
                  </a:cubicBezTo>
                  <a:cubicBezTo>
                    <a:pt x="5168" y="6204"/>
                    <a:pt x="5359" y="6061"/>
                    <a:pt x="5502" y="5882"/>
                  </a:cubicBezTo>
                  <a:cubicBezTo>
                    <a:pt x="6073" y="5156"/>
                    <a:pt x="5728" y="4168"/>
                    <a:pt x="5204" y="3525"/>
                  </a:cubicBezTo>
                  <a:cubicBezTo>
                    <a:pt x="4466" y="2644"/>
                    <a:pt x="3466" y="2049"/>
                    <a:pt x="2466" y="1465"/>
                  </a:cubicBezTo>
                  <a:cubicBezTo>
                    <a:pt x="1644" y="977"/>
                    <a:pt x="822" y="489"/>
                    <a:pt x="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32;p29">
              <a:extLst>
                <a:ext uri="{FF2B5EF4-FFF2-40B4-BE49-F238E27FC236}">
                  <a16:creationId xmlns:a16="http://schemas.microsoft.com/office/drawing/2014/main" id="{9861C6A0-E7A4-4976-87EB-6E9E53B9191D}"/>
                </a:ext>
              </a:extLst>
            </p:cNvPr>
            <p:cNvSpPr/>
            <p:nvPr/>
          </p:nvSpPr>
          <p:spPr>
            <a:xfrm>
              <a:off x="12241175" y="1193675"/>
              <a:ext cx="1163925" cy="1221150"/>
            </a:xfrm>
            <a:custGeom>
              <a:avLst/>
              <a:gdLst/>
              <a:ahLst/>
              <a:cxnLst/>
              <a:rect l="l" t="t" r="r" b="b"/>
              <a:pathLst>
                <a:path w="46557" h="48846" extrusionOk="0">
                  <a:moveTo>
                    <a:pt x="46396" y="0"/>
                  </a:moveTo>
                  <a:cubicBezTo>
                    <a:pt x="46345" y="0"/>
                    <a:pt x="46293" y="26"/>
                    <a:pt x="46265" y="86"/>
                  </a:cubicBezTo>
                  <a:cubicBezTo>
                    <a:pt x="42098" y="9206"/>
                    <a:pt x="32954" y="12790"/>
                    <a:pt x="24393" y="16707"/>
                  </a:cubicBezTo>
                  <a:cubicBezTo>
                    <a:pt x="22298" y="17671"/>
                    <a:pt x="20226" y="18684"/>
                    <a:pt x="18357" y="20041"/>
                  </a:cubicBezTo>
                  <a:cubicBezTo>
                    <a:pt x="16512" y="21362"/>
                    <a:pt x="14880" y="22970"/>
                    <a:pt x="13321" y="24625"/>
                  </a:cubicBezTo>
                  <a:cubicBezTo>
                    <a:pt x="10320" y="27804"/>
                    <a:pt x="7665" y="31304"/>
                    <a:pt x="5463" y="35078"/>
                  </a:cubicBezTo>
                  <a:cubicBezTo>
                    <a:pt x="3057" y="39198"/>
                    <a:pt x="807" y="43877"/>
                    <a:pt x="21" y="48616"/>
                  </a:cubicBezTo>
                  <a:cubicBezTo>
                    <a:pt x="1" y="48760"/>
                    <a:pt x="123" y="48845"/>
                    <a:pt x="244" y="48845"/>
                  </a:cubicBezTo>
                  <a:cubicBezTo>
                    <a:pt x="332" y="48845"/>
                    <a:pt x="420" y="48800"/>
                    <a:pt x="450" y="48699"/>
                  </a:cubicBezTo>
                  <a:cubicBezTo>
                    <a:pt x="1962" y="44306"/>
                    <a:pt x="3367" y="40067"/>
                    <a:pt x="5677" y="35995"/>
                  </a:cubicBezTo>
                  <a:cubicBezTo>
                    <a:pt x="7951" y="31995"/>
                    <a:pt x="10725" y="28280"/>
                    <a:pt x="13868" y="24922"/>
                  </a:cubicBezTo>
                  <a:cubicBezTo>
                    <a:pt x="15416" y="23267"/>
                    <a:pt x="17047" y="21660"/>
                    <a:pt x="18905" y="20338"/>
                  </a:cubicBezTo>
                  <a:cubicBezTo>
                    <a:pt x="21000" y="18838"/>
                    <a:pt x="23358" y="17779"/>
                    <a:pt x="25691" y="16731"/>
                  </a:cubicBezTo>
                  <a:cubicBezTo>
                    <a:pt x="29882" y="14838"/>
                    <a:pt x="34168" y="13052"/>
                    <a:pt x="37979" y="10456"/>
                  </a:cubicBezTo>
                  <a:cubicBezTo>
                    <a:pt x="41681" y="7932"/>
                    <a:pt x="45122" y="4515"/>
                    <a:pt x="46527" y="169"/>
                  </a:cubicBezTo>
                  <a:cubicBezTo>
                    <a:pt x="46556" y="67"/>
                    <a:pt x="46478" y="0"/>
                    <a:pt x="463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33;p29">
              <a:extLst>
                <a:ext uri="{FF2B5EF4-FFF2-40B4-BE49-F238E27FC236}">
                  <a16:creationId xmlns:a16="http://schemas.microsoft.com/office/drawing/2014/main" id="{7E869D51-6784-41DA-A5BD-15B1B8839E2B}"/>
                </a:ext>
              </a:extLst>
            </p:cNvPr>
            <p:cNvSpPr/>
            <p:nvPr/>
          </p:nvSpPr>
          <p:spPr>
            <a:xfrm>
              <a:off x="12121450" y="1970600"/>
              <a:ext cx="333100" cy="100400"/>
            </a:xfrm>
            <a:custGeom>
              <a:avLst/>
              <a:gdLst/>
              <a:ahLst/>
              <a:cxnLst/>
              <a:rect l="l" t="t" r="r" b="b"/>
              <a:pathLst>
                <a:path w="13324" h="4016" extrusionOk="0">
                  <a:moveTo>
                    <a:pt x="13228" y="1"/>
                  </a:moveTo>
                  <a:cubicBezTo>
                    <a:pt x="8751" y="120"/>
                    <a:pt x="4310" y="2144"/>
                    <a:pt x="179" y="3704"/>
                  </a:cubicBezTo>
                  <a:cubicBezTo>
                    <a:pt x="0" y="3767"/>
                    <a:pt x="100" y="4016"/>
                    <a:pt x="265" y="4016"/>
                  </a:cubicBezTo>
                  <a:cubicBezTo>
                    <a:pt x="287" y="4016"/>
                    <a:pt x="310" y="4011"/>
                    <a:pt x="334" y="4001"/>
                  </a:cubicBezTo>
                  <a:cubicBezTo>
                    <a:pt x="4584" y="2346"/>
                    <a:pt x="8739" y="941"/>
                    <a:pt x="13240" y="168"/>
                  </a:cubicBezTo>
                  <a:cubicBezTo>
                    <a:pt x="13323" y="156"/>
                    <a:pt x="13323" y="1"/>
                    <a:pt x="132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34;p29">
              <a:extLst>
                <a:ext uri="{FF2B5EF4-FFF2-40B4-BE49-F238E27FC236}">
                  <a16:creationId xmlns:a16="http://schemas.microsoft.com/office/drawing/2014/main" id="{3BBB946C-078F-4B30-9C81-5386106CCB14}"/>
                </a:ext>
              </a:extLst>
            </p:cNvPr>
            <p:cNvSpPr/>
            <p:nvPr/>
          </p:nvSpPr>
          <p:spPr>
            <a:xfrm>
              <a:off x="12455425" y="1962725"/>
              <a:ext cx="41100" cy="267675"/>
            </a:xfrm>
            <a:custGeom>
              <a:avLst/>
              <a:gdLst/>
              <a:ahLst/>
              <a:cxnLst/>
              <a:rect l="l" t="t" r="r" b="b"/>
              <a:pathLst>
                <a:path w="1644" h="10707" extrusionOk="0">
                  <a:moveTo>
                    <a:pt x="128" y="0"/>
                  </a:moveTo>
                  <a:cubicBezTo>
                    <a:pt x="65" y="0"/>
                    <a:pt x="0" y="39"/>
                    <a:pt x="0" y="114"/>
                  </a:cubicBezTo>
                  <a:cubicBezTo>
                    <a:pt x="0" y="1888"/>
                    <a:pt x="202" y="3662"/>
                    <a:pt x="417" y="5424"/>
                  </a:cubicBezTo>
                  <a:cubicBezTo>
                    <a:pt x="619" y="7126"/>
                    <a:pt x="726" y="9043"/>
                    <a:pt x="1381" y="10639"/>
                  </a:cubicBezTo>
                  <a:cubicBezTo>
                    <a:pt x="1400" y="10686"/>
                    <a:pt x="1443" y="10707"/>
                    <a:pt x="1489" y="10707"/>
                  </a:cubicBezTo>
                  <a:cubicBezTo>
                    <a:pt x="1557" y="10707"/>
                    <a:pt x="1631" y="10658"/>
                    <a:pt x="1631" y="10579"/>
                  </a:cubicBezTo>
                  <a:cubicBezTo>
                    <a:pt x="1643" y="8924"/>
                    <a:pt x="1155" y="7210"/>
                    <a:pt x="917" y="5567"/>
                  </a:cubicBezTo>
                  <a:cubicBezTo>
                    <a:pt x="655" y="3757"/>
                    <a:pt x="512" y="1923"/>
                    <a:pt x="250" y="102"/>
                  </a:cubicBezTo>
                  <a:cubicBezTo>
                    <a:pt x="244" y="33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35;p29">
              <a:extLst>
                <a:ext uri="{FF2B5EF4-FFF2-40B4-BE49-F238E27FC236}">
                  <a16:creationId xmlns:a16="http://schemas.microsoft.com/office/drawing/2014/main" id="{8AB9E654-0620-4BFF-ABCE-F2E893744166}"/>
                </a:ext>
              </a:extLst>
            </p:cNvPr>
            <p:cNvSpPr/>
            <p:nvPr/>
          </p:nvSpPr>
          <p:spPr>
            <a:xfrm>
              <a:off x="12135125" y="2178525"/>
              <a:ext cx="192375" cy="103025"/>
            </a:xfrm>
            <a:custGeom>
              <a:avLst/>
              <a:gdLst/>
              <a:ahLst/>
              <a:cxnLst/>
              <a:rect l="l" t="t" r="r" b="b"/>
              <a:pathLst>
                <a:path w="7695" h="4121" extrusionOk="0">
                  <a:moveTo>
                    <a:pt x="7547" y="0"/>
                  </a:moveTo>
                  <a:cubicBezTo>
                    <a:pt x="7536" y="0"/>
                    <a:pt x="7525" y="2"/>
                    <a:pt x="7514" y="6"/>
                  </a:cubicBezTo>
                  <a:cubicBezTo>
                    <a:pt x="6240" y="566"/>
                    <a:pt x="5061" y="1328"/>
                    <a:pt x="3835" y="1959"/>
                  </a:cubicBezTo>
                  <a:cubicBezTo>
                    <a:pt x="2596" y="2590"/>
                    <a:pt x="1334" y="3173"/>
                    <a:pt x="120" y="3852"/>
                  </a:cubicBezTo>
                  <a:cubicBezTo>
                    <a:pt x="1" y="3917"/>
                    <a:pt x="39" y="4120"/>
                    <a:pt x="173" y="4120"/>
                  </a:cubicBezTo>
                  <a:cubicBezTo>
                    <a:pt x="186" y="4120"/>
                    <a:pt x="200" y="4118"/>
                    <a:pt x="215" y="4114"/>
                  </a:cubicBezTo>
                  <a:cubicBezTo>
                    <a:pt x="2763" y="3281"/>
                    <a:pt x="5549" y="1911"/>
                    <a:pt x="7621" y="173"/>
                  </a:cubicBezTo>
                  <a:cubicBezTo>
                    <a:pt x="7695" y="110"/>
                    <a:pt x="7629" y="0"/>
                    <a:pt x="7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36;p29">
              <a:extLst>
                <a:ext uri="{FF2B5EF4-FFF2-40B4-BE49-F238E27FC236}">
                  <a16:creationId xmlns:a16="http://schemas.microsoft.com/office/drawing/2014/main" id="{B5293D2C-11E6-4927-8653-C2512929CC36}"/>
                </a:ext>
              </a:extLst>
            </p:cNvPr>
            <p:cNvSpPr/>
            <p:nvPr/>
          </p:nvSpPr>
          <p:spPr>
            <a:xfrm>
              <a:off x="12066975" y="1697100"/>
              <a:ext cx="617575" cy="62500"/>
            </a:xfrm>
            <a:custGeom>
              <a:avLst/>
              <a:gdLst/>
              <a:ahLst/>
              <a:cxnLst/>
              <a:rect l="l" t="t" r="r" b="b"/>
              <a:pathLst>
                <a:path w="24703" h="2500" extrusionOk="0">
                  <a:moveTo>
                    <a:pt x="19498" y="1"/>
                  </a:moveTo>
                  <a:cubicBezTo>
                    <a:pt x="17354" y="1"/>
                    <a:pt x="15197" y="310"/>
                    <a:pt x="13073" y="666"/>
                  </a:cubicBezTo>
                  <a:cubicBezTo>
                    <a:pt x="8958" y="1356"/>
                    <a:pt x="4992" y="1981"/>
                    <a:pt x="820" y="1981"/>
                  </a:cubicBezTo>
                  <a:cubicBezTo>
                    <a:pt x="599" y="1981"/>
                    <a:pt x="377" y="1979"/>
                    <a:pt x="155" y="1976"/>
                  </a:cubicBezTo>
                  <a:cubicBezTo>
                    <a:pt x="0" y="1976"/>
                    <a:pt x="0" y="2178"/>
                    <a:pt x="143" y="2214"/>
                  </a:cubicBezTo>
                  <a:cubicBezTo>
                    <a:pt x="1151" y="2416"/>
                    <a:pt x="2176" y="2499"/>
                    <a:pt x="3208" y="2499"/>
                  </a:cubicBezTo>
                  <a:cubicBezTo>
                    <a:pt x="6177" y="2499"/>
                    <a:pt x="9208" y="1812"/>
                    <a:pt x="12061" y="1309"/>
                  </a:cubicBezTo>
                  <a:cubicBezTo>
                    <a:pt x="14705" y="848"/>
                    <a:pt x="17348" y="469"/>
                    <a:pt x="19998" y="469"/>
                  </a:cubicBezTo>
                  <a:cubicBezTo>
                    <a:pt x="21525" y="469"/>
                    <a:pt x="23054" y="595"/>
                    <a:pt x="24587" y="904"/>
                  </a:cubicBezTo>
                  <a:cubicBezTo>
                    <a:pt x="24591" y="904"/>
                    <a:pt x="24594" y="905"/>
                    <a:pt x="24598" y="905"/>
                  </a:cubicBezTo>
                  <a:cubicBezTo>
                    <a:pt x="24684" y="905"/>
                    <a:pt x="24703" y="772"/>
                    <a:pt x="24623" y="737"/>
                  </a:cubicBezTo>
                  <a:cubicBezTo>
                    <a:pt x="22939" y="201"/>
                    <a:pt x="21223" y="1"/>
                    <a:pt x="194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37;p29">
              <a:extLst>
                <a:ext uri="{FF2B5EF4-FFF2-40B4-BE49-F238E27FC236}">
                  <a16:creationId xmlns:a16="http://schemas.microsoft.com/office/drawing/2014/main" id="{F427EC04-8417-41BE-A04F-C9E0E01C36B9}"/>
                </a:ext>
              </a:extLst>
            </p:cNvPr>
            <p:cNvSpPr/>
            <p:nvPr/>
          </p:nvSpPr>
          <p:spPr>
            <a:xfrm>
              <a:off x="12322375" y="1708950"/>
              <a:ext cx="134925" cy="123075"/>
            </a:xfrm>
            <a:custGeom>
              <a:avLst/>
              <a:gdLst/>
              <a:ahLst/>
              <a:cxnLst/>
              <a:rect l="l" t="t" r="r" b="b"/>
              <a:pathLst>
                <a:path w="5397" h="4923" extrusionOk="0">
                  <a:moveTo>
                    <a:pt x="5339" y="1"/>
                  </a:moveTo>
                  <a:cubicBezTo>
                    <a:pt x="5329" y="1"/>
                    <a:pt x="5319" y="5"/>
                    <a:pt x="5310" y="13"/>
                  </a:cubicBezTo>
                  <a:cubicBezTo>
                    <a:pt x="4643" y="525"/>
                    <a:pt x="4024" y="1097"/>
                    <a:pt x="3393" y="1668"/>
                  </a:cubicBezTo>
                  <a:cubicBezTo>
                    <a:pt x="2298" y="2656"/>
                    <a:pt x="1095" y="3597"/>
                    <a:pt x="95" y="4692"/>
                  </a:cubicBezTo>
                  <a:cubicBezTo>
                    <a:pt x="1" y="4796"/>
                    <a:pt x="79" y="4923"/>
                    <a:pt x="187" y="4923"/>
                  </a:cubicBezTo>
                  <a:cubicBezTo>
                    <a:pt x="214" y="4923"/>
                    <a:pt x="244" y="4914"/>
                    <a:pt x="274" y="4895"/>
                  </a:cubicBezTo>
                  <a:cubicBezTo>
                    <a:pt x="1524" y="4026"/>
                    <a:pt x="2596" y="2859"/>
                    <a:pt x="3691" y="1799"/>
                  </a:cubicBezTo>
                  <a:cubicBezTo>
                    <a:pt x="4274" y="1251"/>
                    <a:pt x="4858" y="680"/>
                    <a:pt x="5370" y="73"/>
                  </a:cubicBezTo>
                  <a:cubicBezTo>
                    <a:pt x="5397" y="37"/>
                    <a:pt x="5369" y="1"/>
                    <a:pt x="533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8;p29">
              <a:extLst>
                <a:ext uri="{FF2B5EF4-FFF2-40B4-BE49-F238E27FC236}">
                  <a16:creationId xmlns:a16="http://schemas.microsoft.com/office/drawing/2014/main" id="{1E5BE50A-9410-4BE2-BB73-2822D2439B56}"/>
                </a:ext>
              </a:extLst>
            </p:cNvPr>
            <p:cNvSpPr/>
            <p:nvPr/>
          </p:nvSpPr>
          <p:spPr>
            <a:xfrm>
              <a:off x="12492475" y="1587250"/>
              <a:ext cx="72550" cy="115775"/>
            </a:xfrm>
            <a:custGeom>
              <a:avLst/>
              <a:gdLst/>
              <a:ahLst/>
              <a:cxnLst/>
              <a:rect l="l" t="t" r="r" b="b"/>
              <a:pathLst>
                <a:path w="2902" h="4631" extrusionOk="0">
                  <a:moveTo>
                    <a:pt x="147" y="1"/>
                  </a:moveTo>
                  <a:cubicBezTo>
                    <a:pt x="73" y="1"/>
                    <a:pt x="0" y="53"/>
                    <a:pt x="30" y="143"/>
                  </a:cubicBezTo>
                  <a:cubicBezTo>
                    <a:pt x="578" y="1726"/>
                    <a:pt x="1566" y="3357"/>
                    <a:pt x="2697" y="4595"/>
                  </a:cubicBezTo>
                  <a:cubicBezTo>
                    <a:pt x="2719" y="4620"/>
                    <a:pt x="2744" y="4631"/>
                    <a:pt x="2769" y="4631"/>
                  </a:cubicBezTo>
                  <a:cubicBezTo>
                    <a:pt x="2839" y="4631"/>
                    <a:pt x="2902" y="4547"/>
                    <a:pt x="2840" y="4476"/>
                  </a:cubicBezTo>
                  <a:cubicBezTo>
                    <a:pt x="1757" y="3143"/>
                    <a:pt x="1126" y="1524"/>
                    <a:pt x="256" y="59"/>
                  </a:cubicBezTo>
                  <a:cubicBezTo>
                    <a:pt x="234" y="19"/>
                    <a:pt x="190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9;p29">
              <a:extLst>
                <a:ext uri="{FF2B5EF4-FFF2-40B4-BE49-F238E27FC236}">
                  <a16:creationId xmlns:a16="http://schemas.microsoft.com/office/drawing/2014/main" id="{550BF64F-A168-4113-8FFD-4F66CE8BD1C4}"/>
                </a:ext>
              </a:extLst>
            </p:cNvPr>
            <p:cNvSpPr/>
            <p:nvPr/>
          </p:nvSpPr>
          <p:spPr>
            <a:xfrm>
              <a:off x="12611975" y="1764250"/>
              <a:ext cx="28750" cy="169250"/>
            </a:xfrm>
            <a:custGeom>
              <a:avLst/>
              <a:gdLst/>
              <a:ahLst/>
              <a:cxnLst/>
              <a:rect l="l" t="t" r="r" b="b"/>
              <a:pathLst>
                <a:path w="1150" h="6770" extrusionOk="0">
                  <a:moveTo>
                    <a:pt x="510" y="0"/>
                  </a:moveTo>
                  <a:cubicBezTo>
                    <a:pt x="487" y="0"/>
                    <a:pt x="464" y="13"/>
                    <a:pt x="453" y="40"/>
                  </a:cubicBezTo>
                  <a:cubicBezTo>
                    <a:pt x="1" y="2016"/>
                    <a:pt x="358" y="4683"/>
                    <a:pt x="822" y="6648"/>
                  </a:cubicBezTo>
                  <a:cubicBezTo>
                    <a:pt x="840" y="6728"/>
                    <a:pt x="918" y="6770"/>
                    <a:pt x="993" y="6770"/>
                  </a:cubicBezTo>
                  <a:cubicBezTo>
                    <a:pt x="1073" y="6770"/>
                    <a:pt x="1150" y="6722"/>
                    <a:pt x="1144" y="6624"/>
                  </a:cubicBezTo>
                  <a:cubicBezTo>
                    <a:pt x="1084" y="5588"/>
                    <a:pt x="941" y="4564"/>
                    <a:pt x="858" y="3528"/>
                  </a:cubicBezTo>
                  <a:cubicBezTo>
                    <a:pt x="775" y="2385"/>
                    <a:pt x="834" y="1171"/>
                    <a:pt x="572" y="52"/>
                  </a:cubicBezTo>
                  <a:cubicBezTo>
                    <a:pt x="566" y="19"/>
                    <a:pt x="538" y="0"/>
                    <a:pt x="51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40;p29">
              <a:extLst>
                <a:ext uri="{FF2B5EF4-FFF2-40B4-BE49-F238E27FC236}">
                  <a16:creationId xmlns:a16="http://schemas.microsoft.com/office/drawing/2014/main" id="{B9B3592D-2FE8-4803-A01C-6DE3EF2C7D5E}"/>
                </a:ext>
              </a:extLst>
            </p:cNvPr>
            <p:cNvSpPr/>
            <p:nvPr/>
          </p:nvSpPr>
          <p:spPr>
            <a:xfrm>
              <a:off x="12858450" y="1533000"/>
              <a:ext cx="233375" cy="561675"/>
            </a:xfrm>
            <a:custGeom>
              <a:avLst/>
              <a:gdLst/>
              <a:ahLst/>
              <a:cxnLst/>
              <a:rect l="l" t="t" r="r" b="b"/>
              <a:pathLst>
                <a:path w="9335" h="22467" extrusionOk="0">
                  <a:moveTo>
                    <a:pt x="7524" y="0"/>
                  </a:moveTo>
                  <a:cubicBezTo>
                    <a:pt x="7422" y="0"/>
                    <a:pt x="7316" y="83"/>
                    <a:pt x="7346" y="205"/>
                  </a:cubicBezTo>
                  <a:cubicBezTo>
                    <a:pt x="7811" y="2217"/>
                    <a:pt x="8215" y="4051"/>
                    <a:pt x="8037" y="6134"/>
                  </a:cubicBezTo>
                  <a:cubicBezTo>
                    <a:pt x="7870" y="8159"/>
                    <a:pt x="7322" y="10147"/>
                    <a:pt x="6525" y="12016"/>
                  </a:cubicBezTo>
                  <a:cubicBezTo>
                    <a:pt x="4929" y="15779"/>
                    <a:pt x="2393" y="18993"/>
                    <a:pt x="60" y="22303"/>
                  </a:cubicBezTo>
                  <a:cubicBezTo>
                    <a:pt x="0" y="22388"/>
                    <a:pt x="67" y="22466"/>
                    <a:pt x="141" y="22466"/>
                  </a:cubicBezTo>
                  <a:cubicBezTo>
                    <a:pt x="171" y="22466"/>
                    <a:pt x="202" y="22453"/>
                    <a:pt x="226" y="22422"/>
                  </a:cubicBezTo>
                  <a:cubicBezTo>
                    <a:pt x="2977" y="19124"/>
                    <a:pt x="5620" y="15588"/>
                    <a:pt x="7191" y="11552"/>
                  </a:cubicBezTo>
                  <a:cubicBezTo>
                    <a:pt x="8525" y="8135"/>
                    <a:pt x="9335" y="3539"/>
                    <a:pt x="7668" y="86"/>
                  </a:cubicBezTo>
                  <a:cubicBezTo>
                    <a:pt x="7638" y="26"/>
                    <a:pt x="7582" y="0"/>
                    <a:pt x="7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41;p29">
              <a:extLst>
                <a:ext uri="{FF2B5EF4-FFF2-40B4-BE49-F238E27FC236}">
                  <a16:creationId xmlns:a16="http://schemas.microsoft.com/office/drawing/2014/main" id="{7C3C4AAA-8E5E-4DB6-927E-C732DDA1D55E}"/>
                </a:ext>
              </a:extLst>
            </p:cNvPr>
            <p:cNvSpPr/>
            <p:nvPr/>
          </p:nvSpPr>
          <p:spPr>
            <a:xfrm>
              <a:off x="12906625" y="1742225"/>
              <a:ext cx="155775" cy="88625"/>
            </a:xfrm>
            <a:custGeom>
              <a:avLst/>
              <a:gdLst/>
              <a:ahLst/>
              <a:cxnLst/>
              <a:rect l="l" t="t" r="r" b="b"/>
              <a:pathLst>
                <a:path w="6231" h="3545" extrusionOk="0">
                  <a:moveTo>
                    <a:pt x="6035" y="0"/>
                  </a:moveTo>
                  <a:cubicBezTo>
                    <a:pt x="6025" y="0"/>
                    <a:pt x="6014" y="1"/>
                    <a:pt x="6003" y="4"/>
                  </a:cubicBezTo>
                  <a:cubicBezTo>
                    <a:pt x="3812" y="480"/>
                    <a:pt x="1609" y="1683"/>
                    <a:pt x="85" y="3326"/>
                  </a:cubicBezTo>
                  <a:cubicBezTo>
                    <a:pt x="0" y="3420"/>
                    <a:pt x="73" y="3544"/>
                    <a:pt x="171" y="3544"/>
                  </a:cubicBezTo>
                  <a:cubicBezTo>
                    <a:pt x="197" y="3544"/>
                    <a:pt x="225" y="3536"/>
                    <a:pt x="252" y="3516"/>
                  </a:cubicBezTo>
                  <a:cubicBezTo>
                    <a:pt x="2145" y="2230"/>
                    <a:pt x="3991" y="1159"/>
                    <a:pt x="6098" y="266"/>
                  </a:cubicBezTo>
                  <a:cubicBezTo>
                    <a:pt x="6230" y="200"/>
                    <a:pt x="6168" y="0"/>
                    <a:pt x="60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42;p29">
              <a:extLst>
                <a:ext uri="{FF2B5EF4-FFF2-40B4-BE49-F238E27FC236}">
                  <a16:creationId xmlns:a16="http://schemas.microsoft.com/office/drawing/2014/main" id="{D70C91F0-095E-42B4-B9B2-C9F83AF5A42D}"/>
                </a:ext>
              </a:extLst>
            </p:cNvPr>
            <p:cNvSpPr/>
            <p:nvPr/>
          </p:nvSpPr>
          <p:spPr>
            <a:xfrm>
              <a:off x="13052275" y="1746150"/>
              <a:ext cx="75750" cy="97300"/>
            </a:xfrm>
            <a:custGeom>
              <a:avLst/>
              <a:gdLst/>
              <a:ahLst/>
              <a:cxnLst/>
              <a:rect l="l" t="t" r="r" b="b"/>
              <a:pathLst>
                <a:path w="3030" h="3892" extrusionOk="0">
                  <a:moveTo>
                    <a:pt x="200" y="1"/>
                  </a:moveTo>
                  <a:cubicBezTo>
                    <a:pt x="94" y="1"/>
                    <a:pt x="1" y="112"/>
                    <a:pt x="58" y="216"/>
                  </a:cubicBezTo>
                  <a:cubicBezTo>
                    <a:pt x="367" y="847"/>
                    <a:pt x="915" y="1323"/>
                    <a:pt x="1343" y="1859"/>
                  </a:cubicBezTo>
                  <a:cubicBezTo>
                    <a:pt x="1855" y="2478"/>
                    <a:pt x="2308" y="3121"/>
                    <a:pt x="2701" y="3812"/>
                  </a:cubicBezTo>
                  <a:cubicBezTo>
                    <a:pt x="2733" y="3868"/>
                    <a:pt x="2784" y="3891"/>
                    <a:pt x="2834" y="3891"/>
                  </a:cubicBezTo>
                  <a:cubicBezTo>
                    <a:pt x="2933" y="3891"/>
                    <a:pt x="3030" y="3799"/>
                    <a:pt x="2975" y="3681"/>
                  </a:cubicBezTo>
                  <a:cubicBezTo>
                    <a:pt x="2356" y="2430"/>
                    <a:pt x="1498" y="799"/>
                    <a:pt x="284" y="25"/>
                  </a:cubicBezTo>
                  <a:cubicBezTo>
                    <a:pt x="257" y="8"/>
                    <a:pt x="228" y="1"/>
                    <a:pt x="2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43;p29">
              <a:extLst>
                <a:ext uri="{FF2B5EF4-FFF2-40B4-BE49-F238E27FC236}">
                  <a16:creationId xmlns:a16="http://schemas.microsoft.com/office/drawing/2014/main" id="{F5274E0B-0383-4E20-B311-66EBF7768EFD}"/>
                </a:ext>
              </a:extLst>
            </p:cNvPr>
            <p:cNvSpPr/>
            <p:nvPr/>
          </p:nvSpPr>
          <p:spPr>
            <a:xfrm>
              <a:off x="12978700" y="2519775"/>
              <a:ext cx="316725" cy="147950"/>
            </a:xfrm>
            <a:custGeom>
              <a:avLst/>
              <a:gdLst/>
              <a:ahLst/>
              <a:cxnLst/>
              <a:rect l="l" t="t" r="r" b="b"/>
              <a:pathLst>
                <a:path w="12669" h="5918" extrusionOk="0">
                  <a:moveTo>
                    <a:pt x="6899" y="0"/>
                  </a:moveTo>
                  <a:cubicBezTo>
                    <a:pt x="2809" y="0"/>
                    <a:pt x="0" y="3573"/>
                    <a:pt x="0" y="3573"/>
                  </a:cubicBezTo>
                  <a:cubicBezTo>
                    <a:pt x="1865" y="5307"/>
                    <a:pt x="3736" y="5917"/>
                    <a:pt x="5445" y="5917"/>
                  </a:cubicBezTo>
                  <a:cubicBezTo>
                    <a:pt x="9512" y="5917"/>
                    <a:pt x="12669" y="2465"/>
                    <a:pt x="12669" y="2465"/>
                  </a:cubicBezTo>
                  <a:cubicBezTo>
                    <a:pt x="10593" y="641"/>
                    <a:pt x="8631" y="0"/>
                    <a:pt x="6899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44;p29">
              <a:extLst>
                <a:ext uri="{FF2B5EF4-FFF2-40B4-BE49-F238E27FC236}">
                  <a16:creationId xmlns:a16="http://schemas.microsoft.com/office/drawing/2014/main" id="{89EED6F3-4486-4B21-9BBF-93AA10E5B914}"/>
                </a:ext>
              </a:extLst>
            </p:cNvPr>
            <p:cNvSpPr/>
            <p:nvPr/>
          </p:nvSpPr>
          <p:spPr>
            <a:xfrm>
              <a:off x="12863800" y="2301600"/>
              <a:ext cx="311375" cy="305725"/>
            </a:xfrm>
            <a:custGeom>
              <a:avLst/>
              <a:gdLst/>
              <a:ahLst/>
              <a:cxnLst/>
              <a:rect l="l" t="t" r="r" b="b"/>
              <a:pathLst>
                <a:path w="12455" h="12229" extrusionOk="0">
                  <a:moveTo>
                    <a:pt x="8216" y="1"/>
                  </a:moveTo>
                  <a:cubicBezTo>
                    <a:pt x="0" y="4346"/>
                    <a:pt x="4751" y="12228"/>
                    <a:pt x="4751" y="12228"/>
                  </a:cubicBezTo>
                  <a:cubicBezTo>
                    <a:pt x="12454" y="8418"/>
                    <a:pt x="8216" y="1"/>
                    <a:pt x="8216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5;p29">
              <a:extLst>
                <a:ext uri="{FF2B5EF4-FFF2-40B4-BE49-F238E27FC236}">
                  <a16:creationId xmlns:a16="http://schemas.microsoft.com/office/drawing/2014/main" id="{915B66E6-6A43-4374-950D-A4E419C6C569}"/>
                </a:ext>
              </a:extLst>
            </p:cNvPr>
            <p:cNvSpPr/>
            <p:nvPr/>
          </p:nvSpPr>
          <p:spPr>
            <a:xfrm>
              <a:off x="12748600" y="2609775"/>
              <a:ext cx="235175" cy="216150"/>
            </a:xfrm>
            <a:custGeom>
              <a:avLst/>
              <a:gdLst/>
              <a:ahLst/>
              <a:cxnLst/>
              <a:rect l="l" t="t" r="r" b="b"/>
              <a:pathLst>
                <a:path w="9407" h="8646" extrusionOk="0">
                  <a:moveTo>
                    <a:pt x="8498" y="0"/>
                  </a:moveTo>
                  <a:cubicBezTo>
                    <a:pt x="123" y="0"/>
                    <a:pt x="1" y="8593"/>
                    <a:pt x="1" y="8593"/>
                  </a:cubicBezTo>
                  <a:cubicBezTo>
                    <a:pt x="364" y="8628"/>
                    <a:pt x="714" y="8645"/>
                    <a:pt x="1050" y="8645"/>
                  </a:cubicBezTo>
                  <a:cubicBezTo>
                    <a:pt x="8632" y="8645"/>
                    <a:pt x="9407" y="32"/>
                    <a:pt x="9407" y="32"/>
                  </a:cubicBezTo>
                  <a:cubicBezTo>
                    <a:pt x="9094" y="11"/>
                    <a:pt x="8791" y="0"/>
                    <a:pt x="8498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6;p29">
              <a:extLst>
                <a:ext uri="{FF2B5EF4-FFF2-40B4-BE49-F238E27FC236}">
                  <a16:creationId xmlns:a16="http://schemas.microsoft.com/office/drawing/2014/main" id="{51EC29C8-84B7-4F8D-AF6C-39F9FF37F1AA}"/>
                </a:ext>
              </a:extLst>
            </p:cNvPr>
            <p:cNvSpPr/>
            <p:nvPr/>
          </p:nvSpPr>
          <p:spPr>
            <a:xfrm>
              <a:off x="12901600" y="2604925"/>
              <a:ext cx="297075" cy="292900"/>
            </a:xfrm>
            <a:custGeom>
              <a:avLst/>
              <a:gdLst/>
              <a:ahLst/>
              <a:cxnLst/>
              <a:rect l="l" t="t" r="r" b="b"/>
              <a:pathLst>
                <a:path w="11883" h="11716" extrusionOk="0">
                  <a:moveTo>
                    <a:pt x="3072" y="0"/>
                  </a:moveTo>
                  <a:lnTo>
                    <a:pt x="3072" y="0"/>
                  </a:lnTo>
                  <a:cubicBezTo>
                    <a:pt x="1" y="8763"/>
                    <a:pt x="8823" y="11716"/>
                    <a:pt x="8823" y="11716"/>
                  </a:cubicBezTo>
                  <a:cubicBezTo>
                    <a:pt x="11883" y="3679"/>
                    <a:pt x="3073" y="0"/>
                    <a:pt x="3072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7;p29">
              <a:extLst>
                <a:ext uri="{FF2B5EF4-FFF2-40B4-BE49-F238E27FC236}">
                  <a16:creationId xmlns:a16="http://schemas.microsoft.com/office/drawing/2014/main" id="{E88F9F76-B0F0-43B4-97FC-FEB4FAFBCA1E}"/>
                </a:ext>
              </a:extLst>
            </p:cNvPr>
            <p:cNvSpPr/>
            <p:nvPr/>
          </p:nvSpPr>
          <p:spPr>
            <a:xfrm>
              <a:off x="12712000" y="2447875"/>
              <a:ext cx="275050" cy="174025"/>
            </a:xfrm>
            <a:custGeom>
              <a:avLst/>
              <a:gdLst/>
              <a:ahLst/>
              <a:cxnLst/>
              <a:rect l="l" t="t" r="r" b="b"/>
              <a:pathLst>
                <a:path w="11002" h="6961" extrusionOk="0">
                  <a:moveTo>
                    <a:pt x="2842" y="1"/>
                  </a:moveTo>
                  <a:cubicBezTo>
                    <a:pt x="1209" y="1"/>
                    <a:pt x="0" y="365"/>
                    <a:pt x="0" y="365"/>
                  </a:cubicBezTo>
                  <a:cubicBezTo>
                    <a:pt x="1206" y="6038"/>
                    <a:pt x="5796" y="6960"/>
                    <a:pt x="8652" y="6960"/>
                  </a:cubicBezTo>
                  <a:cubicBezTo>
                    <a:pt x="10028" y="6960"/>
                    <a:pt x="11002" y="6746"/>
                    <a:pt x="11002" y="6746"/>
                  </a:cubicBezTo>
                  <a:cubicBezTo>
                    <a:pt x="9629" y="1054"/>
                    <a:pt x="5621" y="1"/>
                    <a:pt x="2842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8;p29">
              <a:extLst>
                <a:ext uri="{FF2B5EF4-FFF2-40B4-BE49-F238E27FC236}">
                  <a16:creationId xmlns:a16="http://schemas.microsoft.com/office/drawing/2014/main" id="{8692A0B3-BBD5-48AF-B8C2-E72DA70B87EE}"/>
                </a:ext>
              </a:extLst>
            </p:cNvPr>
            <p:cNvSpPr/>
            <p:nvPr/>
          </p:nvSpPr>
          <p:spPr>
            <a:xfrm>
              <a:off x="13159850" y="2623200"/>
              <a:ext cx="16600" cy="11425"/>
            </a:xfrm>
            <a:custGeom>
              <a:avLst/>
              <a:gdLst/>
              <a:ahLst/>
              <a:cxnLst/>
              <a:rect l="l" t="t" r="r" b="b"/>
              <a:pathLst>
                <a:path w="664" h="457" extrusionOk="0">
                  <a:moveTo>
                    <a:pt x="117" y="1"/>
                  </a:moveTo>
                  <a:cubicBezTo>
                    <a:pt x="49" y="1"/>
                    <a:pt x="1" y="100"/>
                    <a:pt x="53" y="162"/>
                  </a:cubicBezTo>
                  <a:cubicBezTo>
                    <a:pt x="172" y="269"/>
                    <a:pt x="315" y="353"/>
                    <a:pt x="446" y="436"/>
                  </a:cubicBezTo>
                  <a:cubicBezTo>
                    <a:pt x="466" y="450"/>
                    <a:pt x="487" y="457"/>
                    <a:pt x="506" y="457"/>
                  </a:cubicBezTo>
                  <a:cubicBezTo>
                    <a:pt x="599" y="457"/>
                    <a:pt x="663" y="314"/>
                    <a:pt x="565" y="245"/>
                  </a:cubicBezTo>
                  <a:cubicBezTo>
                    <a:pt x="434" y="162"/>
                    <a:pt x="303" y="67"/>
                    <a:pt x="148" y="7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9;p29">
              <a:extLst>
                <a:ext uri="{FF2B5EF4-FFF2-40B4-BE49-F238E27FC236}">
                  <a16:creationId xmlns:a16="http://schemas.microsoft.com/office/drawing/2014/main" id="{1A355F05-1E7A-41E7-AE96-1F3EFED2F49E}"/>
                </a:ext>
              </a:extLst>
            </p:cNvPr>
            <p:cNvSpPr/>
            <p:nvPr/>
          </p:nvSpPr>
          <p:spPr>
            <a:xfrm>
              <a:off x="13194950" y="2544900"/>
              <a:ext cx="16050" cy="16900"/>
            </a:xfrm>
            <a:custGeom>
              <a:avLst/>
              <a:gdLst/>
              <a:ahLst/>
              <a:cxnLst/>
              <a:rect l="l" t="t" r="r" b="b"/>
              <a:pathLst>
                <a:path w="642" h="676" extrusionOk="0">
                  <a:moveTo>
                    <a:pt x="509" y="0"/>
                  </a:moveTo>
                  <a:cubicBezTo>
                    <a:pt x="488" y="0"/>
                    <a:pt x="466" y="10"/>
                    <a:pt x="447" y="32"/>
                  </a:cubicBezTo>
                  <a:cubicBezTo>
                    <a:pt x="304" y="198"/>
                    <a:pt x="125" y="353"/>
                    <a:pt x="30" y="556"/>
                  </a:cubicBezTo>
                  <a:cubicBezTo>
                    <a:pt x="1" y="604"/>
                    <a:pt x="35" y="676"/>
                    <a:pt x="86" y="676"/>
                  </a:cubicBezTo>
                  <a:cubicBezTo>
                    <a:pt x="99" y="676"/>
                    <a:pt x="112" y="672"/>
                    <a:pt x="125" y="663"/>
                  </a:cubicBezTo>
                  <a:cubicBezTo>
                    <a:pt x="304" y="532"/>
                    <a:pt x="435" y="341"/>
                    <a:pt x="578" y="175"/>
                  </a:cubicBezTo>
                  <a:cubicBezTo>
                    <a:pt x="642" y="101"/>
                    <a:pt x="579" y="0"/>
                    <a:pt x="50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0;p29">
              <a:extLst>
                <a:ext uri="{FF2B5EF4-FFF2-40B4-BE49-F238E27FC236}">
                  <a16:creationId xmlns:a16="http://schemas.microsoft.com/office/drawing/2014/main" id="{A9675D48-B3B9-4721-ADB9-4499C5733543}"/>
                </a:ext>
              </a:extLst>
            </p:cNvPr>
            <p:cNvSpPr/>
            <p:nvPr/>
          </p:nvSpPr>
          <p:spPr>
            <a:xfrm>
              <a:off x="13242625" y="2600300"/>
              <a:ext cx="17300" cy="9950"/>
            </a:xfrm>
            <a:custGeom>
              <a:avLst/>
              <a:gdLst/>
              <a:ahLst/>
              <a:cxnLst/>
              <a:rect l="l" t="t" r="r" b="b"/>
              <a:pathLst>
                <a:path w="692" h="398" extrusionOk="0">
                  <a:moveTo>
                    <a:pt x="104" y="0"/>
                  </a:moveTo>
                  <a:cubicBezTo>
                    <a:pt x="30" y="0"/>
                    <a:pt x="1" y="107"/>
                    <a:pt x="64" y="149"/>
                  </a:cubicBezTo>
                  <a:cubicBezTo>
                    <a:pt x="195" y="257"/>
                    <a:pt x="361" y="316"/>
                    <a:pt x="504" y="387"/>
                  </a:cubicBezTo>
                  <a:cubicBezTo>
                    <a:pt x="519" y="394"/>
                    <a:pt x="534" y="397"/>
                    <a:pt x="548" y="397"/>
                  </a:cubicBezTo>
                  <a:cubicBezTo>
                    <a:pt x="634" y="397"/>
                    <a:pt x="692" y="284"/>
                    <a:pt x="599" y="233"/>
                  </a:cubicBezTo>
                  <a:cubicBezTo>
                    <a:pt x="457" y="149"/>
                    <a:pt x="302" y="54"/>
                    <a:pt x="135" y="6"/>
                  </a:cubicBezTo>
                  <a:cubicBezTo>
                    <a:pt x="124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1;p29">
              <a:extLst>
                <a:ext uri="{FF2B5EF4-FFF2-40B4-BE49-F238E27FC236}">
                  <a16:creationId xmlns:a16="http://schemas.microsoft.com/office/drawing/2014/main" id="{6A402B6D-1293-4AA0-83D6-133B8D00D549}"/>
                </a:ext>
              </a:extLst>
            </p:cNvPr>
            <p:cNvSpPr/>
            <p:nvPr/>
          </p:nvSpPr>
          <p:spPr>
            <a:xfrm>
              <a:off x="13247175" y="2563350"/>
              <a:ext cx="11100" cy="5325"/>
            </a:xfrm>
            <a:custGeom>
              <a:avLst/>
              <a:gdLst/>
              <a:ahLst/>
              <a:cxnLst/>
              <a:rect l="l" t="t" r="r" b="b"/>
              <a:pathLst>
                <a:path w="444" h="213" extrusionOk="0">
                  <a:moveTo>
                    <a:pt x="351" y="1"/>
                  </a:moveTo>
                  <a:cubicBezTo>
                    <a:pt x="342" y="1"/>
                    <a:pt x="332" y="3"/>
                    <a:pt x="322" y="8"/>
                  </a:cubicBezTo>
                  <a:cubicBezTo>
                    <a:pt x="239" y="56"/>
                    <a:pt x="167" y="80"/>
                    <a:pt x="72" y="91"/>
                  </a:cubicBezTo>
                  <a:cubicBezTo>
                    <a:pt x="1" y="115"/>
                    <a:pt x="25" y="211"/>
                    <a:pt x="84" y="211"/>
                  </a:cubicBezTo>
                  <a:cubicBezTo>
                    <a:pt x="99" y="212"/>
                    <a:pt x="114" y="213"/>
                    <a:pt x="128" y="213"/>
                  </a:cubicBezTo>
                  <a:cubicBezTo>
                    <a:pt x="225" y="213"/>
                    <a:pt x="299" y="179"/>
                    <a:pt x="382" y="127"/>
                  </a:cubicBezTo>
                  <a:cubicBezTo>
                    <a:pt x="443" y="86"/>
                    <a:pt x="408" y="1"/>
                    <a:pt x="35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2;p29">
              <a:extLst>
                <a:ext uri="{FF2B5EF4-FFF2-40B4-BE49-F238E27FC236}">
                  <a16:creationId xmlns:a16="http://schemas.microsoft.com/office/drawing/2014/main" id="{0489A118-6C5C-4737-82B8-C2FF2DBA99AC}"/>
                </a:ext>
              </a:extLst>
            </p:cNvPr>
            <p:cNvSpPr/>
            <p:nvPr/>
          </p:nvSpPr>
          <p:spPr>
            <a:xfrm>
              <a:off x="13119375" y="2606275"/>
              <a:ext cx="22950" cy="15075"/>
            </a:xfrm>
            <a:custGeom>
              <a:avLst/>
              <a:gdLst/>
              <a:ahLst/>
              <a:cxnLst/>
              <a:rect l="l" t="t" r="r" b="b"/>
              <a:pathLst>
                <a:path w="918" h="603" extrusionOk="0">
                  <a:moveTo>
                    <a:pt x="59" y="0"/>
                  </a:moveTo>
                  <a:cubicBezTo>
                    <a:pt x="28" y="0"/>
                    <a:pt x="1" y="47"/>
                    <a:pt x="41" y="77"/>
                  </a:cubicBezTo>
                  <a:cubicBezTo>
                    <a:pt x="303" y="256"/>
                    <a:pt x="565" y="446"/>
                    <a:pt x="850" y="601"/>
                  </a:cubicBezTo>
                  <a:cubicBezTo>
                    <a:pt x="854" y="602"/>
                    <a:pt x="858" y="603"/>
                    <a:pt x="862" y="603"/>
                  </a:cubicBezTo>
                  <a:cubicBezTo>
                    <a:pt x="893" y="603"/>
                    <a:pt x="918" y="563"/>
                    <a:pt x="886" y="541"/>
                  </a:cubicBezTo>
                  <a:cubicBezTo>
                    <a:pt x="636" y="339"/>
                    <a:pt x="362" y="172"/>
                    <a:pt x="76" y="6"/>
                  </a:cubicBezTo>
                  <a:cubicBezTo>
                    <a:pt x="71" y="2"/>
                    <a:pt x="65" y="0"/>
                    <a:pt x="5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53;p29">
              <a:extLst>
                <a:ext uri="{FF2B5EF4-FFF2-40B4-BE49-F238E27FC236}">
                  <a16:creationId xmlns:a16="http://schemas.microsoft.com/office/drawing/2014/main" id="{EB7FC9F4-58F8-4D42-91DD-EC73E965D125}"/>
                </a:ext>
              </a:extLst>
            </p:cNvPr>
            <p:cNvSpPr/>
            <p:nvPr/>
          </p:nvSpPr>
          <p:spPr>
            <a:xfrm>
              <a:off x="13115525" y="2634475"/>
              <a:ext cx="19200" cy="14525"/>
            </a:xfrm>
            <a:custGeom>
              <a:avLst/>
              <a:gdLst/>
              <a:ahLst/>
              <a:cxnLst/>
              <a:rect l="l" t="t" r="r" b="b"/>
              <a:pathLst>
                <a:path w="768" h="581" extrusionOk="0">
                  <a:moveTo>
                    <a:pt x="86" y="0"/>
                  </a:moveTo>
                  <a:cubicBezTo>
                    <a:pt x="43" y="0"/>
                    <a:pt x="0" y="64"/>
                    <a:pt x="40" y="104"/>
                  </a:cubicBezTo>
                  <a:cubicBezTo>
                    <a:pt x="230" y="271"/>
                    <a:pt x="445" y="414"/>
                    <a:pt x="659" y="568"/>
                  </a:cubicBezTo>
                  <a:cubicBezTo>
                    <a:pt x="669" y="577"/>
                    <a:pt x="680" y="580"/>
                    <a:pt x="690" y="580"/>
                  </a:cubicBezTo>
                  <a:cubicBezTo>
                    <a:pt x="736" y="580"/>
                    <a:pt x="768" y="500"/>
                    <a:pt x="719" y="461"/>
                  </a:cubicBezTo>
                  <a:cubicBezTo>
                    <a:pt x="528" y="306"/>
                    <a:pt x="326" y="140"/>
                    <a:pt x="111" y="9"/>
                  </a:cubicBezTo>
                  <a:cubicBezTo>
                    <a:pt x="103" y="3"/>
                    <a:pt x="95" y="0"/>
                    <a:pt x="8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54;p29">
              <a:extLst>
                <a:ext uri="{FF2B5EF4-FFF2-40B4-BE49-F238E27FC236}">
                  <a16:creationId xmlns:a16="http://schemas.microsoft.com/office/drawing/2014/main" id="{D1F5BACF-ABD1-4980-8481-24F0A48A8935}"/>
                </a:ext>
              </a:extLst>
            </p:cNvPr>
            <p:cNvSpPr/>
            <p:nvPr/>
          </p:nvSpPr>
          <p:spPr>
            <a:xfrm>
              <a:off x="13167575" y="2605725"/>
              <a:ext cx="22850" cy="14350"/>
            </a:xfrm>
            <a:custGeom>
              <a:avLst/>
              <a:gdLst/>
              <a:ahLst/>
              <a:cxnLst/>
              <a:rect l="l" t="t" r="r" b="b"/>
              <a:pathLst>
                <a:path w="914" h="574" extrusionOk="0">
                  <a:moveTo>
                    <a:pt x="79" y="0"/>
                  </a:moveTo>
                  <a:cubicBezTo>
                    <a:pt x="23" y="0"/>
                    <a:pt x="0" y="79"/>
                    <a:pt x="53" y="111"/>
                  </a:cubicBezTo>
                  <a:cubicBezTo>
                    <a:pt x="291" y="278"/>
                    <a:pt x="577" y="397"/>
                    <a:pt x="827" y="563"/>
                  </a:cubicBezTo>
                  <a:cubicBezTo>
                    <a:pt x="836" y="570"/>
                    <a:pt x="845" y="573"/>
                    <a:pt x="854" y="573"/>
                  </a:cubicBezTo>
                  <a:cubicBezTo>
                    <a:pt x="890" y="573"/>
                    <a:pt x="913" y="521"/>
                    <a:pt x="875" y="492"/>
                  </a:cubicBezTo>
                  <a:cubicBezTo>
                    <a:pt x="649" y="301"/>
                    <a:pt x="387" y="99"/>
                    <a:pt x="101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55;p29">
              <a:extLst>
                <a:ext uri="{FF2B5EF4-FFF2-40B4-BE49-F238E27FC236}">
                  <a16:creationId xmlns:a16="http://schemas.microsoft.com/office/drawing/2014/main" id="{7F01B98A-2EB2-443C-8DD7-028C121B956B}"/>
                </a:ext>
              </a:extLst>
            </p:cNvPr>
            <p:cNvSpPr/>
            <p:nvPr/>
          </p:nvSpPr>
          <p:spPr>
            <a:xfrm>
              <a:off x="13204550" y="2596450"/>
              <a:ext cx="25225" cy="16375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42" y="0"/>
                  </a:moveTo>
                  <a:cubicBezTo>
                    <a:pt x="68" y="0"/>
                    <a:pt x="0" y="119"/>
                    <a:pt x="75" y="172"/>
                  </a:cubicBezTo>
                  <a:cubicBezTo>
                    <a:pt x="277" y="375"/>
                    <a:pt x="563" y="494"/>
                    <a:pt x="813" y="637"/>
                  </a:cubicBezTo>
                  <a:cubicBezTo>
                    <a:pt x="831" y="649"/>
                    <a:pt x="849" y="654"/>
                    <a:pt x="866" y="654"/>
                  </a:cubicBezTo>
                  <a:cubicBezTo>
                    <a:pt x="950" y="654"/>
                    <a:pt x="1009" y="529"/>
                    <a:pt x="920" y="470"/>
                  </a:cubicBezTo>
                  <a:cubicBezTo>
                    <a:pt x="682" y="315"/>
                    <a:pt x="444" y="113"/>
                    <a:pt x="170" y="6"/>
                  </a:cubicBezTo>
                  <a:cubicBezTo>
                    <a:pt x="161" y="2"/>
                    <a:pt x="152" y="0"/>
                    <a:pt x="14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56;p29">
              <a:extLst>
                <a:ext uri="{FF2B5EF4-FFF2-40B4-BE49-F238E27FC236}">
                  <a16:creationId xmlns:a16="http://schemas.microsoft.com/office/drawing/2014/main" id="{EFC9E183-AF67-4E46-B0AC-261F84DEA261}"/>
                </a:ext>
              </a:extLst>
            </p:cNvPr>
            <p:cNvSpPr/>
            <p:nvPr/>
          </p:nvSpPr>
          <p:spPr>
            <a:xfrm>
              <a:off x="13164900" y="2552200"/>
              <a:ext cx="12975" cy="15875"/>
            </a:xfrm>
            <a:custGeom>
              <a:avLst/>
              <a:gdLst/>
              <a:ahLst/>
              <a:cxnLst/>
              <a:rect l="l" t="t" r="r" b="b"/>
              <a:pathLst>
                <a:path w="519" h="635" extrusionOk="0">
                  <a:moveTo>
                    <a:pt x="446" y="1"/>
                  </a:moveTo>
                  <a:cubicBezTo>
                    <a:pt x="429" y="1"/>
                    <a:pt x="412" y="8"/>
                    <a:pt x="398" y="25"/>
                  </a:cubicBezTo>
                  <a:cubicBezTo>
                    <a:pt x="256" y="192"/>
                    <a:pt x="77" y="347"/>
                    <a:pt x="17" y="549"/>
                  </a:cubicBezTo>
                  <a:cubicBezTo>
                    <a:pt x="0" y="602"/>
                    <a:pt x="40" y="635"/>
                    <a:pt x="81" y="635"/>
                  </a:cubicBezTo>
                  <a:cubicBezTo>
                    <a:pt x="97" y="635"/>
                    <a:pt x="112" y="630"/>
                    <a:pt x="125" y="621"/>
                  </a:cubicBezTo>
                  <a:cubicBezTo>
                    <a:pt x="291" y="490"/>
                    <a:pt x="387" y="264"/>
                    <a:pt x="494" y="85"/>
                  </a:cubicBezTo>
                  <a:cubicBezTo>
                    <a:pt x="519" y="43"/>
                    <a:pt x="485" y="1"/>
                    <a:pt x="4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57;p29">
              <a:extLst>
                <a:ext uri="{FF2B5EF4-FFF2-40B4-BE49-F238E27FC236}">
                  <a16:creationId xmlns:a16="http://schemas.microsoft.com/office/drawing/2014/main" id="{2DD7C429-B7D9-487F-AB13-498D08FDC3E4}"/>
                </a:ext>
              </a:extLst>
            </p:cNvPr>
            <p:cNvSpPr/>
            <p:nvPr/>
          </p:nvSpPr>
          <p:spPr>
            <a:xfrm>
              <a:off x="13023925" y="2789800"/>
              <a:ext cx="7475" cy="16200"/>
            </a:xfrm>
            <a:custGeom>
              <a:avLst/>
              <a:gdLst/>
              <a:ahLst/>
              <a:cxnLst/>
              <a:rect l="l" t="t" r="r" b="b"/>
              <a:pathLst>
                <a:path w="299" h="648" extrusionOk="0">
                  <a:moveTo>
                    <a:pt x="203" y="1"/>
                  </a:moveTo>
                  <a:cubicBezTo>
                    <a:pt x="167" y="1"/>
                    <a:pt x="129" y="23"/>
                    <a:pt x="108" y="70"/>
                  </a:cubicBezTo>
                  <a:cubicBezTo>
                    <a:pt x="61" y="213"/>
                    <a:pt x="37" y="380"/>
                    <a:pt x="13" y="535"/>
                  </a:cubicBezTo>
                  <a:cubicBezTo>
                    <a:pt x="0" y="609"/>
                    <a:pt x="56" y="648"/>
                    <a:pt x="115" y="648"/>
                  </a:cubicBezTo>
                  <a:cubicBezTo>
                    <a:pt x="170" y="648"/>
                    <a:pt x="228" y="615"/>
                    <a:pt x="239" y="547"/>
                  </a:cubicBezTo>
                  <a:cubicBezTo>
                    <a:pt x="263" y="392"/>
                    <a:pt x="299" y="249"/>
                    <a:pt x="299" y="94"/>
                  </a:cubicBezTo>
                  <a:cubicBezTo>
                    <a:pt x="292" y="35"/>
                    <a:pt x="249" y="1"/>
                    <a:pt x="20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8;p29">
              <a:extLst>
                <a:ext uri="{FF2B5EF4-FFF2-40B4-BE49-F238E27FC236}">
                  <a16:creationId xmlns:a16="http://schemas.microsoft.com/office/drawing/2014/main" id="{D98739E6-1D4F-4B9E-9CC6-823E176E78AD}"/>
                </a:ext>
              </a:extLst>
            </p:cNvPr>
            <p:cNvSpPr/>
            <p:nvPr/>
          </p:nvSpPr>
          <p:spPr>
            <a:xfrm>
              <a:off x="13100425" y="2795425"/>
              <a:ext cx="21500" cy="9350"/>
            </a:xfrm>
            <a:custGeom>
              <a:avLst/>
              <a:gdLst/>
              <a:ahLst/>
              <a:cxnLst/>
              <a:rect l="l" t="t" r="r" b="b"/>
              <a:pathLst>
                <a:path w="860" h="374" extrusionOk="0">
                  <a:moveTo>
                    <a:pt x="108" y="0"/>
                  </a:moveTo>
                  <a:cubicBezTo>
                    <a:pt x="25" y="0"/>
                    <a:pt x="1" y="95"/>
                    <a:pt x="60" y="143"/>
                  </a:cubicBezTo>
                  <a:cubicBezTo>
                    <a:pt x="251" y="262"/>
                    <a:pt x="477" y="298"/>
                    <a:pt x="691" y="369"/>
                  </a:cubicBezTo>
                  <a:cubicBezTo>
                    <a:pt x="703" y="372"/>
                    <a:pt x="713" y="374"/>
                    <a:pt x="723" y="374"/>
                  </a:cubicBezTo>
                  <a:cubicBezTo>
                    <a:pt x="829" y="374"/>
                    <a:pt x="860" y="210"/>
                    <a:pt x="751" y="167"/>
                  </a:cubicBezTo>
                  <a:cubicBezTo>
                    <a:pt x="537" y="107"/>
                    <a:pt x="322" y="12"/>
                    <a:pt x="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9;p29">
              <a:extLst>
                <a:ext uri="{FF2B5EF4-FFF2-40B4-BE49-F238E27FC236}">
                  <a16:creationId xmlns:a16="http://schemas.microsoft.com/office/drawing/2014/main" id="{4A010610-F39F-461F-95D1-54A56DFD029F}"/>
                </a:ext>
              </a:extLst>
            </p:cNvPr>
            <p:cNvSpPr/>
            <p:nvPr/>
          </p:nvSpPr>
          <p:spPr>
            <a:xfrm>
              <a:off x="13079900" y="2856350"/>
              <a:ext cx="5675" cy="16825"/>
            </a:xfrm>
            <a:custGeom>
              <a:avLst/>
              <a:gdLst/>
              <a:ahLst/>
              <a:cxnLst/>
              <a:rect l="l" t="t" r="r" b="b"/>
              <a:pathLst>
                <a:path w="227" h="673" extrusionOk="0">
                  <a:moveTo>
                    <a:pt x="136" y="1"/>
                  </a:moveTo>
                  <a:cubicBezTo>
                    <a:pt x="99" y="1"/>
                    <a:pt x="60" y="22"/>
                    <a:pt x="48" y="63"/>
                  </a:cubicBezTo>
                  <a:cubicBezTo>
                    <a:pt x="0" y="230"/>
                    <a:pt x="12" y="409"/>
                    <a:pt x="0" y="587"/>
                  </a:cubicBezTo>
                  <a:cubicBezTo>
                    <a:pt x="0" y="642"/>
                    <a:pt x="47" y="672"/>
                    <a:pt x="93" y="672"/>
                  </a:cubicBezTo>
                  <a:cubicBezTo>
                    <a:pt x="137" y="672"/>
                    <a:pt x="179" y="645"/>
                    <a:pt x="179" y="587"/>
                  </a:cubicBezTo>
                  <a:cubicBezTo>
                    <a:pt x="203" y="409"/>
                    <a:pt x="227" y="242"/>
                    <a:pt x="215" y="63"/>
                  </a:cubicBezTo>
                  <a:cubicBezTo>
                    <a:pt x="209" y="22"/>
                    <a:pt x="173" y="1"/>
                    <a:pt x="13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0;p29">
              <a:extLst>
                <a:ext uri="{FF2B5EF4-FFF2-40B4-BE49-F238E27FC236}">
                  <a16:creationId xmlns:a16="http://schemas.microsoft.com/office/drawing/2014/main" id="{EF2BFDD5-E81D-4689-A7A1-6FF7CD3A7A94}"/>
                </a:ext>
              </a:extLst>
            </p:cNvPr>
            <p:cNvSpPr/>
            <p:nvPr/>
          </p:nvSpPr>
          <p:spPr>
            <a:xfrm>
              <a:off x="13115250" y="2846650"/>
              <a:ext cx="8475" cy="8325"/>
            </a:xfrm>
            <a:custGeom>
              <a:avLst/>
              <a:gdLst/>
              <a:ahLst/>
              <a:cxnLst/>
              <a:rect l="l" t="t" r="r" b="b"/>
              <a:pathLst>
                <a:path w="339" h="333" extrusionOk="0">
                  <a:moveTo>
                    <a:pt x="64" y="1"/>
                  </a:moveTo>
                  <a:cubicBezTo>
                    <a:pt x="30" y="1"/>
                    <a:pt x="1" y="27"/>
                    <a:pt x="15" y="70"/>
                  </a:cubicBezTo>
                  <a:cubicBezTo>
                    <a:pt x="51" y="189"/>
                    <a:pt x="110" y="249"/>
                    <a:pt x="218" y="320"/>
                  </a:cubicBezTo>
                  <a:cubicBezTo>
                    <a:pt x="230" y="329"/>
                    <a:pt x="242" y="332"/>
                    <a:pt x="253" y="332"/>
                  </a:cubicBezTo>
                  <a:cubicBezTo>
                    <a:pt x="306" y="332"/>
                    <a:pt x="338" y="253"/>
                    <a:pt x="289" y="213"/>
                  </a:cubicBezTo>
                  <a:cubicBezTo>
                    <a:pt x="218" y="166"/>
                    <a:pt x="170" y="94"/>
                    <a:pt x="122" y="35"/>
                  </a:cubicBezTo>
                  <a:cubicBezTo>
                    <a:pt x="108" y="11"/>
                    <a:pt x="85" y="1"/>
                    <a:pt x="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1;p29">
              <a:extLst>
                <a:ext uri="{FF2B5EF4-FFF2-40B4-BE49-F238E27FC236}">
                  <a16:creationId xmlns:a16="http://schemas.microsoft.com/office/drawing/2014/main" id="{3C55334D-8C90-470E-AC93-A0F40B68319E}"/>
                </a:ext>
              </a:extLst>
            </p:cNvPr>
            <p:cNvSpPr/>
            <p:nvPr/>
          </p:nvSpPr>
          <p:spPr>
            <a:xfrm>
              <a:off x="13024050" y="2745250"/>
              <a:ext cx="6150" cy="25725"/>
            </a:xfrm>
            <a:custGeom>
              <a:avLst/>
              <a:gdLst/>
              <a:ahLst/>
              <a:cxnLst/>
              <a:rect l="l" t="t" r="r" b="b"/>
              <a:pathLst>
                <a:path w="246" h="1029" extrusionOk="0">
                  <a:moveTo>
                    <a:pt x="202" y="0"/>
                  </a:moveTo>
                  <a:cubicBezTo>
                    <a:pt x="185" y="0"/>
                    <a:pt x="168" y="10"/>
                    <a:pt x="163" y="31"/>
                  </a:cubicBezTo>
                  <a:cubicBezTo>
                    <a:pt x="91" y="352"/>
                    <a:pt x="32" y="662"/>
                    <a:pt x="8" y="995"/>
                  </a:cubicBezTo>
                  <a:cubicBezTo>
                    <a:pt x="1" y="1016"/>
                    <a:pt x="18" y="1029"/>
                    <a:pt x="36" y="1029"/>
                  </a:cubicBezTo>
                  <a:cubicBezTo>
                    <a:pt x="49" y="1029"/>
                    <a:pt x="62" y="1022"/>
                    <a:pt x="67" y="1007"/>
                  </a:cubicBezTo>
                  <a:cubicBezTo>
                    <a:pt x="151" y="685"/>
                    <a:pt x="198" y="364"/>
                    <a:pt x="246" y="43"/>
                  </a:cubicBezTo>
                  <a:cubicBezTo>
                    <a:pt x="246" y="16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2;p29">
              <a:extLst>
                <a:ext uri="{FF2B5EF4-FFF2-40B4-BE49-F238E27FC236}">
                  <a16:creationId xmlns:a16="http://schemas.microsoft.com/office/drawing/2014/main" id="{286CB67F-E497-4780-BC1F-972D24A5F918}"/>
                </a:ext>
              </a:extLst>
            </p:cNvPr>
            <p:cNvSpPr/>
            <p:nvPr/>
          </p:nvSpPr>
          <p:spPr>
            <a:xfrm>
              <a:off x="12995175" y="2753350"/>
              <a:ext cx="7825" cy="21250"/>
            </a:xfrm>
            <a:custGeom>
              <a:avLst/>
              <a:gdLst/>
              <a:ahLst/>
              <a:cxnLst/>
              <a:rect l="l" t="t" r="r" b="b"/>
              <a:pathLst>
                <a:path w="313" h="850" extrusionOk="0">
                  <a:moveTo>
                    <a:pt x="253" y="1"/>
                  </a:moveTo>
                  <a:cubicBezTo>
                    <a:pt x="229" y="1"/>
                    <a:pt x="204" y="13"/>
                    <a:pt x="198" y="40"/>
                  </a:cubicBezTo>
                  <a:cubicBezTo>
                    <a:pt x="103" y="266"/>
                    <a:pt x="68" y="528"/>
                    <a:pt x="8" y="766"/>
                  </a:cubicBezTo>
                  <a:cubicBezTo>
                    <a:pt x="1" y="817"/>
                    <a:pt x="41" y="849"/>
                    <a:pt x="77" y="849"/>
                  </a:cubicBezTo>
                  <a:cubicBezTo>
                    <a:pt x="101" y="849"/>
                    <a:pt x="122" y="835"/>
                    <a:pt x="127" y="802"/>
                  </a:cubicBezTo>
                  <a:cubicBezTo>
                    <a:pt x="198" y="552"/>
                    <a:pt x="270" y="314"/>
                    <a:pt x="306" y="52"/>
                  </a:cubicBezTo>
                  <a:cubicBezTo>
                    <a:pt x="312" y="19"/>
                    <a:pt x="283" y="1"/>
                    <a:pt x="25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63;p29">
              <a:extLst>
                <a:ext uri="{FF2B5EF4-FFF2-40B4-BE49-F238E27FC236}">
                  <a16:creationId xmlns:a16="http://schemas.microsoft.com/office/drawing/2014/main" id="{80135AD5-268A-4178-8E1E-6B6FB6134CCD}"/>
                </a:ext>
              </a:extLst>
            </p:cNvPr>
            <p:cNvSpPr/>
            <p:nvPr/>
          </p:nvSpPr>
          <p:spPr>
            <a:xfrm>
              <a:off x="13044175" y="2789375"/>
              <a:ext cx="6575" cy="25075"/>
            </a:xfrm>
            <a:custGeom>
              <a:avLst/>
              <a:gdLst/>
              <a:ahLst/>
              <a:cxnLst/>
              <a:rect l="l" t="t" r="r" b="b"/>
              <a:pathLst>
                <a:path w="263" h="1003" extrusionOk="0">
                  <a:moveTo>
                    <a:pt x="162" y="0"/>
                  </a:moveTo>
                  <a:cubicBezTo>
                    <a:pt x="142" y="0"/>
                    <a:pt x="124" y="12"/>
                    <a:pt x="120" y="40"/>
                  </a:cubicBezTo>
                  <a:cubicBezTo>
                    <a:pt x="60" y="337"/>
                    <a:pt x="60" y="647"/>
                    <a:pt x="1" y="945"/>
                  </a:cubicBezTo>
                  <a:cubicBezTo>
                    <a:pt x="1" y="980"/>
                    <a:pt x="26" y="1003"/>
                    <a:pt x="52" y="1003"/>
                  </a:cubicBezTo>
                  <a:cubicBezTo>
                    <a:pt x="69" y="1003"/>
                    <a:pt x="86" y="992"/>
                    <a:pt x="96" y="968"/>
                  </a:cubicBezTo>
                  <a:cubicBezTo>
                    <a:pt x="167" y="683"/>
                    <a:pt x="263" y="361"/>
                    <a:pt x="239" y="63"/>
                  </a:cubicBezTo>
                  <a:cubicBezTo>
                    <a:pt x="232" y="27"/>
                    <a:pt x="194" y="0"/>
                    <a:pt x="16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64;p29">
              <a:extLst>
                <a:ext uri="{FF2B5EF4-FFF2-40B4-BE49-F238E27FC236}">
                  <a16:creationId xmlns:a16="http://schemas.microsoft.com/office/drawing/2014/main" id="{588EE98C-6CBD-441B-B042-73395E54D5D5}"/>
                </a:ext>
              </a:extLst>
            </p:cNvPr>
            <p:cNvSpPr/>
            <p:nvPr/>
          </p:nvSpPr>
          <p:spPr>
            <a:xfrm>
              <a:off x="13065425" y="2820500"/>
              <a:ext cx="8850" cy="25975"/>
            </a:xfrm>
            <a:custGeom>
              <a:avLst/>
              <a:gdLst/>
              <a:ahLst/>
              <a:cxnLst/>
              <a:rect l="l" t="t" r="r" b="b"/>
              <a:pathLst>
                <a:path w="354" h="1039" extrusionOk="0">
                  <a:moveTo>
                    <a:pt x="230" y="0"/>
                  </a:moveTo>
                  <a:cubicBezTo>
                    <a:pt x="192" y="0"/>
                    <a:pt x="154" y="22"/>
                    <a:pt x="139" y="69"/>
                  </a:cubicBezTo>
                  <a:cubicBezTo>
                    <a:pt x="44" y="342"/>
                    <a:pt x="44" y="652"/>
                    <a:pt x="8" y="938"/>
                  </a:cubicBezTo>
                  <a:cubicBezTo>
                    <a:pt x="1" y="1000"/>
                    <a:pt x="62" y="1038"/>
                    <a:pt x="120" y="1038"/>
                  </a:cubicBezTo>
                  <a:cubicBezTo>
                    <a:pt x="161" y="1038"/>
                    <a:pt x="200" y="1018"/>
                    <a:pt x="210" y="973"/>
                  </a:cubicBezTo>
                  <a:cubicBezTo>
                    <a:pt x="258" y="688"/>
                    <a:pt x="353" y="390"/>
                    <a:pt x="329" y="104"/>
                  </a:cubicBezTo>
                  <a:cubicBezTo>
                    <a:pt x="329" y="37"/>
                    <a:pt x="280" y="0"/>
                    <a:pt x="2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65;p29">
              <a:extLst>
                <a:ext uri="{FF2B5EF4-FFF2-40B4-BE49-F238E27FC236}">
                  <a16:creationId xmlns:a16="http://schemas.microsoft.com/office/drawing/2014/main" id="{299B6E26-8EFE-4675-820E-C9A5821CBD70}"/>
                </a:ext>
              </a:extLst>
            </p:cNvPr>
            <p:cNvSpPr/>
            <p:nvPr/>
          </p:nvSpPr>
          <p:spPr>
            <a:xfrm>
              <a:off x="13082875" y="2770325"/>
              <a:ext cx="19375" cy="6650"/>
            </a:xfrm>
            <a:custGeom>
              <a:avLst/>
              <a:gdLst/>
              <a:ahLst/>
              <a:cxnLst/>
              <a:rect l="l" t="t" r="r" b="b"/>
              <a:pathLst>
                <a:path w="775" h="266" extrusionOk="0">
                  <a:moveTo>
                    <a:pt x="126" y="1"/>
                  </a:moveTo>
                  <a:cubicBezTo>
                    <a:pt x="104" y="1"/>
                    <a:pt x="82" y="2"/>
                    <a:pt x="60" y="4"/>
                  </a:cubicBezTo>
                  <a:cubicBezTo>
                    <a:pt x="0" y="16"/>
                    <a:pt x="0" y="99"/>
                    <a:pt x="36" y="123"/>
                  </a:cubicBezTo>
                  <a:cubicBezTo>
                    <a:pt x="227" y="242"/>
                    <a:pt x="477" y="230"/>
                    <a:pt x="691" y="266"/>
                  </a:cubicBezTo>
                  <a:cubicBezTo>
                    <a:pt x="762" y="266"/>
                    <a:pt x="774" y="171"/>
                    <a:pt x="715" y="147"/>
                  </a:cubicBezTo>
                  <a:cubicBezTo>
                    <a:pt x="521" y="93"/>
                    <a:pt x="328" y="1"/>
                    <a:pt x="1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66;p29">
              <a:extLst>
                <a:ext uri="{FF2B5EF4-FFF2-40B4-BE49-F238E27FC236}">
                  <a16:creationId xmlns:a16="http://schemas.microsoft.com/office/drawing/2014/main" id="{B990B654-CA96-4019-BD7B-B7C276CAF142}"/>
                </a:ext>
              </a:extLst>
            </p:cNvPr>
            <p:cNvSpPr/>
            <p:nvPr/>
          </p:nvSpPr>
          <p:spPr>
            <a:xfrm>
              <a:off x="13057550" y="2432900"/>
              <a:ext cx="16450" cy="12225"/>
            </a:xfrm>
            <a:custGeom>
              <a:avLst/>
              <a:gdLst/>
              <a:ahLst/>
              <a:cxnLst/>
              <a:rect l="l" t="t" r="r" b="b"/>
              <a:pathLst>
                <a:path w="658" h="489" extrusionOk="0">
                  <a:moveTo>
                    <a:pt x="476" y="0"/>
                  </a:moveTo>
                  <a:cubicBezTo>
                    <a:pt x="453" y="0"/>
                    <a:pt x="429" y="7"/>
                    <a:pt x="406" y="23"/>
                  </a:cubicBezTo>
                  <a:cubicBezTo>
                    <a:pt x="287" y="130"/>
                    <a:pt x="156" y="225"/>
                    <a:pt x="49" y="345"/>
                  </a:cubicBezTo>
                  <a:cubicBezTo>
                    <a:pt x="1" y="412"/>
                    <a:pt x="63" y="488"/>
                    <a:pt x="132" y="488"/>
                  </a:cubicBezTo>
                  <a:cubicBezTo>
                    <a:pt x="148" y="488"/>
                    <a:pt x="165" y="484"/>
                    <a:pt x="180" y="476"/>
                  </a:cubicBezTo>
                  <a:cubicBezTo>
                    <a:pt x="323" y="404"/>
                    <a:pt x="442" y="297"/>
                    <a:pt x="561" y="190"/>
                  </a:cubicBezTo>
                  <a:cubicBezTo>
                    <a:pt x="657" y="122"/>
                    <a:pt x="574" y="0"/>
                    <a:pt x="47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67;p29">
              <a:extLst>
                <a:ext uri="{FF2B5EF4-FFF2-40B4-BE49-F238E27FC236}">
                  <a16:creationId xmlns:a16="http://schemas.microsoft.com/office/drawing/2014/main" id="{E0EA3803-089B-4D97-9EC7-5E8243A3ED09}"/>
                </a:ext>
              </a:extLst>
            </p:cNvPr>
            <p:cNvSpPr/>
            <p:nvPr/>
          </p:nvSpPr>
          <p:spPr>
            <a:xfrm>
              <a:off x="12997300" y="2373350"/>
              <a:ext cx="13975" cy="18100"/>
            </a:xfrm>
            <a:custGeom>
              <a:avLst/>
              <a:gdLst/>
              <a:ahLst/>
              <a:cxnLst/>
              <a:rect l="l" t="t" r="r" b="b"/>
              <a:pathLst>
                <a:path w="559" h="724" extrusionOk="0">
                  <a:moveTo>
                    <a:pt x="142" y="1"/>
                  </a:moveTo>
                  <a:cubicBezTo>
                    <a:pt x="73" y="1"/>
                    <a:pt x="1" y="69"/>
                    <a:pt x="42" y="143"/>
                  </a:cubicBezTo>
                  <a:cubicBezTo>
                    <a:pt x="161" y="333"/>
                    <a:pt x="256" y="548"/>
                    <a:pt x="423" y="702"/>
                  </a:cubicBezTo>
                  <a:cubicBezTo>
                    <a:pt x="438" y="717"/>
                    <a:pt x="457" y="724"/>
                    <a:pt x="475" y="724"/>
                  </a:cubicBezTo>
                  <a:cubicBezTo>
                    <a:pt x="518" y="724"/>
                    <a:pt x="559" y="689"/>
                    <a:pt x="542" y="631"/>
                  </a:cubicBezTo>
                  <a:cubicBezTo>
                    <a:pt x="483" y="429"/>
                    <a:pt x="340" y="238"/>
                    <a:pt x="221" y="48"/>
                  </a:cubicBezTo>
                  <a:cubicBezTo>
                    <a:pt x="202" y="14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8;p29">
              <a:extLst>
                <a:ext uri="{FF2B5EF4-FFF2-40B4-BE49-F238E27FC236}">
                  <a16:creationId xmlns:a16="http://schemas.microsoft.com/office/drawing/2014/main" id="{0A507275-34B3-4432-80F7-0F666962BDC4}"/>
                </a:ext>
              </a:extLst>
            </p:cNvPr>
            <p:cNvSpPr/>
            <p:nvPr/>
          </p:nvSpPr>
          <p:spPr>
            <a:xfrm>
              <a:off x="13061950" y="2346175"/>
              <a:ext cx="14825" cy="13225"/>
            </a:xfrm>
            <a:custGeom>
              <a:avLst/>
              <a:gdLst/>
              <a:ahLst/>
              <a:cxnLst/>
              <a:rect l="l" t="t" r="r" b="b"/>
              <a:pathLst>
                <a:path w="593" h="529" extrusionOk="0">
                  <a:moveTo>
                    <a:pt x="468" y="1"/>
                  </a:moveTo>
                  <a:cubicBezTo>
                    <a:pt x="448" y="1"/>
                    <a:pt x="428" y="9"/>
                    <a:pt x="409" y="27"/>
                  </a:cubicBezTo>
                  <a:cubicBezTo>
                    <a:pt x="278" y="146"/>
                    <a:pt x="135" y="254"/>
                    <a:pt x="40" y="396"/>
                  </a:cubicBezTo>
                  <a:cubicBezTo>
                    <a:pt x="1" y="455"/>
                    <a:pt x="49" y="528"/>
                    <a:pt x="106" y="528"/>
                  </a:cubicBezTo>
                  <a:cubicBezTo>
                    <a:pt x="120" y="528"/>
                    <a:pt x="133" y="524"/>
                    <a:pt x="147" y="516"/>
                  </a:cubicBezTo>
                  <a:cubicBezTo>
                    <a:pt x="290" y="420"/>
                    <a:pt x="409" y="289"/>
                    <a:pt x="528" y="158"/>
                  </a:cubicBezTo>
                  <a:cubicBezTo>
                    <a:pt x="592" y="94"/>
                    <a:pt x="536" y="1"/>
                    <a:pt x="468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9;p29">
              <a:extLst>
                <a:ext uri="{FF2B5EF4-FFF2-40B4-BE49-F238E27FC236}">
                  <a16:creationId xmlns:a16="http://schemas.microsoft.com/office/drawing/2014/main" id="{B557BFEF-F9AA-400E-97AE-DB1A28CA351C}"/>
                </a:ext>
              </a:extLst>
            </p:cNvPr>
            <p:cNvSpPr/>
            <p:nvPr/>
          </p:nvSpPr>
          <p:spPr>
            <a:xfrm>
              <a:off x="13030750" y="2333950"/>
              <a:ext cx="4225" cy="9875"/>
            </a:xfrm>
            <a:custGeom>
              <a:avLst/>
              <a:gdLst/>
              <a:ahLst/>
              <a:cxnLst/>
              <a:rect l="l" t="t" r="r" b="b"/>
              <a:pathLst>
                <a:path w="169" h="395" extrusionOk="0">
                  <a:moveTo>
                    <a:pt x="68" y="0"/>
                  </a:moveTo>
                  <a:cubicBezTo>
                    <a:pt x="33" y="0"/>
                    <a:pt x="0" y="28"/>
                    <a:pt x="14" y="76"/>
                  </a:cubicBezTo>
                  <a:cubicBezTo>
                    <a:pt x="26" y="171"/>
                    <a:pt x="26" y="243"/>
                    <a:pt x="14" y="338"/>
                  </a:cubicBezTo>
                  <a:cubicBezTo>
                    <a:pt x="7" y="377"/>
                    <a:pt x="33" y="395"/>
                    <a:pt x="62" y="395"/>
                  </a:cubicBezTo>
                  <a:cubicBezTo>
                    <a:pt x="85" y="395"/>
                    <a:pt x="110" y="383"/>
                    <a:pt x="121" y="362"/>
                  </a:cubicBezTo>
                  <a:cubicBezTo>
                    <a:pt x="169" y="254"/>
                    <a:pt x="157" y="159"/>
                    <a:pt x="133" y="52"/>
                  </a:cubicBezTo>
                  <a:cubicBezTo>
                    <a:pt x="123" y="16"/>
                    <a:pt x="95" y="0"/>
                    <a:pt x="6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0;p29">
              <a:extLst>
                <a:ext uri="{FF2B5EF4-FFF2-40B4-BE49-F238E27FC236}">
                  <a16:creationId xmlns:a16="http://schemas.microsoft.com/office/drawing/2014/main" id="{E5CE1DE2-3BCF-4085-B05D-B591F8082073}"/>
                </a:ext>
              </a:extLst>
            </p:cNvPr>
            <p:cNvSpPr/>
            <p:nvPr/>
          </p:nvSpPr>
          <p:spPr>
            <a:xfrm>
              <a:off x="13028625" y="2460975"/>
              <a:ext cx="21725" cy="17025"/>
            </a:xfrm>
            <a:custGeom>
              <a:avLst/>
              <a:gdLst/>
              <a:ahLst/>
              <a:cxnLst/>
              <a:rect l="l" t="t" r="r" b="b"/>
              <a:pathLst>
                <a:path w="869" h="681" extrusionOk="0">
                  <a:moveTo>
                    <a:pt x="827" y="1"/>
                  </a:moveTo>
                  <a:cubicBezTo>
                    <a:pt x="822" y="1"/>
                    <a:pt x="818" y="3"/>
                    <a:pt x="813" y="7"/>
                  </a:cubicBezTo>
                  <a:cubicBezTo>
                    <a:pt x="527" y="186"/>
                    <a:pt x="289" y="400"/>
                    <a:pt x="39" y="615"/>
                  </a:cubicBezTo>
                  <a:cubicBezTo>
                    <a:pt x="0" y="644"/>
                    <a:pt x="33" y="681"/>
                    <a:pt x="65" y="681"/>
                  </a:cubicBezTo>
                  <a:cubicBezTo>
                    <a:pt x="73" y="681"/>
                    <a:pt x="80" y="679"/>
                    <a:pt x="87" y="674"/>
                  </a:cubicBezTo>
                  <a:cubicBezTo>
                    <a:pt x="349" y="472"/>
                    <a:pt x="611" y="293"/>
                    <a:pt x="849" y="67"/>
                  </a:cubicBezTo>
                  <a:cubicBezTo>
                    <a:pt x="868" y="38"/>
                    <a:pt x="848" y="1"/>
                    <a:pt x="82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1;p29">
              <a:extLst>
                <a:ext uri="{FF2B5EF4-FFF2-40B4-BE49-F238E27FC236}">
                  <a16:creationId xmlns:a16="http://schemas.microsoft.com/office/drawing/2014/main" id="{253E2F71-FDEF-4900-8315-78FFEA1CFAA6}"/>
                </a:ext>
              </a:extLst>
            </p:cNvPr>
            <p:cNvSpPr/>
            <p:nvPr/>
          </p:nvSpPr>
          <p:spPr>
            <a:xfrm>
              <a:off x="13054500" y="2476650"/>
              <a:ext cx="19525" cy="13900"/>
            </a:xfrm>
            <a:custGeom>
              <a:avLst/>
              <a:gdLst/>
              <a:ahLst/>
              <a:cxnLst/>
              <a:rect l="l" t="t" r="r" b="b"/>
              <a:pathLst>
                <a:path w="781" h="556" extrusionOk="0">
                  <a:moveTo>
                    <a:pt x="704" y="0"/>
                  </a:moveTo>
                  <a:cubicBezTo>
                    <a:pt x="694" y="0"/>
                    <a:pt x="683" y="4"/>
                    <a:pt x="671" y="11"/>
                  </a:cubicBezTo>
                  <a:cubicBezTo>
                    <a:pt x="457" y="154"/>
                    <a:pt x="231" y="285"/>
                    <a:pt x="40" y="452"/>
                  </a:cubicBezTo>
                  <a:cubicBezTo>
                    <a:pt x="0" y="492"/>
                    <a:pt x="35" y="556"/>
                    <a:pt x="82" y="556"/>
                  </a:cubicBezTo>
                  <a:cubicBezTo>
                    <a:pt x="91" y="556"/>
                    <a:pt x="101" y="553"/>
                    <a:pt x="111" y="547"/>
                  </a:cubicBezTo>
                  <a:cubicBezTo>
                    <a:pt x="326" y="428"/>
                    <a:pt x="528" y="261"/>
                    <a:pt x="731" y="119"/>
                  </a:cubicBezTo>
                  <a:cubicBezTo>
                    <a:pt x="780" y="89"/>
                    <a:pt x="755" y="0"/>
                    <a:pt x="7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2;p29">
              <a:extLst>
                <a:ext uri="{FF2B5EF4-FFF2-40B4-BE49-F238E27FC236}">
                  <a16:creationId xmlns:a16="http://schemas.microsoft.com/office/drawing/2014/main" id="{5425D5E7-FA23-435A-9DC5-9FB0B4B778D3}"/>
                </a:ext>
              </a:extLst>
            </p:cNvPr>
            <p:cNvSpPr/>
            <p:nvPr/>
          </p:nvSpPr>
          <p:spPr>
            <a:xfrm>
              <a:off x="13043300" y="2414900"/>
              <a:ext cx="21025" cy="17225"/>
            </a:xfrm>
            <a:custGeom>
              <a:avLst/>
              <a:gdLst/>
              <a:ahLst/>
              <a:cxnLst/>
              <a:rect l="l" t="t" r="r" b="b"/>
              <a:pathLst>
                <a:path w="841" h="689" extrusionOk="0">
                  <a:moveTo>
                    <a:pt x="777" y="0"/>
                  </a:moveTo>
                  <a:cubicBezTo>
                    <a:pt x="772" y="0"/>
                    <a:pt x="767" y="2"/>
                    <a:pt x="762" y="5"/>
                  </a:cubicBezTo>
                  <a:cubicBezTo>
                    <a:pt x="500" y="172"/>
                    <a:pt x="214" y="350"/>
                    <a:pt x="36" y="600"/>
                  </a:cubicBezTo>
                  <a:cubicBezTo>
                    <a:pt x="0" y="645"/>
                    <a:pt x="44" y="689"/>
                    <a:pt x="88" y="689"/>
                  </a:cubicBezTo>
                  <a:cubicBezTo>
                    <a:pt x="104" y="689"/>
                    <a:pt x="119" y="684"/>
                    <a:pt x="131" y="672"/>
                  </a:cubicBezTo>
                  <a:cubicBezTo>
                    <a:pt x="369" y="505"/>
                    <a:pt x="571" y="267"/>
                    <a:pt x="810" y="76"/>
                  </a:cubicBezTo>
                  <a:cubicBezTo>
                    <a:pt x="840" y="56"/>
                    <a:pt x="809" y="0"/>
                    <a:pt x="77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73;p29">
              <a:extLst>
                <a:ext uri="{FF2B5EF4-FFF2-40B4-BE49-F238E27FC236}">
                  <a16:creationId xmlns:a16="http://schemas.microsoft.com/office/drawing/2014/main" id="{B207DD61-6442-4673-8C90-4F363BDD160B}"/>
                </a:ext>
              </a:extLst>
            </p:cNvPr>
            <p:cNvSpPr/>
            <p:nvPr/>
          </p:nvSpPr>
          <p:spPr>
            <a:xfrm>
              <a:off x="13046275" y="2375525"/>
              <a:ext cx="23675" cy="18675"/>
            </a:xfrm>
            <a:custGeom>
              <a:avLst/>
              <a:gdLst/>
              <a:ahLst/>
              <a:cxnLst/>
              <a:rect l="l" t="t" r="r" b="b"/>
              <a:pathLst>
                <a:path w="947" h="747" extrusionOk="0">
                  <a:moveTo>
                    <a:pt x="784" y="1"/>
                  </a:moveTo>
                  <a:cubicBezTo>
                    <a:pt x="764" y="1"/>
                    <a:pt x="744" y="7"/>
                    <a:pt x="726" y="20"/>
                  </a:cubicBezTo>
                  <a:cubicBezTo>
                    <a:pt x="500" y="199"/>
                    <a:pt x="238" y="365"/>
                    <a:pt x="59" y="592"/>
                  </a:cubicBezTo>
                  <a:cubicBezTo>
                    <a:pt x="0" y="661"/>
                    <a:pt x="72" y="746"/>
                    <a:pt x="146" y="746"/>
                  </a:cubicBezTo>
                  <a:cubicBezTo>
                    <a:pt x="161" y="746"/>
                    <a:pt x="176" y="743"/>
                    <a:pt x="190" y="735"/>
                  </a:cubicBezTo>
                  <a:cubicBezTo>
                    <a:pt x="440" y="592"/>
                    <a:pt x="655" y="365"/>
                    <a:pt x="869" y="175"/>
                  </a:cubicBezTo>
                  <a:cubicBezTo>
                    <a:pt x="946" y="107"/>
                    <a:pt x="867" y="1"/>
                    <a:pt x="78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74;p29">
              <a:extLst>
                <a:ext uri="{FF2B5EF4-FFF2-40B4-BE49-F238E27FC236}">
                  <a16:creationId xmlns:a16="http://schemas.microsoft.com/office/drawing/2014/main" id="{9C10C3D6-BD05-4F28-B421-9153446D0319}"/>
                </a:ext>
              </a:extLst>
            </p:cNvPr>
            <p:cNvSpPr/>
            <p:nvPr/>
          </p:nvSpPr>
          <p:spPr>
            <a:xfrm>
              <a:off x="12994725" y="2406350"/>
              <a:ext cx="13100" cy="15850"/>
            </a:xfrm>
            <a:custGeom>
              <a:avLst/>
              <a:gdLst/>
              <a:ahLst/>
              <a:cxnLst/>
              <a:rect l="l" t="t" r="r" b="b"/>
              <a:pathLst>
                <a:path w="524" h="634" extrusionOk="0">
                  <a:moveTo>
                    <a:pt x="74" y="1"/>
                  </a:moveTo>
                  <a:cubicBezTo>
                    <a:pt x="35" y="1"/>
                    <a:pt x="1" y="43"/>
                    <a:pt x="26" y="85"/>
                  </a:cubicBezTo>
                  <a:cubicBezTo>
                    <a:pt x="133" y="275"/>
                    <a:pt x="228" y="502"/>
                    <a:pt x="419" y="621"/>
                  </a:cubicBezTo>
                  <a:cubicBezTo>
                    <a:pt x="428" y="629"/>
                    <a:pt x="438" y="633"/>
                    <a:pt x="450" y="633"/>
                  </a:cubicBezTo>
                  <a:cubicBezTo>
                    <a:pt x="485" y="633"/>
                    <a:pt x="523" y="597"/>
                    <a:pt x="514" y="561"/>
                  </a:cubicBezTo>
                  <a:cubicBezTo>
                    <a:pt x="443" y="347"/>
                    <a:pt x="252" y="180"/>
                    <a:pt x="121" y="25"/>
                  </a:cubicBezTo>
                  <a:cubicBezTo>
                    <a:pt x="107" y="8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75;p29">
              <a:extLst>
                <a:ext uri="{FF2B5EF4-FFF2-40B4-BE49-F238E27FC236}">
                  <a16:creationId xmlns:a16="http://schemas.microsoft.com/office/drawing/2014/main" id="{37CEE453-6295-40A4-A00F-3714FF6CDC1D}"/>
                </a:ext>
              </a:extLst>
            </p:cNvPr>
            <p:cNvSpPr/>
            <p:nvPr/>
          </p:nvSpPr>
          <p:spPr>
            <a:xfrm>
              <a:off x="12729275" y="2325950"/>
              <a:ext cx="542925" cy="548950"/>
            </a:xfrm>
            <a:custGeom>
              <a:avLst/>
              <a:gdLst/>
              <a:ahLst/>
              <a:cxnLst/>
              <a:rect l="l" t="t" r="r" b="b"/>
              <a:pathLst>
                <a:path w="21717" h="21958" extrusionOk="0">
                  <a:moveTo>
                    <a:pt x="12964" y="1"/>
                  </a:moveTo>
                  <a:cubicBezTo>
                    <a:pt x="12944" y="1"/>
                    <a:pt x="12926" y="11"/>
                    <a:pt x="12918" y="39"/>
                  </a:cubicBezTo>
                  <a:cubicBezTo>
                    <a:pt x="12597" y="705"/>
                    <a:pt x="12347" y="1408"/>
                    <a:pt x="12132" y="2134"/>
                  </a:cubicBezTo>
                  <a:cubicBezTo>
                    <a:pt x="12013" y="1741"/>
                    <a:pt x="11847" y="1360"/>
                    <a:pt x="11751" y="967"/>
                  </a:cubicBezTo>
                  <a:cubicBezTo>
                    <a:pt x="11737" y="908"/>
                    <a:pt x="11691" y="882"/>
                    <a:pt x="11645" y="882"/>
                  </a:cubicBezTo>
                  <a:cubicBezTo>
                    <a:pt x="11579" y="882"/>
                    <a:pt x="11511" y="936"/>
                    <a:pt x="11525" y="1027"/>
                  </a:cubicBezTo>
                  <a:cubicBezTo>
                    <a:pt x="11620" y="1479"/>
                    <a:pt x="11739" y="2003"/>
                    <a:pt x="12013" y="2384"/>
                  </a:cubicBezTo>
                  <a:cubicBezTo>
                    <a:pt x="12025" y="2396"/>
                    <a:pt x="12037" y="2396"/>
                    <a:pt x="12049" y="2396"/>
                  </a:cubicBezTo>
                  <a:cubicBezTo>
                    <a:pt x="11811" y="3194"/>
                    <a:pt x="11608" y="4003"/>
                    <a:pt x="11406" y="4789"/>
                  </a:cubicBezTo>
                  <a:cubicBezTo>
                    <a:pt x="11263" y="4527"/>
                    <a:pt x="11061" y="4289"/>
                    <a:pt x="10906" y="4063"/>
                  </a:cubicBezTo>
                  <a:cubicBezTo>
                    <a:pt x="10656" y="3682"/>
                    <a:pt x="10418" y="3265"/>
                    <a:pt x="10108" y="2944"/>
                  </a:cubicBezTo>
                  <a:cubicBezTo>
                    <a:pt x="10094" y="2930"/>
                    <a:pt x="10080" y="2924"/>
                    <a:pt x="10068" y="2924"/>
                  </a:cubicBezTo>
                  <a:cubicBezTo>
                    <a:pt x="10038" y="2924"/>
                    <a:pt x="10016" y="2958"/>
                    <a:pt x="10025" y="2991"/>
                  </a:cubicBezTo>
                  <a:cubicBezTo>
                    <a:pt x="10227" y="3456"/>
                    <a:pt x="10537" y="3872"/>
                    <a:pt x="10799" y="4301"/>
                  </a:cubicBezTo>
                  <a:cubicBezTo>
                    <a:pt x="10965" y="4563"/>
                    <a:pt x="11120" y="4861"/>
                    <a:pt x="11323" y="5111"/>
                  </a:cubicBezTo>
                  <a:cubicBezTo>
                    <a:pt x="11299" y="5218"/>
                    <a:pt x="11275" y="5325"/>
                    <a:pt x="11251" y="5420"/>
                  </a:cubicBezTo>
                  <a:cubicBezTo>
                    <a:pt x="11096" y="6004"/>
                    <a:pt x="10930" y="6599"/>
                    <a:pt x="10751" y="7218"/>
                  </a:cubicBezTo>
                  <a:cubicBezTo>
                    <a:pt x="10668" y="7099"/>
                    <a:pt x="10573" y="7004"/>
                    <a:pt x="10489" y="6897"/>
                  </a:cubicBezTo>
                  <a:cubicBezTo>
                    <a:pt x="10287" y="6635"/>
                    <a:pt x="10084" y="6373"/>
                    <a:pt x="9882" y="6111"/>
                  </a:cubicBezTo>
                  <a:cubicBezTo>
                    <a:pt x="9861" y="6081"/>
                    <a:pt x="9834" y="6068"/>
                    <a:pt x="9808" y="6068"/>
                  </a:cubicBezTo>
                  <a:cubicBezTo>
                    <a:pt x="9730" y="6068"/>
                    <a:pt x="9653" y="6177"/>
                    <a:pt x="9715" y="6266"/>
                  </a:cubicBezTo>
                  <a:cubicBezTo>
                    <a:pt x="9918" y="6539"/>
                    <a:pt x="10108" y="6801"/>
                    <a:pt x="10299" y="7075"/>
                  </a:cubicBezTo>
                  <a:cubicBezTo>
                    <a:pt x="10418" y="7230"/>
                    <a:pt x="10513" y="7421"/>
                    <a:pt x="10656" y="7563"/>
                  </a:cubicBezTo>
                  <a:cubicBezTo>
                    <a:pt x="10346" y="8683"/>
                    <a:pt x="10072" y="9837"/>
                    <a:pt x="10013" y="10945"/>
                  </a:cubicBezTo>
                  <a:cubicBezTo>
                    <a:pt x="10013" y="10957"/>
                    <a:pt x="10025" y="10969"/>
                    <a:pt x="10025" y="10980"/>
                  </a:cubicBezTo>
                  <a:cubicBezTo>
                    <a:pt x="9989" y="11016"/>
                    <a:pt x="9965" y="11040"/>
                    <a:pt x="9930" y="11076"/>
                  </a:cubicBezTo>
                  <a:cubicBezTo>
                    <a:pt x="9918" y="11052"/>
                    <a:pt x="9918" y="11040"/>
                    <a:pt x="9894" y="11028"/>
                  </a:cubicBezTo>
                  <a:cubicBezTo>
                    <a:pt x="9537" y="10814"/>
                    <a:pt x="9180" y="10611"/>
                    <a:pt x="8810" y="10409"/>
                  </a:cubicBezTo>
                  <a:cubicBezTo>
                    <a:pt x="8810" y="10135"/>
                    <a:pt x="8668" y="9826"/>
                    <a:pt x="8560" y="9576"/>
                  </a:cubicBezTo>
                  <a:cubicBezTo>
                    <a:pt x="8429" y="9242"/>
                    <a:pt x="8263" y="8921"/>
                    <a:pt x="8072" y="8611"/>
                  </a:cubicBezTo>
                  <a:cubicBezTo>
                    <a:pt x="8050" y="8578"/>
                    <a:pt x="8019" y="8564"/>
                    <a:pt x="7988" y="8564"/>
                  </a:cubicBezTo>
                  <a:cubicBezTo>
                    <a:pt x="7919" y="8564"/>
                    <a:pt x="7853" y="8632"/>
                    <a:pt x="7894" y="8706"/>
                  </a:cubicBezTo>
                  <a:cubicBezTo>
                    <a:pt x="8060" y="8992"/>
                    <a:pt x="8203" y="9290"/>
                    <a:pt x="8322" y="9587"/>
                  </a:cubicBezTo>
                  <a:cubicBezTo>
                    <a:pt x="8406" y="9790"/>
                    <a:pt x="8453" y="10040"/>
                    <a:pt x="8537" y="10254"/>
                  </a:cubicBezTo>
                  <a:cubicBezTo>
                    <a:pt x="8025" y="9980"/>
                    <a:pt x="7513" y="9718"/>
                    <a:pt x="6989" y="9456"/>
                  </a:cubicBezTo>
                  <a:cubicBezTo>
                    <a:pt x="6727" y="8373"/>
                    <a:pt x="6132" y="7361"/>
                    <a:pt x="5572" y="6408"/>
                  </a:cubicBezTo>
                  <a:cubicBezTo>
                    <a:pt x="5545" y="6367"/>
                    <a:pt x="5506" y="6349"/>
                    <a:pt x="5466" y="6349"/>
                  </a:cubicBezTo>
                  <a:cubicBezTo>
                    <a:pt x="5382" y="6349"/>
                    <a:pt x="5301" y="6430"/>
                    <a:pt x="5358" y="6528"/>
                  </a:cubicBezTo>
                  <a:cubicBezTo>
                    <a:pt x="5870" y="7432"/>
                    <a:pt x="6251" y="8397"/>
                    <a:pt x="6715" y="9314"/>
                  </a:cubicBezTo>
                  <a:cubicBezTo>
                    <a:pt x="6132" y="9016"/>
                    <a:pt x="5548" y="8718"/>
                    <a:pt x="4989" y="8409"/>
                  </a:cubicBezTo>
                  <a:cubicBezTo>
                    <a:pt x="4655" y="8230"/>
                    <a:pt x="4334" y="8040"/>
                    <a:pt x="4012" y="7861"/>
                  </a:cubicBezTo>
                  <a:cubicBezTo>
                    <a:pt x="3881" y="7540"/>
                    <a:pt x="3691" y="7230"/>
                    <a:pt x="3524" y="6932"/>
                  </a:cubicBezTo>
                  <a:cubicBezTo>
                    <a:pt x="3310" y="6528"/>
                    <a:pt x="3084" y="6135"/>
                    <a:pt x="2857" y="5742"/>
                  </a:cubicBezTo>
                  <a:cubicBezTo>
                    <a:pt x="2841" y="5710"/>
                    <a:pt x="2815" y="5697"/>
                    <a:pt x="2789" y="5697"/>
                  </a:cubicBezTo>
                  <a:cubicBezTo>
                    <a:pt x="2736" y="5697"/>
                    <a:pt x="2683" y="5750"/>
                    <a:pt x="2714" y="5813"/>
                  </a:cubicBezTo>
                  <a:cubicBezTo>
                    <a:pt x="2905" y="6230"/>
                    <a:pt x="3095" y="6635"/>
                    <a:pt x="3298" y="7051"/>
                  </a:cubicBezTo>
                  <a:cubicBezTo>
                    <a:pt x="3381" y="7230"/>
                    <a:pt x="3465" y="7421"/>
                    <a:pt x="3548" y="7599"/>
                  </a:cubicBezTo>
                  <a:cubicBezTo>
                    <a:pt x="2417" y="6956"/>
                    <a:pt x="1274" y="6301"/>
                    <a:pt x="131" y="5670"/>
                  </a:cubicBezTo>
                  <a:cubicBezTo>
                    <a:pt x="118" y="5662"/>
                    <a:pt x="106" y="5658"/>
                    <a:pt x="94" y="5658"/>
                  </a:cubicBezTo>
                  <a:cubicBezTo>
                    <a:pt x="39" y="5658"/>
                    <a:pt x="0" y="5740"/>
                    <a:pt x="59" y="5789"/>
                  </a:cubicBezTo>
                  <a:cubicBezTo>
                    <a:pt x="631" y="6254"/>
                    <a:pt x="1250" y="6670"/>
                    <a:pt x="1893" y="7063"/>
                  </a:cubicBezTo>
                  <a:cubicBezTo>
                    <a:pt x="1476" y="7075"/>
                    <a:pt x="1071" y="7135"/>
                    <a:pt x="655" y="7135"/>
                  </a:cubicBezTo>
                  <a:cubicBezTo>
                    <a:pt x="512" y="7135"/>
                    <a:pt x="500" y="7361"/>
                    <a:pt x="655" y="7361"/>
                  </a:cubicBezTo>
                  <a:cubicBezTo>
                    <a:pt x="813" y="7373"/>
                    <a:pt x="980" y="7383"/>
                    <a:pt x="1149" y="7383"/>
                  </a:cubicBezTo>
                  <a:cubicBezTo>
                    <a:pt x="1474" y="7383"/>
                    <a:pt x="1805" y="7348"/>
                    <a:pt x="2095" y="7230"/>
                  </a:cubicBezTo>
                  <a:cubicBezTo>
                    <a:pt x="2107" y="7230"/>
                    <a:pt x="2119" y="7218"/>
                    <a:pt x="2131" y="7206"/>
                  </a:cubicBezTo>
                  <a:cubicBezTo>
                    <a:pt x="2845" y="7635"/>
                    <a:pt x="3584" y="8028"/>
                    <a:pt x="4310" y="8421"/>
                  </a:cubicBezTo>
                  <a:cubicBezTo>
                    <a:pt x="4012" y="8504"/>
                    <a:pt x="3715" y="8635"/>
                    <a:pt x="3441" y="8730"/>
                  </a:cubicBezTo>
                  <a:cubicBezTo>
                    <a:pt x="3012" y="8873"/>
                    <a:pt x="2548" y="9004"/>
                    <a:pt x="2155" y="9230"/>
                  </a:cubicBezTo>
                  <a:cubicBezTo>
                    <a:pt x="2107" y="9254"/>
                    <a:pt x="2131" y="9314"/>
                    <a:pt x="2179" y="9314"/>
                  </a:cubicBezTo>
                  <a:cubicBezTo>
                    <a:pt x="2679" y="9242"/>
                    <a:pt x="3167" y="9052"/>
                    <a:pt x="3655" y="8885"/>
                  </a:cubicBezTo>
                  <a:cubicBezTo>
                    <a:pt x="3953" y="8790"/>
                    <a:pt x="4298" y="8718"/>
                    <a:pt x="4596" y="8564"/>
                  </a:cubicBezTo>
                  <a:cubicBezTo>
                    <a:pt x="4715" y="8635"/>
                    <a:pt x="4834" y="8694"/>
                    <a:pt x="4953" y="8754"/>
                  </a:cubicBezTo>
                  <a:cubicBezTo>
                    <a:pt x="5465" y="9040"/>
                    <a:pt x="5989" y="9349"/>
                    <a:pt x="6524" y="9647"/>
                  </a:cubicBezTo>
                  <a:cubicBezTo>
                    <a:pt x="6382" y="9707"/>
                    <a:pt x="6251" y="9778"/>
                    <a:pt x="6132" y="9826"/>
                  </a:cubicBezTo>
                  <a:cubicBezTo>
                    <a:pt x="5810" y="9968"/>
                    <a:pt x="5489" y="10099"/>
                    <a:pt x="5167" y="10242"/>
                  </a:cubicBezTo>
                  <a:cubicBezTo>
                    <a:pt x="5039" y="10285"/>
                    <a:pt x="5121" y="10452"/>
                    <a:pt x="5234" y="10452"/>
                  </a:cubicBezTo>
                  <a:cubicBezTo>
                    <a:pt x="5247" y="10452"/>
                    <a:pt x="5261" y="10450"/>
                    <a:pt x="5274" y="10445"/>
                  </a:cubicBezTo>
                  <a:cubicBezTo>
                    <a:pt x="5584" y="10314"/>
                    <a:pt x="5893" y="10195"/>
                    <a:pt x="6203" y="10076"/>
                  </a:cubicBezTo>
                  <a:cubicBezTo>
                    <a:pt x="6393" y="10004"/>
                    <a:pt x="6643" y="9945"/>
                    <a:pt x="6822" y="9814"/>
                  </a:cubicBezTo>
                  <a:cubicBezTo>
                    <a:pt x="7786" y="10361"/>
                    <a:pt x="8787" y="10873"/>
                    <a:pt x="9787" y="11207"/>
                  </a:cubicBezTo>
                  <a:cubicBezTo>
                    <a:pt x="9406" y="11552"/>
                    <a:pt x="9025" y="11909"/>
                    <a:pt x="8644" y="12278"/>
                  </a:cubicBezTo>
                  <a:cubicBezTo>
                    <a:pt x="8632" y="12266"/>
                    <a:pt x="8620" y="12243"/>
                    <a:pt x="8596" y="12243"/>
                  </a:cubicBezTo>
                  <a:cubicBezTo>
                    <a:pt x="8466" y="12201"/>
                    <a:pt x="8327" y="12187"/>
                    <a:pt x="8186" y="12187"/>
                  </a:cubicBezTo>
                  <a:cubicBezTo>
                    <a:pt x="8004" y="12187"/>
                    <a:pt x="7818" y="12211"/>
                    <a:pt x="7644" y="12231"/>
                  </a:cubicBezTo>
                  <a:cubicBezTo>
                    <a:pt x="7298" y="12266"/>
                    <a:pt x="6953" y="12326"/>
                    <a:pt x="6608" y="12409"/>
                  </a:cubicBezTo>
                  <a:cubicBezTo>
                    <a:pt x="6485" y="12443"/>
                    <a:pt x="6519" y="12602"/>
                    <a:pt x="6632" y="12602"/>
                  </a:cubicBezTo>
                  <a:cubicBezTo>
                    <a:pt x="6639" y="12602"/>
                    <a:pt x="6647" y="12601"/>
                    <a:pt x="6655" y="12600"/>
                  </a:cubicBezTo>
                  <a:cubicBezTo>
                    <a:pt x="7001" y="12528"/>
                    <a:pt x="7358" y="12469"/>
                    <a:pt x="7715" y="12445"/>
                  </a:cubicBezTo>
                  <a:cubicBezTo>
                    <a:pt x="7802" y="12437"/>
                    <a:pt x="7891" y="12436"/>
                    <a:pt x="7980" y="12436"/>
                  </a:cubicBezTo>
                  <a:cubicBezTo>
                    <a:pt x="8025" y="12436"/>
                    <a:pt x="8069" y="12436"/>
                    <a:pt x="8114" y="12436"/>
                  </a:cubicBezTo>
                  <a:cubicBezTo>
                    <a:pt x="8248" y="12436"/>
                    <a:pt x="8382" y="12433"/>
                    <a:pt x="8513" y="12409"/>
                  </a:cubicBezTo>
                  <a:lnTo>
                    <a:pt x="8513" y="12409"/>
                  </a:lnTo>
                  <a:cubicBezTo>
                    <a:pt x="8084" y="12838"/>
                    <a:pt x="7656" y="13266"/>
                    <a:pt x="7239" y="13695"/>
                  </a:cubicBezTo>
                  <a:cubicBezTo>
                    <a:pt x="7106" y="13687"/>
                    <a:pt x="6973" y="13683"/>
                    <a:pt x="6840" y="13683"/>
                  </a:cubicBezTo>
                  <a:cubicBezTo>
                    <a:pt x="5802" y="13683"/>
                    <a:pt x="4754" y="13915"/>
                    <a:pt x="3762" y="14148"/>
                  </a:cubicBezTo>
                  <a:cubicBezTo>
                    <a:pt x="3619" y="14192"/>
                    <a:pt x="3659" y="14389"/>
                    <a:pt x="3790" y="14389"/>
                  </a:cubicBezTo>
                  <a:cubicBezTo>
                    <a:pt x="3800" y="14389"/>
                    <a:pt x="3810" y="14388"/>
                    <a:pt x="3822" y="14386"/>
                  </a:cubicBezTo>
                  <a:cubicBezTo>
                    <a:pt x="4881" y="14159"/>
                    <a:pt x="5977" y="14076"/>
                    <a:pt x="7048" y="13886"/>
                  </a:cubicBezTo>
                  <a:lnTo>
                    <a:pt x="7048" y="13886"/>
                  </a:lnTo>
                  <a:cubicBezTo>
                    <a:pt x="6655" y="14290"/>
                    <a:pt x="6251" y="14683"/>
                    <a:pt x="5846" y="15064"/>
                  </a:cubicBezTo>
                  <a:cubicBezTo>
                    <a:pt x="5703" y="15195"/>
                    <a:pt x="5560" y="15326"/>
                    <a:pt x="5417" y="15457"/>
                  </a:cubicBezTo>
                  <a:cubicBezTo>
                    <a:pt x="5393" y="15469"/>
                    <a:pt x="5381" y="15481"/>
                    <a:pt x="5370" y="15505"/>
                  </a:cubicBezTo>
                  <a:cubicBezTo>
                    <a:pt x="5167" y="15695"/>
                    <a:pt x="4965" y="15886"/>
                    <a:pt x="4750" y="16076"/>
                  </a:cubicBezTo>
                  <a:cubicBezTo>
                    <a:pt x="3953" y="16112"/>
                    <a:pt x="3107" y="16374"/>
                    <a:pt x="2322" y="16553"/>
                  </a:cubicBezTo>
                  <a:cubicBezTo>
                    <a:pt x="2230" y="16575"/>
                    <a:pt x="2259" y="16708"/>
                    <a:pt x="2357" y="16708"/>
                  </a:cubicBezTo>
                  <a:cubicBezTo>
                    <a:pt x="2361" y="16708"/>
                    <a:pt x="2365" y="16708"/>
                    <a:pt x="2369" y="16707"/>
                  </a:cubicBezTo>
                  <a:cubicBezTo>
                    <a:pt x="3000" y="16624"/>
                    <a:pt x="3703" y="16576"/>
                    <a:pt x="4357" y="16434"/>
                  </a:cubicBezTo>
                  <a:lnTo>
                    <a:pt x="4357" y="16434"/>
                  </a:lnTo>
                  <a:cubicBezTo>
                    <a:pt x="3381" y="17326"/>
                    <a:pt x="2405" y="18219"/>
                    <a:pt x="1464" y="19136"/>
                  </a:cubicBezTo>
                  <a:cubicBezTo>
                    <a:pt x="1415" y="19176"/>
                    <a:pt x="1455" y="19255"/>
                    <a:pt x="1511" y="19255"/>
                  </a:cubicBezTo>
                  <a:cubicBezTo>
                    <a:pt x="1523" y="19255"/>
                    <a:pt x="1535" y="19252"/>
                    <a:pt x="1548" y="19243"/>
                  </a:cubicBezTo>
                  <a:cubicBezTo>
                    <a:pt x="2155" y="18850"/>
                    <a:pt x="2738" y="18386"/>
                    <a:pt x="3298" y="17898"/>
                  </a:cubicBezTo>
                  <a:lnTo>
                    <a:pt x="3298" y="17898"/>
                  </a:lnTo>
                  <a:cubicBezTo>
                    <a:pt x="3191" y="18279"/>
                    <a:pt x="3143" y="18684"/>
                    <a:pt x="3012" y="19065"/>
                  </a:cubicBezTo>
                  <a:cubicBezTo>
                    <a:pt x="2983" y="19153"/>
                    <a:pt x="3057" y="19209"/>
                    <a:pt x="3129" y="19209"/>
                  </a:cubicBezTo>
                  <a:cubicBezTo>
                    <a:pt x="3175" y="19209"/>
                    <a:pt x="3220" y="19187"/>
                    <a:pt x="3238" y="19136"/>
                  </a:cubicBezTo>
                  <a:cubicBezTo>
                    <a:pt x="3393" y="18696"/>
                    <a:pt x="3572" y="18196"/>
                    <a:pt x="3536" y="17731"/>
                  </a:cubicBezTo>
                  <a:cubicBezTo>
                    <a:pt x="3536" y="17719"/>
                    <a:pt x="3524" y="17719"/>
                    <a:pt x="3524" y="17707"/>
                  </a:cubicBezTo>
                  <a:cubicBezTo>
                    <a:pt x="4143" y="17160"/>
                    <a:pt x="4738" y="16588"/>
                    <a:pt x="5322" y="16017"/>
                  </a:cubicBezTo>
                  <a:cubicBezTo>
                    <a:pt x="5322" y="16303"/>
                    <a:pt x="5346" y="16600"/>
                    <a:pt x="5358" y="16874"/>
                  </a:cubicBezTo>
                  <a:cubicBezTo>
                    <a:pt x="5370" y="17326"/>
                    <a:pt x="5370" y="17803"/>
                    <a:pt x="5453" y="18255"/>
                  </a:cubicBezTo>
                  <a:cubicBezTo>
                    <a:pt x="5458" y="18276"/>
                    <a:pt x="5475" y="18286"/>
                    <a:pt x="5493" y="18286"/>
                  </a:cubicBezTo>
                  <a:cubicBezTo>
                    <a:pt x="5516" y="18286"/>
                    <a:pt x="5541" y="18270"/>
                    <a:pt x="5548" y="18243"/>
                  </a:cubicBezTo>
                  <a:cubicBezTo>
                    <a:pt x="5620" y="17767"/>
                    <a:pt x="5584" y="17267"/>
                    <a:pt x="5572" y="16779"/>
                  </a:cubicBezTo>
                  <a:cubicBezTo>
                    <a:pt x="5572" y="16457"/>
                    <a:pt x="5596" y="16124"/>
                    <a:pt x="5548" y="15791"/>
                  </a:cubicBezTo>
                  <a:cubicBezTo>
                    <a:pt x="5727" y="15624"/>
                    <a:pt x="5893" y="15469"/>
                    <a:pt x="6060" y="15302"/>
                  </a:cubicBezTo>
                  <a:cubicBezTo>
                    <a:pt x="6405" y="14969"/>
                    <a:pt x="6774" y="14636"/>
                    <a:pt x="7155" y="14302"/>
                  </a:cubicBezTo>
                  <a:cubicBezTo>
                    <a:pt x="7167" y="14421"/>
                    <a:pt x="7191" y="14540"/>
                    <a:pt x="7203" y="14660"/>
                  </a:cubicBezTo>
                  <a:cubicBezTo>
                    <a:pt x="7239" y="14993"/>
                    <a:pt x="7275" y="15326"/>
                    <a:pt x="7310" y="15672"/>
                  </a:cubicBezTo>
                  <a:cubicBezTo>
                    <a:pt x="7316" y="15725"/>
                    <a:pt x="7364" y="15750"/>
                    <a:pt x="7415" y="15750"/>
                  </a:cubicBezTo>
                  <a:cubicBezTo>
                    <a:pt x="7478" y="15750"/>
                    <a:pt x="7543" y="15713"/>
                    <a:pt x="7536" y="15648"/>
                  </a:cubicBezTo>
                  <a:cubicBezTo>
                    <a:pt x="7513" y="15302"/>
                    <a:pt x="7477" y="14969"/>
                    <a:pt x="7453" y="14636"/>
                  </a:cubicBezTo>
                  <a:cubicBezTo>
                    <a:pt x="7441" y="14445"/>
                    <a:pt x="7453" y="14255"/>
                    <a:pt x="7417" y="14064"/>
                  </a:cubicBezTo>
                  <a:cubicBezTo>
                    <a:pt x="8322" y="13255"/>
                    <a:pt x="9239" y="12397"/>
                    <a:pt x="9953" y="11469"/>
                  </a:cubicBezTo>
                  <a:cubicBezTo>
                    <a:pt x="10203" y="12016"/>
                    <a:pt x="10465" y="12552"/>
                    <a:pt x="10751" y="13088"/>
                  </a:cubicBezTo>
                  <a:cubicBezTo>
                    <a:pt x="10738" y="13079"/>
                    <a:pt x="10724" y="13075"/>
                    <a:pt x="10710" y="13075"/>
                  </a:cubicBezTo>
                  <a:cubicBezTo>
                    <a:pt x="10685" y="13075"/>
                    <a:pt x="10659" y="13089"/>
                    <a:pt x="10644" y="13112"/>
                  </a:cubicBezTo>
                  <a:cubicBezTo>
                    <a:pt x="10299" y="13636"/>
                    <a:pt x="10263" y="14469"/>
                    <a:pt x="10239" y="15076"/>
                  </a:cubicBezTo>
                  <a:cubicBezTo>
                    <a:pt x="10233" y="15137"/>
                    <a:pt x="10280" y="15170"/>
                    <a:pt x="10329" y="15170"/>
                  </a:cubicBezTo>
                  <a:cubicBezTo>
                    <a:pt x="10375" y="15170"/>
                    <a:pt x="10424" y="15140"/>
                    <a:pt x="10430" y="15076"/>
                  </a:cubicBezTo>
                  <a:cubicBezTo>
                    <a:pt x="10453" y="14707"/>
                    <a:pt x="10501" y="14350"/>
                    <a:pt x="10584" y="13993"/>
                  </a:cubicBezTo>
                  <a:cubicBezTo>
                    <a:pt x="10656" y="13719"/>
                    <a:pt x="10763" y="13457"/>
                    <a:pt x="10799" y="13171"/>
                  </a:cubicBezTo>
                  <a:cubicBezTo>
                    <a:pt x="11085" y="13707"/>
                    <a:pt x="11370" y="14255"/>
                    <a:pt x="11668" y="14790"/>
                  </a:cubicBezTo>
                  <a:cubicBezTo>
                    <a:pt x="11656" y="14802"/>
                    <a:pt x="11656" y="14802"/>
                    <a:pt x="11656" y="14802"/>
                  </a:cubicBezTo>
                  <a:cubicBezTo>
                    <a:pt x="11251" y="15910"/>
                    <a:pt x="11156" y="17136"/>
                    <a:pt x="11085" y="18291"/>
                  </a:cubicBezTo>
                  <a:cubicBezTo>
                    <a:pt x="11085" y="18376"/>
                    <a:pt x="11146" y="18417"/>
                    <a:pt x="11208" y="18417"/>
                  </a:cubicBezTo>
                  <a:cubicBezTo>
                    <a:pt x="11268" y="18417"/>
                    <a:pt x="11329" y="18379"/>
                    <a:pt x="11335" y="18303"/>
                  </a:cubicBezTo>
                  <a:cubicBezTo>
                    <a:pt x="11418" y="17196"/>
                    <a:pt x="11656" y="16112"/>
                    <a:pt x="11775" y="15005"/>
                  </a:cubicBezTo>
                  <a:cubicBezTo>
                    <a:pt x="12073" y="15541"/>
                    <a:pt x="12358" y="16076"/>
                    <a:pt x="12620" y="16624"/>
                  </a:cubicBezTo>
                  <a:cubicBezTo>
                    <a:pt x="12692" y="16767"/>
                    <a:pt x="12763" y="16910"/>
                    <a:pt x="12823" y="17053"/>
                  </a:cubicBezTo>
                  <a:cubicBezTo>
                    <a:pt x="12811" y="17076"/>
                    <a:pt x="12811" y="17112"/>
                    <a:pt x="12847" y="17136"/>
                  </a:cubicBezTo>
                  <a:cubicBezTo>
                    <a:pt x="12859" y="17148"/>
                    <a:pt x="12870" y="17148"/>
                    <a:pt x="12882" y="17148"/>
                  </a:cubicBezTo>
                  <a:cubicBezTo>
                    <a:pt x="12990" y="17386"/>
                    <a:pt x="13109" y="17624"/>
                    <a:pt x="13216" y="17862"/>
                  </a:cubicBezTo>
                  <a:cubicBezTo>
                    <a:pt x="13025" y="18660"/>
                    <a:pt x="13037" y="19541"/>
                    <a:pt x="12978" y="20351"/>
                  </a:cubicBezTo>
                  <a:cubicBezTo>
                    <a:pt x="12971" y="20406"/>
                    <a:pt x="13010" y="20433"/>
                    <a:pt x="13051" y="20433"/>
                  </a:cubicBezTo>
                  <a:cubicBezTo>
                    <a:pt x="13090" y="20433"/>
                    <a:pt x="13133" y="20409"/>
                    <a:pt x="13144" y="20363"/>
                  </a:cubicBezTo>
                  <a:cubicBezTo>
                    <a:pt x="13240" y="19696"/>
                    <a:pt x="13394" y="19005"/>
                    <a:pt x="13442" y="18327"/>
                  </a:cubicBezTo>
                  <a:cubicBezTo>
                    <a:pt x="14025" y="19529"/>
                    <a:pt x="14597" y="20744"/>
                    <a:pt x="15204" y="21922"/>
                  </a:cubicBezTo>
                  <a:cubicBezTo>
                    <a:pt x="15217" y="21947"/>
                    <a:pt x="15239" y="21958"/>
                    <a:pt x="15262" y="21958"/>
                  </a:cubicBezTo>
                  <a:cubicBezTo>
                    <a:pt x="15305" y="21958"/>
                    <a:pt x="15351" y="21921"/>
                    <a:pt x="15335" y="21875"/>
                  </a:cubicBezTo>
                  <a:cubicBezTo>
                    <a:pt x="15133" y="21172"/>
                    <a:pt x="14859" y="20494"/>
                    <a:pt x="14561" y="19803"/>
                  </a:cubicBezTo>
                  <a:lnTo>
                    <a:pt x="14561" y="19803"/>
                  </a:lnTo>
                  <a:cubicBezTo>
                    <a:pt x="14895" y="20017"/>
                    <a:pt x="15264" y="20184"/>
                    <a:pt x="15585" y="20410"/>
                  </a:cubicBezTo>
                  <a:cubicBezTo>
                    <a:pt x="15607" y="20428"/>
                    <a:pt x="15629" y="20435"/>
                    <a:pt x="15649" y="20435"/>
                  </a:cubicBezTo>
                  <a:cubicBezTo>
                    <a:pt x="15740" y="20435"/>
                    <a:pt x="15801" y="20288"/>
                    <a:pt x="15704" y="20220"/>
                  </a:cubicBezTo>
                  <a:cubicBezTo>
                    <a:pt x="15347" y="19946"/>
                    <a:pt x="14918" y="19624"/>
                    <a:pt x="14454" y="19529"/>
                  </a:cubicBezTo>
                  <a:lnTo>
                    <a:pt x="14430" y="19529"/>
                  </a:lnTo>
                  <a:cubicBezTo>
                    <a:pt x="14085" y="18791"/>
                    <a:pt x="13716" y="18053"/>
                    <a:pt x="13347" y="17338"/>
                  </a:cubicBezTo>
                  <a:lnTo>
                    <a:pt x="13347" y="17338"/>
                  </a:lnTo>
                  <a:cubicBezTo>
                    <a:pt x="13621" y="17422"/>
                    <a:pt x="13894" y="17481"/>
                    <a:pt x="14156" y="17541"/>
                  </a:cubicBezTo>
                  <a:cubicBezTo>
                    <a:pt x="14597" y="17660"/>
                    <a:pt x="15049" y="17791"/>
                    <a:pt x="15502" y="17838"/>
                  </a:cubicBezTo>
                  <a:cubicBezTo>
                    <a:pt x="15549" y="17838"/>
                    <a:pt x="15573" y="17779"/>
                    <a:pt x="15526" y="17755"/>
                  </a:cubicBezTo>
                  <a:cubicBezTo>
                    <a:pt x="15109" y="17565"/>
                    <a:pt x="14668" y="17457"/>
                    <a:pt x="14228" y="17326"/>
                  </a:cubicBezTo>
                  <a:cubicBezTo>
                    <a:pt x="13894" y="17243"/>
                    <a:pt x="13549" y="17112"/>
                    <a:pt x="13204" y="17053"/>
                  </a:cubicBezTo>
                  <a:cubicBezTo>
                    <a:pt x="13097" y="16862"/>
                    <a:pt x="13001" y="16660"/>
                    <a:pt x="12906" y="16469"/>
                  </a:cubicBezTo>
                  <a:cubicBezTo>
                    <a:pt x="12680" y="16029"/>
                    <a:pt x="12466" y="15564"/>
                    <a:pt x="12251" y="15088"/>
                  </a:cubicBezTo>
                  <a:lnTo>
                    <a:pt x="12251" y="15088"/>
                  </a:lnTo>
                  <a:cubicBezTo>
                    <a:pt x="12358" y="15112"/>
                    <a:pt x="12478" y="15124"/>
                    <a:pt x="12585" y="15148"/>
                  </a:cubicBezTo>
                  <a:cubicBezTo>
                    <a:pt x="12906" y="15207"/>
                    <a:pt x="13216" y="15267"/>
                    <a:pt x="13525" y="15326"/>
                  </a:cubicBezTo>
                  <a:cubicBezTo>
                    <a:pt x="13533" y="15327"/>
                    <a:pt x="13540" y="15328"/>
                    <a:pt x="13547" y="15328"/>
                  </a:cubicBezTo>
                  <a:cubicBezTo>
                    <a:pt x="13675" y="15328"/>
                    <a:pt x="13732" y="15134"/>
                    <a:pt x="13597" y="15100"/>
                  </a:cubicBezTo>
                  <a:cubicBezTo>
                    <a:pt x="13263" y="15029"/>
                    <a:pt x="12930" y="14957"/>
                    <a:pt x="12597" y="14886"/>
                  </a:cubicBezTo>
                  <a:cubicBezTo>
                    <a:pt x="12430" y="14850"/>
                    <a:pt x="12263" y="14802"/>
                    <a:pt x="12097" y="14779"/>
                  </a:cubicBezTo>
                  <a:cubicBezTo>
                    <a:pt x="11513" y="13540"/>
                    <a:pt x="10894" y="12290"/>
                    <a:pt x="10084" y="11290"/>
                  </a:cubicBezTo>
                  <a:cubicBezTo>
                    <a:pt x="10096" y="11266"/>
                    <a:pt x="10120" y="11242"/>
                    <a:pt x="10132" y="11219"/>
                  </a:cubicBezTo>
                  <a:cubicBezTo>
                    <a:pt x="10132" y="11219"/>
                    <a:pt x="10144" y="11231"/>
                    <a:pt x="10144" y="11231"/>
                  </a:cubicBezTo>
                  <a:cubicBezTo>
                    <a:pt x="10704" y="11219"/>
                    <a:pt x="11263" y="11183"/>
                    <a:pt x="11823" y="11123"/>
                  </a:cubicBezTo>
                  <a:cubicBezTo>
                    <a:pt x="12180" y="11588"/>
                    <a:pt x="12859" y="11921"/>
                    <a:pt x="13359" y="12159"/>
                  </a:cubicBezTo>
                  <a:cubicBezTo>
                    <a:pt x="13374" y="12168"/>
                    <a:pt x="13390" y="12172"/>
                    <a:pt x="13405" y="12172"/>
                  </a:cubicBezTo>
                  <a:cubicBezTo>
                    <a:pt x="13493" y="12172"/>
                    <a:pt x="13557" y="12043"/>
                    <a:pt x="13466" y="11993"/>
                  </a:cubicBezTo>
                  <a:cubicBezTo>
                    <a:pt x="13168" y="11850"/>
                    <a:pt x="12894" y="11683"/>
                    <a:pt x="12620" y="11492"/>
                  </a:cubicBezTo>
                  <a:cubicBezTo>
                    <a:pt x="12454" y="11373"/>
                    <a:pt x="12299" y="11231"/>
                    <a:pt x="12144" y="11100"/>
                  </a:cubicBezTo>
                  <a:cubicBezTo>
                    <a:pt x="12716" y="11040"/>
                    <a:pt x="13287" y="10980"/>
                    <a:pt x="13859" y="10909"/>
                  </a:cubicBezTo>
                  <a:cubicBezTo>
                    <a:pt x="14680" y="11647"/>
                    <a:pt x="15680" y="12171"/>
                    <a:pt x="16657" y="12659"/>
                  </a:cubicBezTo>
                  <a:cubicBezTo>
                    <a:pt x="16676" y="12670"/>
                    <a:pt x="16695" y="12674"/>
                    <a:pt x="16713" y="12674"/>
                  </a:cubicBezTo>
                  <a:cubicBezTo>
                    <a:pt x="16820" y="12674"/>
                    <a:pt x="16899" y="12518"/>
                    <a:pt x="16788" y="12457"/>
                  </a:cubicBezTo>
                  <a:cubicBezTo>
                    <a:pt x="15883" y="11981"/>
                    <a:pt x="15049" y="11397"/>
                    <a:pt x="14180" y="10873"/>
                  </a:cubicBezTo>
                  <a:cubicBezTo>
                    <a:pt x="14752" y="10814"/>
                    <a:pt x="15311" y="10754"/>
                    <a:pt x="15871" y="10719"/>
                  </a:cubicBezTo>
                  <a:cubicBezTo>
                    <a:pt x="16323" y="10683"/>
                    <a:pt x="16776" y="10647"/>
                    <a:pt x="17228" y="10623"/>
                  </a:cubicBezTo>
                  <a:cubicBezTo>
                    <a:pt x="17871" y="11076"/>
                    <a:pt x="18621" y="11397"/>
                    <a:pt x="19300" y="11754"/>
                  </a:cubicBezTo>
                  <a:cubicBezTo>
                    <a:pt x="19314" y="11761"/>
                    <a:pt x="19328" y="11765"/>
                    <a:pt x="19341" y="11765"/>
                  </a:cubicBezTo>
                  <a:cubicBezTo>
                    <a:pt x="19416" y="11765"/>
                    <a:pt x="19464" y="11662"/>
                    <a:pt x="19383" y="11612"/>
                  </a:cubicBezTo>
                  <a:cubicBezTo>
                    <a:pt x="18859" y="11278"/>
                    <a:pt x="18324" y="10897"/>
                    <a:pt x="17764" y="10588"/>
                  </a:cubicBezTo>
                  <a:cubicBezTo>
                    <a:pt x="19050" y="10504"/>
                    <a:pt x="20336" y="10433"/>
                    <a:pt x="21622" y="10338"/>
                  </a:cubicBezTo>
                  <a:cubicBezTo>
                    <a:pt x="21717" y="10326"/>
                    <a:pt x="21717" y="10207"/>
                    <a:pt x="21633" y="10195"/>
                  </a:cubicBezTo>
                  <a:cubicBezTo>
                    <a:pt x="21110" y="10136"/>
                    <a:pt x="20581" y="10112"/>
                    <a:pt x="20045" y="10112"/>
                  </a:cubicBezTo>
                  <a:cubicBezTo>
                    <a:pt x="19826" y="10112"/>
                    <a:pt x="19605" y="10116"/>
                    <a:pt x="19383" y="10123"/>
                  </a:cubicBezTo>
                  <a:cubicBezTo>
                    <a:pt x="19728" y="9897"/>
                    <a:pt x="20038" y="9611"/>
                    <a:pt x="20395" y="9397"/>
                  </a:cubicBezTo>
                  <a:cubicBezTo>
                    <a:pt x="20495" y="9327"/>
                    <a:pt x="20436" y="9175"/>
                    <a:pt x="20338" y="9175"/>
                  </a:cubicBezTo>
                  <a:cubicBezTo>
                    <a:pt x="20319" y="9175"/>
                    <a:pt x="20298" y="9181"/>
                    <a:pt x="20276" y="9195"/>
                  </a:cubicBezTo>
                  <a:cubicBezTo>
                    <a:pt x="19871" y="9421"/>
                    <a:pt x="19407" y="9695"/>
                    <a:pt x="19133" y="10088"/>
                  </a:cubicBezTo>
                  <a:cubicBezTo>
                    <a:pt x="19121" y="10099"/>
                    <a:pt x="19121" y="10123"/>
                    <a:pt x="19121" y="10135"/>
                  </a:cubicBezTo>
                  <a:cubicBezTo>
                    <a:pt x="18276" y="10171"/>
                    <a:pt x="17431" y="10254"/>
                    <a:pt x="16597" y="10326"/>
                  </a:cubicBezTo>
                  <a:cubicBezTo>
                    <a:pt x="16800" y="10099"/>
                    <a:pt x="16966" y="9849"/>
                    <a:pt x="17145" y="9623"/>
                  </a:cubicBezTo>
                  <a:cubicBezTo>
                    <a:pt x="17442" y="9242"/>
                    <a:pt x="17776" y="8873"/>
                    <a:pt x="18002" y="8444"/>
                  </a:cubicBezTo>
                  <a:cubicBezTo>
                    <a:pt x="18020" y="8408"/>
                    <a:pt x="17997" y="8372"/>
                    <a:pt x="17964" y="8372"/>
                  </a:cubicBezTo>
                  <a:cubicBezTo>
                    <a:pt x="17954" y="8372"/>
                    <a:pt x="17942" y="8376"/>
                    <a:pt x="17931" y="8385"/>
                  </a:cubicBezTo>
                  <a:cubicBezTo>
                    <a:pt x="17585" y="8683"/>
                    <a:pt x="17312" y="9075"/>
                    <a:pt x="17026" y="9421"/>
                  </a:cubicBezTo>
                  <a:cubicBezTo>
                    <a:pt x="16776" y="9718"/>
                    <a:pt x="16490" y="10016"/>
                    <a:pt x="16299" y="10349"/>
                  </a:cubicBezTo>
                  <a:cubicBezTo>
                    <a:pt x="16109" y="10373"/>
                    <a:pt x="15918" y="10385"/>
                    <a:pt x="15728" y="10397"/>
                  </a:cubicBezTo>
                  <a:cubicBezTo>
                    <a:pt x="15192" y="10445"/>
                    <a:pt x="14621" y="10480"/>
                    <a:pt x="14061" y="10516"/>
                  </a:cubicBezTo>
                  <a:cubicBezTo>
                    <a:pt x="14168" y="10373"/>
                    <a:pt x="14252" y="10218"/>
                    <a:pt x="14347" y="10076"/>
                  </a:cubicBezTo>
                  <a:cubicBezTo>
                    <a:pt x="14537" y="9790"/>
                    <a:pt x="14728" y="9516"/>
                    <a:pt x="14918" y="9230"/>
                  </a:cubicBezTo>
                  <a:cubicBezTo>
                    <a:pt x="14977" y="9146"/>
                    <a:pt x="14899" y="9062"/>
                    <a:pt x="14819" y="9062"/>
                  </a:cubicBezTo>
                  <a:cubicBezTo>
                    <a:pt x="14786" y="9062"/>
                    <a:pt x="14752" y="9076"/>
                    <a:pt x="14728" y="9111"/>
                  </a:cubicBezTo>
                  <a:cubicBezTo>
                    <a:pt x="14537" y="9373"/>
                    <a:pt x="14359" y="9623"/>
                    <a:pt x="14168" y="9885"/>
                  </a:cubicBezTo>
                  <a:cubicBezTo>
                    <a:pt x="14025" y="10088"/>
                    <a:pt x="13823" y="10290"/>
                    <a:pt x="13752" y="10528"/>
                  </a:cubicBezTo>
                  <a:cubicBezTo>
                    <a:pt x="12573" y="10599"/>
                    <a:pt x="11382" y="10707"/>
                    <a:pt x="10287" y="10992"/>
                  </a:cubicBezTo>
                  <a:cubicBezTo>
                    <a:pt x="10299" y="10945"/>
                    <a:pt x="10275" y="10909"/>
                    <a:pt x="10239" y="10885"/>
                  </a:cubicBezTo>
                  <a:cubicBezTo>
                    <a:pt x="10358" y="10492"/>
                    <a:pt x="10465" y="10099"/>
                    <a:pt x="10561" y="9707"/>
                  </a:cubicBezTo>
                  <a:lnTo>
                    <a:pt x="10584" y="9707"/>
                  </a:lnTo>
                  <a:cubicBezTo>
                    <a:pt x="10870" y="9647"/>
                    <a:pt x="11144" y="9409"/>
                    <a:pt x="11370" y="9230"/>
                  </a:cubicBezTo>
                  <a:cubicBezTo>
                    <a:pt x="11668" y="9016"/>
                    <a:pt x="11930" y="8778"/>
                    <a:pt x="12180" y="8516"/>
                  </a:cubicBezTo>
                  <a:cubicBezTo>
                    <a:pt x="12253" y="8443"/>
                    <a:pt x="12193" y="8342"/>
                    <a:pt x="12118" y="8342"/>
                  </a:cubicBezTo>
                  <a:cubicBezTo>
                    <a:pt x="12095" y="8342"/>
                    <a:pt x="12071" y="8351"/>
                    <a:pt x="12049" y="8373"/>
                  </a:cubicBezTo>
                  <a:cubicBezTo>
                    <a:pt x="11823" y="8599"/>
                    <a:pt x="11573" y="8814"/>
                    <a:pt x="11311" y="9004"/>
                  </a:cubicBezTo>
                  <a:cubicBezTo>
                    <a:pt x="11096" y="9159"/>
                    <a:pt x="10834" y="9290"/>
                    <a:pt x="10632" y="9456"/>
                  </a:cubicBezTo>
                  <a:cubicBezTo>
                    <a:pt x="10775" y="8873"/>
                    <a:pt x="10906" y="8302"/>
                    <a:pt x="11037" y="7718"/>
                  </a:cubicBezTo>
                  <a:cubicBezTo>
                    <a:pt x="12037" y="7182"/>
                    <a:pt x="12894" y="6349"/>
                    <a:pt x="13692" y="5539"/>
                  </a:cubicBezTo>
                  <a:cubicBezTo>
                    <a:pt x="13776" y="5455"/>
                    <a:pt x="13699" y="5328"/>
                    <a:pt x="13605" y="5328"/>
                  </a:cubicBezTo>
                  <a:cubicBezTo>
                    <a:pt x="13579" y="5328"/>
                    <a:pt x="13551" y="5337"/>
                    <a:pt x="13525" y="5361"/>
                  </a:cubicBezTo>
                  <a:cubicBezTo>
                    <a:pt x="12751" y="6099"/>
                    <a:pt x="11894" y="6730"/>
                    <a:pt x="11096" y="7444"/>
                  </a:cubicBezTo>
                  <a:cubicBezTo>
                    <a:pt x="11239" y="6789"/>
                    <a:pt x="11394" y="6147"/>
                    <a:pt x="11561" y="5516"/>
                  </a:cubicBezTo>
                  <a:cubicBezTo>
                    <a:pt x="11656" y="5146"/>
                    <a:pt x="11763" y="4777"/>
                    <a:pt x="11858" y="4408"/>
                  </a:cubicBezTo>
                  <a:cubicBezTo>
                    <a:pt x="12525" y="3956"/>
                    <a:pt x="13085" y="3301"/>
                    <a:pt x="13656" y="2753"/>
                  </a:cubicBezTo>
                  <a:cubicBezTo>
                    <a:pt x="13723" y="2687"/>
                    <a:pt x="13668" y="2605"/>
                    <a:pt x="13601" y="2605"/>
                  </a:cubicBezTo>
                  <a:cubicBezTo>
                    <a:pt x="13584" y="2605"/>
                    <a:pt x="13566" y="2610"/>
                    <a:pt x="13549" y="2622"/>
                  </a:cubicBezTo>
                  <a:cubicBezTo>
                    <a:pt x="13049" y="3039"/>
                    <a:pt x="12489" y="3432"/>
                    <a:pt x="12001" y="3896"/>
                  </a:cubicBezTo>
                  <a:cubicBezTo>
                    <a:pt x="12358" y="2622"/>
                    <a:pt x="12716" y="1360"/>
                    <a:pt x="13037" y="86"/>
                  </a:cubicBezTo>
                  <a:cubicBezTo>
                    <a:pt x="13053" y="46"/>
                    <a:pt x="13004" y="1"/>
                    <a:pt x="129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76;p29">
              <a:extLst>
                <a:ext uri="{FF2B5EF4-FFF2-40B4-BE49-F238E27FC236}">
                  <a16:creationId xmlns:a16="http://schemas.microsoft.com/office/drawing/2014/main" id="{6587AECD-517A-48C0-90C3-DAB579B11F57}"/>
                </a:ext>
              </a:extLst>
            </p:cNvPr>
            <p:cNvSpPr/>
            <p:nvPr/>
          </p:nvSpPr>
          <p:spPr>
            <a:xfrm>
              <a:off x="12805925" y="2701300"/>
              <a:ext cx="18300" cy="6675"/>
            </a:xfrm>
            <a:custGeom>
              <a:avLst/>
              <a:gdLst/>
              <a:ahLst/>
              <a:cxnLst/>
              <a:rect l="l" t="t" r="r" b="b"/>
              <a:pathLst>
                <a:path w="732" h="267" extrusionOk="0">
                  <a:moveTo>
                    <a:pt x="549" y="0"/>
                  </a:moveTo>
                  <a:cubicBezTo>
                    <a:pt x="413" y="0"/>
                    <a:pt x="270" y="30"/>
                    <a:pt x="137" y="50"/>
                  </a:cubicBezTo>
                  <a:cubicBezTo>
                    <a:pt x="1" y="62"/>
                    <a:pt x="37" y="266"/>
                    <a:pt x="164" y="266"/>
                  </a:cubicBezTo>
                  <a:cubicBezTo>
                    <a:pt x="170" y="266"/>
                    <a:pt x="177" y="266"/>
                    <a:pt x="184" y="265"/>
                  </a:cubicBezTo>
                  <a:cubicBezTo>
                    <a:pt x="339" y="241"/>
                    <a:pt x="494" y="241"/>
                    <a:pt x="637" y="193"/>
                  </a:cubicBezTo>
                  <a:cubicBezTo>
                    <a:pt x="732" y="157"/>
                    <a:pt x="720" y="15"/>
                    <a:pt x="613" y="3"/>
                  </a:cubicBezTo>
                  <a:cubicBezTo>
                    <a:pt x="592" y="1"/>
                    <a:pt x="570" y="0"/>
                    <a:pt x="54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77;p29">
              <a:extLst>
                <a:ext uri="{FF2B5EF4-FFF2-40B4-BE49-F238E27FC236}">
                  <a16:creationId xmlns:a16="http://schemas.microsoft.com/office/drawing/2014/main" id="{392B4993-3722-4F33-9637-2F8F89D3ECC8}"/>
                </a:ext>
              </a:extLst>
            </p:cNvPr>
            <p:cNvSpPr/>
            <p:nvPr/>
          </p:nvSpPr>
          <p:spPr>
            <a:xfrm>
              <a:off x="12834025" y="2774275"/>
              <a:ext cx="6575" cy="20525"/>
            </a:xfrm>
            <a:custGeom>
              <a:avLst/>
              <a:gdLst/>
              <a:ahLst/>
              <a:cxnLst/>
              <a:rect l="l" t="t" r="r" b="b"/>
              <a:pathLst>
                <a:path w="263" h="821" extrusionOk="0">
                  <a:moveTo>
                    <a:pt x="128" y="0"/>
                  </a:moveTo>
                  <a:cubicBezTo>
                    <a:pt x="100" y="0"/>
                    <a:pt x="71" y="16"/>
                    <a:pt x="60" y="48"/>
                  </a:cubicBezTo>
                  <a:cubicBezTo>
                    <a:pt x="1" y="263"/>
                    <a:pt x="25" y="501"/>
                    <a:pt x="25" y="727"/>
                  </a:cubicBezTo>
                  <a:cubicBezTo>
                    <a:pt x="25" y="788"/>
                    <a:pt x="78" y="821"/>
                    <a:pt x="129" y="821"/>
                  </a:cubicBezTo>
                  <a:cubicBezTo>
                    <a:pt x="179" y="821"/>
                    <a:pt x="227" y="791"/>
                    <a:pt x="227" y="727"/>
                  </a:cubicBezTo>
                  <a:cubicBezTo>
                    <a:pt x="239" y="513"/>
                    <a:pt x="263" y="275"/>
                    <a:pt x="203" y="60"/>
                  </a:cubicBezTo>
                  <a:cubicBezTo>
                    <a:pt x="197" y="22"/>
                    <a:pt x="162" y="0"/>
                    <a:pt x="12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78;p29">
              <a:extLst>
                <a:ext uri="{FF2B5EF4-FFF2-40B4-BE49-F238E27FC236}">
                  <a16:creationId xmlns:a16="http://schemas.microsoft.com/office/drawing/2014/main" id="{15BC5251-167B-4B12-9B9A-FDD491D9C4E4}"/>
                </a:ext>
              </a:extLst>
            </p:cNvPr>
            <p:cNvSpPr/>
            <p:nvPr/>
          </p:nvSpPr>
          <p:spPr>
            <a:xfrm>
              <a:off x="12757725" y="2772500"/>
              <a:ext cx="18300" cy="7225"/>
            </a:xfrm>
            <a:custGeom>
              <a:avLst/>
              <a:gdLst/>
              <a:ahLst/>
              <a:cxnLst/>
              <a:rect l="l" t="t" r="r" b="b"/>
              <a:pathLst>
                <a:path w="732" h="289" extrusionOk="0">
                  <a:moveTo>
                    <a:pt x="624" y="0"/>
                  </a:moveTo>
                  <a:cubicBezTo>
                    <a:pt x="445" y="0"/>
                    <a:pt x="279" y="60"/>
                    <a:pt x="112" y="107"/>
                  </a:cubicBezTo>
                  <a:cubicBezTo>
                    <a:pt x="0" y="130"/>
                    <a:pt x="25" y="288"/>
                    <a:pt x="126" y="288"/>
                  </a:cubicBezTo>
                  <a:cubicBezTo>
                    <a:pt x="133" y="288"/>
                    <a:pt x="140" y="288"/>
                    <a:pt x="148" y="286"/>
                  </a:cubicBezTo>
                  <a:cubicBezTo>
                    <a:pt x="314" y="250"/>
                    <a:pt x="493" y="226"/>
                    <a:pt x="660" y="155"/>
                  </a:cubicBezTo>
                  <a:cubicBezTo>
                    <a:pt x="731" y="131"/>
                    <a:pt x="707" y="0"/>
                    <a:pt x="62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9;p29">
              <a:extLst>
                <a:ext uri="{FF2B5EF4-FFF2-40B4-BE49-F238E27FC236}">
                  <a16:creationId xmlns:a16="http://schemas.microsoft.com/office/drawing/2014/main" id="{EC79FCF9-5D75-474D-A703-BDBC9079D425}"/>
                </a:ext>
              </a:extLst>
            </p:cNvPr>
            <p:cNvSpPr/>
            <p:nvPr/>
          </p:nvSpPr>
          <p:spPr>
            <a:xfrm>
              <a:off x="12787250" y="2802850"/>
              <a:ext cx="7600" cy="8650"/>
            </a:xfrm>
            <a:custGeom>
              <a:avLst/>
              <a:gdLst/>
              <a:ahLst/>
              <a:cxnLst/>
              <a:rect l="l" t="t" r="r" b="b"/>
              <a:pathLst>
                <a:path w="304" h="346" extrusionOk="0">
                  <a:moveTo>
                    <a:pt x="219" y="0"/>
                  </a:moveTo>
                  <a:cubicBezTo>
                    <a:pt x="206" y="0"/>
                    <a:pt x="192" y="4"/>
                    <a:pt x="181" y="13"/>
                  </a:cubicBezTo>
                  <a:cubicBezTo>
                    <a:pt x="86" y="72"/>
                    <a:pt x="50" y="155"/>
                    <a:pt x="14" y="263"/>
                  </a:cubicBezTo>
                  <a:cubicBezTo>
                    <a:pt x="0" y="313"/>
                    <a:pt x="38" y="346"/>
                    <a:pt x="75" y="346"/>
                  </a:cubicBezTo>
                  <a:cubicBezTo>
                    <a:pt x="100" y="346"/>
                    <a:pt x="124" y="331"/>
                    <a:pt x="133" y="298"/>
                  </a:cubicBezTo>
                  <a:cubicBezTo>
                    <a:pt x="169" y="203"/>
                    <a:pt x="217" y="155"/>
                    <a:pt x="276" y="84"/>
                  </a:cubicBezTo>
                  <a:cubicBezTo>
                    <a:pt x="304" y="39"/>
                    <a:pt x="262" y="0"/>
                    <a:pt x="21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80;p29">
              <a:extLst>
                <a:ext uri="{FF2B5EF4-FFF2-40B4-BE49-F238E27FC236}">
                  <a16:creationId xmlns:a16="http://schemas.microsoft.com/office/drawing/2014/main" id="{FC4132F7-A9DC-4B98-8991-16A871090C0D}"/>
                </a:ext>
              </a:extLst>
            </p:cNvPr>
            <p:cNvSpPr/>
            <p:nvPr/>
          </p:nvSpPr>
          <p:spPr>
            <a:xfrm>
              <a:off x="12839975" y="2689750"/>
              <a:ext cx="26525" cy="4775"/>
            </a:xfrm>
            <a:custGeom>
              <a:avLst/>
              <a:gdLst/>
              <a:ahLst/>
              <a:cxnLst/>
              <a:rect l="l" t="t" r="r" b="b"/>
              <a:pathLst>
                <a:path w="1061" h="191" extrusionOk="0">
                  <a:moveTo>
                    <a:pt x="1013" y="0"/>
                  </a:moveTo>
                  <a:cubicBezTo>
                    <a:pt x="680" y="24"/>
                    <a:pt x="358" y="48"/>
                    <a:pt x="37" y="119"/>
                  </a:cubicBezTo>
                  <a:cubicBezTo>
                    <a:pt x="1" y="131"/>
                    <a:pt x="13" y="191"/>
                    <a:pt x="49" y="191"/>
                  </a:cubicBezTo>
                  <a:cubicBezTo>
                    <a:pt x="382" y="179"/>
                    <a:pt x="691" y="131"/>
                    <a:pt x="1025" y="84"/>
                  </a:cubicBezTo>
                  <a:cubicBezTo>
                    <a:pt x="1061" y="72"/>
                    <a:pt x="1061" y="0"/>
                    <a:pt x="101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81;p29">
              <a:extLst>
                <a:ext uri="{FF2B5EF4-FFF2-40B4-BE49-F238E27FC236}">
                  <a16:creationId xmlns:a16="http://schemas.microsoft.com/office/drawing/2014/main" id="{13E28122-BDC1-4A89-8907-676AECC5756F}"/>
                </a:ext>
              </a:extLst>
            </p:cNvPr>
            <p:cNvSpPr/>
            <p:nvPr/>
          </p:nvSpPr>
          <p:spPr>
            <a:xfrm>
              <a:off x="12828375" y="2664975"/>
              <a:ext cx="22950" cy="4250"/>
            </a:xfrm>
            <a:custGeom>
              <a:avLst/>
              <a:gdLst/>
              <a:ahLst/>
              <a:cxnLst/>
              <a:rect l="l" t="t" r="r" b="b"/>
              <a:pathLst>
                <a:path w="918" h="170" extrusionOk="0">
                  <a:moveTo>
                    <a:pt x="731" y="1"/>
                  </a:moveTo>
                  <a:cubicBezTo>
                    <a:pt x="516" y="1"/>
                    <a:pt x="300" y="30"/>
                    <a:pt x="84" y="51"/>
                  </a:cubicBezTo>
                  <a:cubicBezTo>
                    <a:pt x="1" y="51"/>
                    <a:pt x="1" y="170"/>
                    <a:pt x="72" y="170"/>
                  </a:cubicBezTo>
                  <a:cubicBezTo>
                    <a:pt x="334" y="158"/>
                    <a:pt x="596" y="170"/>
                    <a:pt x="846" y="122"/>
                  </a:cubicBezTo>
                  <a:cubicBezTo>
                    <a:pt x="917" y="110"/>
                    <a:pt x="894" y="15"/>
                    <a:pt x="834" y="3"/>
                  </a:cubicBezTo>
                  <a:cubicBezTo>
                    <a:pt x="800" y="2"/>
                    <a:pt x="766" y="1"/>
                    <a:pt x="73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82;p29">
              <a:extLst>
                <a:ext uri="{FF2B5EF4-FFF2-40B4-BE49-F238E27FC236}">
                  <a16:creationId xmlns:a16="http://schemas.microsoft.com/office/drawing/2014/main" id="{5368CC70-5B7D-4CD6-AD2A-4E3C5CC82C02}"/>
                </a:ext>
              </a:extLst>
            </p:cNvPr>
            <p:cNvSpPr/>
            <p:nvPr/>
          </p:nvSpPr>
          <p:spPr>
            <a:xfrm>
              <a:off x="12803975" y="2720675"/>
              <a:ext cx="25850" cy="6000"/>
            </a:xfrm>
            <a:custGeom>
              <a:avLst/>
              <a:gdLst/>
              <a:ahLst/>
              <a:cxnLst/>
              <a:rect l="l" t="t" r="r" b="b"/>
              <a:pathLst>
                <a:path w="1034" h="240" extrusionOk="0">
                  <a:moveTo>
                    <a:pt x="975" y="1"/>
                  </a:moveTo>
                  <a:cubicBezTo>
                    <a:pt x="971" y="1"/>
                    <a:pt x="968" y="1"/>
                    <a:pt x="965" y="2"/>
                  </a:cubicBezTo>
                  <a:cubicBezTo>
                    <a:pt x="655" y="25"/>
                    <a:pt x="357" y="121"/>
                    <a:pt x="48" y="156"/>
                  </a:cubicBezTo>
                  <a:cubicBezTo>
                    <a:pt x="0" y="156"/>
                    <a:pt x="12" y="240"/>
                    <a:pt x="60" y="240"/>
                  </a:cubicBezTo>
                  <a:cubicBezTo>
                    <a:pt x="369" y="240"/>
                    <a:pt x="703" y="228"/>
                    <a:pt x="988" y="109"/>
                  </a:cubicBezTo>
                  <a:cubicBezTo>
                    <a:pt x="1033" y="86"/>
                    <a:pt x="1025" y="1"/>
                    <a:pt x="975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83;p29">
              <a:extLst>
                <a:ext uri="{FF2B5EF4-FFF2-40B4-BE49-F238E27FC236}">
                  <a16:creationId xmlns:a16="http://schemas.microsoft.com/office/drawing/2014/main" id="{65B32C49-6C6D-4616-BE85-542277EFE78C}"/>
                </a:ext>
              </a:extLst>
            </p:cNvPr>
            <p:cNvSpPr/>
            <p:nvPr/>
          </p:nvSpPr>
          <p:spPr>
            <a:xfrm>
              <a:off x="12779150" y="2750450"/>
              <a:ext cx="27825" cy="8125"/>
            </a:xfrm>
            <a:custGeom>
              <a:avLst/>
              <a:gdLst/>
              <a:ahLst/>
              <a:cxnLst/>
              <a:rect l="l" t="t" r="r" b="b"/>
              <a:pathLst>
                <a:path w="1113" h="325" extrusionOk="0">
                  <a:moveTo>
                    <a:pt x="933" y="0"/>
                  </a:moveTo>
                  <a:cubicBezTo>
                    <a:pt x="672" y="0"/>
                    <a:pt x="382" y="87"/>
                    <a:pt x="124" y="132"/>
                  </a:cubicBezTo>
                  <a:cubicBezTo>
                    <a:pt x="1" y="155"/>
                    <a:pt x="36" y="325"/>
                    <a:pt x="150" y="325"/>
                  </a:cubicBezTo>
                  <a:cubicBezTo>
                    <a:pt x="157" y="325"/>
                    <a:pt x="164" y="324"/>
                    <a:pt x="172" y="323"/>
                  </a:cubicBezTo>
                  <a:cubicBezTo>
                    <a:pt x="434" y="299"/>
                    <a:pt x="743" y="299"/>
                    <a:pt x="1005" y="204"/>
                  </a:cubicBezTo>
                  <a:cubicBezTo>
                    <a:pt x="1112" y="168"/>
                    <a:pt x="1112" y="13"/>
                    <a:pt x="981" y="1"/>
                  </a:cubicBezTo>
                  <a:cubicBezTo>
                    <a:pt x="965" y="1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84;p29">
              <a:extLst>
                <a:ext uri="{FF2B5EF4-FFF2-40B4-BE49-F238E27FC236}">
                  <a16:creationId xmlns:a16="http://schemas.microsoft.com/office/drawing/2014/main" id="{154E46FE-8C06-4C0F-AF42-DE7E7B5851EA}"/>
                </a:ext>
              </a:extLst>
            </p:cNvPr>
            <p:cNvSpPr/>
            <p:nvPr/>
          </p:nvSpPr>
          <p:spPr>
            <a:xfrm>
              <a:off x="12853375" y="2749900"/>
              <a:ext cx="6575" cy="18750"/>
            </a:xfrm>
            <a:custGeom>
              <a:avLst/>
              <a:gdLst/>
              <a:ahLst/>
              <a:cxnLst/>
              <a:rect l="l" t="t" r="r" b="b"/>
              <a:pathLst>
                <a:path w="263" h="750" extrusionOk="0">
                  <a:moveTo>
                    <a:pt x="120" y="1"/>
                  </a:moveTo>
                  <a:cubicBezTo>
                    <a:pt x="93" y="1"/>
                    <a:pt x="67" y="16"/>
                    <a:pt x="60" y="47"/>
                  </a:cubicBezTo>
                  <a:cubicBezTo>
                    <a:pt x="1" y="261"/>
                    <a:pt x="84" y="499"/>
                    <a:pt x="108" y="702"/>
                  </a:cubicBezTo>
                  <a:cubicBezTo>
                    <a:pt x="113" y="735"/>
                    <a:pt x="139" y="750"/>
                    <a:pt x="165" y="750"/>
                  </a:cubicBezTo>
                  <a:cubicBezTo>
                    <a:pt x="196" y="750"/>
                    <a:pt x="227" y="729"/>
                    <a:pt x="227" y="690"/>
                  </a:cubicBezTo>
                  <a:cubicBezTo>
                    <a:pt x="227" y="476"/>
                    <a:pt x="263" y="238"/>
                    <a:pt x="179" y="35"/>
                  </a:cubicBezTo>
                  <a:cubicBezTo>
                    <a:pt x="168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85;p29">
              <a:extLst>
                <a:ext uri="{FF2B5EF4-FFF2-40B4-BE49-F238E27FC236}">
                  <a16:creationId xmlns:a16="http://schemas.microsoft.com/office/drawing/2014/main" id="{7AA984A9-DDC3-4C4E-A4BA-A5F5D8987AA3}"/>
                </a:ext>
              </a:extLst>
            </p:cNvPr>
            <p:cNvSpPr/>
            <p:nvPr/>
          </p:nvSpPr>
          <p:spPr>
            <a:xfrm>
              <a:off x="12836600" y="2477825"/>
              <a:ext cx="10975" cy="15750"/>
            </a:xfrm>
            <a:custGeom>
              <a:avLst/>
              <a:gdLst/>
              <a:ahLst/>
              <a:cxnLst/>
              <a:rect l="l" t="t" r="r" b="b"/>
              <a:pathLst>
                <a:path w="439" h="630" extrusionOk="0">
                  <a:moveTo>
                    <a:pt x="155" y="0"/>
                  </a:moveTo>
                  <a:cubicBezTo>
                    <a:pt x="80" y="0"/>
                    <a:pt x="0" y="78"/>
                    <a:pt x="41" y="167"/>
                  </a:cubicBezTo>
                  <a:cubicBezTo>
                    <a:pt x="112" y="310"/>
                    <a:pt x="172" y="464"/>
                    <a:pt x="267" y="595"/>
                  </a:cubicBezTo>
                  <a:cubicBezTo>
                    <a:pt x="284" y="620"/>
                    <a:pt x="307" y="630"/>
                    <a:pt x="329" y="630"/>
                  </a:cubicBezTo>
                  <a:cubicBezTo>
                    <a:pt x="384" y="630"/>
                    <a:pt x="439" y="571"/>
                    <a:pt x="422" y="512"/>
                  </a:cubicBezTo>
                  <a:cubicBezTo>
                    <a:pt x="386" y="357"/>
                    <a:pt x="315" y="214"/>
                    <a:pt x="243" y="60"/>
                  </a:cubicBezTo>
                  <a:cubicBezTo>
                    <a:pt x="224" y="18"/>
                    <a:pt x="190" y="0"/>
                    <a:pt x="155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86;p29">
              <a:extLst>
                <a:ext uri="{FF2B5EF4-FFF2-40B4-BE49-F238E27FC236}">
                  <a16:creationId xmlns:a16="http://schemas.microsoft.com/office/drawing/2014/main" id="{7738DA6A-CA66-4065-8078-2C355B7651D9}"/>
                </a:ext>
              </a:extLst>
            </p:cNvPr>
            <p:cNvSpPr/>
            <p:nvPr/>
          </p:nvSpPr>
          <p:spPr>
            <a:xfrm>
              <a:off x="12761375" y="2526025"/>
              <a:ext cx="21475" cy="9075"/>
            </a:xfrm>
            <a:custGeom>
              <a:avLst/>
              <a:gdLst/>
              <a:ahLst/>
              <a:cxnLst/>
              <a:rect l="l" t="t" r="r" b="b"/>
              <a:pathLst>
                <a:path w="859" h="363" extrusionOk="0">
                  <a:moveTo>
                    <a:pt x="764" y="1"/>
                  </a:moveTo>
                  <a:cubicBezTo>
                    <a:pt x="549" y="1"/>
                    <a:pt x="335" y="96"/>
                    <a:pt x="121" y="156"/>
                  </a:cubicBezTo>
                  <a:cubicBezTo>
                    <a:pt x="0" y="189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383" y="299"/>
                    <a:pt x="609" y="251"/>
                    <a:pt x="799" y="132"/>
                  </a:cubicBezTo>
                  <a:cubicBezTo>
                    <a:pt x="859" y="96"/>
                    <a:pt x="847" y="1"/>
                    <a:pt x="7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87;p29">
              <a:extLst>
                <a:ext uri="{FF2B5EF4-FFF2-40B4-BE49-F238E27FC236}">
                  <a16:creationId xmlns:a16="http://schemas.microsoft.com/office/drawing/2014/main" id="{292DC5F5-623E-478C-944D-DA1E301AA944}"/>
                </a:ext>
              </a:extLst>
            </p:cNvPr>
            <p:cNvSpPr/>
            <p:nvPr/>
          </p:nvSpPr>
          <p:spPr>
            <a:xfrm>
              <a:off x="12753850" y="2452900"/>
              <a:ext cx="11875" cy="15125"/>
            </a:xfrm>
            <a:custGeom>
              <a:avLst/>
              <a:gdLst/>
              <a:ahLst/>
              <a:cxnLst/>
              <a:rect l="l" t="t" r="r" b="b"/>
              <a:pathLst>
                <a:path w="475" h="605" extrusionOk="0">
                  <a:moveTo>
                    <a:pt x="117" y="0"/>
                  </a:moveTo>
                  <a:cubicBezTo>
                    <a:pt x="58" y="0"/>
                    <a:pt x="1" y="56"/>
                    <a:pt x="41" y="128"/>
                  </a:cubicBezTo>
                  <a:cubicBezTo>
                    <a:pt x="124" y="283"/>
                    <a:pt x="196" y="449"/>
                    <a:pt x="303" y="580"/>
                  </a:cubicBezTo>
                  <a:cubicBezTo>
                    <a:pt x="319" y="597"/>
                    <a:pt x="341" y="604"/>
                    <a:pt x="363" y="604"/>
                  </a:cubicBezTo>
                  <a:cubicBezTo>
                    <a:pt x="418" y="604"/>
                    <a:pt x="475" y="557"/>
                    <a:pt x="457" y="497"/>
                  </a:cubicBezTo>
                  <a:cubicBezTo>
                    <a:pt x="398" y="342"/>
                    <a:pt x="291" y="187"/>
                    <a:pt x="196" y="45"/>
                  </a:cubicBezTo>
                  <a:cubicBezTo>
                    <a:pt x="176" y="13"/>
                    <a:pt x="146" y="0"/>
                    <a:pt x="11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88;p29">
              <a:extLst>
                <a:ext uri="{FF2B5EF4-FFF2-40B4-BE49-F238E27FC236}">
                  <a16:creationId xmlns:a16="http://schemas.microsoft.com/office/drawing/2014/main" id="{52720AAE-725C-4392-BD30-0AD1C1E395C7}"/>
                </a:ext>
              </a:extLst>
            </p:cNvPr>
            <p:cNvSpPr/>
            <p:nvPr/>
          </p:nvSpPr>
          <p:spPr>
            <a:xfrm>
              <a:off x="12731950" y="2490000"/>
              <a:ext cx="10600" cy="4900"/>
            </a:xfrm>
            <a:custGeom>
              <a:avLst/>
              <a:gdLst/>
              <a:ahLst/>
              <a:cxnLst/>
              <a:rect l="l" t="t" r="r" b="b"/>
              <a:pathLst>
                <a:path w="424" h="196" extrusionOk="0">
                  <a:moveTo>
                    <a:pt x="73" y="1"/>
                  </a:moveTo>
                  <a:cubicBezTo>
                    <a:pt x="0" y="1"/>
                    <a:pt x="4" y="120"/>
                    <a:pt x="83" y="120"/>
                  </a:cubicBezTo>
                  <a:cubicBezTo>
                    <a:pt x="179" y="132"/>
                    <a:pt x="238" y="156"/>
                    <a:pt x="333" y="192"/>
                  </a:cubicBezTo>
                  <a:cubicBezTo>
                    <a:pt x="340" y="194"/>
                    <a:pt x="346" y="196"/>
                    <a:pt x="352" y="196"/>
                  </a:cubicBezTo>
                  <a:cubicBezTo>
                    <a:pt x="400" y="196"/>
                    <a:pt x="423" y="116"/>
                    <a:pt x="381" y="85"/>
                  </a:cubicBezTo>
                  <a:cubicBezTo>
                    <a:pt x="286" y="13"/>
                    <a:pt x="202" y="1"/>
                    <a:pt x="83" y="1"/>
                  </a:cubicBezTo>
                  <a:cubicBezTo>
                    <a:pt x="80" y="1"/>
                    <a:pt x="76" y="1"/>
                    <a:pt x="7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89;p29">
              <a:extLst>
                <a:ext uri="{FF2B5EF4-FFF2-40B4-BE49-F238E27FC236}">
                  <a16:creationId xmlns:a16="http://schemas.microsoft.com/office/drawing/2014/main" id="{2A35A62D-A612-4D7C-ABF7-6EBF4128A432}"/>
                </a:ext>
              </a:extLst>
            </p:cNvPr>
            <p:cNvSpPr/>
            <p:nvPr/>
          </p:nvSpPr>
          <p:spPr>
            <a:xfrm>
              <a:off x="12859450" y="2506375"/>
              <a:ext cx="12025" cy="24050"/>
            </a:xfrm>
            <a:custGeom>
              <a:avLst/>
              <a:gdLst/>
              <a:ahLst/>
              <a:cxnLst/>
              <a:rect l="l" t="t" r="r" b="b"/>
              <a:pathLst>
                <a:path w="481" h="962" extrusionOk="0">
                  <a:moveTo>
                    <a:pt x="42" y="1"/>
                  </a:moveTo>
                  <a:cubicBezTo>
                    <a:pt x="22" y="1"/>
                    <a:pt x="0" y="14"/>
                    <a:pt x="8" y="37"/>
                  </a:cubicBezTo>
                  <a:cubicBezTo>
                    <a:pt x="115" y="358"/>
                    <a:pt x="258" y="644"/>
                    <a:pt x="401" y="942"/>
                  </a:cubicBezTo>
                  <a:cubicBezTo>
                    <a:pt x="408" y="956"/>
                    <a:pt x="418" y="961"/>
                    <a:pt x="428" y="961"/>
                  </a:cubicBezTo>
                  <a:cubicBezTo>
                    <a:pt x="453" y="961"/>
                    <a:pt x="480" y="928"/>
                    <a:pt x="472" y="894"/>
                  </a:cubicBezTo>
                  <a:cubicBezTo>
                    <a:pt x="353" y="596"/>
                    <a:pt x="234" y="299"/>
                    <a:pt x="67" y="13"/>
                  </a:cubicBezTo>
                  <a:cubicBezTo>
                    <a:pt x="63" y="5"/>
                    <a:pt x="53" y="1"/>
                    <a:pt x="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90;p29">
              <a:extLst>
                <a:ext uri="{FF2B5EF4-FFF2-40B4-BE49-F238E27FC236}">
                  <a16:creationId xmlns:a16="http://schemas.microsoft.com/office/drawing/2014/main" id="{69019D76-6BBE-456E-AB1A-DE1CA8C22468}"/>
                </a:ext>
              </a:extLst>
            </p:cNvPr>
            <p:cNvSpPr/>
            <p:nvPr/>
          </p:nvSpPr>
          <p:spPr>
            <a:xfrm>
              <a:off x="12880375" y="2487625"/>
              <a:ext cx="10025" cy="20750"/>
            </a:xfrm>
            <a:custGeom>
              <a:avLst/>
              <a:gdLst/>
              <a:ahLst/>
              <a:cxnLst/>
              <a:rect l="l" t="t" r="r" b="b"/>
              <a:pathLst>
                <a:path w="401" h="830" extrusionOk="0">
                  <a:moveTo>
                    <a:pt x="76" y="1"/>
                  </a:moveTo>
                  <a:cubicBezTo>
                    <a:pt x="40" y="1"/>
                    <a:pt x="1" y="34"/>
                    <a:pt x="16" y="72"/>
                  </a:cubicBezTo>
                  <a:cubicBezTo>
                    <a:pt x="99" y="322"/>
                    <a:pt x="171" y="573"/>
                    <a:pt x="278" y="799"/>
                  </a:cubicBezTo>
                  <a:cubicBezTo>
                    <a:pt x="291" y="820"/>
                    <a:pt x="312" y="829"/>
                    <a:pt x="332" y="829"/>
                  </a:cubicBezTo>
                  <a:cubicBezTo>
                    <a:pt x="367" y="829"/>
                    <a:pt x="400" y="801"/>
                    <a:pt x="385" y="763"/>
                  </a:cubicBezTo>
                  <a:cubicBezTo>
                    <a:pt x="326" y="513"/>
                    <a:pt x="218" y="275"/>
                    <a:pt x="123" y="37"/>
                  </a:cubicBezTo>
                  <a:cubicBezTo>
                    <a:pt x="115" y="11"/>
                    <a:pt x="96" y="1"/>
                    <a:pt x="7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91;p29">
              <a:extLst>
                <a:ext uri="{FF2B5EF4-FFF2-40B4-BE49-F238E27FC236}">
                  <a16:creationId xmlns:a16="http://schemas.microsoft.com/office/drawing/2014/main" id="{4526BF32-2AE4-4C74-8E1C-03D5094C4349}"/>
                </a:ext>
              </a:extLst>
            </p:cNvPr>
            <p:cNvSpPr/>
            <p:nvPr/>
          </p:nvSpPr>
          <p:spPr>
            <a:xfrm>
              <a:off x="12818050" y="2481425"/>
              <a:ext cx="13175" cy="23175"/>
            </a:xfrm>
            <a:custGeom>
              <a:avLst/>
              <a:gdLst/>
              <a:ahLst/>
              <a:cxnLst/>
              <a:rect l="l" t="t" r="r" b="b"/>
              <a:pathLst>
                <a:path w="527" h="927" extrusionOk="0">
                  <a:moveTo>
                    <a:pt x="66" y="0"/>
                  </a:moveTo>
                  <a:cubicBezTo>
                    <a:pt x="35" y="0"/>
                    <a:pt x="1" y="27"/>
                    <a:pt x="9" y="59"/>
                  </a:cubicBezTo>
                  <a:cubicBezTo>
                    <a:pt x="104" y="344"/>
                    <a:pt x="211" y="666"/>
                    <a:pt x="402" y="904"/>
                  </a:cubicBezTo>
                  <a:cubicBezTo>
                    <a:pt x="414" y="920"/>
                    <a:pt x="430" y="926"/>
                    <a:pt x="445" y="926"/>
                  </a:cubicBezTo>
                  <a:cubicBezTo>
                    <a:pt x="486" y="926"/>
                    <a:pt x="526" y="876"/>
                    <a:pt x="509" y="832"/>
                  </a:cubicBezTo>
                  <a:cubicBezTo>
                    <a:pt x="402" y="547"/>
                    <a:pt x="223" y="297"/>
                    <a:pt x="104" y="23"/>
                  </a:cubicBezTo>
                  <a:cubicBezTo>
                    <a:pt x="96" y="7"/>
                    <a:pt x="82" y="0"/>
                    <a:pt x="6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92;p29">
              <a:extLst>
                <a:ext uri="{FF2B5EF4-FFF2-40B4-BE49-F238E27FC236}">
                  <a16:creationId xmlns:a16="http://schemas.microsoft.com/office/drawing/2014/main" id="{13A27121-D19A-4A2E-A822-6891FE123739}"/>
                </a:ext>
              </a:extLst>
            </p:cNvPr>
            <p:cNvSpPr/>
            <p:nvPr/>
          </p:nvSpPr>
          <p:spPr>
            <a:xfrm>
              <a:off x="12780350" y="2467225"/>
              <a:ext cx="15125" cy="24275"/>
            </a:xfrm>
            <a:custGeom>
              <a:avLst/>
              <a:gdLst/>
              <a:ahLst/>
              <a:cxnLst/>
              <a:rect l="l" t="t" r="r" b="b"/>
              <a:pathLst>
                <a:path w="605" h="971" extrusionOk="0">
                  <a:moveTo>
                    <a:pt x="136" y="0"/>
                  </a:moveTo>
                  <a:cubicBezTo>
                    <a:pt x="69" y="0"/>
                    <a:pt x="0" y="70"/>
                    <a:pt x="40" y="150"/>
                  </a:cubicBezTo>
                  <a:cubicBezTo>
                    <a:pt x="159" y="400"/>
                    <a:pt x="243" y="698"/>
                    <a:pt x="421" y="936"/>
                  </a:cubicBezTo>
                  <a:cubicBezTo>
                    <a:pt x="439" y="960"/>
                    <a:pt x="462" y="970"/>
                    <a:pt x="485" y="970"/>
                  </a:cubicBezTo>
                  <a:cubicBezTo>
                    <a:pt x="544" y="970"/>
                    <a:pt x="605" y="909"/>
                    <a:pt x="588" y="841"/>
                  </a:cubicBezTo>
                  <a:cubicBezTo>
                    <a:pt x="517" y="567"/>
                    <a:pt x="350" y="305"/>
                    <a:pt x="219" y="55"/>
                  </a:cubicBezTo>
                  <a:cubicBezTo>
                    <a:pt x="200" y="16"/>
                    <a:pt x="168" y="0"/>
                    <a:pt x="13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93;p29">
              <a:extLst>
                <a:ext uri="{FF2B5EF4-FFF2-40B4-BE49-F238E27FC236}">
                  <a16:creationId xmlns:a16="http://schemas.microsoft.com/office/drawing/2014/main" id="{FFB232A4-B51F-4E91-96F6-511B02DA8963}"/>
                </a:ext>
              </a:extLst>
            </p:cNvPr>
            <p:cNvSpPr/>
            <p:nvPr/>
          </p:nvSpPr>
          <p:spPr>
            <a:xfrm>
              <a:off x="12792800" y="2537050"/>
              <a:ext cx="18925" cy="9050"/>
            </a:xfrm>
            <a:custGeom>
              <a:avLst/>
              <a:gdLst/>
              <a:ahLst/>
              <a:cxnLst/>
              <a:rect l="l" t="t" r="r" b="b"/>
              <a:pathLst>
                <a:path w="757" h="362" extrusionOk="0">
                  <a:moveTo>
                    <a:pt x="673" y="0"/>
                  </a:moveTo>
                  <a:cubicBezTo>
                    <a:pt x="459" y="12"/>
                    <a:pt x="257" y="155"/>
                    <a:pt x="54" y="250"/>
                  </a:cubicBezTo>
                  <a:cubicBezTo>
                    <a:pt x="1" y="272"/>
                    <a:pt x="24" y="361"/>
                    <a:pt x="82" y="361"/>
                  </a:cubicBezTo>
                  <a:cubicBezTo>
                    <a:pt x="88" y="361"/>
                    <a:pt x="95" y="360"/>
                    <a:pt x="102" y="358"/>
                  </a:cubicBezTo>
                  <a:cubicBezTo>
                    <a:pt x="304" y="286"/>
                    <a:pt x="554" y="250"/>
                    <a:pt x="721" y="108"/>
                  </a:cubicBezTo>
                  <a:cubicBezTo>
                    <a:pt x="757" y="72"/>
                    <a:pt x="733" y="0"/>
                    <a:pt x="67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94;p29">
              <a:extLst>
                <a:ext uri="{FF2B5EF4-FFF2-40B4-BE49-F238E27FC236}">
                  <a16:creationId xmlns:a16="http://schemas.microsoft.com/office/drawing/2014/main" id="{E282ABDA-9551-4D72-9309-F657B31265F2}"/>
                </a:ext>
              </a:extLst>
            </p:cNvPr>
            <p:cNvSpPr/>
            <p:nvPr/>
          </p:nvSpPr>
          <p:spPr>
            <a:xfrm>
              <a:off x="12798900" y="2992450"/>
              <a:ext cx="27425" cy="27725"/>
            </a:xfrm>
            <a:custGeom>
              <a:avLst/>
              <a:gdLst/>
              <a:ahLst/>
              <a:cxnLst/>
              <a:rect l="l" t="t" r="r" b="b"/>
              <a:pathLst>
                <a:path w="1097" h="1109" extrusionOk="0">
                  <a:moveTo>
                    <a:pt x="549" y="1"/>
                  </a:moveTo>
                  <a:cubicBezTo>
                    <a:pt x="239" y="1"/>
                    <a:pt x="1" y="251"/>
                    <a:pt x="1" y="549"/>
                  </a:cubicBezTo>
                  <a:cubicBezTo>
                    <a:pt x="1" y="858"/>
                    <a:pt x="239" y="1108"/>
                    <a:pt x="549" y="1108"/>
                  </a:cubicBezTo>
                  <a:cubicBezTo>
                    <a:pt x="858" y="1108"/>
                    <a:pt x="1096" y="858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95;p29">
              <a:extLst>
                <a:ext uri="{FF2B5EF4-FFF2-40B4-BE49-F238E27FC236}">
                  <a16:creationId xmlns:a16="http://schemas.microsoft.com/office/drawing/2014/main" id="{4A734759-C253-4787-AB1C-86E955CCD5A7}"/>
                </a:ext>
              </a:extLst>
            </p:cNvPr>
            <p:cNvSpPr/>
            <p:nvPr/>
          </p:nvSpPr>
          <p:spPr>
            <a:xfrm>
              <a:off x="12099425" y="15827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0" y="0"/>
                    <a:pt x="0" y="250"/>
                    <a:pt x="0" y="548"/>
                  </a:cubicBezTo>
                  <a:cubicBezTo>
                    <a:pt x="0" y="857"/>
                    <a:pt x="250" y="1107"/>
                    <a:pt x="560" y="1107"/>
                  </a:cubicBezTo>
                  <a:cubicBezTo>
                    <a:pt x="857" y="1107"/>
                    <a:pt x="1107" y="857"/>
                    <a:pt x="1107" y="548"/>
                  </a:cubicBezTo>
                  <a:cubicBezTo>
                    <a:pt x="1107" y="250"/>
                    <a:pt x="857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96;p29">
              <a:extLst>
                <a:ext uri="{FF2B5EF4-FFF2-40B4-BE49-F238E27FC236}">
                  <a16:creationId xmlns:a16="http://schemas.microsoft.com/office/drawing/2014/main" id="{F342AD31-6B09-4265-AF74-5BF38335697A}"/>
                </a:ext>
              </a:extLst>
            </p:cNvPr>
            <p:cNvSpPr/>
            <p:nvPr/>
          </p:nvSpPr>
          <p:spPr>
            <a:xfrm>
              <a:off x="12452425" y="2695100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3" y="1"/>
                    <a:pt x="1" y="822"/>
                    <a:pt x="1" y="1834"/>
                  </a:cubicBezTo>
                  <a:cubicBezTo>
                    <a:pt x="1" y="2846"/>
                    <a:pt x="823" y="3680"/>
                    <a:pt x="1846" y="3680"/>
                  </a:cubicBezTo>
                  <a:cubicBezTo>
                    <a:pt x="2858" y="3680"/>
                    <a:pt x="3680" y="2846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97;p29">
              <a:extLst>
                <a:ext uri="{FF2B5EF4-FFF2-40B4-BE49-F238E27FC236}">
                  <a16:creationId xmlns:a16="http://schemas.microsoft.com/office/drawing/2014/main" id="{F5727421-1606-4077-B25E-C61243C861B2}"/>
                </a:ext>
              </a:extLst>
            </p:cNvPr>
            <p:cNvSpPr/>
            <p:nvPr/>
          </p:nvSpPr>
          <p:spPr>
            <a:xfrm>
              <a:off x="12339325" y="2992750"/>
              <a:ext cx="55100" cy="55400"/>
            </a:xfrm>
            <a:custGeom>
              <a:avLst/>
              <a:gdLst/>
              <a:ahLst/>
              <a:cxnLst/>
              <a:rect l="l" t="t" r="r" b="b"/>
              <a:pathLst>
                <a:path w="2204" h="2216" extrusionOk="0">
                  <a:moveTo>
                    <a:pt x="1096" y="1"/>
                  </a:moveTo>
                  <a:cubicBezTo>
                    <a:pt x="489" y="1"/>
                    <a:pt x="1" y="501"/>
                    <a:pt x="1" y="1108"/>
                  </a:cubicBezTo>
                  <a:cubicBezTo>
                    <a:pt x="1" y="1715"/>
                    <a:pt x="489" y="2215"/>
                    <a:pt x="1096" y="2215"/>
                  </a:cubicBezTo>
                  <a:cubicBezTo>
                    <a:pt x="1703" y="2215"/>
                    <a:pt x="2203" y="1715"/>
                    <a:pt x="2203" y="1108"/>
                  </a:cubicBezTo>
                  <a:cubicBezTo>
                    <a:pt x="2203" y="501"/>
                    <a:pt x="1703" y="1"/>
                    <a:pt x="109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8979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422B88-AF96-4572-8DFC-80FC3E38889E}"/>
              </a:ext>
            </a:extLst>
          </p:cNvPr>
          <p:cNvGrpSpPr/>
          <p:nvPr/>
        </p:nvGrpSpPr>
        <p:grpSpPr>
          <a:xfrm>
            <a:off x="303246" y="498779"/>
            <a:ext cx="5354604" cy="4145941"/>
            <a:chOff x="3858269" y="1779549"/>
            <a:chExt cx="10571461" cy="6727902"/>
          </a:xfrm>
        </p:grpSpPr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B4ABD3C1-414D-4808-AE2F-D7FCEAA97B59}"/>
                </a:ext>
              </a:extLst>
            </p:cNvPr>
            <p:cNvGrpSpPr/>
            <p:nvPr/>
          </p:nvGrpSpPr>
          <p:grpSpPr>
            <a:xfrm>
              <a:off x="3858269" y="1779549"/>
              <a:ext cx="10571461" cy="6727902"/>
              <a:chOff x="0" y="0"/>
              <a:chExt cx="3976518" cy="2530741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372933EB-1AF2-4422-A40C-DA1DAA066040}"/>
                  </a:ext>
                </a:extLst>
              </p:cNvPr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7FAA7577-35C6-4B4F-805E-02DFA50C37D6}"/>
                </a:ext>
              </a:extLst>
            </p:cNvPr>
            <p:cNvGrpSpPr/>
            <p:nvPr/>
          </p:nvGrpSpPr>
          <p:grpSpPr>
            <a:xfrm>
              <a:off x="4142867" y="1960673"/>
              <a:ext cx="10002266" cy="6365654"/>
              <a:chOff x="0" y="0"/>
              <a:chExt cx="3976518" cy="2530741"/>
            </a:xfrm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0550A9A4-107D-49EB-811B-FACFD705CF4B}"/>
                  </a:ext>
                </a:extLst>
              </p:cNvPr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B5AD0-0D50-4271-9B8B-61B82E9A8BAA}"/>
              </a:ext>
            </a:extLst>
          </p:cNvPr>
          <p:cNvSpPr txBox="1"/>
          <p:nvPr/>
        </p:nvSpPr>
        <p:spPr>
          <a:xfrm>
            <a:off x="597073" y="600304"/>
            <a:ext cx="4761744" cy="3630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2400" u="sng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Gảy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đàn ghi ta">
            <a:hlinkClick r:id="" action="ppaction://media"/>
            <a:extLst>
              <a:ext uri="{FF2B5EF4-FFF2-40B4-BE49-F238E27FC236}">
                <a16:creationId xmlns:a16="http://schemas.microsoft.com/office/drawing/2014/main" id="{736AEA54-D52C-4AE4-AAFB-4EF81DE9E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6339" y="2200487"/>
            <a:ext cx="2896666" cy="2590588"/>
          </a:xfrm>
          <a:prstGeom prst="roundRect">
            <a:avLst>
              <a:gd name="adj" fmla="val 8824"/>
            </a:avLst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9402368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6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ầu rung lắc ở Trung Quốc">
            <a:hlinkClick r:id="" action="ppaction://media"/>
            <a:extLst>
              <a:ext uri="{FF2B5EF4-FFF2-40B4-BE49-F238E27FC236}">
                <a16:creationId xmlns:a16="http://schemas.microsoft.com/office/drawing/2014/main" id="{DD290E8D-E673-4F11-9883-08A729F15D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85"/>
                </p14:media>
              </p:ext>
            </p:extLst>
          </p:nvPr>
        </p:nvPicPr>
        <p:blipFill rotWithShape="1">
          <a:blip r:embed="rId4"/>
          <a:srcRect t="29630" b="29814"/>
          <a:stretch>
            <a:fillRect/>
          </a:stretch>
        </p:blipFill>
        <p:spPr>
          <a:xfrm>
            <a:off x="2810813" y="2353936"/>
            <a:ext cx="3694761" cy="26616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E0ADC6-4727-4F5A-93BE-2DEC13A480B5}"/>
              </a:ext>
            </a:extLst>
          </p:cNvPr>
          <p:cNvGrpSpPr/>
          <p:nvPr/>
        </p:nvGrpSpPr>
        <p:grpSpPr>
          <a:xfrm>
            <a:off x="364477" y="133350"/>
            <a:ext cx="8278691" cy="2038861"/>
            <a:chOff x="364477" y="133350"/>
            <a:chExt cx="8278691" cy="20388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96FB4A-08CB-40B1-98D0-1CFAFB0ECD2C}"/>
                </a:ext>
              </a:extLst>
            </p:cNvPr>
            <p:cNvGrpSpPr/>
            <p:nvPr/>
          </p:nvGrpSpPr>
          <p:grpSpPr>
            <a:xfrm>
              <a:off x="364477" y="214568"/>
              <a:ext cx="8278691" cy="1957643"/>
              <a:chOff x="353051" y="156907"/>
              <a:chExt cx="5211834" cy="3674705"/>
            </a:xfrm>
          </p:grpSpPr>
          <p:sp>
            <p:nvSpPr>
              <p:cNvPr id="11" name="Google Shape;1218;p46">
                <a:extLst>
                  <a:ext uri="{FF2B5EF4-FFF2-40B4-BE49-F238E27FC236}">
                    <a16:creationId xmlns:a16="http://schemas.microsoft.com/office/drawing/2014/main" id="{F1C24238-1577-4FBB-8443-92181FD2560B}"/>
                  </a:ext>
                </a:extLst>
              </p:cNvPr>
              <p:cNvSpPr/>
              <p:nvPr/>
            </p:nvSpPr>
            <p:spPr>
              <a:xfrm>
                <a:off x="471663" y="596638"/>
                <a:ext cx="5093222" cy="3234974"/>
              </a:xfrm>
              <a:prstGeom prst="rect">
                <a:avLst/>
              </a:prstGeom>
              <a:noFill/>
              <a:ln w="28575"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18;p46">
                <a:extLst>
                  <a:ext uri="{FF2B5EF4-FFF2-40B4-BE49-F238E27FC236}">
                    <a16:creationId xmlns:a16="http://schemas.microsoft.com/office/drawing/2014/main" id="{FADDDD9C-3A06-49A1-B3D3-3ABDAB41BCB8}"/>
                  </a:ext>
                </a:extLst>
              </p:cNvPr>
              <p:cNvSpPr/>
              <p:nvPr/>
            </p:nvSpPr>
            <p:spPr>
              <a:xfrm>
                <a:off x="353051" y="156907"/>
                <a:ext cx="5093222" cy="32349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FB5AD0-0D50-4271-9B8B-61B82E9A8BAA}"/>
                </a:ext>
              </a:extLst>
            </p:cNvPr>
            <p:cNvSpPr txBox="1"/>
            <p:nvPr/>
          </p:nvSpPr>
          <p:spPr>
            <a:xfrm>
              <a:off x="552885" y="133350"/>
              <a:ext cx="7794453" cy="1599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endPara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i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2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2: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rung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lắc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140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82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ED72E2-9FA3-454F-9022-26ED0F9E7901}"/>
              </a:ext>
            </a:extLst>
          </p:cNvPr>
          <p:cNvGrpSpPr/>
          <p:nvPr/>
        </p:nvGrpSpPr>
        <p:grpSpPr>
          <a:xfrm>
            <a:off x="948730" y="490793"/>
            <a:ext cx="6204767" cy="3490657"/>
            <a:chOff x="238581" y="301401"/>
            <a:chExt cx="5326304" cy="3530211"/>
          </a:xfrm>
        </p:grpSpPr>
        <p:sp>
          <p:nvSpPr>
            <p:cNvPr id="4" name="Google Shape;1218;p46">
              <a:extLst>
                <a:ext uri="{FF2B5EF4-FFF2-40B4-BE49-F238E27FC236}">
                  <a16:creationId xmlns:a16="http://schemas.microsoft.com/office/drawing/2014/main" id="{E43A73C2-8A7C-4377-8273-8E2EC089548E}"/>
                </a:ext>
              </a:extLst>
            </p:cNvPr>
            <p:cNvSpPr/>
            <p:nvPr/>
          </p:nvSpPr>
          <p:spPr>
            <a:xfrm>
              <a:off x="471663" y="596638"/>
              <a:ext cx="5093222" cy="3234974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218;p46">
              <a:extLst>
                <a:ext uri="{FF2B5EF4-FFF2-40B4-BE49-F238E27FC236}">
                  <a16:creationId xmlns:a16="http://schemas.microsoft.com/office/drawing/2014/main" id="{B4CA7DB5-1E9B-4AE5-9706-30354A69BF25}"/>
                </a:ext>
              </a:extLst>
            </p:cNvPr>
            <p:cNvSpPr/>
            <p:nvPr/>
          </p:nvSpPr>
          <p:spPr>
            <a:xfrm>
              <a:off x="238581" y="301401"/>
              <a:ext cx="5093222" cy="32349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D18DCB-B8EE-4E78-8A45-3A7809225702}"/>
              </a:ext>
            </a:extLst>
          </p:cNvPr>
          <p:cNvSpPr txBox="1"/>
          <p:nvPr/>
        </p:nvSpPr>
        <p:spPr>
          <a:xfrm>
            <a:off x="1115001" y="1223707"/>
            <a:ext cx="5600700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3176F-5273-4FF9-99C3-CA4A26AB306B}"/>
              </a:ext>
            </a:extLst>
          </p:cNvPr>
          <p:cNvSpPr txBox="1"/>
          <p:nvPr/>
        </p:nvSpPr>
        <p:spPr>
          <a:xfrm>
            <a:off x="2939454" y="568325"/>
            <a:ext cx="17907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lời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BF347C7-D4FB-4C6F-83FC-1C81A6BA740F}"/>
              </a:ext>
            </a:extLst>
          </p:cNvPr>
          <p:cNvSpPr/>
          <p:nvPr/>
        </p:nvSpPr>
        <p:spPr>
          <a:xfrm>
            <a:off x="6597144" y="2986838"/>
            <a:ext cx="1112706" cy="1834159"/>
          </a:xfrm>
          <a:custGeom>
            <a:avLst/>
            <a:gdLst/>
            <a:ahLst/>
            <a:cxnLst/>
            <a:rect l="l" t="t" r="r" b="b"/>
            <a:pathLst>
              <a:path w="1651064" h="4114800">
                <a:moveTo>
                  <a:pt x="0" y="0"/>
                </a:moveTo>
                <a:lnTo>
                  <a:pt x="1651064" y="0"/>
                </a:lnTo>
                <a:lnTo>
                  <a:pt x="1651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D4DD52-DD88-42A2-A102-64BCD2252BC5}"/>
              </a:ext>
            </a:extLst>
          </p:cNvPr>
          <p:cNvSpPr/>
          <p:nvPr/>
        </p:nvSpPr>
        <p:spPr>
          <a:xfrm>
            <a:off x="8648700" y="0"/>
            <a:ext cx="628650" cy="5143500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hlinkClick r:id="rId4" action="ppaction://hlinkfile"/>
          </p:cNvPr>
          <p:cNvSpPr/>
          <p:nvPr/>
        </p:nvSpPr>
        <p:spPr>
          <a:xfrm>
            <a:off x="7333307" y="4065006"/>
            <a:ext cx="1149790" cy="651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5323" y="4246079"/>
            <a:ext cx="905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1610539336"/>
      </p:ext>
    </p:extLst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83DD7E-E27D-4DD3-BB35-A214F808AEC9}"/>
              </a:ext>
            </a:extLst>
          </p:cNvPr>
          <p:cNvSpPr txBox="1"/>
          <p:nvPr/>
        </p:nvSpPr>
        <p:spPr>
          <a:xfrm>
            <a:off x="1059656" y="1127649"/>
            <a:ext cx="7024688" cy="2614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2400" b="1" u="sng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7DEC58E-6FEF-4991-8758-DB05CC635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49822" y="3480569"/>
            <a:ext cx="1725096" cy="15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703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21C044-3E40-4FCF-9C1C-6979E26F27A7}"/>
              </a:ext>
            </a:extLst>
          </p:cNvPr>
          <p:cNvSpPr/>
          <p:nvPr/>
        </p:nvSpPr>
        <p:spPr>
          <a:xfrm>
            <a:off x="0" y="-4517"/>
            <a:ext cx="9144000" cy="916569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798BD-03CB-4988-BBA6-9B133BBB786E}"/>
              </a:ext>
            </a:extLst>
          </p:cNvPr>
          <p:cNvSpPr txBox="1"/>
          <p:nvPr/>
        </p:nvSpPr>
        <p:spPr>
          <a:xfrm>
            <a:off x="3186490" y="124349"/>
            <a:ext cx="24955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87DEE-9409-4915-AC24-CCDC715EA05D}"/>
              </a:ext>
            </a:extLst>
          </p:cNvPr>
          <p:cNvSpPr txBox="1"/>
          <p:nvPr/>
        </p:nvSpPr>
        <p:spPr>
          <a:xfrm>
            <a:off x="348852" y="1937124"/>
            <a:ext cx="8636795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Dao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D. Dao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oogle Shape;532;p18">
            <a:extLst>
              <a:ext uri="{FF2B5EF4-FFF2-40B4-BE49-F238E27FC236}">
                <a16:creationId xmlns:a16="http://schemas.microsoft.com/office/drawing/2014/main" id="{6BBB06FC-7CAF-4DBD-9A50-8B4FB3C69FDB}"/>
              </a:ext>
            </a:extLst>
          </p:cNvPr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1" name="Google Shape;533;p18">
              <a:extLst>
                <a:ext uri="{FF2B5EF4-FFF2-40B4-BE49-F238E27FC236}">
                  <a16:creationId xmlns:a16="http://schemas.microsoft.com/office/drawing/2014/main" id="{12EA8A79-F23F-4683-8697-91660A2BC25F}"/>
                </a:ext>
              </a:extLst>
            </p:cNvPr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" name="Google Shape;534;p18">
              <a:extLst>
                <a:ext uri="{FF2B5EF4-FFF2-40B4-BE49-F238E27FC236}">
                  <a16:creationId xmlns:a16="http://schemas.microsoft.com/office/drawing/2014/main" id="{308C1FC2-17D0-4E11-9740-6FA7960EC26C}"/>
                </a:ext>
              </a:extLst>
            </p:cNvPr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" name="Google Shape;535;p18">
              <a:extLst>
                <a:ext uri="{FF2B5EF4-FFF2-40B4-BE49-F238E27FC236}">
                  <a16:creationId xmlns:a16="http://schemas.microsoft.com/office/drawing/2014/main" id="{079584AA-910A-4801-8ECB-0C4F38F0FEFA}"/>
                </a:ext>
              </a:extLst>
            </p:cNvPr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" name="Google Shape;536;p18">
              <a:extLst>
                <a:ext uri="{FF2B5EF4-FFF2-40B4-BE49-F238E27FC236}">
                  <a16:creationId xmlns:a16="http://schemas.microsoft.com/office/drawing/2014/main" id="{271ABC18-FFB2-43AD-ACC7-BB14DA4BB7BC}"/>
                </a:ext>
              </a:extLst>
            </p:cNvPr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" name="Google Shape;537;p18">
              <a:extLst>
                <a:ext uri="{FF2B5EF4-FFF2-40B4-BE49-F238E27FC236}">
                  <a16:creationId xmlns:a16="http://schemas.microsoft.com/office/drawing/2014/main" id="{4535E458-F60A-4903-9D49-DCE0DAD351C2}"/>
                </a:ext>
              </a:extLst>
            </p:cNvPr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6" name="Google Shape;538;p18">
              <a:extLst>
                <a:ext uri="{FF2B5EF4-FFF2-40B4-BE49-F238E27FC236}">
                  <a16:creationId xmlns:a16="http://schemas.microsoft.com/office/drawing/2014/main" id="{AFE3A53C-5C2A-4D33-83A6-8A299B0C0A92}"/>
                </a:ext>
              </a:extLst>
            </p:cNvPr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7" name="Google Shape;539;p18">
              <a:extLst>
                <a:ext uri="{FF2B5EF4-FFF2-40B4-BE49-F238E27FC236}">
                  <a16:creationId xmlns:a16="http://schemas.microsoft.com/office/drawing/2014/main" id="{4AA5AA70-5918-43C6-9CDE-2249CF561E49}"/>
                </a:ext>
              </a:extLst>
            </p:cNvPr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540;p18">
              <a:extLst>
                <a:ext uri="{FF2B5EF4-FFF2-40B4-BE49-F238E27FC236}">
                  <a16:creationId xmlns:a16="http://schemas.microsoft.com/office/drawing/2014/main" id="{C2A928A4-FCA2-4842-8D7B-2318BB41A12F}"/>
                </a:ext>
              </a:extLst>
            </p:cNvPr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" name="Google Shape;541;p18">
              <a:extLst>
                <a:ext uri="{FF2B5EF4-FFF2-40B4-BE49-F238E27FC236}">
                  <a16:creationId xmlns:a16="http://schemas.microsoft.com/office/drawing/2014/main" id="{F45C5D45-62A6-4EA9-B6DD-74B5FF581806}"/>
                </a:ext>
              </a:extLst>
            </p:cNvPr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" name="Google Shape;542;p18">
              <a:extLst>
                <a:ext uri="{FF2B5EF4-FFF2-40B4-BE49-F238E27FC236}">
                  <a16:creationId xmlns:a16="http://schemas.microsoft.com/office/drawing/2014/main" id="{9921784C-DD32-486B-BB2A-FAC6C071C26A}"/>
                </a:ext>
              </a:extLst>
            </p:cNvPr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" name="Google Shape;543;p18">
              <a:extLst>
                <a:ext uri="{FF2B5EF4-FFF2-40B4-BE49-F238E27FC236}">
                  <a16:creationId xmlns:a16="http://schemas.microsoft.com/office/drawing/2014/main" id="{401718FE-C8D9-4C72-80E7-C8BE32D43F0F}"/>
                </a:ext>
              </a:extLst>
            </p:cNvPr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" name="Google Shape;544;p18">
              <a:extLst>
                <a:ext uri="{FF2B5EF4-FFF2-40B4-BE49-F238E27FC236}">
                  <a16:creationId xmlns:a16="http://schemas.microsoft.com/office/drawing/2014/main" id="{0D297042-7F52-4861-A183-F94D4191D272}"/>
                </a:ext>
              </a:extLst>
            </p:cNvPr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" name="Google Shape;545;p18">
              <a:extLst>
                <a:ext uri="{FF2B5EF4-FFF2-40B4-BE49-F238E27FC236}">
                  <a16:creationId xmlns:a16="http://schemas.microsoft.com/office/drawing/2014/main" id="{F436C226-7674-4459-9D6F-3B9A393E966E}"/>
                </a:ext>
              </a:extLst>
            </p:cNvPr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" name="Google Shape;546;p18">
              <a:extLst>
                <a:ext uri="{FF2B5EF4-FFF2-40B4-BE49-F238E27FC236}">
                  <a16:creationId xmlns:a16="http://schemas.microsoft.com/office/drawing/2014/main" id="{D68C5343-B5C6-4477-93A9-7E503065F2F8}"/>
                </a:ext>
              </a:extLst>
            </p:cNvPr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" name="Google Shape;547;p18">
              <a:extLst>
                <a:ext uri="{FF2B5EF4-FFF2-40B4-BE49-F238E27FC236}">
                  <a16:creationId xmlns:a16="http://schemas.microsoft.com/office/drawing/2014/main" id="{8BD2D95D-4650-4F21-95FE-987376071222}"/>
                </a:ext>
              </a:extLst>
            </p:cNvPr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" name="Google Shape;548;p18">
              <a:extLst>
                <a:ext uri="{FF2B5EF4-FFF2-40B4-BE49-F238E27FC236}">
                  <a16:creationId xmlns:a16="http://schemas.microsoft.com/office/drawing/2014/main" id="{10F24298-A12F-4AD8-BD0A-92BA657E2C3A}"/>
                </a:ext>
              </a:extLst>
            </p:cNvPr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549;p18">
              <a:extLst>
                <a:ext uri="{FF2B5EF4-FFF2-40B4-BE49-F238E27FC236}">
                  <a16:creationId xmlns:a16="http://schemas.microsoft.com/office/drawing/2014/main" id="{7B322FA8-2A7F-4D1A-9B29-163B545CFB0D}"/>
                </a:ext>
              </a:extLst>
            </p:cNvPr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" name="Google Shape;550;p18">
              <a:extLst>
                <a:ext uri="{FF2B5EF4-FFF2-40B4-BE49-F238E27FC236}">
                  <a16:creationId xmlns:a16="http://schemas.microsoft.com/office/drawing/2014/main" id="{61FA45D6-EE6B-4C66-B6E0-702A815A595F}"/>
                </a:ext>
              </a:extLst>
            </p:cNvPr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" name="Google Shape;551;p18">
              <a:extLst>
                <a:ext uri="{FF2B5EF4-FFF2-40B4-BE49-F238E27FC236}">
                  <a16:creationId xmlns:a16="http://schemas.microsoft.com/office/drawing/2014/main" id="{96CD8AB1-F053-47EF-AF50-63616E08BC8C}"/>
                </a:ext>
              </a:extLst>
            </p:cNvPr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" name="Google Shape;552;p18">
              <a:extLst>
                <a:ext uri="{FF2B5EF4-FFF2-40B4-BE49-F238E27FC236}">
                  <a16:creationId xmlns:a16="http://schemas.microsoft.com/office/drawing/2014/main" id="{F934B541-8E81-4E3A-8566-6815C1BFAF22}"/>
                </a:ext>
              </a:extLst>
            </p:cNvPr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553;p18">
              <a:extLst>
                <a:ext uri="{FF2B5EF4-FFF2-40B4-BE49-F238E27FC236}">
                  <a16:creationId xmlns:a16="http://schemas.microsoft.com/office/drawing/2014/main" id="{3921363F-4603-4628-95B4-07A1E2354D80}"/>
                </a:ext>
              </a:extLst>
            </p:cNvPr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554;p18">
              <a:extLst>
                <a:ext uri="{FF2B5EF4-FFF2-40B4-BE49-F238E27FC236}">
                  <a16:creationId xmlns:a16="http://schemas.microsoft.com/office/drawing/2014/main" id="{C7DB9A2A-5DD0-4E5D-B2F2-C59DFA4D14B0}"/>
                </a:ext>
              </a:extLst>
            </p:cNvPr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555;p18">
              <a:extLst>
                <a:ext uri="{FF2B5EF4-FFF2-40B4-BE49-F238E27FC236}">
                  <a16:creationId xmlns:a16="http://schemas.microsoft.com/office/drawing/2014/main" id="{C6A025E7-C369-42D2-9647-2560028BA087}"/>
                </a:ext>
              </a:extLst>
            </p:cNvPr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556;p18">
              <a:extLst>
                <a:ext uri="{FF2B5EF4-FFF2-40B4-BE49-F238E27FC236}">
                  <a16:creationId xmlns:a16="http://schemas.microsoft.com/office/drawing/2014/main" id="{574B8898-2AD7-4785-AB79-D4A29033F28D}"/>
                </a:ext>
              </a:extLst>
            </p:cNvPr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557;p18">
              <a:extLst>
                <a:ext uri="{FF2B5EF4-FFF2-40B4-BE49-F238E27FC236}">
                  <a16:creationId xmlns:a16="http://schemas.microsoft.com/office/drawing/2014/main" id="{C2E16D78-0270-4B5C-8A1B-44814680CE76}"/>
                </a:ext>
              </a:extLst>
            </p:cNvPr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38" name="Freeform 12">
            <a:extLst>
              <a:ext uri="{FF2B5EF4-FFF2-40B4-BE49-F238E27FC236}">
                <a16:creationId xmlns:a16="http://schemas.microsoft.com/office/drawing/2014/main" id="{D0580996-8DEE-4B54-9BF3-594EBCE33645}"/>
              </a:ext>
            </a:extLst>
          </p:cNvPr>
          <p:cNvSpPr/>
          <p:nvPr/>
        </p:nvSpPr>
        <p:spPr>
          <a:xfrm>
            <a:off x="-29357" y="-15499"/>
            <a:ext cx="2290683" cy="1597366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4841B8-1ED4-41FB-9614-7E0BE641A6C4}"/>
              </a:ext>
            </a:extLst>
          </p:cNvPr>
          <p:cNvSpPr/>
          <p:nvPr/>
        </p:nvSpPr>
        <p:spPr>
          <a:xfrm>
            <a:off x="252785" y="2486024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675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21C044-3E40-4FCF-9C1C-6979E26F27A7}"/>
              </a:ext>
            </a:extLst>
          </p:cNvPr>
          <p:cNvSpPr/>
          <p:nvPr/>
        </p:nvSpPr>
        <p:spPr>
          <a:xfrm>
            <a:off x="0" y="-4517"/>
            <a:ext cx="9144000" cy="916569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798BD-03CB-4988-BBA6-9B133BBB786E}"/>
              </a:ext>
            </a:extLst>
          </p:cNvPr>
          <p:cNvSpPr txBox="1"/>
          <p:nvPr/>
        </p:nvSpPr>
        <p:spPr>
          <a:xfrm>
            <a:off x="3186490" y="124349"/>
            <a:ext cx="24955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10" name="Google Shape;532;p18">
            <a:extLst>
              <a:ext uri="{FF2B5EF4-FFF2-40B4-BE49-F238E27FC236}">
                <a16:creationId xmlns:a16="http://schemas.microsoft.com/office/drawing/2014/main" id="{6BBB06FC-7CAF-4DBD-9A50-8B4FB3C69FDB}"/>
              </a:ext>
            </a:extLst>
          </p:cNvPr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1" name="Google Shape;533;p18">
              <a:extLst>
                <a:ext uri="{FF2B5EF4-FFF2-40B4-BE49-F238E27FC236}">
                  <a16:creationId xmlns:a16="http://schemas.microsoft.com/office/drawing/2014/main" id="{12EA8A79-F23F-4683-8697-91660A2BC25F}"/>
                </a:ext>
              </a:extLst>
            </p:cNvPr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" name="Google Shape;534;p18">
              <a:extLst>
                <a:ext uri="{FF2B5EF4-FFF2-40B4-BE49-F238E27FC236}">
                  <a16:creationId xmlns:a16="http://schemas.microsoft.com/office/drawing/2014/main" id="{308C1FC2-17D0-4E11-9740-6FA7960EC26C}"/>
                </a:ext>
              </a:extLst>
            </p:cNvPr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" name="Google Shape;535;p18">
              <a:extLst>
                <a:ext uri="{FF2B5EF4-FFF2-40B4-BE49-F238E27FC236}">
                  <a16:creationId xmlns:a16="http://schemas.microsoft.com/office/drawing/2014/main" id="{079584AA-910A-4801-8ECB-0C4F38F0FEFA}"/>
                </a:ext>
              </a:extLst>
            </p:cNvPr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" name="Google Shape;536;p18">
              <a:extLst>
                <a:ext uri="{FF2B5EF4-FFF2-40B4-BE49-F238E27FC236}">
                  <a16:creationId xmlns:a16="http://schemas.microsoft.com/office/drawing/2014/main" id="{271ABC18-FFB2-43AD-ACC7-BB14DA4BB7BC}"/>
                </a:ext>
              </a:extLst>
            </p:cNvPr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" name="Google Shape;537;p18">
              <a:extLst>
                <a:ext uri="{FF2B5EF4-FFF2-40B4-BE49-F238E27FC236}">
                  <a16:creationId xmlns:a16="http://schemas.microsoft.com/office/drawing/2014/main" id="{4535E458-F60A-4903-9D49-DCE0DAD351C2}"/>
                </a:ext>
              </a:extLst>
            </p:cNvPr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6" name="Google Shape;538;p18">
              <a:extLst>
                <a:ext uri="{FF2B5EF4-FFF2-40B4-BE49-F238E27FC236}">
                  <a16:creationId xmlns:a16="http://schemas.microsoft.com/office/drawing/2014/main" id="{AFE3A53C-5C2A-4D33-83A6-8A299B0C0A92}"/>
                </a:ext>
              </a:extLst>
            </p:cNvPr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7" name="Google Shape;539;p18">
              <a:extLst>
                <a:ext uri="{FF2B5EF4-FFF2-40B4-BE49-F238E27FC236}">
                  <a16:creationId xmlns:a16="http://schemas.microsoft.com/office/drawing/2014/main" id="{4AA5AA70-5918-43C6-9CDE-2249CF561E49}"/>
                </a:ext>
              </a:extLst>
            </p:cNvPr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540;p18">
              <a:extLst>
                <a:ext uri="{FF2B5EF4-FFF2-40B4-BE49-F238E27FC236}">
                  <a16:creationId xmlns:a16="http://schemas.microsoft.com/office/drawing/2014/main" id="{C2A928A4-FCA2-4842-8D7B-2318BB41A12F}"/>
                </a:ext>
              </a:extLst>
            </p:cNvPr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" name="Google Shape;541;p18">
              <a:extLst>
                <a:ext uri="{FF2B5EF4-FFF2-40B4-BE49-F238E27FC236}">
                  <a16:creationId xmlns:a16="http://schemas.microsoft.com/office/drawing/2014/main" id="{F45C5D45-62A6-4EA9-B6DD-74B5FF581806}"/>
                </a:ext>
              </a:extLst>
            </p:cNvPr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" name="Google Shape;542;p18">
              <a:extLst>
                <a:ext uri="{FF2B5EF4-FFF2-40B4-BE49-F238E27FC236}">
                  <a16:creationId xmlns:a16="http://schemas.microsoft.com/office/drawing/2014/main" id="{9921784C-DD32-486B-BB2A-FAC6C071C26A}"/>
                </a:ext>
              </a:extLst>
            </p:cNvPr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" name="Google Shape;543;p18">
              <a:extLst>
                <a:ext uri="{FF2B5EF4-FFF2-40B4-BE49-F238E27FC236}">
                  <a16:creationId xmlns:a16="http://schemas.microsoft.com/office/drawing/2014/main" id="{401718FE-C8D9-4C72-80E7-C8BE32D43F0F}"/>
                </a:ext>
              </a:extLst>
            </p:cNvPr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" name="Google Shape;544;p18">
              <a:extLst>
                <a:ext uri="{FF2B5EF4-FFF2-40B4-BE49-F238E27FC236}">
                  <a16:creationId xmlns:a16="http://schemas.microsoft.com/office/drawing/2014/main" id="{0D297042-7F52-4861-A183-F94D4191D272}"/>
                </a:ext>
              </a:extLst>
            </p:cNvPr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" name="Google Shape;545;p18">
              <a:extLst>
                <a:ext uri="{FF2B5EF4-FFF2-40B4-BE49-F238E27FC236}">
                  <a16:creationId xmlns:a16="http://schemas.microsoft.com/office/drawing/2014/main" id="{F436C226-7674-4459-9D6F-3B9A393E966E}"/>
                </a:ext>
              </a:extLst>
            </p:cNvPr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" name="Google Shape;546;p18">
              <a:extLst>
                <a:ext uri="{FF2B5EF4-FFF2-40B4-BE49-F238E27FC236}">
                  <a16:creationId xmlns:a16="http://schemas.microsoft.com/office/drawing/2014/main" id="{D68C5343-B5C6-4477-93A9-7E503065F2F8}"/>
                </a:ext>
              </a:extLst>
            </p:cNvPr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" name="Google Shape;547;p18">
              <a:extLst>
                <a:ext uri="{FF2B5EF4-FFF2-40B4-BE49-F238E27FC236}">
                  <a16:creationId xmlns:a16="http://schemas.microsoft.com/office/drawing/2014/main" id="{8BD2D95D-4650-4F21-95FE-987376071222}"/>
                </a:ext>
              </a:extLst>
            </p:cNvPr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" name="Google Shape;548;p18">
              <a:extLst>
                <a:ext uri="{FF2B5EF4-FFF2-40B4-BE49-F238E27FC236}">
                  <a16:creationId xmlns:a16="http://schemas.microsoft.com/office/drawing/2014/main" id="{10F24298-A12F-4AD8-BD0A-92BA657E2C3A}"/>
                </a:ext>
              </a:extLst>
            </p:cNvPr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549;p18">
              <a:extLst>
                <a:ext uri="{FF2B5EF4-FFF2-40B4-BE49-F238E27FC236}">
                  <a16:creationId xmlns:a16="http://schemas.microsoft.com/office/drawing/2014/main" id="{7B322FA8-2A7F-4D1A-9B29-163B545CFB0D}"/>
                </a:ext>
              </a:extLst>
            </p:cNvPr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" name="Google Shape;550;p18">
              <a:extLst>
                <a:ext uri="{FF2B5EF4-FFF2-40B4-BE49-F238E27FC236}">
                  <a16:creationId xmlns:a16="http://schemas.microsoft.com/office/drawing/2014/main" id="{61FA45D6-EE6B-4C66-B6E0-702A815A595F}"/>
                </a:ext>
              </a:extLst>
            </p:cNvPr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" name="Google Shape;551;p18">
              <a:extLst>
                <a:ext uri="{FF2B5EF4-FFF2-40B4-BE49-F238E27FC236}">
                  <a16:creationId xmlns:a16="http://schemas.microsoft.com/office/drawing/2014/main" id="{96CD8AB1-F053-47EF-AF50-63616E08BC8C}"/>
                </a:ext>
              </a:extLst>
            </p:cNvPr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" name="Google Shape;552;p18">
              <a:extLst>
                <a:ext uri="{FF2B5EF4-FFF2-40B4-BE49-F238E27FC236}">
                  <a16:creationId xmlns:a16="http://schemas.microsoft.com/office/drawing/2014/main" id="{F934B541-8E81-4E3A-8566-6815C1BFAF22}"/>
                </a:ext>
              </a:extLst>
            </p:cNvPr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553;p18">
              <a:extLst>
                <a:ext uri="{FF2B5EF4-FFF2-40B4-BE49-F238E27FC236}">
                  <a16:creationId xmlns:a16="http://schemas.microsoft.com/office/drawing/2014/main" id="{3921363F-4603-4628-95B4-07A1E2354D80}"/>
                </a:ext>
              </a:extLst>
            </p:cNvPr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554;p18">
              <a:extLst>
                <a:ext uri="{FF2B5EF4-FFF2-40B4-BE49-F238E27FC236}">
                  <a16:creationId xmlns:a16="http://schemas.microsoft.com/office/drawing/2014/main" id="{C7DB9A2A-5DD0-4E5D-B2F2-C59DFA4D14B0}"/>
                </a:ext>
              </a:extLst>
            </p:cNvPr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555;p18">
              <a:extLst>
                <a:ext uri="{FF2B5EF4-FFF2-40B4-BE49-F238E27FC236}">
                  <a16:creationId xmlns:a16="http://schemas.microsoft.com/office/drawing/2014/main" id="{C6A025E7-C369-42D2-9647-2560028BA087}"/>
                </a:ext>
              </a:extLst>
            </p:cNvPr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556;p18">
              <a:extLst>
                <a:ext uri="{FF2B5EF4-FFF2-40B4-BE49-F238E27FC236}">
                  <a16:creationId xmlns:a16="http://schemas.microsoft.com/office/drawing/2014/main" id="{574B8898-2AD7-4785-AB79-D4A29033F28D}"/>
                </a:ext>
              </a:extLst>
            </p:cNvPr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557;p18">
              <a:extLst>
                <a:ext uri="{FF2B5EF4-FFF2-40B4-BE49-F238E27FC236}">
                  <a16:creationId xmlns:a16="http://schemas.microsoft.com/office/drawing/2014/main" id="{C2E16D78-0270-4B5C-8A1B-44814680CE76}"/>
                </a:ext>
              </a:extLst>
            </p:cNvPr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A0524AE-30FC-40CB-8BB3-CC88B591A865}"/>
              </a:ext>
            </a:extLst>
          </p:cNvPr>
          <p:cNvSpPr txBox="1"/>
          <p:nvPr/>
        </p:nvSpPr>
        <p:spPr>
          <a:xfrm>
            <a:off x="521316" y="1915149"/>
            <a:ext cx="7118430" cy="2266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			B.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			D.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5D62B850-B318-45EF-B32D-31F4DD321471}"/>
              </a:ext>
            </a:extLst>
          </p:cNvPr>
          <p:cNvSpPr/>
          <p:nvPr/>
        </p:nvSpPr>
        <p:spPr>
          <a:xfrm>
            <a:off x="6301684" y="2907839"/>
            <a:ext cx="2728954" cy="2215161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FF2D28BD-A777-4A82-9C38-DFA40E20A2F9}"/>
              </a:ext>
            </a:extLst>
          </p:cNvPr>
          <p:cNvSpPr/>
          <p:nvPr/>
        </p:nvSpPr>
        <p:spPr>
          <a:xfrm>
            <a:off x="-29357" y="-15499"/>
            <a:ext cx="2290683" cy="1597366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F8D764-EFBC-4411-9130-7BFB26BC8A57}"/>
              </a:ext>
            </a:extLst>
          </p:cNvPr>
          <p:cNvSpPr/>
          <p:nvPr/>
        </p:nvSpPr>
        <p:spPr>
          <a:xfrm>
            <a:off x="4080531" y="3143249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2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21C044-3E40-4FCF-9C1C-6979E26F27A7}"/>
              </a:ext>
            </a:extLst>
          </p:cNvPr>
          <p:cNvSpPr/>
          <p:nvPr/>
        </p:nvSpPr>
        <p:spPr>
          <a:xfrm>
            <a:off x="0" y="-4517"/>
            <a:ext cx="9144000" cy="916569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798BD-03CB-4988-BBA6-9B133BBB786E}"/>
              </a:ext>
            </a:extLst>
          </p:cNvPr>
          <p:cNvSpPr txBox="1"/>
          <p:nvPr/>
        </p:nvSpPr>
        <p:spPr>
          <a:xfrm>
            <a:off x="3186490" y="124349"/>
            <a:ext cx="24955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10" name="Google Shape;532;p18">
            <a:extLst>
              <a:ext uri="{FF2B5EF4-FFF2-40B4-BE49-F238E27FC236}">
                <a16:creationId xmlns:a16="http://schemas.microsoft.com/office/drawing/2014/main" id="{6BBB06FC-7CAF-4DBD-9A50-8B4FB3C69FDB}"/>
              </a:ext>
            </a:extLst>
          </p:cNvPr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1" name="Google Shape;533;p18">
              <a:extLst>
                <a:ext uri="{FF2B5EF4-FFF2-40B4-BE49-F238E27FC236}">
                  <a16:creationId xmlns:a16="http://schemas.microsoft.com/office/drawing/2014/main" id="{12EA8A79-F23F-4683-8697-91660A2BC25F}"/>
                </a:ext>
              </a:extLst>
            </p:cNvPr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" name="Google Shape;534;p18">
              <a:extLst>
                <a:ext uri="{FF2B5EF4-FFF2-40B4-BE49-F238E27FC236}">
                  <a16:creationId xmlns:a16="http://schemas.microsoft.com/office/drawing/2014/main" id="{308C1FC2-17D0-4E11-9740-6FA7960EC26C}"/>
                </a:ext>
              </a:extLst>
            </p:cNvPr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" name="Google Shape;535;p18">
              <a:extLst>
                <a:ext uri="{FF2B5EF4-FFF2-40B4-BE49-F238E27FC236}">
                  <a16:creationId xmlns:a16="http://schemas.microsoft.com/office/drawing/2014/main" id="{079584AA-910A-4801-8ECB-0C4F38F0FEFA}"/>
                </a:ext>
              </a:extLst>
            </p:cNvPr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" name="Google Shape;536;p18">
              <a:extLst>
                <a:ext uri="{FF2B5EF4-FFF2-40B4-BE49-F238E27FC236}">
                  <a16:creationId xmlns:a16="http://schemas.microsoft.com/office/drawing/2014/main" id="{271ABC18-FFB2-43AD-ACC7-BB14DA4BB7BC}"/>
                </a:ext>
              </a:extLst>
            </p:cNvPr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" name="Google Shape;537;p18">
              <a:extLst>
                <a:ext uri="{FF2B5EF4-FFF2-40B4-BE49-F238E27FC236}">
                  <a16:creationId xmlns:a16="http://schemas.microsoft.com/office/drawing/2014/main" id="{4535E458-F60A-4903-9D49-DCE0DAD351C2}"/>
                </a:ext>
              </a:extLst>
            </p:cNvPr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6" name="Google Shape;538;p18">
              <a:extLst>
                <a:ext uri="{FF2B5EF4-FFF2-40B4-BE49-F238E27FC236}">
                  <a16:creationId xmlns:a16="http://schemas.microsoft.com/office/drawing/2014/main" id="{AFE3A53C-5C2A-4D33-83A6-8A299B0C0A92}"/>
                </a:ext>
              </a:extLst>
            </p:cNvPr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7" name="Google Shape;539;p18">
              <a:extLst>
                <a:ext uri="{FF2B5EF4-FFF2-40B4-BE49-F238E27FC236}">
                  <a16:creationId xmlns:a16="http://schemas.microsoft.com/office/drawing/2014/main" id="{4AA5AA70-5918-43C6-9CDE-2249CF561E49}"/>
                </a:ext>
              </a:extLst>
            </p:cNvPr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540;p18">
              <a:extLst>
                <a:ext uri="{FF2B5EF4-FFF2-40B4-BE49-F238E27FC236}">
                  <a16:creationId xmlns:a16="http://schemas.microsoft.com/office/drawing/2014/main" id="{C2A928A4-FCA2-4842-8D7B-2318BB41A12F}"/>
                </a:ext>
              </a:extLst>
            </p:cNvPr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" name="Google Shape;541;p18">
              <a:extLst>
                <a:ext uri="{FF2B5EF4-FFF2-40B4-BE49-F238E27FC236}">
                  <a16:creationId xmlns:a16="http://schemas.microsoft.com/office/drawing/2014/main" id="{F45C5D45-62A6-4EA9-B6DD-74B5FF581806}"/>
                </a:ext>
              </a:extLst>
            </p:cNvPr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" name="Google Shape;542;p18">
              <a:extLst>
                <a:ext uri="{FF2B5EF4-FFF2-40B4-BE49-F238E27FC236}">
                  <a16:creationId xmlns:a16="http://schemas.microsoft.com/office/drawing/2014/main" id="{9921784C-DD32-486B-BB2A-FAC6C071C26A}"/>
                </a:ext>
              </a:extLst>
            </p:cNvPr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" name="Google Shape;543;p18">
              <a:extLst>
                <a:ext uri="{FF2B5EF4-FFF2-40B4-BE49-F238E27FC236}">
                  <a16:creationId xmlns:a16="http://schemas.microsoft.com/office/drawing/2014/main" id="{401718FE-C8D9-4C72-80E7-C8BE32D43F0F}"/>
                </a:ext>
              </a:extLst>
            </p:cNvPr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" name="Google Shape;544;p18">
              <a:extLst>
                <a:ext uri="{FF2B5EF4-FFF2-40B4-BE49-F238E27FC236}">
                  <a16:creationId xmlns:a16="http://schemas.microsoft.com/office/drawing/2014/main" id="{0D297042-7F52-4861-A183-F94D4191D272}"/>
                </a:ext>
              </a:extLst>
            </p:cNvPr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" name="Google Shape;545;p18">
              <a:extLst>
                <a:ext uri="{FF2B5EF4-FFF2-40B4-BE49-F238E27FC236}">
                  <a16:creationId xmlns:a16="http://schemas.microsoft.com/office/drawing/2014/main" id="{F436C226-7674-4459-9D6F-3B9A393E966E}"/>
                </a:ext>
              </a:extLst>
            </p:cNvPr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" name="Google Shape;546;p18">
              <a:extLst>
                <a:ext uri="{FF2B5EF4-FFF2-40B4-BE49-F238E27FC236}">
                  <a16:creationId xmlns:a16="http://schemas.microsoft.com/office/drawing/2014/main" id="{D68C5343-B5C6-4477-93A9-7E503065F2F8}"/>
                </a:ext>
              </a:extLst>
            </p:cNvPr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" name="Google Shape;547;p18">
              <a:extLst>
                <a:ext uri="{FF2B5EF4-FFF2-40B4-BE49-F238E27FC236}">
                  <a16:creationId xmlns:a16="http://schemas.microsoft.com/office/drawing/2014/main" id="{8BD2D95D-4650-4F21-95FE-987376071222}"/>
                </a:ext>
              </a:extLst>
            </p:cNvPr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" name="Google Shape;548;p18">
              <a:extLst>
                <a:ext uri="{FF2B5EF4-FFF2-40B4-BE49-F238E27FC236}">
                  <a16:creationId xmlns:a16="http://schemas.microsoft.com/office/drawing/2014/main" id="{10F24298-A12F-4AD8-BD0A-92BA657E2C3A}"/>
                </a:ext>
              </a:extLst>
            </p:cNvPr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549;p18">
              <a:extLst>
                <a:ext uri="{FF2B5EF4-FFF2-40B4-BE49-F238E27FC236}">
                  <a16:creationId xmlns:a16="http://schemas.microsoft.com/office/drawing/2014/main" id="{7B322FA8-2A7F-4D1A-9B29-163B545CFB0D}"/>
                </a:ext>
              </a:extLst>
            </p:cNvPr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" name="Google Shape;550;p18">
              <a:extLst>
                <a:ext uri="{FF2B5EF4-FFF2-40B4-BE49-F238E27FC236}">
                  <a16:creationId xmlns:a16="http://schemas.microsoft.com/office/drawing/2014/main" id="{61FA45D6-EE6B-4C66-B6E0-702A815A595F}"/>
                </a:ext>
              </a:extLst>
            </p:cNvPr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" name="Google Shape;551;p18">
              <a:extLst>
                <a:ext uri="{FF2B5EF4-FFF2-40B4-BE49-F238E27FC236}">
                  <a16:creationId xmlns:a16="http://schemas.microsoft.com/office/drawing/2014/main" id="{96CD8AB1-F053-47EF-AF50-63616E08BC8C}"/>
                </a:ext>
              </a:extLst>
            </p:cNvPr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" name="Google Shape;552;p18">
              <a:extLst>
                <a:ext uri="{FF2B5EF4-FFF2-40B4-BE49-F238E27FC236}">
                  <a16:creationId xmlns:a16="http://schemas.microsoft.com/office/drawing/2014/main" id="{F934B541-8E81-4E3A-8566-6815C1BFAF22}"/>
                </a:ext>
              </a:extLst>
            </p:cNvPr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553;p18">
              <a:extLst>
                <a:ext uri="{FF2B5EF4-FFF2-40B4-BE49-F238E27FC236}">
                  <a16:creationId xmlns:a16="http://schemas.microsoft.com/office/drawing/2014/main" id="{3921363F-4603-4628-95B4-07A1E2354D80}"/>
                </a:ext>
              </a:extLst>
            </p:cNvPr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554;p18">
              <a:extLst>
                <a:ext uri="{FF2B5EF4-FFF2-40B4-BE49-F238E27FC236}">
                  <a16:creationId xmlns:a16="http://schemas.microsoft.com/office/drawing/2014/main" id="{C7DB9A2A-5DD0-4E5D-B2F2-C59DFA4D14B0}"/>
                </a:ext>
              </a:extLst>
            </p:cNvPr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555;p18">
              <a:extLst>
                <a:ext uri="{FF2B5EF4-FFF2-40B4-BE49-F238E27FC236}">
                  <a16:creationId xmlns:a16="http://schemas.microsoft.com/office/drawing/2014/main" id="{C6A025E7-C369-42D2-9647-2560028BA087}"/>
                </a:ext>
              </a:extLst>
            </p:cNvPr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556;p18">
              <a:extLst>
                <a:ext uri="{FF2B5EF4-FFF2-40B4-BE49-F238E27FC236}">
                  <a16:creationId xmlns:a16="http://schemas.microsoft.com/office/drawing/2014/main" id="{574B8898-2AD7-4785-AB79-D4A29033F28D}"/>
                </a:ext>
              </a:extLst>
            </p:cNvPr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557;p18">
              <a:extLst>
                <a:ext uri="{FF2B5EF4-FFF2-40B4-BE49-F238E27FC236}">
                  <a16:creationId xmlns:a16="http://schemas.microsoft.com/office/drawing/2014/main" id="{C2E16D78-0270-4B5C-8A1B-44814680CE76}"/>
                </a:ext>
              </a:extLst>
            </p:cNvPr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42" name="Freeform 12">
            <a:extLst>
              <a:ext uri="{FF2B5EF4-FFF2-40B4-BE49-F238E27FC236}">
                <a16:creationId xmlns:a16="http://schemas.microsoft.com/office/drawing/2014/main" id="{FF2D28BD-A777-4A82-9C38-DFA40E20A2F9}"/>
              </a:ext>
            </a:extLst>
          </p:cNvPr>
          <p:cNvSpPr/>
          <p:nvPr/>
        </p:nvSpPr>
        <p:spPr>
          <a:xfrm>
            <a:off x="-29357" y="-15499"/>
            <a:ext cx="2290683" cy="1597366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F71E24-D4FD-41FA-813C-EE12ED4E711E}"/>
              </a:ext>
            </a:extLst>
          </p:cNvPr>
          <p:cNvSpPr txBox="1"/>
          <p:nvPr/>
        </p:nvSpPr>
        <p:spPr>
          <a:xfrm>
            <a:off x="691574" y="1796710"/>
            <a:ext cx="7913339" cy="2773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10%.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81%.			B. 6,3%.		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C. 19%.			D. 27%.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E1A0C2F-F9A0-4C3F-A52F-79302184AC15}"/>
              </a:ext>
            </a:extLst>
          </p:cNvPr>
          <p:cNvSpPr/>
          <p:nvPr/>
        </p:nvSpPr>
        <p:spPr>
          <a:xfrm>
            <a:off x="606768" y="3515405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2960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21C044-3E40-4FCF-9C1C-6979E26F27A7}"/>
              </a:ext>
            </a:extLst>
          </p:cNvPr>
          <p:cNvSpPr/>
          <p:nvPr/>
        </p:nvSpPr>
        <p:spPr>
          <a:xfrm>
            <a:off x="0" y="-4517"/>
            <a:ext cx="9144000" cy="916569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798BD-03CB-4988-BBA6-9B133BBB786E}"/>
              </a:ext>
            </a:extLst>
          </p:cNvPr>
          <p:cNvSpPr txBox="1"/>
          <p:nvPr/>
        </p:nvSpPr>
        <p:spPr>
          <a:xfrm>
            <a:off x="3186490" y="124349"/>
            <a:ext cx="24955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10" name="Google Shape;532;p18">
            <a:extLst>
              <a:ext uri="{FF2B5EF4-FFF2-40B4-BE49-F238E27FC236}">
                <a16:creationId xmlns:a16="http://schemas.microsoft.com/office/drawing/2014/main" id="{6BBB06FC-7CAF-4DBD-9A50-8B4FB3C69FDB}"/>
              </a:ext>
            </a:extLst>
          </p:cNvPr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1" name="Google Shape;533;p18">
              <a:extLst>
                <a:ext uri="{FF2B5EF4-FFF2-40B4-BE49-F238E27FC236}">
                  <a16:creationId xmlns:a16="http://schemas.microsoft.com/office/drawing/2014/main" id="{12EA8A79-F23F-4683-8697-91660A2BC25F}"/>
                </a:ext>
              </a:extLst>
            </p:cNvPr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" name="Google Shape;534;p18">
              <a:extLst>
                <a:ext uri="{FF2B5EF4-FFF2-40B4-BE49-F238E27FC236}">
                  <a16:creationId xmlns:a16="http://schemas.microsoft.com/office/drawing/2014/main" id="{308C1FC2-17D0-4E11-9740-6FA7960EC26C}"/>
                </a:ext>
              </a:extLst>
            </p:cNvPr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" name="Google Shape;535;p18">
              <a:extLst>
                <a:ext uri="{FF2B5EF4-FFF2-40B4-BE49-F238E27FC236}">
                  <a16:creationId xmlns:a16="http://schemas.microsoft.com/office/drawing/2014/main" id="{079584AA-910A-4801-8ECB-0C4F38F0FEFA}"/>
                </a:ext>
              </a:extLst>
            </p:cNvPr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" name="Google Shape;536;p18">
              <a:extLst>
                <a:ext uri="{FF2B5EF4-FFF2-40B4-BE49-F238E27FC236}">
                  <a16:creationId xmlns:a16="http://schemas.microsoft.com/office/drawing/2014/main" id="{271ABC18-FFB2-43AD-ACC7-BB14DA4BB7BC}"/>
                </a:ext>
              </a:extLst>
            </p:cNvPr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" name="Google Shape;537;p18">
              <a:extLst>
                <a:ext uri="{FF2B5EF4-FFF2-40B4-BE49-F238E27FC236}">
                  <a16:creationId xmlns:a16="http://schemas.microsoft.com/office/drawing/2014/main" id="{4535E458-F60A-4903-9D49-DCE0DAD351C2}"/>
                </a:ext>
              </a:extLst>
            </p:cNvPr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6" name="Google Shape;538;p18">
              <a:extLst>
                <a:ext uri="{FF2B5EF4-FFF2-40B4-BE49-F238E27FC236}">
                  <a16:creationId xmlns:a16="http://schemas.microsoft.com/office/drawing/2014/main" id="{AFE3A53C-5C2A-4D33-83A6-8A299B0C0A92}"/>
                </a:ext>
              </a:extLst>
            </p:cNvPr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7" name="Google Shape;539;p18">
              <a:extLst>
                <a:ext uri="{FF2B5EF4-FFF2-40B4-BE49-F238E27FC236}">
                  <a16:creationId xmlns:a16="http://schemas.microsoft.com/office/drawing/2014/main" id="{4AA5AA70-5918-43C6-9CDE-2249CF561E49}"/>
                </a:ext>
              </a:extLst>
            </p:cNvPr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540;p18">
              <a:extLst>
                <a:ext uri="{FF2B5EF4-FFF2-40B4-BE49-F238E27FC236}">
                  <a16:creationId xmlns:a16="http://schemas.microsoft.com/office/drawing/2014/main" id="{C2A928A4-FCA2-4842-8D7B-2318BB41A12F}"/>
                </a:ext>
              </a:extLst>
            </p:cNvPr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" name="Google Shape;541;p18">
              <a:extLst>
                <a:ext uri="{FF2B5EF4-FFF2-40B4-BE49-F238E27FC236}">
                  <a16:creationId xmlns:a16="http://schemas.microsoft.com/office/drawing/2014/main" id="{F45C5D45-62A6-4EA9-B6DD-74B5FF581806}"/>
                </a:ext>
              </a:extLst>
            </p:cNvPr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" name="Google Shape;542;p18">
              <a:extLst>
                <a:ext uri="{FF2B5EF4-FFF2-40B4-BE49-F238E27FC236}">
                  <a16:creationId xmlns:a16="http://schemas.microsoft.com/office/drawing/2014/main" id="{9921784C-DD32-486B-BB2A-FAC6C071C26A}"/>
                </a:ext>
              </a:extLst>
            </p:cNvPr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" name="Google Shape;543;p18">
              <a:extLst>
                <a:ext uri="{FF2B5EF4-FFF2-40B4-BE49-F238E27FC236}">
                  <a16:creationId xmlns:a16="http://schemas.microsoft.com/office/drawing/2014/main" id="{401718FE-C8D9-4C72-80E7-C8BE32D43F0F}"/>
                </a:ext>
              </a:extLst>
            </p:cNvPr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" name="Google Shape;544;p18">
              <a:extLst>
                <a:ext uri="{FF2B5EF4-FFF2-40B4-BE49-F238E27FC236}">
                  <a16:creationId xmlns:a16="http://schemas.microsoft.com/office/drawing/2014/main" id="{0D297042-7F52-4861-A183-F94D4191D272}"/>
                </a:ext>
              </a:extLst>
            </p:cNvPr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" name="Google Shape;545;p18">
              <a:extLst>
                <a:ext uri="{FF2B5EF4-FFF2-40B4-BE49-F238E27FC236}">
                  <a16:creationId xmlns:a16="http://schemas.microsoft.com/office/drawing/2014/main" id="{F436C226-7674-4459-9D6F-3B9A393E966E}"/>
                </a:ext>
              </a:extLst>
            </p:cNvPr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" name="Google Shape;546;p18">
              <a:extLst>
                <a:ext uri="{FF2B5EF4-FFF2-40B4-BE49-F238E27FC236}">
                  <a16:creationId xmlns:a16="http://schemas.microsoft.com/office/drawing/2014/main" id="{D68C5343-B5C6-4477-93A9-7E503065F2F8}"/>
                </a:ext>
              </a:extLst>
            </p:cNvPr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" name="Google Shape;547;p18">
              <a:extLst>
                <a:ext uri="{FF2B5EF4-FFF2-40B4-BE49-F238E27FC236}">
                  <a16:creationId xmlns:a16="http://schemas.microsoft.com/office/drawing/2014/main" id="{8BD2D95D-4650-4F21-95FE-987376071222}"/>
                </a:ext>
              </a:extLst>
            </p:cNvPr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" name="Google Shape;548;p18">
              <a:extLst>
                <a:ext uri="{FF2B5EF4-FFF2-40B4-BE49-F238E27FC236}">
                  <a16:creationId xmlns:a16="http://schemas.microsoft.com/office/drawing/2014/main" id="{10F24298-A12F-4AD8-BD0A-92BA657E2C3A}"/>
                </a:ext>
              </a:extLst>
            </p:cNvPr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549;p18">
              <a:extLst>
                <a:ext uri="{FF2B5EF4-FFF2-40B4-BE49-F238E27FC236}">
                  <a16:creationId xmlns:a16="http://schemas.microsoft.com/office/drawing/2014/main" id="{7B322FA8-2A7F-4D1A-9B29-163B545CFB0D}"/>
                </a:ext>
              </a:extLst>
            </p:cNvPr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" name="Google Shape;550;p18">
              <a:extLst>
                <a:ext uri="{FF2B5EF4-FFF2-40B4-BE49-F238E27FC236}">
                  <a16:creationId xmlns:a16="http://schemas.microsoft.com/office/drawing/2014/main" id="{61FA45D6-EE6B-4C66-B6E0-702A815A595F}"/>
                </a:ext>
              </a:extLst>
            </p:cNvPr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" name="Google Shape;551;p18">
              <a:extLst>
                <a:ext uri="{FF2B5EF4-FFF2-40B4-BE49-F238E27FC236}">
                  <a16:creationId xmlns:a16="http://schemas.microsoft.com/office/drawing/2014/main" id="{96CD8AB1-F053-47EF-AF50-63616E08BC8C}"/>
                </a:ext>
              </a:extLst>
            </p:cNvPr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" name="Google Shape;552;p18">
              <a:extLst>
                <a:ext uri="{FF2B5EF4-FFF2-40B4-BE49-F238E27FC236}">
                  <a16:creationId xmlns:a16="http://schemas.microsoft.com/office/drawing/2014/main" id="{F934B541-8E81-4E3A-8566-6815C1BFAF22}"/>
                </a:ext>
              </a:extLst>
            </p:cNvPr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553;p18">
              <a:extLst>
                <a:ext uri="{FF2B5EF4-FFF2-40B4-BE49-F238E27FC236}">
                  <a16:creationId xmlns:a16="http://schemas.microsoft.com/office/drawing/2014/main" id="{3921363F-4603-4628-95B4-07A1E2354D80}"/>
                </a:ext>
              </a:extLst>
            </p:cNvPr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554;p18">
              <a:extLst>
                <a:ext uri="{FF2B5EF4-FFF2-40B4-BE49-F238E27FC236}">
                  <a16:creationId xmlns:a16="http://schemas.microsoft.com/office/drawing/2014/main" id="{C7DB9A2A-5DD0-4E5D-B2F2-C59DFA4D14B0}"/>
                </a:ext>
              </a:extLst>
            </p:cNvPr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555;p18">
              <a:extLst>
                <a:ext uri="{FF2B5EF4-FFF2-40B4-BE49-F238E27FC236}">
                  <a16:creationId xmlns:a16="http://schemas.microsoft.com/office/drawing/2014/main" id="{C6A025E7-C369-42D2-9647-2560028BA087}"/>
                </a:ext>
              </a:extLst>
            </p:cNvPr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556;p18">
              <a:extLst>
                <a:ext uri="{FF2B5EF4-FFF2-40B4-BE49-F238E27FC236}">
                  <a16:creationId xmlns:a16="http://schemas.microsoft.com/office/drawing/2014/main" id="{574B8898-2AD7-4785-AB79-D4A29033F28D}"/>
                </a:ext>
              </a:extLst>
            </p:cNvPr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557;p18">
              <a:extLst>
                <a:ext uri="{FF2B5EF4-FFF2-40B4-BE49-F238E27FC236}">
                  <a16:creationId xmlns:a16="http://schemas.microsoft.com/office/drawing/2014/main" id="{C2E16D78-0270-4B5C-8A1B-44814680CE76}"/>
                </a:ext>
              </a:extLst>
            </p:cNvPr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42" name="Freeform 12">
            <a:extLst>
              <a:ext uri="{FF2B5EF4-FFF2-40B4-BE49-F238E27FC236}">
                <a16:creationId xmlns:a16="http://schemas.microsoft.com/office/drawing/2014/main" id="{FF2D28BD-A777-4A82-9C38-DFA40E20A2F9}"/>
              </a:ext>
            </a:extLst>
          </p:cNvPr>
          <p:cNvSpPr/>
          <p:nvPr/>
        </p:nvSpPr>
        <p:spPr>
          <a:xfrm>
            <a:off x="-29357" y="-15499"/>
            <a:ext cx="2290683" cy="1597366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48644F-3C65-429D-BE01-3173F55363F6}"/>
              </a:ext>
            </a:extLst>
          </p:cNvPr>
          <p:cNvSpPr txBox="1"/>
          <p:nvPr/>
        </p:nvSpPr>
        <p:spPr>
          <a:xfrm>
            <a:off x="426244" y="1592849"/>
            <a:ext cx="8382536" cy="3179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</a:rPr>
              <a:t>Câu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</a:rPr>
              <a:t> 4: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lát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 m,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rãnh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0,6 s.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5 m/s.	B. 6 m/s.	C. 13 m/s.	D. 14 m/s.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CEBC2D0-D34F-45EE-AE7B-60C4521FBC85}"/>
              </a:ext>
            </a:extLst>
          </p:cNvPr>
          <p:cNvSpPr/>
          <p:nvPr/>
        </p:nvSpPr>
        <p:spPr>
          <a:xfrm>
            <a:off x="335220" y="4291052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6001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21C044-3E40-4FCF-9C1C-6979E26F27A7}"/>
              </a:ext>
            </a:extLst>
          </p:cNvPr>
          <p:cNvSpPr/>
          <p:nvPr/>
        </p:nvSpPr>
        <p:spPr>
          <a:xfrm>
            <a:off x="0" y="-4517"/>
            <a:ext cx="9144000" cy="916569"/>
          </a:xfrm>
          <a:prstGeom prst="rect">
            <a:avLst/>
          </a:pr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798BD-03CB-4988-BBA6-9B133BBB786E}"/>
              </a:ext>
            </a:extLst>
          </p:cNvPr>
          <p:cNvSpPr txBox="1"/>
          <p:nvPr/>
        </p:nvSpPr>
        <p:spPr>
          <a:xfrm>
            <a:off x="3186490" y="124349"/>
            <a:ext cx="24955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10" name="Google Shape;532;p18">
            <a:extLst>
              <a:ext uri="{FF2B5EF4-FFF2-40B4-BE49-F238E27FC236}">
                <a16:creationId xmlns:a16="http://schemas.microsoft.com/office/drawing/2014/main" id="{6BBB06FC-7CAF-4DBD-9A50-8B4FB3C69FDB}"/>
              </a:ext>
            </a:extLst>
          </p:cNvPr>
          <p:cNvGrpSpPr/>
          <p:nvPr/>
        </p:nvGrpSpPr>
        <p:grpSpPr>
          <a:xfrm rot="-5400000">
            <a:off x="7661788" y="304268"/>
            <a:ext cx="1129770" cy="1173854"/>
            <a:chOff x="11" y="583339"/>
            <a:chExt cx="1129770" cy="1173854"/>
          </a:xfrm>
        </p:grpSpPr>
        <p:sp>
          <p:nvSpPr>
            <p:cNvPr id="11" name="Google Shape;533;p18">
              <a:extLst>
                <a:ext uri="{FF2B5EF4-FFF2-40B4-BE49-F238E27FC236}">
                  <a16:creationId xmlns:a16="http://schemas.microsoft.com/office/drawing/2014/main" id="{12EA8A79-F23F-4683-8697-91660A2BC25F}"/>
                </a:ext>
              </a:extLst>
            </p:cNvPr>
            <p:cNvSpPr/>
            <p:nvPr/>
          </p:nvSpPr>
          <p:spPr>
            <a:xfrm>
              <a:off x="9686" y="583339"/>
              <a:ext cx="51388" cy="52830"/>
            </a:xfrm>
            <a:custGeom>
              <a:avLst/>
              <a:gdLst/>
              <a:ahLst/>
              <a:cxnLst/>
              <a:rect l="l" t="t" r="r" b="b"/>
              <a:pathLst>
                <a:path w="1604" h="1649" extrusionOk="0">
                  <a:moveTo>
                    <a:pt x="802" y="0"/>
                  </a:moveTo>
                  <a:cubicBezTo>
                    <a:pt x="364" y="15"/>
                    <a:pt x="1" y="378"/>
                    <a:pt x="16" y="832"/>
                  </a:cubicBezTo>
                  <a:cubicBezTo>
                    <a:pt x="1" y="1270"/>
                    <a:pt x="364" y="1633"/>
                    <a:pt x="802" y="1648"/>
                  </a:cubicBezTo>
                  <a:cubicBezTo>
                    <a:pt x="1256" y="1633"/>
                    <a:pt x="1604" y="1270"/>
                    <a:pt x="1589" y="832"/>
                  </a:cubicBezTo>
                  <a:cubicBezTo>
                    <a:pt x="1604" y="378"/>
                    <a:pt x="1256" y="15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2" name="Google Shape;534;p18">
              <a:extLst>
                <a:ext uri="{FF2B5EF4-FFF2-40B4-BE49-F238E27FC236}">
                  <a16:creationId xmlns:a16="http://schemas.microsoft.com/office/drawing/2014/main" id="{308C1FC2-17D0-4E11-9740-6FA7960EC26C}"/>
                </a:ext>
              </a:extLst>
            </p:cNvPr>
            <p:cNvSpPr/>
            <p:nvPr/>
          </p:nvSpPr>
          <p:spPr>
            <a:xfrm>
              <a:off x="277103" y="584524"/>
              <a:ext cx="50908" cy="50555"/>
            </a:xfrm>
            <a:custGeom>
              <a:avLst/>
              <a:gdLst/>
              <a:ahLst/>
              <a:cxnLst/>
              <a:rect l="l" t="t" r="r" b="b"/>
              <a:pathLst>
                <a:path w="1589" h="1578" extrusionOk="0">
                  <a:moveTo>
                    <a:pt x="795" y="1"/>
                  </a:moveTo>
                  <a:cubicBezTo>
                    <a:pt x="398" y="1"/>
                    <a:pt x="1" y="265"/>
                    <a:pt x="1" y="795"/>
                  </a:cubicBezTo>
                  <a:cubicBezTo>
                    <a:pt x="1" y="1316"/>
                    <a:pt x="398" y="1577"/>
                    <a:pt x="795" y="1577"/>
                  </a:cubicBezTo>
                  <a:cubicBezTo>
                    <a:pt x="1192" y="1577"/>
                    <a:pt x="1589" y="1316"/>
                    <a:pt x="1589" y="795"/>
                  </a:cubicBezTo>
                  <a:cubicBezTo>
                    <a:pt x="1589" y="265"/>
                    <a:pt x="1192" y="1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3" name="Google Shape;535;p18">
              <a:extLst>
                <a:ext uri="{FF2B5EF4-FFF2-40B4-BE49-F238E27FC236}">
                  <a16:creationId xmlns:a16="http://schemas.microsoft.com/office/drawing/2014/main" id="{079584AA-910A-4801-8ECB-0C4F38F0FEFA}"/>
                </a:ext>
              </a:extLst>
            </p:cNvPr>
            <p:cNvSpPr/>
            <p:nvPr/>
          </p:nvSpPr>
          <p:spPr>
            <a:xfrm>
              <a:off x="543559" y="583435"/>
              <a:ext cx="52349" cy="52734"/>
            </a:xfrm>
            <a:custGeom>
              <a:avLst/>
              <a:gdLst/>
              <a:ahLst/>
              <a:cxnLst/>
              <a:rect l="l" t="t" r="r" b="b"/>
              <a:pathLst>
                <a:path w="1634" h="1646" extrusionOk="0">
                  <a:moveTo>
                    <a:pt x="817" y="1"/>
                  </a:moveTo>
                  <a:cubicBezTo>
                    <a:pt x="409" y="1"/>
                    <a:pt x="1" y="277"/>
                    <a:pt x="31" y="829"/>
                  </a:cubicBezTo>
                  <a:cubicBezTo>
                    <a:pt x="1" y="1267"/>
                    <a:pt x="364" y="1645"/>
                    <a:pt x="817" y="1645"/>
                  </a:cubicBezTo>
                  <a:cubicBezTo>
                    <a:pt x="1271" y="1645"/>
                    <a:pt x="1619" y="1267"/>
                    <a:pt x="1604" y="829"/>
                  </a:cubicBezTo>
                  <a:cubicBezTo>
                    <a:pt x="1634" y="277"/>
                    <a:pt x="1226" y="1"/>
                    <a:pt x="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4" name="Google Shape;536;p18">
              <a:extLst>
                <a:ext uri="{FF2B5EF4-FFF2-40B4-BE49-F238E27FC236}">
                  <a16:creationId xmlns:a16="http://schemas.microsoft.com/office/drawing/2014/main" id="{271ABC18-FFB2-43AD-ACC7-BB14DA4BB7BC}"/>
                </a:ext>
              </a:extLst>
            </p:cNvPr>
            <p:cNvSpPr/>
            <p:nvPr/>
          </p:nvSpPr>
          <p:spPr>
            <a:xfrm>
              <a:off x="810752" y="583435"/>
              <a:ext cx="52093" cy="52734"/>
            </a:xfrm>
            <a:custGeom>
              <a:avLst/>
              <a:gdLst/>
              <a:ahLst/>
              <a:cxnLst/>
              <a:rect l="l" t="t" r="r" b="b"/>
              <a:pathLst>
                <a:path w="1626" h="1646" extrusionOk="0">
                  <a:moveTo>
                    <a:pt x="815" y="1"/>
                  </a:moveTo>
                  <a:cubicBezTo>
                    <a:pt x="408" y="1"/>
                    <a:pt x="0" y="277"/>
                    <a:pt x="23" y="829"/>
                  </a:cubicBezTo>
                  <a:cubicBezTo>
                    <a:pt x="8" y="1267"/>
                    <a:pt x="371" y="1645"/>
                    <a:pt x="809" y="1645"/>
                  </a:cubicBezTo>
                  <a:cubicBezTo>
                    <a:pt x="1263" y="1645"/>
                    <a:pt x="1626" y="1267"/>
                    <a:pt x="1596" y="829"/>
                  </a:cubicBezTo>
                  <a:cubicBezTo>
                    <a:pt x="1626" y="277"/>
                    <a:pt x="1221" y="1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5" name="Google Shape;537;p18">
              <a:extLst>
                <a:ext uri="{FF2B5EF4-FFF2-40B4-BE49-F238E27FC236}">
                  <a16:creationId xmlns:a16="http://schemas.microsoft.com/office/drawing/2014/main" id="{4535E458-F60A-4903-9D49-DCE0DAD351C2}"/>
                </a:ext>
              </a:extLst>
            </p:cNvPr>
            <p:cNvSpPr/>
            <p:nvPr/>
          </p:nvSpPr>
          <p:spPr>
            <a:xfrm>
              <a:off x="1078874" y="584524"/>
              <a:ext cx="50427" cy="50555"/>
            </a:xfrm>
            <a:custGeom>
              <a:avLst/>
              <a:gdLst/>
              <a:ahLst/>
              <a:cxnLst/>
              <a:rect l="l" t="t" r="r" b="b"/>
              <a:pathLst>
                <a:path w="1574" h="1578" extrusionOk="0">
                  <a:moveTo>
                    <a:pt x="787" y="1"/>
                  </a:moveTo>
                  <a:cubicBezTo>
                    <a:pt x="394" y="1"/>
                    <a:pt x="1" y="265"/>
                    <a:pt x="1" y="795"/>
                  </a:cubicBezTo>
                  <a:cubicBezTo>
                    <a:pt x="1" y="1316"/>
                    <a:pt x="394" y="1577"/>
                    <a:pt x="787" y="1577"/>
                  </a:cubicBezTo>
                  <a:cubicBezTo>
                    <a:pt x="1180" y="1577"/>
                    <a:pt x="1574" y="1316"/>
                    <a:pt x="1574" y="795"/>
                  </a:cubicBezTo>
                  <a:cubicBezTo>
                    <a:pt x="1574" y="265"/>
                    <a:pt x="1180" y="1"/>
                    <a:pt x="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6" name="Google Shape;538;p18">
              <a:extLst>
                <a:ext uri="{FF2B5EF4-FFF2-40B4-BE49-F238E27FC236}">
                  <a16:creationId xmlns:a16="http://schemas.microsoft.com/office/drawing/2014/main" id="{AFE3A53C-5C2A-4D33-83A6-8A299B0C0A92}"/>
                </a:ext>
              </a:extLst>
            </p:cNvPr>
            <p:cNvSpPr/>
            <p:nvPr/>
          </p:nvSpPr>
          <p:spPr>
            <a:xfrm>
              <a:off x="1933" y="863347"/>
              <a:ext cx="59141" cy="53310"/>
            </a:xfrm>
            <a:custGeom>
              <a:avLst/>
              <a:gdLst/>
              <a:ahLst/>
              <a:cxnLst/>
              <a:rect l="l" t="t" r="r" b="b"/>
              <a:pathLst>
                <a:path w="1846" h="1664" extrusionOk="0">
                  <a:moveTo>
                    <a:pt x="1044" y="0"/>
                  </a:moveTo>
                  <a:cubicBezTo>
                    <a:pt x="1" y="61"/>
                    <a:pt x="1" y="1603"/>
                    <a:pt x="1044" y="1663"/>
                  </a:cubicBezTo>
                  <a:cubicBezTo>
                    <a:pt x="1483" y="1648"/>
                    <a:pt x="1846" y="1270"/>
                    <a:pt x="1831" y="832"/>
                  </a:cubicBezTo>
                  <a:cubicBezTo>
                    <a:pt x="1846" y="393"/>
                    <a:pt x="1498" y="15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7" name="Google Shape;539;p18">
              <a:extLst>
                <a:ext uri="{FF2B5EF4-FFF2-40B4-BE49-F238E27FC236}">
                  <a16:creationId xmlns:a16="http://schemas.microsoft.com/office/drawing/2014/main" id="{4AA5AA70-5918-43C6-9CDE-2249CF561E49}"/>
                </a:ext>
              </a:extLst>
            </p:cNvPr>
            <p:cNvSpPr/>
            <p:nvPr/>
          </p:nvSpPr>
          <p:spPr>
            <a:xfrm>
              <a:off x="268870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540;p18">
              <a:extLst>
                <a:ext uri="{FF2B5EF4-FFF2-40B4-BE49-F238E27FC236}">
                  <a16:creationId xmlns:a16="http://schemas.microsoft.com/office/drawing/2014/main" id="{C2A928A4-FCA2-4842-8D7B-2318BB41A12F}"/>
                </a:ext>
              </a:extLst>
            </p:cNvPr>
            <p:cNvSpPr/>
            <p:nvPr/>
          </p:nvSpPr>
          <p:spPr>
            <a:xfrm>
              <a:off x="536287" y="863827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17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8"/>
                    <a:pt x="1483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9" name="Google Shape;541;p18">
              <a:extLst>
                <a:ext uri="{FF2B5EF4-FFF2-40B4-BE49-F238E27FC236}">
                  <a16:creationId xmlns:a16="http://schemas.microsoft.com/office/drawing/2014/main" id="{F45C5D45-62A6-4EA9-B6DD-74B5FF581806}"/>
                </a:ext>
              </a:extLst>
            </p:cNvPr>
            <p:cNvSpPr/>
            <p:nvPr/>
          </p:nvSpPr>
          <p:spPr>
            <a:xfrm>
              <a:off x="803383" y="863827"/>
              <a:ext cx="58981" cy="50459"/>
            </a:xfrm>
            <a:custGeom>
              <a:avLst/>
              <a:gdLst/>
              <a:ahLst/>
              <a:cxnLst/>
              <a:rect l="l" t="t" r="r" b="b"/>
              <a:pathLst>
                <a:path w="1841" h="1575" extrusionOk="0">
                  <a:moveTo>
                    <a:pt x="1021" y="0"/>
                  </a:moveTo>
                  <a:cubicBezTo>
                    <a:pt x="352" y="0"/>
                    <a:pt x="0" y="821"/>
                    <a:pt x="480" y="1331"/>
                  </a:cubicBezTo>
                  <a:cubicBezTo>
                    <a:pt x="637" y="1499"/>
                    <a:pt x="837" y="1574"/>
                    <a:pt x="1035" y="1574"/>
                  </a:cubicBezTo>
                  <a:cubicBezTo>
                    <a:pt x="1425" y="1574"/>
                    <a:pt x="1805" y="1279"/>
                    <a:pt x="1826" y="817"/>
                  </a:cubicBezTo>
                  <a:cubicBezTo>
                    <a:pt x="1841" y="378"/>
                    <a:pt x="1493" y="0"/>
                    <a:pt x="1039" y="0"/>
                  </a:cubicBezTo>
                  <a:cubicBezTo>
                    <a:pt x="1033" y="0"/>
                    <a:pt x="102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0" name="Google Shape;542;p18">
              <a:extLst>
                <a:ext uri="{FF2B5EF4-FFF2-40B4-BE49-F238E27FC236}">
                  <a16:creationId xmlns:a16="http://schemas.microsoft.com/office/drawing/2014/main" id="{9921784C-DD32-486B-BB2A-FAC6C071C26A}"/>
                </a:ext>
              </a:extLst>
            </p:cNvPr>
            <p:cNvSpPr/>
            <p:nvPr/>
          </p:nvSpPr>
          <p:spPr>
            <a:xfrm>
              <a:off x="1070160" y="863827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17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8"/>
                    <a:pt x="1498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1" name="Google Shape;543;p18">
              <a:extLst>
                <a:ext uri="{FF2B5EF4-FFF2-40B4-BE49-F238E27FC236}">
                  <a16:creationId xmlns:a16="http://schemas.microsoft.com/office/drawing/2014/main" id="{401718FE-C8D9-4C72-80E7-C8BE32D43F0F}"/>
                </a:ext>
              </a:extLst>
            </p:cNvPr>
            <p:cNvSpPr/>
            <p:nvPr/>
          </p:nvSpPr>
          <p:spPr>
            <a:xfrm>
              <a:off x="11" y="1143835"/>
              <a:ext cx="61063" cy="52830"/>
            </a:xfrm>
            <a:custGeom>
              <a:avLst/>
              <a:gdLst/>
              <a:ahLst/>
              <a:cxnLst/>
              <a:rect l="l" t="t" r="r" b="b"/>
              <a:pathLst>
                <a:path w="1906" h="1649" extrusionOk="0">
                  <a:moveTo>
                    <a:pt x="1104" y="0"/>
                  </a:moveTo>
                  <a:cubicBezTo>
                    <a:pt x="0" y="0"/>
                    <a:pt x="0" y="1649"/>
                    <a:pt x="1104" y="1649"/>
                  </a:cubicBezTo>
                  <a:cubicBezTo>
                    <a:pt x="1558" y="1634"/>
                    <a:pt x="1906" y="1271"/>
                    <a:pt x="1891" y="832"/>
                  </a:cubicBezTo>
                  <a:cubicBezTo>
                    <a:pt x="1906" y="378"/>
                    <a:pt x="1558" y="16"/>
                    <a:pt x="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2" name="Google Shape;544;p18">
              <a:extLst>
                <a:ext uri="{FF2B5EF4-FFF2-40B4-BE49-F238E27FC236}">
                  <a16:creationId xmlns:a16="http://schemas.microsoft.com/office/drawing/2014/main" id="{0D297042-7F52-4861-A183-F94D4191D272}"/>
                </a:ext>
              </a:extLst>
            </p:cNvPr>
            <p:cNvSpPr/>
            <p:nvPr/>
          </p:nvSpPr>
          <p:spPr>
            <a:xfrm>
              <a:off x="268870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6" y="1283"/>
                    <a:pt x="1846" y="832"/>
                  </a:cubicBezTo>
                  <a:cubicBezTo>
                    <a:pt x="1846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3" name="Google Shape;545;p18">
              <a:extLst>
                <a:ext uri="{FF2B5EF4-FFF2-40B4-BE49-F238E27FC236}">
                  <a16:creationId xmlns:a16="http://schemas.microsoft.com/office/drawing/2014/main" id="{F436C226-7674-4459-9D6F-3B9A393E966E}"/>
                </a:ext>
              </a:extLst>
            </p:cNvPr>
            <p:cNvSpPr/>
            <p:nvPr/>
          </p:nvSpPr>
          <p:spPr>
            <a:xfrm>
              <a:off x="536287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70" y="1331"/>
                  </a:cubicBezTo>
                  <a:cubicBezTo>
                    <a:pt x="633" y="1499"/>
                    <a:pt x="837" y="1575"/>
                    <a:pt x="1038" y="1575"/>
                  </a:cubicBezTo>
                  <a:cubicBezTo>
                    <a:pt x="1432" y="1575"/>
                    <a:pt x="1811" y="1283"/>
                    <a:pt x="1831" y="832"/>
                  </a:cubicBezTo>
                  <a:cubicBezTo>
                    <a:pt x="1846" y="378"/>
                    <a:pt x="1483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4" name="Google Shape;546;p18">
              <a:extLst>
                <a:ext uri="{FF2B5EF4-FFF2-40B4-BE49-F238E27FC236}">
                  <a16:creationId xmlns:a16="http://schemas.microsoft.com/office/drawing/2014/main" id="{D68C5343-B5C6-4477-93A9-7E503065F2F8}"/>
                </a:ext>
              </a:extLst>
            </p:cNvPr>
            <p:cNvSpPr/>
            <p:nvPr/>
          </p:nvSpPr>
          <p:spPr>
            <a:xfrm>
              <a:off x="803223" y="1143835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0"/>
                  </a:moveTo>
                  <a:cubicBezTo>
                    <a:pt x="349" y="0"/>
                    <a:pt x="1" y="832"/>
                    <a:pt x="485" y="1331"/>
                  </a:cubicBezTo>
                  <a:cubicBezTo>
                    <a:pt x="643" y="1499"/>
                    <a:pt x="844" y="1575"/>
                    <a:pt x="1042" y="1575"/>
                  </a:cubicBezTo>
                  <a:cubicBezTo>
                    <a:pt x="1432" y="1575"/>
                    <a:pt x="1810" y="1283"/>
                    <a:pt x="1831" y="832"/>
                  </a:cubicBezTo>
                  <a:cubicBezTo>
                    <a:pt x="1846" y="378"/>
                    <a:pt x="1498" y="16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5" name="Google Shape;547;p18">
              <a:extLst>
                <a:ext uri="{FF2B5EF4-FFF2-40B4-BE49-F238E27FC236}">
                  <a16:creationId xmlns:a16="http://schemas.microsoft.com/office/drawing/2014/main" id="{8BD2D95D-4650-4F21-95FE-987376071222}"/>
                </a:ext>
              </a:extLst>
            </p:cNvPr>
            <p:cNvSpPr/>
            <p:nvPr/>
          </p:nvSpPr>
          <p:spPr>
            <a:xfrm>
              <a:off x="1070160" y="1143835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0"/>
                  </a:moveTo>
                  <a:cubicBezTo>
                    <a:pt x="364" y="0"/>
                    <a:pt x="1" y="832"/>
                    <a:pt x="485" y="1331"/>
                  </a:cubicBezTo>
                  <a:cubicBezTo>
                    <a:pt x="648" y="1499"/>
                    <a:pt x="852" y="1575"/>
                    <a:pt x="1053" y="1575"/>
                  </a:cubicBezTo>
                  <a:cubicBezTo>
                    <a:pt x="1447" y="1575"/>
                    <a:pt x="1825" y="1283"/>
                    <a:pt x="1846" y="832"/>
                  </a:cubicBezTo>
                  <a:cubicBezTo>
                    <a:pt x="1861" y="378"/>
                    <a:pt x="1498" y="16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" name="Google Shape;548;p18">
              <a:extLst>
                <a:ext uri="{FF2B5EF4-FFF2-40B4-BE49-F238E27FC236}">
                  <a16:creationId xmlns:a16="http://schemas.microsoft.com/office/drawing/2014/main" id="{10F24298-A12F-4AD8-BD0A-92BA657E2C3A}"/>
                </a:ext>
              </a:extLst>
            </p:cNvPr>
            <p:cNvSpPr/>
            <p:nvPr/>
          </p:nvSpPr>
          <p:spPr>
            <a:xfrm>
              <a:off x="1933" y="1424323"/>
              <a:ext cx="59141" cy="52830"/>
            </a:xfrm>
            <a:custGeom>
              <a:avLst/>
              <a:gdLst/>
              <a:ahLst/>
              <a:cxnLst/>
              <a:rect l="l" t="t" r="r" b="b"/>
              <a:pathLst>
                <a:path w="1846" h="1649" extrusionOk="0">
                  <a:moveTo>
                    <a:pt x="1044" y="1"/>
                  </a:moveTo>
                  <a:cubicBezTo>
                    <a:pt x="1" y="46"/>
                    <a:pt x="1" y="1588"/>
                    <a:pt x="1044" y="1649"/>
                  </a:cubicBezTo>
                  <a:cubicBezTo>
                    <a:pt x="1498" y="1634"/>
                    <a:pt x="1846" y="1271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549;p18">
              <a:extLst>
                <a:ext uri="{FF2B5EF4-FFF2-40B4-BE49-F238E27FC236}">
                  <a16:creationId xmlns:a16="http://schemas.microsoft.com/office/drawing/2014/main" id="{7B322FA8-2A7F-4D1A-9B29-163B545CFB0D}"/>
                </a:ext>
              </a:extLst>
            </p:cNvPr>
            <p:cNvSpPr/>
            <p:nvPr/>
          </p:nvSpPr>
          <p:spPr>
            <a:xfrm>
              <a:off x="268870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2" y="1574"/>
                    <a:pt x="1816" y="1279"/>
                    <a:pt x="1846" y="817"/>
                  </a:cubicBezTo>
                  <a:cubicBezTo>
                    <a:pt x="1846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8" name="Google Shape;550;p18">
              <a:extLst>
                <a:ext uri="{FF2B5EF4-FFF2-40B4-BE49-F238E27FC236}">
                  <a16:creationId xmlns:a16="http://schemas.microsoft.com/office/drawing/2014/main" id="{61FA45D6-EE6B-4C66-B6E0-702A815A595F}"/>
                </a:ext>
              </a:extLst>
            </p:cNvPr>
            <p:cNvSpPr/>
            <p:nvPr/>
          </p:nvSpPr>
          <p:spPr>
            <a:xfrm>
              <a:off x="536287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49" y="1"/>
                    <a:pt x="1" y="832"/>
                    <a:pt x="470" y="1331"/>
                  </a:cubicBezTo>
                  <a:cubicBezTo>
                    <a:pt x="632" y="1499"/>
                    <a:pt x="836" y="1574"/>
                    <a:pt x="1035" y="1574"/>
                  </a:cubicBezTo>
                  <a:cubicBezTo>
                    <a:pt x="1430" y="1574"/>
                    <a:pt x="1811" y="1279"/>
                    <a:pt x="1831" y="817"/>
                  </a:cubicBezTo>
                  <a:cubicBezTo>
                    <a:pt x="1846" y="379"/>
                    <a:pt x="1483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9" name="Google Shape;551;p18">
              <a:extLst>
                <a:ext uri="{FF2B5EF4-FFF2-40B4-BE49-F238E27FC236}">
                  <a16:creationId xmlns:a16="http://schemas.microsoft.com/office/drawing/2014/main" id="{96CD8AB1-F053-47EF-AF50-63616E08BC8C}"/>
                </a:ext>
              </a:extLst>
            </p:cNvPr>
            <p:cNvSpPr/>
            <p:nvPr/>
          </p:nvSpPr>
          <p:spPr>
            <a:xfrm>
              <a:off x="803223" y="1424323"/>
              <a:ext cx="59141" cy="50459"/>
            </a:xfrm>
            <a:custGeom>
              <a:avLst/>
              <a:gdLst/>
              <a:ahLst/>
              <a:cxnLst/>
              <a:rect l="l" t="t" r="r" b="b"/>
              <a:pathLst>
                <a:path w="1846" h="1575" extrusionOk="0">
                  <a:moveTo>
                    <a:pt x="1044" y="1"/>
                  </a:moveTo>
                  <a:cubicBezTo>
                    <a:pt x="364" y="1"/>
                    <a:pt x="1" y="817"/>
                    <a:pt x="485" y="1331"/>
                  </a:cubicBezTo>
                  <a:cubicBezTo>
                    <a:pt x="642" y="1499"/>
                    <a:pt x="842" y="1574"/>
                    <a:pt x="1040" y="1574"/>
                  </a:cubicBezTo>
                  <a:cubicBezTo>
                    <a:pt x="1430" y="1574"/>
                    <a:pt x="1810" y="1279"/>
                    <a:pt x="1831" y="817"/>
                  </a:cubicBezTo>
                  <a:cubicBezTo>
                    <a:pt x="1846" y="379"/>
                    <a:pt x="1498" y="1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0" name="Google Shape;552;p18">
              <a:extLst>
                <a:ext uri="{FF2B5EF4-FFF2-40B4-BE49-F238E27FC236}">
                  <a16:creationId xmlns:a16="http://schemas.microsoft.com/office/drawing/2014/main" id="{F934B541-8E81-4E3A-8566-6815C1BFAF22}"/>
                </a:ext>
              </a:extLst>
            </p:cNvPr>
            <p:cNvSpPr/>
            <p:nvPr/>
          </p:nvSpPr>
          <p:spPr>
            <a:xfrm>
              <a:off x="1070160" y="1424323"/>
              <a:ext cx="59622" cy="50459"/>
            </a:xfrm>
            <a:custGeom>
              <a:avLst/>
              <a:gdLst/>
              <a:ahLst/>
              <a:cxnLst/>
              <a:rect l="l" t="t" r="r" b="b"/>
              <a:pathLst>
                <a:path w="1861" h="1575" extrusionOk="0">
                  <a:moveTo>
                    <a:pt x="1059" y="1"/>
                  </a:moveTo>
                  <a:cubicBezTo>
                    <a:pt x="364" y="1"/>
                    <a:pt x="1" y="832"/>
                    <a:pt x="485" y="1331"/>
                  </a:cubicBezTo>
                  <a:cubicBezTo>
                    <a:pt x="647" y="1499"/>
                    <a:pt x="851" y="1574"/>
                    <a:pt x="1050" y="1574"/>
                  </a:cubicBezTo>
                  <a:cubicBezTo>
                    <a:pt x="1445" y="1574"/>
                    <a:pt x="1825" y="1279"/>
                    <a:pt x="1846" y="817"/>
                  </a:cubicBezTo>
                  <a:cubicBezTo>
                    <a:pt x="1861" y="379"/>
                    <a:pt x="1498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553;p18">
              <a:extLst>
                <a:ext uri="{FF2B5EF4-FFF2-40B4-BE49-F238E27FC236}">
                  <a16:creationId xmlns:a16="http://schemas.microsoft.com/office/drawing/2014/main" id="{3921363F-4603-4628-95B4-07A1E2354D80}"/>
                </a:ext>
              </a:extLst>
            </p:cNvPr>
            <p:cNvSpPr/>
            <p:nvPr/>
          </p:nvSpPr>
          <p:spPr>
            <a:xfrm>
              <a:off x="11" y="1704331"/>
              <a:ext cx="61063" cy="52862"/>
            </a:xfrm>
            <a:custGeom>
              <a:avLst/>
              <a:gdLst/>
              <a:ahLst/>
              <a:cxnLst/>
              <a:rect l="l" t="t" r="r" b="b"/>
              <a:pathLst>
                <a:path w="1906" h="1650" extrusionOk="0">
                  <a:moveTo>
                    <a:pt x="1104" y="1"/>
                  </a:moveTo>
                  <a:cubicBezTo>
                    <a:pt x="0" y="1"/>
                    <a:pt x="0" y="1649"/>
                    <a:pt x="1104" y="1649"/>
                  </a:cubicBezTo>
                  <a:cubicBezTo>
                    <a:pt x="1558" y="1649"/>
                    <a:pt x="1906" y="1271"/>
                    <a:pt x="1891" y="833"/>
                  </a:cubicBezTo>
                  <a:cubicBezTo>
                    <a:pt x="1906" y="379"/>
                    <a:pt x="1558" y="16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554;p18">
              <a:extLst>
                <a:ext uri="{FF2B5EF4-FFF2-40B4-BE49-F238E27FC236}">
                  <a16:creationId xmlns:a16="http://schemas.microsoft.com/office/drawing/2014/main" id="{C7DB9A2A-5DD0-4E5D-B2F2-C59DFA4D14B0}"/>
                </a:ext>
              </a:extLst>
            </p:cNvPr>
            <p:cNvSpPr/>
            <p:nvPr/>
          </p:nvSpPr>
          <p:spPr>
            <a:xfrm>
              <a:off x="268870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46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555;p18">
              <a:extLst>
                <a:ext uri="{FF2B5EF4-FFF2-40B4-BE49-F238E27FC236}">
                  <a16:creationId xmlns:a16="http://schemas.microsoft.com/office/drawing/2014/main" id="{C6A025E7-C369-42D2-9647-2560028BA087}"/>
                </a:ext>
              </a:extLst>
            </p:cNvPr>
            <p:cNvSpPr/>
            <p:nvPr/>
          </p:nvSpPr>
          <p:spPr>
            <a:xfrm>
              <a:off x="536287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70" y="1332"/>
                  </a:cubicBezTo>
                  <a:cubicBezTo>
                    <a:pt x="635" y="1507"/>
                    <a:pt x="842" y="1585"/>
                    <a:pt x="1044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83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556;p18">
              <a:extLst>
                <a:ext uri="{FF2B5EF4-FFF2-40B4-BE49-F238E27FC236}">
                  <a16:creationId xmlns:a16="http://schemas.microsoft.com/office/drawing/2014/main" id="{574B8898-2AD7-4785-AB79-D4A29033F28D}"/>
                </a:ext>
              </a:extLst>
            </p:cNvPr>
            <p:cNvSpPr/>
            <p:nvPr/>
          </p:nvSpPr>
          <p:spPr>
            <a:xfrm>
              <a:off x="803223" y="1704331"/>
              <a:ext cx="59141" cy="50811"/>
            </a:xfrm>
            <a:custGeom>
              <a:avLst/>
              <a:gdLst/>
              <a:ahLst/>
              <a:cxnLst/>
              <a:rect l="l" t="t" r="r" b="b"/>
              <a:pathLst>
                <a:path w="1846" h="1586" extrusionOk="0">
                  <a:moveTo>
                    <a:pt x="1044" y="1"/>
                  </a:moveTo>
                  <a:cubicBezTo>
                    <a:pt x="349" y="1"/>
                    <a:pt x="1" y="833"/>
                    <a:pt x="485" y="1332"/>
                  </a:cubicBezTo>
                  <a:cubicBezTo>
                    <a:pt x="644" y="1507"/>
                    <a:pt x="848" y="1585"/>
                    <a:pt x="1048" y="1585"/>
                  </a:cubicBezTo>
                  <a:cubicBezTo>
                    <a:pt x="1436" y="1585"/>
                    <a:pt x="1811" y="1291"/>
                    <a:pt x="1831" y="833"/>
                  </a:cubicBezTo>
                  <a:cubicBezTo>
                    <a:pt x="1846" y="379"/>
                    <a:pt x="1498" y="16"/>
                    <a:pt x="1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557;p18">
              <a:extLst>
                <a:ext uri="{FF2B5EF4-FFF2-40B4-BE49-F238E27FC236}">
                  <a16:creationId xmlns:a16="http://schemas.microsoft.com/office/drawing/2014/main" id="{C2E16D78-0270-4B5C-8A1B-44814680CE76}"/>
                </a:ext>
              </a:extLst>
            </p:cNvPr>
            <p:cNvSpPr/>
            <p:nvPr/>
          </p:nvSpPr>
          <p:spPr>
            <a:xfrm>
              <a:off x="1070160" y="1704331"/>
              <a:ext cx="59622" cy="50811"/>
            </a:xfrm>
            <a:custGeom>
              <a:avLst/>
              <a:gdLst/>
              <a:ahLst/>
              <a:cxnLst/>
              <a:rect l="l" t="t" r="r" b="b"/>
              <a:pathLst>
                <a:path w="1861" h="1586" extrusionOk="0">
                  <a:moveTo>
                    <a:pt x="1059" y="1"/>
                  </a:moveTo>
                  <a:cubicBezTo>
                    <a:pt x="364" y="1"/>
                    <a:pt x="1" y="833"/>
                    <a:pt x="485" y="1332"/>
                  </a:cubicBezTo>
                  <a:cubicBezTo>
                    <a:pt x="650" y="1507"/>
                    <a:pt x="857" y="1585"/>
                    <a:pt x="1059" y="1585"/>
                  </a:cubicBezTo>
                  <a:cubicBezTo>
                    <a:pt x="1451" y="1585"/>
                    <a:pt x="1826" y="1291"/>
                    <a:pt x="1846" y="833"/>
                  </a:cubicBezTo>
                  <a:cubicBezTo>
                    <a:pt x="1861" y="379"/>
                    <a:pt x="1498" y="16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42" name="Freeform 12">
            <a:extLst>
              <a:ext uri="{FF2B5EF4-FFF2-40B4-BE49-F238E27FC236}">
                <a16:creationId xmlns:a16="http://schemas.microsoft.com/office/drawing/2014/main" id="{FF2D28BD-A777-4A82-9C38-DFA40E20A2F9}"/>
              </a:ext>
            </a:extLst>
          </p:cNvPr>
          <p:cNvSpPr/>
          <p:nvPr/>
        </p:nvSpPr>
        <p:spPr>
          <a:xfrm>
            <a:off x="-29357" y="-15499"/>
            <a:ext cx="2290683" cy="1597366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C6A95C-762A-48E5-8B3F-FF6BDFACCFFB}"/>
              </a:ext>
            </a:extLst>
          </p:cNvPr>
          <p:cNvSpPr txBox="1"/>
          <p:nvPr/>
        </p:nvSpPr>
        <p:spPr>
          <a:xfrm>
            <a:off x="521493" y="1701070"/>
            <a:ext cx="6603207" cy="3281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50 cm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2,5 km/h. Chu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0,72 s.			B. 0,35 s.	</a:t>
            </a:r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C. 0,45 s.			D. 0,52 s.</a:t>
            </a:r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F66BE6A8-9807-48EC-BD2F-A7A6F5E804EE}"/>
              </a:ext>
            </a:extLst>
          </p:cNvPr>
          <p:cNvSpPr/>
          <p:nvPr/>
        </p:nvSpPr>
        <p:spPr>
          <a:xfrm flipH="1">
            <a:off x="7242896" y="1825377"/>
            <a:ext cx="1517842" cy="3119325"/>
          </a:xfrm>
          <a:custGeom>
            <a:avLst/>
            <a:gdLst/>
            <a:ahLst/>
            <a:cxnLst/>
            <a:rect l="l" t="t" r="r" b="b"/>
            <a:pathLst>
              <a:path w="2913098" h="6763411">
                <a:moveTo>
                  <a:pt x="0" y="0"/>
                </a:moveTo>
                <a:lnTo>
                  <a:pt x="2913097" y="0"/>
                </a:lnTo>
                <a:lnTo>
                  <a:pt x="2913097" y="6763411"/>
                </a:lnTo>
                <a:lnTo>
                  <a:pt x="0" y="6763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AF15957-1350-428E-B359-555AD9300A84}"/>
              </a:ext>
            </a:extLst>
          </p:cNvPr>
          <p:cNvSpPr/>
          <p:nvPr/>
        </p:nvSpPr>
        <p:spPr>
          <a:xfrm>
            <a:off x="403297" y="3886199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749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837899-31AB-400A-8259-9B510CBA6AE0}"/>
              </a:ext>
            </a:extLst>
          </p:cNvPr>
          <p:cNvSpPr txBox="1"/>
          <p:nvPr/>
        </p:nvSpPr>
        <p:spPr>
          <a:xfrm>
            <a:off x="682869" y="828949"/>
            <a:ext cx="7778262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endParaRPr lang="vi-VN" sz="3600" b="1" dirty="0">
              <a:solidFill>
                <a:schemeClr val="accent2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DAO ĐỘNG TẮT DẦN. DAO ĐỘNG CƯỠNG BỨC VÀ HIỆN TƯỢNG CỘNG HƯỞNG</a:t>
            </a:r>
            <a:endParaRPr lang="en-US" sz="36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E92FE38-1E7F-4170-B2CE-8C13327E2D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509" y="146577"/>
            <a:ext cx="896629" cy="1224066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8AF0CBD-F6C6-4352-9C08-0F7F49A0A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73455" y="3645532"/>
            <a:ext cx="2004821" cy="1396084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A213C500-D278-4883-A26B-E5502BB8D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9045">
            <a:off x="-82423" y="4540491"/>
            <a:ext cx="1530583" cy="5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8191"/>
      </p:ext>
    </p:extLst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light bulbs with brain and gears&#10;&#10;Description automatically generated">
            <a:extLst>
              <a:ext uri="{FF2B5EF4-FFF2-40B4-BE49-F238E27FC236}">
                <a16:creationId xmlns:a16="http://schemas.microsoft.com/office/drawing/2014/main" id="{D1900FF7-8993-4BC2-9170-8256143D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14301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2C325-B3F4-4492-91DD-C3C6A7D87911}"/>
              </a:ext>
            </a:extLst>
          </p:cNvPr>
          <p:cNvSpPr txBox="1"/>
          <p:nvPr/>
        </p:nvSpPr>
        <p:spPr>
          <a:xfrm>
            <a:off x="-116492" y="1295924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D1D51-04C2-454A-BDEF-CD2F71C3EEE7}"/>
              </a:ext>
            </a:extLst>
          </p:cNvPr>
          <p:cNvSpPr txBox="1"/>
          <p:nvPr/>
        </p:nvSpPr>
        <p:spPr>
          <a:xfrm>
            <a:off x="2063574" y="1181636"/>
            <a:ext cx="6743699" cy="3076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5 (SGK – tr33): 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16ADE8-A104-4524-B757-2E4332F80029}"/>
              </a:ext>
            </a:extLst>
          </p:cNvPr>
          <p:cNvSpPr/>
          <p:nvPr/>
        </p:nvSpPr>
        <p:spPr>
          <a:xfrm>
            <a:off x="4836055" y="-524619"/>
            <a:ext cx="5069909" cy="1340392"/>
          </a:xfrm>
          <a:custGeom>
            <a:avLst/>
            <a:gdLst>
              <a:gd name="connsiteX0" fmla="*/ 240770 w 5069909"/>
              <a:gd name="connsiteY0" fmla="*/ 238869 h 1340392"/>
              <a:gd name="connsiteX1" fmla="*/ 678920 w 5069909"/>
              <a:gd name="connsiteY1" fmla="*/ 762744 h 1340392"/>
              <a:gd name="connsiteX2" fmla="*/ 1498070 w 5069909"/>
              <a:gd name="connsiteY2" fmla="*/ 762744 h 1340392"/>
              <a:gd name="connsiteX3" fmla="*/ 2145770 w 5069909"/>
              <a:gd name="connsiteY3" fmla="*/ 1143744 h 1340392"/>
              <a:gd name="connsiteX4" fmla="*/ 3126845 w 5069909"/>
              <a:gd name="connsiteY4" fmla="*/ 981819 h 1340392"/>
              <a:gd name="connsiteX5" fmla="*/ 3907895 w 5069909"/>
              <a:gd name="connsiteY5" fmla="*/ 1229469 h 1340392"/>
              <a:gd name="connsiteX6" fmla="*/ 4803245 w 5069909"/>
              <a:gd name="connsiteY6" fmla="*/ 1248519 h 1340392"/>
              <a:gd name="connsiteX7" fmla="*/ 4650845 w 5069909"/>
              <a:gd name="connsiteY7" fmla="*/ 57894 h 1340392"/>
              <a:gd name="connsiteX8" fmla="*/ 240770 w 5069909"/>
              <a:gd name="connsiteY8" fmla="*/ 238869 h 134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9909" h="1340392">
                <a:moveTo>
                  <a:pt x="240770" y="238869"/>
                </a:moveTo>
                <a:cubicBezTo>
                  <a:pt x="-421217" y="356344"/>
                  <a:pt x="469370" y="675432"/>
                  <a:pt x="678920" y="762744"/>
                </a:cubicBezTo>
                <a:cubicBezTo>
                  <a:pt x="888470" y="850056"/>
                  <a:pt x="1253595" y="699244"/>
                  <a:pt x="1498070" y="762744"/>
                </a:cubicBezTo>
                <a:cubicBezTo>
                  <a:pt x="1742545" y="826244"/>
                  <a:pt x="1874308" y="1107232"/>
                  <a:pt x="2145770" y="1143744"/>
                </a:cubicBezTo>
                <a:cubicBezTo>
                  <a:pt x="2417232" y="1180256"/>
                  <a:pt x="2833158" y="967532"/>
                  <a:pt x="3126845" y="981819"/>
                </a:cubicBezTo>
                <a:cubicBezTo>
                  <a:pt x="3420532" y="996106"/>
                  <a:pt x="3628495" y="1185019"/>
                  <a:pt x="3907895" y="1229469"/>
                </a:cubicBezTo>
                <a:cubicBezTo>
                  <a:pt x="4187295" y="1273919"/>
                  <a:pt x="4679420" y="1443781"/>
                  <a:pt x="4803245" y="1248519"/>
                </a:cubicBezTo>
                <a:cubicBezTo>
                  <a:pt x="4927070" y="1053257"/>
                  <a:pt x="5412845" y="222994"/>
                  <a:pt x="4650845" y="57894"/>
                </a:cubicBezTo>
                <a:cubicBezTo>
                  <a:pt x="3888845" y="-107206"/>
                  <a:pt x="902757" y="121394"/>
                  <a:pt x="240770" y="238869"/>
                </a:cubicBezTo>
                <a:close/>
              </a:path>
            </a:pathLst>
          </a:cu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F89086-FD8F-40DD-BB58-430E12B79BF5}"/>
              </a:ext>
            </a:extLst>
          </p:cNvPr>
          <p:cNvSpPr/>
          <p:nvPr/>
        </p:nvSpPr>
        <p:spPr>
          <a:xfrm>
            <a:off x="1977849" y="2753770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417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light bulbs with brain and gears&#10;&#10;Description automatically generated">
            <a:extLst>
              <a:ext uri="{FF2B5EF4-FFF2-40B4-BE49-F238E27FC236}">
                <a16:creationId xmlns:a16="http://schemas.microsoft.com/office/drawing/2014/main" id="{D1900FF7-8993-4BC2-9170-8256143D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14301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2C325-B3F4-4492-91DD-C3C6A7D87911}"/>
              </a:ext>
            </a:extLst>
          </p:cNvPr>
          <p:cNvSpPr txBox="1"/>
          <p:nvPr/>
        </p:nvSpPr>
        <p:spPr>
          <a:xfrm>
            <a:off x="-116492" y="1295924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16ADE8-A104-4524-B757-2E4332F80029}"/>
              </a:ext>
            </a:extLst>
          </p:cNvPr>
          <p:cNvSpPr/>
          <p:nvPr/>
        </p:nvSpPr>
        <p:spPr>
          <a:xfrm>
            <a:off x="4836055" y="-524619"/>
            <a:ext cx="5069909" cy="1340392"/>
          </a:xfrm>
          <a:custGeom>
            <a:avLst/>
            <a:gdLst>
              <a:gd name="connsiteX0" fmla="*/ 240770 w 5069909"/>
              <a:gd name="connsiteY0" fmla="*/ 238869 h 1340392"/>
              <a:gd name="connsiteX1" fmla="*/ 678920 w 5069909"/>
              <a:gd name="connsiteY1" fmla="*/ 762744 h 1340392"/>
              <a:gd name="connsiteX2" fmla="*/ 1498070 w 5069909"/>
              <a:gd name="connsiteY2" fmla="*/ 762744 h 1340392"/>
              <a:gd name="connsiteX3" fmla="*/ 2145770 w 5069909"/>
              <a:gd name="connsiteY3" fmla="*/ 1143744 h 1340392"/>
              <a:gd name="connsiteX4" fmla="*/ 3126845 w 5069909"/>
              <a:gd name="connsiteY4" fmla="*/ 981819 h 1340392"/>
              <a:gd name="connsiteX5" fmla="*/ 3907895 w 5069909"/>
              <a:gd name="connsiteY5" fmla="*/ 1229469 h 1340392"/>
              <a:gd name="connsiteX6" fmla="*/ 4803245 w 5069909"/>
              <a:gd name="connsiteY6" fmla="*/ 1248519 h 1340392"/>
              <a:gd name="connsiteX7" fmla="*/ 4650845 w 5069909"/>
              <a:gd name="connsiteY7" fmla="*/ 57894 h 1340392"/>
              <a:gd name="connsiteX8" fmla="*/ 240770 w 5069909"/>
              <a:gd name="connsiteY8" fmla="*/ 238869 h 134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9909" h="1340392">
                <a:moveTo>
                  <a:pt x="240770" y="238869"/>
                </a:moveTo>
                <a:cubicBezTo>
                  <a:pt x="-421217" y="356344"/>
                  <a:pt x="469370" y="675432"/>
                  <a:pt x="678920" y="762744"/>
                </a:cubicBezTo>
                <a:cubicBezTo>
                  <a:pt x="888470" y="850056"/>
                  <a:pt x="1253595" y="699244"/>
                  <a:pt x="1498070" y="762744"/>
                </a:cubicBezTo>
                <a:cubicBezTo>
                  <a:pt x="1742545" y="826244"/>
                  <a:pt x="1874308" y="1107232"/>
                  <a:pt x="2145770" y="1143744"/>
                </a:cubicBezTo>
                <a:cubicBezTo>
                  <a:pt x="2417232" y="1180256"/>
                  <a:pt x="2833158" y="967532"/>
                  <a:pt x="3126845" y="981819"/>
                </a:cubicBezTo>
                <a:cubicBezTo>
                  <a:pt x="3420532" y="996106"/>
                  <a:pt x="3628495" y="1185019"/>
                  <a:pt x="3907895" y="1229469"/>
                </a:cubicBezTo>
                <a:cubicBezTo>
                  <a:pt x="4187295" y="1273919"/>
                  <a:pt x="4679420" y="1443781"/>
                  <a:pt x="4803245" y="1248519"/>
                </a:cubicBezTo>
                <a:cubicBezTo>
                  <a:pt x="4927070" y="1053257"/>
                  <a:pt x="5412845" y="222994"/>
                  <a:pt x="4650845" y="57894"/>
                </a:cubicBezTo>
                <a:cubicBezTo>
                  <a:pt x="3888845" y="-107206"/>
                  <a:pt x="902757" y="121394"/>
                  <a:pt x="240770" y="238869"/>
                </a:cubicBezTo>
                <a:close/>
              </a:path>
            </a:pathLst>
          </a:cu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8B89C-EA35-400A-8206-7600EE69B604}"/>
              </a:ext>
            </a:extLst>
          </p:cNvPr>
          <p:cNvSpPr txBox="1"/>
          <p:nvPr/>
        </p:nvSpPr>
        <p:spPr>
          <a:xfrm>
            <a:off x="2047874" y="1295924"/>
            <a:ext cx="6819901" cy="3215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6 (SGK – tr33):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CA8D72-2B12-4F24-87FB-BDC1E776F7D1}"/>
              </a:ext>
            </a:extLst>
          </p:cNvPr>
          <p:cNvSpPr/>
          <p:nvPr/>
        </p:nvSpPr>
        <p:spPr>
          <a:xfrm>
            <a:off x="1974922" y="4095749"/>
            <a:ext cx="509216" cy="5334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80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light bulbs with brain and gears&#10;&#10;Description automatically generated">
            <a:extLst>
              <a:ext uri="{FF2B5EF4-FFF2-40B4-BE49-F238E27FC236}">
                <a16:creationId xmlns:a16="http://schemas.microsoft.com/office/drawing/2014/main" id="{D1900FF7-8993-4BC2-9170-8256143D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14301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2C325-B3F4-4492-91DD-C3C6A7D87911}"/>
              </a:ext>
            </a:extLst>
          </p:cNvPr>
          <p:cNvSpPr txBox="1"/>
          <p:nvPr/>
        </p:nvSpPr>
        <p:spPr>
          <a:xfrm>
            <a:off x="-116492" y="1295924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4C21A18-AFFA-4DAF-A1A0-4436B2BB01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88143" y="96610"/>
            <a:ext cx="6932007" cy="234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7(SGK – tr33):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Gờ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50642-D42E-4A27-AA04-3EB903FA6CAB}"/>
              </a:ext>
            </a:extLst>
          </p:cNvPr>
          <p:cNvGrpSpPr/>
          <p:nvPr/>
        </p:nvGrpSpPr>
        <p:grpSpPr>
          <a:xfrm>
            <a:off x="3632335" y="2571750"/>
            <a:ext cx="3549516" cy="2475140"/>
            <a:chOff x="3622810" y="2571750"/>
            <a:chExt cx="3549516" cy="24751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7226F8-D915-43E1-B2FC-F4C6E458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810" y="2571750"/>
              <a:ext cx="3549516" cy="20793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0101D-C3F3-4B0D-A140-C3D7639CCB1F}"/>
                </a:ext>
              </a:extLst>
            </p:cNvPr>
            <p:cNvSpPr txBox="1"/>
            <p:nvPr/>
          </p:nvSpPr>
          <p:spPr>
            <a:xfrm>
              <a:off x="4333875" y="4677558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/>
                <a:t>Hình</a:t>
              </a:r>
              <a:r>
                <a:rPr lang="en-US" sz="1800" b="1" dirty="0"/>
                <a:t> 4. </a:t>
              </a:r>
              <a:r>
                <a:rPr lang="en-US" sz="1800" dirty="0" err="1"/>
                <a:t>Gờ</a:t>
              </a:r>
              <a:r>
                <a:rPr lang="en-US" sz="1800" dirty="0"/>
                <a:t> </a:t>
              </a:r>
              <a:r>
                <a:rPr lang="en-US" sz="1800" dirty="0" err="1"/>
                <a:t>giảm</a:t>
              </a:r>
              <a:r>
                <a:rPr lang="en-US" sz="1800" dirty="0"/>
                <a:t> </a:t>
              </a:r>
              <a:r>
                <a:rPr lang="en-US" sz="1800" dirty="0" err="1"/>
                <a:t>tốc</a:t>
              </a:r>
              <a:r>
                <a:rPr lang="en-US" sz="1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1353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4C21A18-AFFA-4DAF-A1A0-4436B2BB01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8599" y="1003008"/>
            <a:ext cx="6953250" cy="53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7(SGK – tr33):</a:t>
            </a:r>
            <a:endParaRPr kumimoji="0" lang="en-US" altLang="en-US" sz="2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0A7F15-24F7-4FDA-95CC-2EA3CA7DA6C9}"/>
                  </a:ext>
                </a:extLst>
              </p:cNvPr>
              <p:cNvSpPr txBox="1"/>
              <p:nvPr/>
            </p:nvSpPr>
            <p:spPr>
              <a:xfrm>
                <a:off x="228599" y="1540399"/>
                <a:ext cx="8582026" cy="3261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1 465 kg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chở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110 kg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gờ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0,50 m. Ô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nảy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 km/h.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cứng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gắn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Nhắc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lắc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lò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xo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0A7F15-24F7-4FDA-95CC-2EA3CA7DA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1540399"/>
                <a:ext cx="8582026" cy="3261855"/>
              </a:xfrm>
              <a:prstGeom prst="rect">
                <a:avLst/>
              </a:prstGeom>
              <a:blipFill>
                <a:blip r:embed="rId2"/>
                <a:stretch>
                  <a:fillRect l="-710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740756-2A46-42F8-A7D0-A424A43C733A}"/>
              </a:ext>
            </a:extLst>
          </p:cNvPr>
          <p:cNvSpPr txBox="1"/>
          <p:nvPr/>
        </p:nvSpPr>
        <p:spPr>
          <a:xfrm>
            <a:off x="3441094" y="255296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Google Shape;1015;p35">
            <a:extLst>
              <a:ext uri="{FF2B5EF4-FFF2-40B4-BE49-F238E27FC236}">
                <a16:creationId xmlns:a16="http://schemas.microsoft.com/office/drawing/2014/main" id="{8710FD64-5E57-4894-A735-2E32954AE80D}"/>
              </a:ext>
            </a:extLst>
          </p:cNvPr>
          <p:cNvSpPr/>
          <p:nvPr/>
        </p:nvSpPr>
        <p:spPr>
          <a:xfrm>
            <a:off x="8031376" y="4133850"/>
            <a:ext cx="1768050" cy="17240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15;p35">
            <a:extLst>
              <a:ext uri="{FF2B5EF4-FFF2-40B4-BE49-F238E27FC236}">
                <a16:creationId xmlns:a16="http://schemas.microsoft.com/office/drawing/2014/main" id="{13A2DE04-2E2C-4BF3-B4B5-99368257FF22}"/>
              </a:ext>
            </a:extLst>
          </p:cNvPr>
          <p:cNvSpPr/>
          <p:nvPr/>
        </p:nvSpPr>
        <p:spPr>
          <a:xfrm>
            <a:off x="514118" y="-639563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330429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32E30C-E77B-41ED-AA8F-9702F685E3A6}"/>
                  </a:ext>
                </a:extLst>
              </p:cNvPr>
              <p:cNvSpPr txBox="1"/>
              <p:nvPr/>
            </p:nvSpPr>
            <p:spPr>
              <a:xfrm>
                <a:off x="2390775" y="271413"/>
                <a:ext cx="6210300" cy="3789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u="sng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b="1" u="sng" dirty="0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rgbClr val="C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endParaRPr lang="en-US" sz="2400" u="sng" dirty="0">
                  <a:solidFill>
                    <a:srgbClr val="C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nảy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 km/h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nếp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0,5 m. Khi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=0,09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=8.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32E30C-E77B-41ED-AA8F-9702F685E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75" y="271413"/>
                <a:ext cx="6210300" cy="3789242"/>
              </a:xfrm>
              <a:prstGeom prst="rect">
                <a:avLst/>
              </a:prstGeom>
              <a:blipFill>
                <a:blip r:embed="rId3"/>
                <a:stretch>
                  <a:fillRect l="-1276" r="-1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group of light bulbs with brain and gears&#10;&#10;Description automatically generated">
            <a:extLst>
              <a:ext uri="{FF2B5EF4-FFF2-40B4-BE49-F238E27FC236}">
                <a16:creationId xmlns:a16="http://schemas.microsoft.com/office/drawing/2014/main" id="{BD9CEC18-867C-4B71-A623-1849EB5F7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6" y="114301"/>
            <a:ext cx="1371600" cy="1371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791283-ED3F-48F2-8EFB-4BEDA6B5ACF8}"/>
              </a:ext>
            </a:extLst>
          </p:cNvPr>
          <p:cNvSpPr txBox="1"/>
          <p:nvPr/>
        </p:nvSpPr>
        <p:spPr>
          <a:xfrm>
            <a:off x="-116492" y="1295924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96062A7-C640-4468-B1BB-21CC7CE52118}"/>
              </a:ext>
            </a:extLst>
          </p:cNvPr>
          <p:cNvSpPr/>
          <p:nvPr/>
        </p:nvSpPr>
        <p:spPr>
          <a:xfrm rot="21388694" flipV="1">
            <a:off x="4502681" y="4056906"/>
            <a:ext cx="5069909" cy="1340392"/>
          </a:xfrm>
          <a:custGeom>
            <a:avLst/>
            <a:gdLst>
              <a:gd name="connsiteX0" fmla="*/ 240770 w 5069909"/>
              <a:gd name="connsiteY0" fmla="*/ 238869 h 1340392"/>
              <a:gd name="connsiteX1" fmla="*/ 678920 w 5069909"/>
              <a:gd name="connsiteY1" fmla="*/ 762744 h 1340392"/>
              <a:gd name="connsiteX2" fmla="*/ 1498070 w 5069909"/>
              <a:gd name="connsiteY2" fmla="*/ 762744 h 1340392"/>
              <a:gd name="connsiteX3" fmla="*/ 2145770 w 5069909"/>
              <a:gd name="connsiteY3" fmla="*/ 1143744 h 1340392"/>
              <a:gd name="connsiteX4" fmla="*/ 3126845 w 5069909"/>
              <a:gd name="connsiteY4" fmla="*/ 981819 h 1340392"/>
              <a:gd name="connsiteX5" fmla="*/ 3907895 w 5069909"/>
              <a:gd name="connsiteY5" fmla="*/ 1229469 h 1340392"/>
              <a:gd name="connsiteX6" fmla="*/ 4803245 w 5069909"/>
              <a:gd name="connsiteY6" fmla="*/ 1248519 h 1340392"/>
              <a:gd name="connsiteX7" fmla="*/ 4650845 w 5069909"/>
              <a:gd name="connsiteY7" fmla="*/ 57894 h 1340392"/>
              <a:gd name="connsiteX8" fmla="*/ 240770 w 5069909"/>
              <a:gd name="connsiteY8" fmla="*/ 238869 h 134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9909" h="1340392">
                <a:moveTo>
                  <a:pt x="240770" y="238869"/>
                </a:moveTo>
                <a:cubicBezTo>
                  <a:pt x="-421217" y="356344"/>
                  <a:pt x="469370" y="675432"/>
                  <a:pt x="678920" y="762744"/>
                </a:cubicBezTo>
                <a:cubicBezTo>
                  <a:pt x="888470" y="850056"/>
                  <a:pt x="1253595" y="699244"/>
                  <a:pt x="1498070" y="762744"/>
                </a:cubicBezTo>
                <a:cubicBezTo>
                  <a:pt x="1742545" y="826244"/>
                  <a:pt x="1874308" y="1107232"/>
                  <a:pt x="2145770" y="1143744"/>
                </a:cubicBezTo>
                <a:cubicBezTo>
                  <a:pt x="2417232" y="1180256"/>
                  <a:pt x="2833158" y="967532"/>
                  <a:pt x="3126845" y="981819"/>
                </a:cubicBezTo>
                <a:cubicBezTo>
                  <a:pt x="3420532" y="996106"/>
                  <a:pt x="3628495" y="1185019"/>
                  <a:pt x="3907895" y="1229469"/>
                </a:cubicBezTo>
                <a:cubicBezTo>
                  <a:pt x="4187295" y="1273919"/>
                  <a:pt x="4679420" y="1443781"/>
                  <a:pt x="4803245" y="1248519"/>
                </a:cubicBezTo>
                <a:cubicBezTo>
                  <a:pt x="4927070" y="1053257"/>
                  <a:pt x="5412845" y="222994"/>
                  <a:pt x="4650845" y="57894"/>
                </a:cubicBezTo>
                <a:cubicBezTo>
                  <a:pt x="3888845" y="-107206"/>
                  <a:pt x="902757" y="121394"/>
                  <a:pt x="240770" y="238869"/>
                </a:cubicBezTo>
                <a:close/>
              </a:path>
            </a:pathLst>
          </a:cu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08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BEF0F-32C1-49F7-919D-315DDF9FA94E}"/>
              </a:ext>
            </a:extLst>
          </p:cNvPr>
          <p:cNvSpPr txBox="1"/>
          <p:nvPr/>
        </p:nvSpPr>
        <p:spPr>
          <a:xfrm>
            <a:off x="3441094" y="255296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4794B-9DCB-4326-91F8-F30C0E0FAE3F}"/>
              </a:ext>
            </a:extLst>
          </p:cNvPr>
          <p:cNvSpPr txBox="1"/>
          <p:nvPr/>
        </p:nvSpPr>
        <p:spPr>
          <a:xfrm>
            <a:off x="166687" y="833146"/>
            <a:ext cx="5688617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8 (SGK – tr34):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5).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y khoa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29 Hz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6159C-BB61-4200-A769-A18D5318ABE3}"/>
              </a:ext>
            </a:extLst>
          </p:cNvPr>
          <p:cNvGrpSpPr/>
          <p:nvPr/>
        </p:nvGrpSpPr>
        <p:grpSpPr>
          <a:xfrm>
            <a:off x="5936268" y="1611360"/>
            <a:ext cx="3041045" cy="3198276"/>
            <a:chOff x="5769580" y="1687560"/>
            <a:chExt cx="3041045" cy="3198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FA4670-034F-4E4A-BC15-A63EB9730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6755" y="1687560"/>
              <a:ext cx="2526695" cy="2481485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1D3E2C-0FBD-4C68-BB90-E7FDFEA912C9}"/>
                </a:ext>
              </a:extLst>
            </p:cNvPr>
            <p:cNvSpPr txBox="1"/>
            <p:nvPr/>
          </p:nvSpPr>
          <p:spPr>
            <a:xfrm>
              <a:off x="5769580" y="4239505"/>
              <a:ext cx="3041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/>
                <a:t>Hình</a:t>
              </a:r>
              <a:r>
                <a:rPr lang="en-US" sz="1800" b="1" dirty="0"/>
                <a:t> 5. </a:t>
              </a:r>
              <a:r>
                <a:rPr lang="en-US" sz="1800" dirty="0" err="1"/>
                <a:t>Nhãn</a:t>
              </a:r>
              <a:r>
                <a:rPr lang="en-US" sz="1800" dirty="0"/>
                <a:t> </a:t>
              </a:r>
              <a:r>
                <a:rPr lang="en-US" sz="1800" dirty="0" err="1"/>
                <a:t>cầu</a:t>
              </a:r>
              <a:r>
                <a:rPr lang="en-US" sz="1800" dirty="0"/>
                <a:t> </a:t>
              </a:r>
              <a:r>
                <a:rPr lang="en-US" sz="1800" dirty="0" err="1"/>
                <a:t>được</a:t>
              </a:r>
              <a:r>
                <a:rPr lang="en-US" sz="1800" dirty="0"/>
                <a:t> </a:t>
              </a:r>
              <a:r>
                <a:rPr lang="en-US" sz="1800" dirty="0" err="1"/>
                <a:t>giữ</a:t>
              </a:r>
              <a:r>
                <a:rPr lang="en-US" sz="1800" dirty="0"/>
                <a:t> </a:t>
              </a:r>
              <a:r>
                <a:rPr lang="en-US" sz="1800" dirty="0" err="1"/>
                <a:t>bởi</a:t>
              </a:r>
              <a:r>
                <a:rPr lang="en-US" sz="1800" dirty="0"/>
                <a:t> </a:t>
              </a:r>
              <a:r>
                <a:rPr lang="en-US" sz="1800" dirty="0" err="1"/>
                <a:t>các</a:t>
              </a:r>
              <a:r>
                <a:rPr lang="en-US" sz="1800" dirty="0"/>
                <a:t> </a:t>
              </a:r>
              <a:r>
                <a:rPr lang="en-US" sz="1800" dirty="0" err="1"/>
                <a:t>cơ</a:t>
              </a:r>
              <a:r>
                <a:rPr lang="en-US" sz="1800" dirty="0"/>
                <a:t> </a:t>
              </a:r>
              <a:r>
                <a:rPr lang="en-US" sz="1800" dirty="0" err="1"/>
                <a:t>trong</a:t>
              </a:r>
              <a:r>
                <a:rPr lang="en-US" sz="1800" dirty="0"/>
                <a:t> </a:t>
              </a:r>
              <a:r>
                <a:rPr lang="en-US" sz="1800" dirty="0" err="1"/>
                <a:t>hốc</a:t>
              </a:r>
              <a:r>
                <a:rPr lang="en-US" sz="1800" dirty="0"/>
                <a:t> </a:t>
              </a:r>
              <a:r>
                <a:rPr lang="en-US" sz="1800" dirty="0" err="1"/>
                <a:t>mắt</a:t>
              </a:r>
              <a:endParaRPr lang="en-US" sz="1800" dirty="0"/>
            </a:p>
          </p:txBody>
        </p:sp>
      </p:grpSp>
      <p:sp>
        <p:nvSpPr>
          <p:cNvPr id="13" name="Google Shape;1015;p35">
            <a:extLst>
              <a:ext uri="{FF2B5EF4-FFF2-40B4-BE49-F238E27FC236}">
                <a16:creationId xmlns:a16="http://schemas.microsoft.com/office/drawing/2014/main" id="{7C3F7902-38B3-4DCD-BF5F-8C1F6DDDFA48}"/>
              </a:ext>
            </a:extLst>
          </p:cNvPr>
          <p:cNvSpPr/>
          <p:nvPr/>
        </p:nvSpPr>
        <p:spPr>
          <a:xfrm>
            <a:off x="-420263" y="-340754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5784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BEF0F-32C1-49F7-919D-315DDF9FA94E}"/>
              </a:ext>
            </a:extLst>
          </p:cNvPr>
          <p:cNvSpPr txBox="1"/>
          <p:nvPr/>
        </p:nvSpPr>
        <p:spPr>
          <a:xfrm>
            <a:off x="3441094" y="255296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6159C-BB61-4200-A769-A18D5318ABE3}"/>
              </a:ext>
            </a:extLst>
          </p:cNvPr>
          <p:cNvGrpSpPr/>
          <p:nvPr/>
        </p:nvGrpSpPr>
        <p:grpSpPr>
          <a:xfrm>
            <a:off x="5936268" y="1611360"/>
            <a:ext cx="3041045" cy="3198276"/>
            <a:chOff x="5769580" y="1687560"/>
            <a:chExt cx="3041045" cy="3198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FA4670-034F-4E4A-BC15-A63EB9730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6755" y="1687560"/>
              <a:ext cx="2526695" cy="2481485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1D3E2C-0FBD-4C68-BB90-E7FDFEA912C9}"/>
                </a:ext>
              </a:extLst>
            </p:cNvPr>
            <p:cNvSpPr txBox="1"/>
            <p:nvPr/>
          </p:nvSpPr>
          <p:spPr>
            <a:xfrm>
              <a:off x="5769580" y="4239505"/>
              <a:ext cx="3041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/>
                <a:t>Hình</a:t>
              </a:r>
              <a:r>
                <a:rPr lang="en-US" sz="1800" b="1" dirty="0"/>
                <a:t> 5. </a:t>
              </a:r>
              <a:r>
                <a:rPr lang="en-US" sz="1800" dirty="0" err="1"/>
                <a:t>Nhãn</a:t>
              </a:r>
              <a:r>
                <a:rPr lang="en-US" sz="1800" dirty="0"/>
                <a:t> </a:t>
              </a:r>
              <a:r>
                <a:rPr lang="en-US" sz="1800" dirty="0" err="1"/>
                <a:t>cầu</a:t>
              </a:r>
              <a:r>
                <a:rPr lang="en-US" sz="1800" dirty="0"/>
                <a:t> </a:t>
              </a:r>
              <a:r>
                <a:rPr lang="en-US" sz="1800" dirty="0" err="1"/>
                <a:t>được</a:t>
              </a:r>
              <a:r>
                <a:rPr lang="en-US" sz="1800" dirty="0"/>
                <a:t> </a:t>
              </a:r>
              <a:r>
                <a:rPr lang="en-US" sz="1800" dirty="0" err="1"/>
                <a:t>giữ</a:t>
              </a:r>
              <a:r>
                <a:rPr lang="en-US" sz="1800" dirty="0"/>
                <a:t> </a:t>
              </a:r>
              <a:r>
                <a:rPr lang="en-US" sz="1800" dirty="0" err="1"/>
                <a:t>bởi</a:t>
              </a:r>
              <a:r>
                <a:rPr lang="en-US" sz="1800" dirty="0"/>
                <a:t> </a:t>
              </a:r>
              <a:r>
                <a:rPr lang="en-US" sz="1800" dirty="0" err="1"/>
                <a:t>các</a:t>
              </a:r>
              <a:r>
                <a:rPr lang="en-US" sz="1800" dirty="0"/>
                <a:t> </a:t>
              </a:r>
              <a:r>
                <a:rPr lang="en-US" sz="1800" dirty="0" err="1"/>
                <a:t>cơ</a:t>
              </a:r>
              <a:r>
                <a:rPr lang="en-US" sz="1800" dirty="0"/>
                <a:t> </a:t>
              </a:r>
              <a:r>
                <a:rPr lang="en-US" sz="1800" dirty="0" err="1"/>
                <a:t>trong</a:t>
              </a:r>
              <a:r>
                <a:rPr lang="en-US" sz="1800" dirty="0"/>
                <a:t> </a:t>
              </a:r>
              <a:r>
                <a:rPr lang="en-US" sz="1800" dirty="0" err="1"/>
                <a:t>hốc</a:t>
              </a:r>
              <a:r>
                <a:rPr lang="en-US" sz="1800" dirty="0"/>
                <a:t> </a:t>
              </a:r>
              <a:r>
                <a:rPr lang="en-US" sz="1800" dirty="0" err="1"/>
                <a:t>mắt</a:t>
              </a:r>
              <a:endParaRPr lang="en-US" sz="1800" dirty="0"/>
            </a:p>
          </p:txBody>
        </p:sp>
      </p:grpSp>
      <p:sp>
        <p:nvSpPr>
          <p:cNvPr id="13" name="Google Shape;1015;p35">
            <a:extLst>
              <a:ext uri="{FF2B5EF4-FFF2-40B4-BE49-F238E27FC236}">
                <a16:creationId xmlns:a16="http://schemas.microsoft.com/office/drawing/2014/main" id="{7C3F7902-38B3-4DCD-BF5F-8C1F6DDDFA48}"/>
              </a:ext>
            </a:extLst>
          </p:cNvPr>
          <p:cNvSpPr/>
          <p:nvPr/>
        </p:nvSpPr>
        <p:spPr>
          <a:xfrm>
            <a:off x="-420263" y="-340754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2D8323-3121-4C10-9E78-71442B5981ED}"/>
              </a:ext>
            </a:extLst>
          </p:cNvPr>
          <p:cNvGrpSpPr/>
          <p:nvPr/>
        </p:nvGrpSpPr>
        <p:grpSpPr>
          <a:xfrm>
            <a:off x="166687" y="1044243"/>
            <a:ext cx="5514975" cy="3615718"/>
            <a:chOff x="166687" y="1044243"/>
            <a:chExt cx="5514975" cy="3615718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644F84BA-11B9-4942-8E86-B8DA86B1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6687" y="1044243"/>
              <a:ext cx="5514975" cy="36157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BAC9A2-0585-469E-9370-C11097A9EA5D}"/>
                </a:ext>
              </a:extLst>
            </p:cNvPr>
            <p:cNvSpPr txBox="1"/>
            <p:nvPr/>
          </p:nvSpPr>
          <p:spPr>
            <a:xfrm>
              <a:off x="1055083" y="1596790"/>
              <a:ext cx="4019550" cy="2343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nhãn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7,5 g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đương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nhãn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BEF0F-32C1-49F7-919D-315DDF9FA94E}"/>
              </a:ext>
            </a:extLst>
          </p:cNvPr>
          <p:cNvSpPr txBox="1"/>
          <p:nvPr/>
        </p:nvSpPr>
        <p:spPr>
          <a:xfrm>
            <a:off x="3441094" y="255296"/>
            <a:ext cx="200463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6159C-BB61-4200-A769-A18D5318ABE3}"/>
              </a:ext>
            </a:extLst>
          </p:cNvPr>
          <p:cNvGrpSpPr/>
          <p:nvPr/>
        </p:nvGrpSpPr>
        <p:grpSpPr>
          <a:xfrm>
            <a:off x="5936268" y="1611360"/>
            <a:ext cx="3041045" cy="3198276"/>
            <a:chOff x="5769580" y="1687560"/>
            <a:chExt cx="3041045" cy="3198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FA4670-034F-4E4A-BC15-A63EB9730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6755" y="1687560"/>
              <a:ext cx="2526695" cy="2481485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1D3E2C-0FBD-4C68-BB90-E7FDFEA912C9}"/>
                </a:ext>
              </a:extLst>
            </p:cNvPr>
            <p:cNvSpPr txBox="1"/>
            <p:nvPr/>
          </p:nvSpPr>
          <p:spPr>
            <a:xfrm>
              <a:off x="5769580" y="4239505"/>
              <a:ext cx="3041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/>
                <a:t>Hình</a:t>
              </a:r>
              <a:r>
                <a:rPr lang="en-US" sz="1800" b="1" dirty="0"/>
                <a:t> 5. </a:t>
              </a:r>
              <a:r>
                <a:rPr lang="en-US" sz="1800" dirty="0" err="1"/>
                <a:t>Nhãn</a:t>
              </a:r>
              <a:r>
                <a:rPr lang="en-US" sz="1800" dirty="0"/>
                <a:t> </a:t>
              </a:r>
              <a:r>
                <a:rPr lang="en-US" sz="1800" dirty="0" err="1"/>
                <a:t>cầu</a:t>
              </a:r>
              <a:r>
                <a:rPr lang="en-US" sz="1800" dirty="0"/>
                <a:t> </a:t>
              </a:r>
              <a:r>
                <a:rPr lang="en-US" sz="1800" dirty="0" err="1"/>
                <a:t>được</a:t>
              </a:r>
              <a:r>
                <a:rPr lang="en-US" sz="1800" dirty="0"/>
                <a:t> </a:t>
              </a:r>
              <a:r>
                <a:rPr lang="en-US" sz="1800" dirty="0" err="1"/>
                <a:t>giữ</a:t>
              </a:r>
              <a:r>
                <a:rPr lang="en-US" sz="1800" dirty="0"/>
                <a:t> </a:t>
              </a:r>
              <a:r>
                <a:rPr lang="en-US" sz="1800" dirty="0" err="1"/>
                <a:t>bởi</a:t>
              </a:r>
              <a:r>
                <a:rPr lang="en-US" sz="1800" dirty="0"/>
                <a:t> </a:t>
              </a:r>
              <a:r>
                <a:rPr lang="en-US" sz="1800" dirty="0" err="1"/>
                <a:t>các</a:t>
              </a:r>
              <a:r>
                <a:rPr lang="en-US" sz="1800" dirty="0"/>
                <a:t> </a:t>
              </a:r>
              <a:r>
                <a:rPr lang="en-US" sz="1800" dirty="0" err="1"/>
                <a:t>cơ</a:t>
              </a:r>
              <a:r>
                <a:rPr lang="en-US" sz="1800" dirty="0"/>
                <a:t> </a:t>
              </a:r>
              <a:r>
                <a:rPr lang="en-US" sz="1800" dirty="0" err="1"/>
                <a:t>trong</a:t>
              </a:r>
              <a:r>
                <a:rPr lang="en-US" sz="1800" dirty="0"/>
                <a:t> </a:t>
              </a:r>
              <a:r>
                <a:rPr lang="en-US" sz="1800" dirty="0" err="1"/>
                <a:t>hốc</a:t>
              </a:r>
              <a:r>
                <a:rPr lang="en-US" sz="1800" dirty="0"/>
                <a:t> </a:t>
              </a:r>
              <a:r>
                <a:rPr lang="en-US" sz="1800" dirty="0" err="1"/>
                <a:t>mắt</a:t>
              </a:r>
              <a:endParaRPr lang="en-US" sz="18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14DD7D-8BFC-45A7-935E-929CBE34694F}"/>
              </a:ext>
            </a:extLst>
          </p:cNvPr>
          <p:cNvGrpSpPr/>
          <p:nvPr/>
        </p:nvGrpSpPr>
        <p:grpSpPr>
          <a:xfrm>
            <a:off x="423862" y="1128592"/>
            <a:ext cx="5136167" cy="3520650"/>
            <a:chOff x="423862" y="1128592"/>
            <a:chExt cx="5136167" cy="3520650"/>
          </a:xfrm>
        </p:grpSpPr>
        <p:sp>
          <p:nvSpPr>
            <p:cNvPr id="15" name="Google Shape;1218;p46">
              <a:extLst>
                <a:ext uri="{FF2B5EF4-FFF2-40B4-BE49-F238E27FC236}">
                  <a16:creationId xmlns:a16="http://schemas.microsoft.com/office/drawing/2014/main" id="{21356D2C-4863-47E7-B3E3-C60978E086E1}"/>
                </a:ext>
              </a:extLst>
            </p:cNvPr>
            <p:cNvSpPr/>
            <p:nvPr/>
          </p:nvSpPr>
          <p:spPr>
            <a:xfrm>
              <a:off x="423862" y="1128592"/>
              <a:ext cx="5136167" cy="35206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09EF0EF-E432-49AB-90EB-30CCC38D0EF9}"/>
                    </a:ext>
                  </a:extLst>
                </p:cNvPr>
                <p:cNvSpPr txBox="1"/>
                <p:nvPr/>
              </p:nvSpPr>
              <p:spPr>
                <a:xfrm>
                  <a:off x="664179" y="1268281"/>
                  <a:ext cx="4781550" cy="32412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 b="1" u="sng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Trả</a:t>
                  </a:r>
                  <a:r>
                    <a:rPr lang="en-US" sz="2400" b="1" u="sng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u="sng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lời</a:t>
                  </a:r>
                  <a:endParaRPr lang="en-US" sz="2400" b="1" u="sng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2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2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2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a14:m>
                  <a:endParaRPr lang="en-US" sz="22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cứng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tương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đương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thống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nhãn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4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2200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=250 </m:t>
                      </m:r>
                      <m:r>
                        <a:rPr lang="en-US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𝐻𝑧</m:t>
                      </m:r>
                    </m:oMath>
                  </a14:m>
                  <a:r>
                    <a:rPr lang="en-US" sz="2200" dirty="0">
                      <a:effectLst/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09EF0EF-E432-49AB-90EB-30CCC38D0E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179" y="1268281"/>
                  <a:ext cx="4781550" cy="3241272"/>
                </a:xfrm>
                <a:prstGeom prst="rect">
                  <a:avLst/>
                </a:prstGeom>
                <a:blipFill>
                  <a:blip r:embed="rId3"/>
                  <a:stretch>
                    <a:fillRect l="-2041" r="-1913" b="-30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A264BE-101C-4207-BD47-0D612E1D307F}"/>
              </a:ext>
            </a:extLst>
          </p:cNvPr>
          <p:cNvSpPr/>
          <p:nvPr/>
        </p:nvSpPr>
        <p:spPr>
          <a:xfrm rot="21388694" flipH="1">
            <a:off x="-1534041" y="-517344"/>
            <a:ext cx="5069909" cy="1340392"/>
          </a:xfrm>
          <a:custGeom>
            <a:avLst/>
            <a:gdLst>
              <a:gd name="connsiteX0" fmla="*/ 240770 w 5069909"/>
              <a:gd name="connsiteY0" fmla="*/ 238869 h 1340392"/>
              <a:gd name="connsiteX1" fmla="*/ 678920 w 5069909"/>
              <a:gd name="connsiteY1" fmla="*/ 762744 h 1340392"/>
              <a:gd name="connsiteX2" fmla="*/ 1498070 w 5069909"/>
              <a:gd name="connsiteY2" fmla="*/ 762744 h 1340392"/>
              <a:gd name="connsiteX3" fmla="*/ 2145770 w 5069909"/>
              <a:gd name="connsiteY3" fmla="*/ 1143744 h 1340392"/>
              <a:gd name="connsiteX4" fmla="*/ 3126845 w 5069909"/>
              <a:gd name="connsiteY4" fmla="*/ 981819 h 1340392"/>
              <a:gd name="connsiteX5" fmla="*/ 3907895 w 5069909"/>
              <a:gd name="connsiteY5" fmla="*/ 1229469 h 1340392"/>
              <a:gd name="connsiteX6" fmla="*/ 4803245 w 5069909"/>
              <a:gd name="connsiteY6" fmla="*/ 1248519 h 1340392"/>
              <a:gd name="connsiteX7" fmla="*/ 4650845 w 5069909"/>
              <a:gd name="connsiteY7" fmla="*/ 57894 h 1340392"/>
              <a:gd name="connsiteX8" fmla="*/ 240770 w 5069909"/>
              <a:gd name="connsiteY8" fmla="*/ 238869 h 134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9909" h="1340392">
                <a:moveTo>
                  <a:pt x="240770" y="238869"/>
                </a:moveTo>
                <a:cubicBezTo>
                  <a:pt x="-421217" y="356344"/>
                  <a:pt x="469370" y="675432"/>
                  <a:pt x="678920" y="762744"/>
                </a:cubicBezTo>
                <a:cubicBezTo>
                  <a:pt x="888470" y="850056"/>
                  <a:pt x="1253595" y="699244"/>
                  <a:pt x="1498070" y="762744"/>
                </a:cubicBezTo>
                <a:cubicBezTo>
                  <a:pt x="1742545" y="826244"/>
                  <a:pt x="1874308" y="1107232"/>
                  <a:pt x="2145770" y="1143744"/>
                </a:cubicBezTo>
                <a:cubicBezTo>
                  <a:pt x="2417232" y="1180256"/>
                  <a:pt x="2833158" y="967532"/>
                  <a:pt x="3126845" y="981819"/>
                </a:cubicBezTo>
                <a:cubicBezTo>
                  <a:pt x="3420532" y="996106"/>
                  <a:pt x="3628495" y="1185019"/>
                  <a:pt x="3907895" y="1229469"/>
                </a:cubicBezTo>
                <a:cubicBezTo>
                  <a:pt x="4187295" y="1273919"/>
                  <a:pt x="4679420" y="1443781"/>
                  <a:pt x="4803245" y="1248519"/>
                </a:cubicBezTo>
                <a:cubicBezTo>
                  <a:pt x="4927070" y="1053257"/>
                  <a:pt x="5412845" y="222994"/>
                  <a:pt x="4650845" y="57894"/>
                </a:cubicBezTo>
                <a:cubicBezTo>
                  <a:pt x="3888845" y="-107206"/>
                  <a:pt x="902757" y="121394"/>
                  <a:pt x="240770" y="238869"/>
                </a:cubicBezTo>
                <a:close/>
              </a:path>
            </a:pathLst>
          </a:cu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705;p64">
            <a:extLst>
              <a:ext uri="{FF2B5EF4-FFF2-40B4-BE49-F238E27FC236}">
                <a16:creationId xmlns:a16="http://schemas.microsoft.com/office/drawing/2014/main" id="{04E99E06-3106-4A14-BA79-783CD6BE6C74}"/>
              </a:ext>
            </a:extLst>
          </p:cNvPr>
          <p:cNvGrpSpPr/>
          <p:nvPr/>
        </p:nvGrpSpPr>
        <p:grpSpPr>
          <a:xfrm>
            <a:off x="8103188" y="550434"/>
            <a:ext cx="320453" cy="409255"/>
            <a:chOff x="5905475" y="2032050"/>
            <a:chExt cx="454350" cy="580175"/>
          </a:xfrm>
        </p:grpSpPr>
        <p:sp>
          <p:nvSpPr>
            <p:cNvPr id="104" name="Google Shape;1706;p64">
              <a:extLst>
                <a:ext uri="{FF2B5EF4-FFF2-40B4-BE49-F238E27FC236}">
                  <a16:creationId xmlns:a16="http://schemas.microsoft.com/office/drawing/2014/main" id="{E3E4BDA6-C09F-41DB-AEC2-30DCDD850F69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707;p64">
              <a:extLst>
                <a:ext uri="{FF2B5EF4-FFF2-40B4-BE49-F238E27FC236}">
                  <a16:creationId xmlns:a16="http://schemas.microsoft.com/office/drawing/2014/main" id="{40703AB4-B4FD-401C-96CC-3A0B90F25AFA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708;p64">
              <a:extLst>
                <a:ext uri="{FF2B5EF4-FFF2-40B4-BE49-F238E27FC236}">
                  <a16:creationId xmlns:a16="http://schemas.microsoft.com/office/drawing/2014/main" id="{C0BACE2F-734F-4B0A-AF05-9DAE8031D8B9}"/>
                </a:ext>
              </a:extLst>
            </p:cNvPr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709;p64">
              <a:extLst>
                <a:ext uri="{FF2B5EF4-FFF2-40B4-BE49-F238E27FC236}">
                  <a16:creationId xmlns:a16="http://schemas.microsoft.com/office/drawing/2014/main" id="{A78F3243-1BBD-4753-A47B-67AF2B941912}"/>
                </a:ext>
              </a:extLst>
            </p:cNvPr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710;p64">
              <a:extLst>
                <a:ext uri="{FF2B5EF4-FFF2-40B4-BE49-F238E27FC236}">
                  <a16:creationId xmlns:a16="http://schemas.microsoft.com/office/drawing/2014/main" id="{DF3CC6CE-0C1D-401C-8EF7-2C3F7EB99B0E}"/>
                </a:ext>
              </a:extLst>
            </p:cNvPr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711;p64">
              <a:extLst>
                <a:ext uri="{FF2B5EF4-FFF2-40B4-BE49-F238E27FC236}">
                  <a16:creationId xmlns:a16="http://schemas.microsoft.com/office/drawing/2014/main" id="{EFEF4E24-F256-4F2A-8B2B-37ADD512298C}"/>
                </a:ext>
              </a:extLst>
            </p:cNvPr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Google Shape;1712;p64">
            <a:extLst>
              <a:ext uri="{FF2B5EF4-FFF2-40B4-BE49-F238E27FC236}">
                <a16:creationId xmlns:a16="http://schemas.microsoft.com/office/drawing/2014/main" id="{89EAF684-AF10-4A1A-B58B-7BAFC9BB019D}"/>
              </a:ext>
            </a:extLst>
          </p:cNvPr>
          <p:cNvGrpSpPr/>
          <p:nvPr/>
        </p:nvGrpSpPr>
        <p:grpSpPr>
          <a:xfrm>
            <a:off x="5253021" y="4222594"/>
            <a:ext cx="244304" cy="306056"/>
            <a:chOff x="7249250" y="2312150"/>
            <a:chExt cx="433317" cy="542846"/>
          </a:xfrm>
        </p:grpSpPr>
        <p:sp>
          <p:nvSpPr>
            <p:cNvPr id="111" name="Google Shape;1713;p64">
              <a:extLst>
                <a:ext uri="{FF2B5EF4-FFF2-40B4-BE49-F238E27FC236}">
                  <a16:creationId xmlns:a16="http://schemas.microsoft.com/office/drawing/2014/main" id="{288D3A1F-5335-4291-AE4F-1BB76E0341D6}"/>
                </a:ext>
              </a:extLst>
            </p:cNvPr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714;p64">
              <a:extLst>
                <a:ext uri="{FF2B5EF4-FFF2-40B4-BE49-F238E27FC236}">
                  <a16:creationId xmlns:a16="http://schemas.microsoft.com/office/drawing/2014/main" id="{D87FC38C-4C59-4413-82A1-43D2B6127BAF}"/>
                </a:ext>
              </a:extLst>
            </p:cNvPr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715;p64">
              <a:extLst>
                <a:ext uri="{FF2B5EF4-FFF2-40B4-BE49-F238E27FC236}">
                  <a16:creationId xmlns:a16="http://schemas.microsoft.com/office/drawing/2014/main" id="{1E6EF641-74FD-4DD5-8EC5-6105FA9A54E7}"/>
                </a:ext>
              </a:extLst>
            </p:cNvPr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F05211BD-00B0-4ABB-B9FF-D3EAD68B5868}"/>
              </a:ext>
            </a:extLst>
          </p:cNvPr>
          <p:cNvSpPr txBox="1"/>
          <p:nvPr/>
        </p:nvSpPr>
        <p:spPr>
          <a:xfrm>
            <a:off x="2151038" y="386708"/>
            <a:ext cx="5064287" cy="741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3200" b="1" dirty="0">
                <a:solidFill>
                  <a:srgbClr val="263E68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HƯỚNG DẪN VỀ NHÀ </a:t>
            </a:r>
            <a:endParaRPr lang="en-US" sz="3200" b="1" dirty="0">
              <a:solidFill>
                <a:srgbClr val="263E68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3" name="Picture 22">
            <a:extLst>
              <a:ext uri="{FF2B5EF4-FFF2-40B4-BE49-F238E27FC236}">
                <a16:creationId xmlns:a16="http://schemas.microsoft.com/office/drawing/2014/main" id="{5E9BAD80-1D21-476A-BE96-38DFB4AA2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948" y="100598"/>
            <a:ext cx="1365377" cy="1776101"/>
          </a:xfrm>
          <a:prstGeom prst="rect">
            <a:avLst/>
          </a:prstGeom>
        </p:spPr>
      </p:pic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47B4DF3-2128-465E-98DC-E99E9076DEE2}"/>
              </a:ext>
            </a:extLst>
          </p:cNvPr>
          <p:cNvGrpSpPr/>
          <p:nvPr/>
        </p:nvGrpSpPr>
        <p:grpSpPr>
          <a:xfrm>
            <a:off x="301867" y="2410410"/>
            <a:ext cx="2662562" cy="1979224"/>
            <a:chOff x="384496" y="2451097"/>
            <a:chExt cx="2662562" cy="1979224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A2EDA15-C7D2-4B97-A758-4F994E76FC52}"/>
                </a:ext>
              </a:extLst>
            </p:cNvPr>
            <p:cNvGrpSpPr/>
            <p:nvPr/>
          </p:nvGrpSpPr>
          <p:grpSpPr>
            <a:xfrm>
              <a:off x="384496" y="2607421"/>
              <a:ext cx="2662562" cy="1822900"/>
              <a:chOff x="720358" y="2874303"/>
              <a:chExt cx="2435239" cy="1822900"/>
            </a:xfrm>
          </p:grpSpPr>
          <p:sp>
            <p:nvSpPr>
              <p:cNvPr id="102" name="Google Shape;1635;p64">
                <a:extLst>
                  <a:ext uri="{FF2B5EF4-FFF2-40B4-BE49-F238E27FC236}">
                    <a16:creationId xmlns:a16="http://schemas.microsoft.com/office/drawing/2014/main" id="{7CD1F825-77C6-4DDF-A4F7-38329722A419}"/>
                  </a:ext>
                </a:extLst>
              </p:cNvPr>
              <p:cNvSpPr/>
              <p:nvPr/>
            </p:nvSpPr>
            <p:spPr>
              <a:xfrm>
                <a:off x="720358" y="2874303"/>
                <a:ext cx="2435239" cy="1822900"/>
              </a:xfrm>
              <a:custGeom>
                <a:avLst/>
                <a:gdLst/>
                <a:ahLst/>
                <a:cxnLst/>
                <a:rect l="l" t="t" r="r" b="b"/>
                <a:pathLst>
                  <a:path w="197411" h="63747" extrusionOk="0">
                    <a:moveTo>
                      <a:pt x="172204" y="1"/>
                    </a:moveTo>
                    <a:cubicBezTo>
                      <a:pt x="165679" y="1"/>
                      <a:pt x="158736" y="881"/>
                      <a:pt x="153008" y="984"/>
                    </a:cubicBezTo>
                    <a:cubicBezTo>
                      <a:pt x="135283" y="1302"/>
                      <a:pt x="117610" y="1444"/>
                      <a:pt x="99947" y="1444"/>
                    </a:cubicBezTo>
                    <a:cubicBezTo>
                      <a:pt x="74106" y="1444"/>
                      <a:pt x="48287" y="1140"/>
                      <a:pt x="22361" y="635"/>
                    </a:cubicBezTo>
                    <a:cubicBezTo>
                      <a:pt x="22154" y="631"/>
                      <a:pt x="21950" y="629"/>
                      <a:pt x="21747" y="629"/>
                    </a:cubicBezTo>
                    <a:cubicBezTo>
                      <a:pt x="0" y="629"/>
                      <a:pt x="763" y="23672"/>
                      <a:pt x="1281" y="40389"/>
                    </a:cubicBezTo>
                    <a:cubicBezTo>
                      <a:pt x="1484" y="47006"/>
                      <a:pt x="877" y="56893"/>
                      <a:pt x="8110" y="60225"/>
                    </a:cubicBezTo>
                    <a:cubicBezTo>
                      <a:pt x="9992" y="61093"/>
                      <a:pt x="12091" y="61339"/>
                      <a:pt x="14151" y="61540"/>
                    </a:cubicBezTo>
                    <a:cubicBezTo>
                      <a:pt x="34552" y="63526"/>
                      <a:pt x="55319" y="63746"/>
                      <a:pt x="75945" y="63746"/>
                    </a:cubicBezTo>
                    <a:cubicBezTo>
                      <a:pt x="81811" y="63746"/>
                      <a:pt x="87665" y="63728"/>
                      <a:pt x="93495" y="63728"/>
                    </a:cubicBezTo>
                    <a:cubicBezTo>
                      <a:pt x="94374" y="63728"/>
                      <a:pt x="95252" y="63729"/>
                      <a:pt x="96129" y="63730"/>
                    </a:cubicBezTo>
                    <a:cubicBezTo>
                      <a:pt x="96812" y="63731"/>
                      <a:pt x="97495" y="63731"/>
                      <a:pt x="98178" y="63731"/>
                    </a:cubicBezTo>
                    <a:cubicBezTo>
                      <a:pt x="125539" y="63731"/>
                      <a:pt x="152903" y="63127"/>
                      <a:pt x="180237" y="61881"/>
                    </a:cubicBezTo>
                    <a:cubicBezTo>
                      <a:pt x="197411" y="61098"/>
                      <a:pt x="196639" y="41671"/>
                      <a:pt x="195103" y="27025"/>
                    </a:cubicBezTo>
                    <a:cubicBezTo>
                      <a:pt x="194743" y="23591"/>
                      <a:pt x="194341" y="20419"/>
                      <a:pt x="194117" y="17814"/>
                    </a:cubicBezTo>
                    <a:cubicBezTo>
                      <a:pt x="193518" y="10817"/>
                      <a:pt x="189745" y="3065"/>
                      <a:pt x="182409" y="1100"/>
                    </a:cubicBezTo>
                    <a:cubicBezTo>
                      <a:pt x="179323" y="272"/>
                      <a:pt x="175828" y="1"/>
                      <a:pt x="172204" y="1"/>
                    </a:cubicBezTo>
                    <a:close/>
                  </a:path>
                </a:pathLst>
              </a:custGeom>
              <a:solidFill>
                <a:srgbClr val="FFF5D7"/>
              </a:solidFill>
              <a:ln>
                <a:noFill/>
              </a:ln>
              <a:effectLst>
                <a:outerShdw blurRad="200025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90E8296-706E-45DA-8DE2-8C3BED750F05}"/>
                  </a:ext>
                </a:extLst>
              </p:cNvPr>
              <p:cNvSpPr txBox="1"/>
              <p:nvPr/>
            </p:nvSpPr>
            <p:spPr>
              <a:xfrm>
                <a:off x="823292" y="3370477"/>
                <a:ext cx="2229370" cy="960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Xem lại kiến thức đã học ở bài 4.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210" name="Picture 3">
              <a:extLst>
                <a:ext uri="{FF2B5EF4-FFF2-40B4-BE49-F238E27FC236}">
                  <a16:creationId xmlns:a16="http://schemas.microsoft.com/office/drawing/2014/main" id="{6B3E8E24-3621-4137-A922-868804E58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89461" y="2451097"/>
              <a:ext cx="1300814" cy="428086"/>
            </a:xfrm>
            <a:prstGeom prst="rect">
              <a:avLst/>
            </a:prstGeom>
          </p:spPr>
        </p:pic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9AFA7F3B-3F7C-496A-A331-461CB35345E5}"/>
              </a:ext>
            </a:extLst>
          </p:cNvPr>
          <p:cNvGrpSpPr/>
          <p:nvPr/>
        </p:nvGrpSpPr>
        <p:grpSpPr>
          <a:xfrm>
            <a:off x="3265349" y="1423183"/>
            <a:ext cx="2753904" cy="2239970"/>
            <a:chOff x="3370671" y="1436679"/>
            <a:chExt cx="2753904" cy="2239970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7CA9195-4D33-4EA6-BDBC-7B03A48735A7}"/>
                </a:ext>
              </a:extLst>
            </p:cNvPr>
            <p:cNvGrpSpPr/>
            <p:nvPr/>
          </p:nvGrpSpPr>
          <p:grpSpPr>
            <a:xfrm>
              <a:off x="3370671" y="1780138"/>
              <a:ext cx="2753904" cy="1896511"/>
              <a:chOff x="3421963" y="1376975"/>
              <a:chExt cx="2298228" cy="1689614"/>
            </a:xfrm>
          </p:grpSpPr>
          <p:sp>
            <p:nvSpPr>
              <p:cNvPr id="117" name="Google Shape;1636;p64">
                <a:extLst>
                  <a:ext uri="{FF2B5EF4-FFF2-40B4-BE49-F238E27FC236}">
                    <a16:creationId xmlns:a16="http://schemas.microsoft.com/office/drawing/2014/main" id="{0E11C153-CDDC-4EB7-ACDD-479EBE4C31A2}"/>
                  </a:ext>
                </a:extLst>
              </p:cNvPr>
              <p:cNvSpPr/>
              <p:nvPr/>
            </p:nvSpPr>
            <p:spPr>
              <a:xfrm>
                <a:off x="3423808" y="1376975"/>
                <a:ext cx="2296383" cy="1689614"/>
              </a:xfrm>
              <a:custGeom>
                <a:avLst/>
                <a:gdLst/>
                <a:ahLst/>
                <a:cxnLst/>
                <a:rect l="l" t="t" r="r" b="b"/>
                <a:pathLst>
                  <a:path w="197411" h="63747" extrusionOk="0">
                    <a:moveTo>
                      <a:pt x="172204" y="1"/>
                    </a:moveTo>
                    <a:cubicBezTo>
                      <a:pt x="165679" y="1"/>
                      <a:pt x="158736" y="881"/>
                      <a:pt x="153008" y="984"/>
                    </a:cubicBezTo>
                    <a:cubicBezTo>
                      <a:pt x="135283" y="1302"/>
                      <a:pt x="117610" y="1444"/>
                      <a:pt x="99947" y="1444"/>
                    </a:cubicBezTo>
                    <a:cubicBezTo>
                      <a:pt x="74106" y="1444"/>
                      <a:pt x="48287" y="1140"/>
                      <a:pt x="22361" y="635"/>
                    </a:cubicBezTo>
                    <a:cubicBezTo>
                      <a:pt x="22154" y="631"/>
                      <a:pt x="21950" y="629"/>
                      <a:pt x="21747" y="629"/>
                    </a:cubicBezTo>
                    <a:cubicBezTo>
                      <a:pt x="0" y="629"/>
                      <a:pt x="763" y="23672"/>
                      <a:pt x="1281" y="40389"/>
                    </a:cubicBezTo>
                    <a:cubicBezTo>
                      <a:pt x="1484" y="47006"/>
                      <a:pt x="877" y="56893"/>
                      <a:pt x="8110" y="60225"/>
                    </a:cubicBezTo>
                    <a:cubicBezTo>
                      <a:pt x="9992" y="61093"/>
                      <a:pt x="12091" y="61339"/>
                      <a:pt x="14151" y="61540"/>
                    </a:cubicBezTo>
                    <a:cubicBezTo>
                      <a:pt x="34552" y="63526"/>
                      <a:pt x="55319" y="63746"/>
                      <a:pt x="75945" y="63746"/>
                    </a:cubicBezTo>
                    <a:cubicBezTo>
                      <a:pt x="81811" y="63746"/>
                      <a:pt x="87665" y="63728"/>
                      <a:pt x="93495" y="63728"/>
                    </a:cubicBezTo>
                    <a:cubicBezTo>
                      <a:pt x="94374" y="63728"/>
                      <a:pt x="95252" y="63729"/>
                      <a:pt x="96129" y="63730"/>
                    </a:cubicBezTo>
                    <a:cubicBezTo>
                      <a:pt x="96812" y="63731"/>
                      <a:pt x="97495" y="63731"/>
                      <a:pt x="98178" y="63731"/>
                    </a:cubicBezTo>
                    <a:cubicBezTo>
                      <a:pt x="125539" y="63731"/>
                      <a:pt x="152903" y="63127"/>
                      <a:pt x="180237" y="61881"/>
                    </a:cubicBezTo>
                    <a:cubicBezTo>
                      <a:pt x="197411" y="61098"/>
                      <a:pt x="196639" y="41671"/>
                      <a:pt x="195103" y="27025"/>
                    </a:cubicBezTo>
                    <a:cubicBezTo>
                      <a:pt x="194743" y="23591"/>
                      <a:pt x="194341" y="20419"/>
                      <a:pt x="194117" y="17814"/>
                    </a:cubicBezTo>
                    <a:cubicBezTo>
                      <a:pt x="193518" y="10817"/>
                      <a:pt x="189745" y="3065"/>
                      <a:pt x="182409" y="1100"/>
                    </a:cubicBezTo>
                    <a:cubicBezTo>
                      <a:pt x="179323" y="272"/>
                      <a:pt x="175828" y="1"/>
                      <a:pt x="172204" y="1"/>
                    </a:cubicBezTo>
                    <a:close/>
                  </a:path>
                </a:pathLst>
              </a:custGeom>
              <a:solidFill>
                <a:srgbClr val="FFF5D7"/>
              </a:solidFill>
              <a:ln>
                <a:noFill/>
              </a:ln>
              <a:effectLst>
                <a:outerShdw blurRad="200025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9F02C2A-F1CE-4E7F-A2E9-FE093A3305B3}"/>
                  </a:ext>
                </a:extLst>
              </p:cNvPr>
              <p:cNvSpPr txBox="1"/>
              <p:nvPr/>
            </p:nvSpPr>
            <p:spPr>
              <a:xfrm>
                <a:off x="3421963" y="1589969"/>
                <a:ext cx="2279899" cy="14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Hoàn thành các bài tập trong Sách bài tập Vật lí 11.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211" name="Picture 4">
              <a:extLst>
                <a:ext uri="{FF2B5EF4-FFF2-40B4-BE49-F238E27FC236}">
                  <a16:creationId xmlns:a16="http://schemas.microsoft.com/office/drawing/2014/main" id="{B02E3243-428E-41BA-B126-C0553628B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448594">
              <a:off x="4182910" y="1436679"/>
              <a:ext cx="1107459" cy="741998"/>
            </a:xfrm>
            <a:prstGeom prst="rect">
              <a:avLst/>
            </a:prstGeom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EEFF40F2-255C-452B-94AB-1CA4C4161962}"/>
              </a:ext>
            </a:extLst>
          </p:cNvPr>
          <p:cNvGrpSpPr/>
          <p:nvPr/>
        </p:nvGrpSpPr>
        <p:grpSpPr>
          <a:xfrm>
            <a:off x="6209873" y="2150354"/>
            <a:ext cx="2510744" cy="2166743"/>
            <a:chOff x="6448188" y="2520133"/>
            <a:chExt cx="2510744" cy="2166743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11261D3A-71C4-4116-AC5E-7B526BB0BCA1}"/>
                </a:ext>
              </a:extLst>
            </p:cNvPr>
            <p:cNvGrpSpPr/>
            <p:nvPr/>
          </p:nvGrpSpPr>
          <p:grpSpPr>
            <a:xfrm>
              <a:off x="6448188" y="2863975"/>
              <a:ext cx="2510744" cy="1822901"/>
              <a:chOff x="6127258" y="2874303"/>
              <a:chExt cx="2296383" cy="1689614"/>
            </a:xfrm>
          </p:grpSpPr>
          <p:sp>
            <p:nvSpPr>
              <p:cNvPr id="145" name="Google Shape;1637;p64">
                <a:extLst>
                  <a:ext uri="{FF2B5EF4-FFF2-40B4-BE49-F238E27FC236}">
                    <a16:creationId xmlns:a16="http://schemas.microsoft.com/office/drawing/2014/main" id="{37034FD8-48D4-43CA-A2FC-EDA911EBAD80}"/>
                  </a:ext>
                </a:extLst>
              </p:cNvPr>
              <p:cNvSpPr/>
              <p:nvPr/>
            </p:nvSpPr>
            <p:spPr>
              <a:xfrm>
                <a:off x="6127258" y="2874303"/>
                <a:ext cx="2296383" cy="1689614"/>
              </a:xfrm>
              <a:custGeom>
                <a:avLst/>
                <a:gdLst/>
                <a:ahLst/>
                <a:cxnLst/>
                <a:rect l="l" t="t" r="r" b="b"/>
                <a:pathLst>
                  <a:path w="197411" h="63747" extrusionOk="0">
                    <a:moveTo>
                      <a:pt x="172204" y="1"/>
                    </a:moveTo>
                    <a:cubicBezTo>
                      <a:pt x="165679" y="1"/>
                      <a:pt x="158736" y="881"/>
                      <a:pt x="153008" y="984"/>
                    </a:cubicBezTo>
                    <a:cubicBezTo>
                      <a:pt x="135283" y="1302"/>
                      <a:pt x="117610" y="1444"/>
                      <a:pt x="99947" y="1444"/>
                    </a:cubicBezTo>
                    <a:cubicBezTo>
                      <a:pt x="74106" y="1444"/>
                      <a:pt x="48287" y="1140"/>
                      <a:pt x="22361" y="635"/>
                    </a:cubicBezTo>
                    <a:cubicBezTo>
                      <a:pt x="22154" y="631"/>
                      <a:pt x="21950" y="629"/>
                      <a:pt x="21747" y="629"/>
                    </a:cubicBezTo>
                    <a:cubicBezTo>
                      <a:pt x="0" y="629"/>
                      <a:pt x="763" y="23672"/>
                      <a:pt x="1281" y="40389"/>
                    </a:cubicBezTo>
                    <a:cubicBezTo>
                      <a:pt x="1484" y="47006"/>
                      <a:pt x="877" y="56893"/>
                      <a:pt x="8110" y="60225"/>
                    </a:cubicBezTo>
                    <a:cubicBezTo>
                      <a:pt x="9992" y="61093"/>
                      <a:pt x="12091" y="61339"/>
                      <a:pt x="14151" y="61540"/>
                    </a:cubicBezTo>
                    <a:cubicBezTo>
                      <a:pt x="34552" y="63526"/>
                      <a:pt x="55319" y="63746"/>
                      <a:pt x="75945" y="63746"/>
                    </a:cubicBezTo>
                    <a:cubicBezTo>
                      <a:pt x="81811" y="63746"/>
                      <a:pt x="87665" y="63728"/>
                      <a:pt x="93495" y="63728"/>
                    </a:cubicBezTo>
                    <a:cubicBezTo>
                      <a:pt x="94374" y="63728"/>
                      <a:pt x="95252" y="63729"/>
                      <a:pt x="96129" y="63730"/>
                    </a:cubicBezTo>
                    <a:cubicBezTo>
                      <a:pt x="96812" y="63731"/>
                      <a:pt x="97495" y="63731"/>
                      <a:pt x="98178" y="63731"/>
                    </a:cubicBezTo>
                    <a:cubicBezTo>
                      <a:pt x="125539" y="63731"/>
                      <a:pt x="152903" y="63127"/>
                      <a:pt x="180237" y="61881"/>
                    </a:cubicBezTo>
                    <a:cubicBezTo>
                      <a:pt x="197411" y="61098"/>
                      <a:pt x="196639" y="41671"/>
                      <a:pt x="195103" y="27025"/>
                    </a:cubicBezTo>
                    <a:cubicBezTo>
                      <a:pt x="194743" y="23591"/>
                      <a:pt x="194341" y="20419"/>
                      <a:pt x="194117" y="17814"/>
                    </a:cubicBezTo>
                    <a:cubicBezTo>
                      <a:pt x="193518" y="10817"/>
                      <a:pt x="189745" y="3065"/>
                      <a:pt x="182409" y="1100"/>
                    </a:cubicBezTo>
                    <a:cubicBezTo>
                      <a:pt x="179323" y="272"/>
                      <a:pt x="175828" y="1"/>
                      <a:pt x="172204" y="1"/>
                    </a:cubicBezTo>
                    <a:close/>
                  </a:path>
                </a:pathLst>
              </a:custGeom>
              <a:solidFill>
                <a:srgbClr val="FFF5D7"/>
              </a:solidFill>
              <a:ln>
                <a:noFill/>
              </a:ln>
              <a:effectLst>
                <a:outerShdw blurRad="200025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D8684C0-5EE3-4CD2-BEEA-838473F9D6A8}"/>
                  </a:ext>
                </a:extLst>
              </p:cNvPr>
              <p:cNvSpPr txBox="1"/>
              <p:nvPr/>
            </p:nvSpPr>
            <p:spPr>
              <a:xfrm>
                <a:off x="6225287" y="3096402"/>
                <a:ext cx="2100324" cy="1316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Xem trước nội dung Chủ đề 2. </a:t>
                </a:r>
                <a:r>
                  <a:rPr kumimoji="0" lang="vi-VN" sz="20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Bài 1. Mô tả sóng.</a:t>
                </a:r>
                <a:endPara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214" name="Picture 4">
              <a:extLst>
                <a:ext uri="{FF2B5EF4-FFF2-40B4-BE49-F238E27FC236}">
                  <a16:creationId xmlns:a16="http://schemas.microsoft.com/office/drawing/2014/main" id="{8D882BE7-C749-41FB-B80E-90E9C4148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991595">
              <a:off x="7097041" y="2520133"/>
              <a:ext cx="1107459" cy="741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1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59;p1">
            <a:extLst>
              <a:ext uri="{FF2B5EF4-FFF2-40B4-BE49-F238E27FC236}">
                <a16:creationId xmlns:a16="http://schemas.microsoft.com/office/drawing/2014/main" id="{42B155C8-752E-40AB-9163-87E657AA1DF6}"/>
              </a:ext>
            </a:extLst>
          </p:cNvPr>
          <p:cNvSpPr txBox="1"/>
          <p:nvPr/>
        </p:nvSpPr>
        <p:spPr>
          <a:xfrm>
            <a:off x="570211" y="511171"/>
            <a:ext cx="595441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HẸN GẶP LẠI CÁC EM TRONG TIẾT HỌC SAU!</a:t>
            </a:r>
            <a:endParaRPr sz="40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BB52063-C1E6-4935-825C-281544C1A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060" y="2788628"/>
            <a:ext cx="4651115" cy="2186024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AA72BFCE-2136-4180-A909-2C2FD580F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510370" y="4078288"/>
            <a:ext cx="1433140" cy="8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0">
            <a:extLst>
              <a:ext uri="{FF2B5EF4-FFF2-40B4-BE49-F238E27FC236}">
                <a16:creationId xmlns:a16="http://schemas.microsoft.com/office/drawing/2014/main" id="{8F9E7D12-5B4A-4881-A377-63DF5CE68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66838" y="282472"/>
            <a:ext cx="4610322" cy="1010945"/>
          </a:xfrm>
          <a:prstGeom prst="rect">
            <a:avLst/>
          </a:prstGeom>
        </p:spPr>
      </p:pic>
      <p:sp>
        <p:nvSpPr>
          <p:cNvPr id="995" name="Google Shape;995;p34"/>
          <p:cNvSpPr/>
          <p:nvPr/>
        </p:nvSpPr>
        <p:spPr>
          <a:xfrm>
            <a:off x="2266838" y="2768292"/>
            <a:ext cx="951299" cy="7639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997" name="Google Shape;997;p34"/>
          <p:cNvSpPr/>
          <p:nvPr/>
        </p:nvSpPr>
        <p:spPr>
          <a:xfrm>
            <a:off x="549826" y="1687946"/>
            <a:ext cx="951299" cy="7639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999" name="Google Shape;999;p34"/>
          <p:cNvSpPr txBox="1">
            <a:spLocks noGrp="1"/>
          </p:cNvSpPr>
          <p:nvPr>
            <p:ph type="title" idx="2"/>
          </p:nvPr>
        </p:nvSpPr>
        <p:spPr>
          <a:xfrm>
            <a:off x="679362" y="1831111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+mj-lt"/>
              </a:rPr>
              <a:t>I.</a:t>
            </a:r>
            <a:endParaRPr sz="4000" b="1" dirty="0">
              <a:latin typeface="+mj-lt"/>
            </a:endParaRPr>
          </a:p>
        </p:txBody>
      </p:sp>
      <p:sp>
        <p:nvSpPr>
          <p:cNvPr id="1002" name="Google Shape;1002;p34"/>
          <p:cNvSpPr txBox="1">
            <a:spLocks noGrp="1"/>
          </p:cNvSpPr>
          <p:nvPr>
            <p:ph type="title" idx="4"/>
          </p:nvPr>
        </p:nvSpPr>
        <p:spPr>
          <a:xfrm>
            <a:off x="2396374" y="3017207"/>
            <a:ext cx="9513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+mj-lt"/>
              </a:rPr>
              <a:t>II.</a:t>
            </a:r>
            <a:endParaRPr sz="4000" b="1" dirty="0">
              <a:latin typeface="+mj-lt"/>
            </a:endParaRPr>
          </a:p>
        </p:txBody>
      </p:sp>
      <p:sp>
        <p:nvSpPr>
          <p:cNvPr id="37" name="Google Shape;1078;p77">
            <a:extLst>
              <a:ext uri="{FF2B5EF4-FFF2-40B4-BE49-F238E27FC236}">
                <a16:creationId xmlns:a16="http://schemas.microsoft.com/office/drawing/2014/main" id="{5716C617-6AC2-4E9E-BD42-AB1C788CFCB5}"/>
              </a:ext>
            </a:extLst>
          </p:cNvPr>
          <p:cNvSpPr txBox="1">
            <a:spLocks/>
          </p:cNvSpPr>
          <p:nvPr/>
        </p:nvSpPr>
        <p:spPr>
          <a:xfrm>
            <a:off x="1059341" y="1601792"/>
            <a:ext cx="46103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2"/>
                </a:solidFill>
                <a:latin typeface="+mn-lt"/>
              </a:rPr>
              <a:t>Dao động tắt dần 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2" name="Google Shape;1078;p77">
            <a:extLst>
              <a:ext uri="{FF2B5EF4-FFF2-40B4-BE49-F238E27FC236}">
                <a16:creationId xmlns:a16="http://schemas.microsoft.com/office/drawing/2014/main" id="{D891327D-EA82-412A-A79A-EC2DE81156E5}"/>
              </a:ext>
            </a:extLst>
          </p:cNvPr>
          <p:cNvSpPr txBox="1">
            <a:spLocks/>
          </p:cNvSpPr>
          <p:nvPr/>
        </p:nvSpPr>
        <p:spPr>
          <a:xfrm>
            <a:off x="2266838" y="374848"/>
            <a:ext cx="46103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  <a:latin typeface="+mj-lt"/>
              </a:rPr>
              <a:t>NỘI DUNG BÀI HỌC</a:t>
            </a:r>
          </a:p>
        </p:txBody>
      </p:sp>
      <p:sp>
        <p:nvSpPr>
          <p:cNvPr id="43" name="Google Shape;1078;p77">
            <a:extLst>
              <a:ext uri="{FF2B5EF4-FFF2-40B4-BE49-F238E27FC236}">
                <a16:creationId xmlns:a16="http://schemas.microsoft.com/office/drawing/2014/main" id="{C0814679-633D-4D32-993A-1CA215E282CB}"/>
              </a:ext>
            </a:extLst>
          </p:cNvPr>
          <p:cNvSpPr txBox="1">
            <a:spLocks/>
          </p:cNvSpPr>
          <p:nvPr/>
        </p:nvSpPr>
        <p:spPr>
          <a:xfrm>
            <a:off x="3347673" y="2749439"/>
            <a:ext cx="51382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2"/>
                </a:solidFill>
                <a:latin typeface="+mn-lt"/>
              </a:rPr>
              <a:t>Dao động cưỡng bức và hiện tượng cộng hưởng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4AD7A1B1-F2C3-4EBE-9047-040F55C9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3522875"/>
            <a:ext cx="1980828" cy="15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4571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" grpId="0" animBg="1"/>
      <p:bldP spid="997" grpId="0" animBg="1"/>
      <p:bldP spid="999" grpId="0"/>
      <p:bldP spid="1002" grpId="0"/>
      <p:bldP spid="37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5"/>
          <p:cNvSpPr/>
          <p:nvPr/>
        </p:nvSpPr>
        <p:spPr>
          <a:xfrm>
            <a:off x="810685" y="1984800"/>
            <a:ext cx="1173900" cy="117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 txBox="1">
            <a:spLocks noGrp="1"/>
          </p:cNvSpPr>
          <p:nvPr>
            <p:ph type="title"/>
          </p:nvPr>
        </p:nvSpPr>
        <p:spPr>
          <a:xfrm>
            <a:off x="1984585" y="2793450"/>
            <a:ext cx="4671010" cy="7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latin typeface="+mn-lt"/>
              </a:rPr>
              <a:t>DAO ĐỘNG TẮT DẦN </a:t>
            </a:r>
            <a:endParaRPr sz="4800" b="1" dirty="0">
              <a:latin typeface="+mn-lt"/>
            </a:endParaRPr>
          </a:p>
        </p:txBody>
      </p:sp>
      <p:sp>
        <p:nvSpPr>
          <p:cNvPr id="1017" name="Google Shape;1017;p35"/>
          <p:cNvSpPr txBox="1">
            <a:spLocks noGrp="1"/>
          </p:cNvSpPr>
          <p:nvPr>
            <p:ph type="title" idx="2"/>
          </p:nvPr>
        </p:nvSpPr>
        <p:spPr>
          <a:xfrm>
            <a:off x="146046" y="2123190"/>
            <a:ext cx="1682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I.</a:t>
            </a:r>
            <a:endParaRPr b="1" dirty="0">
              <a:latin typeface="+mj-lt"/>
            </a:endParaRPr>
          </a:p>
        </p:txBody>
      </p:sp>
      <p:cxnSp>
        <p:nvCxnSpPr>
          <p:cNvPr id="1019" name="Google Shape;1019;p35"/>
          <p:cNvCxnSpPr/>
          <p:nvPr/>
        </p:nvCxnSpPr>
        <p:spPr>
          <a:xfrm>
            <a:off x="445355" y="1875384"/>
            <a:ext cx="2700" cy="150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0CCFCF4D-C626-4913-B743-ED2BB88B6EF2}"/>
              </a:ext>
            </a:extLst>
          </p:cNvPr>
          <p:cNvSpPr/>
          <p:nvPr/>
        </p:nvSpPr>
        <p:spPr>
          <a:xfrm>
            <a:off x="6970922" y="192159"/>
            <a:ext cx="2058065" cy="2982694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3C6F20-1A49-469F-B62A-CAFFEA44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851" y="192159"/>
            <a:ext cx="1430814" cy="135569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FBC86FB-8D31-4B4B-A33E-41DD759AB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5718318" y="4520817"/>
            <a:ext cx="1530583" cy="500918"/>
          </a:xfrm>
          <a:prstGeom prst="rect">
            <a:avLst/>
          </a:prstGeom>
        </p:spPr>
      </p:pic>
      <p:sp>
        <p:nvSpPr>
          <p:cNvPr id="2" name="Oval 1">
            <a:hlinkClick r:id="rId9" action="ppaction://hlinkfile"/>
            <a:extLst>
              <a:ext uri="{FF2B5EF4-FFF2-40B4-BE49-F238E27FC236}">
                <a16:creationId xmlns:a16="http://schemas.microsoft.com/office/drawing/2014/main" id="{585650DE-9F72-4F06-A47C-F29A04B6716C}"/>
              </a:ext>
            </a:extLst>
          </p:cNvPr>
          <p:cNvSpPr/>
          <p:nvPr/>
        </p:nvSpPr>
        <p:spPr>
          <a:xfrm>
            <a:off x="7405635" y="3868615"/>
            <a:ext cx="1738365" cy="10827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Thí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2968930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D9FE01-B32B-4145-8C9F-ABDFAFB2ED08}"/>
              </a:ext>
            </a:extLst>
          </p:cNvPr>
          <p:cNvGrpSpPr/>
          <p:nvPr/>
        </p:nvGrpSpPr>
        <p:grpSpPr>
          <a:xfrm>
            <a:off x="2049382" y="519881"/>
            <a:ext cx="6377506" cy="2503538"/>
            <a:chOff x="2049382" y="519881"/>
            <a:chExt cx="6377506" cy="25035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BA9475-7812-49C2-8892-4527AF4C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49382" y="519881"/>
              <a:ext cx="6377506" cy="25035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B529B-DBD0-4BE5-AD6F-7911AF032995}"/>
                </a:ext>
              </a:extLst>
            </p:cNvPr>
            <p:cNvSpPr txBox="1"/>
            <p:nvPr/>
          </p:nvSpPr>
          <p:spPr>
            <a:xfrm>
              <a:off x="2320331" y="811843"/>
              <a:ext cx="5835607" cy="1685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+mn-lt"/>
                </a:rPr>
                <a:t>Thảo luận nhóm đôi, nghiên cứu SGK và cho biết: “</a:t>
              </a:r>
              <a:r>
                <a:rPr lang="vi-VN" sz="2400" i="1" dirty="0">
                  <a:latin typeface="+mn-lt"/>
                </a:rPr>
                <a:t>Dao động tắt dần là gì? </a:t>
              </a:r>
              <a:r>
                <a:rPr lang="vi-VN" sz="2400" i="1" dirty="0">
                  <a:latin typeface="+mn-lt"/>
                  <a:cs typeface="Times New Roman" panose="02020603050405020304" pitchFamily="18" charset="0"/>
                </a:rPr>
                <a:t>Nguyên nhân xảy ra</a:t>
              </a:r>
              <a:r>
                <a:rPr lang="en-US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dao</a:t>
              </a:r>
              <a:r>
                <a:rPr lang="en-US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tắt</a:t>
              </a:r>
              <a:r>
                <a:rPr lang="en-US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r>
                <a:rPr lang="vi-VN" sz="2400" i="1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”</a:t>
              </a:r>
              <a:endPara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7">
            <a:extLst>
              <a:ext uri="{FF2B5EF4-FFF2-40B4-BE49-F238E27FC236}">
                <a16:creationId xmlns:a16="http://schemas.microsoft.com/office/drawing/2014/main" id="{990D608A-6000-4AC9-9A9D-9B29B7417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9353" y="205634"/>
            <a:ext cx="1442513" cy="121433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C5546C3-EB8C-40B4-B477-2C909520D1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86143" y="2931924"/>
            <a:ext cx="1192594" cy="154381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DFB7506-85BB-41CA-BA32-32EAA7E83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139" y="2511163"/>
            <a:ext cx="2949396" cy="2632337"/>
          </a:xfrm>
          <a:prstGeom prst="rect">
            <a:avLst/>
          </a:prstGeom>
        </p:spPr>
      </p:pic>
      <p:sp>
        <p:nvSpPr>
          <p:cNvPr id="3" name="Rectangle 2">
            <a:hlinkClick r:id="rId10" action="ppaction://hlinkfile"/>
          </p:cNvPr>
          <p:cNvSpPr/>
          <p:nvPr/>
        </p:nvSpPr>
        <p:spPr>
          <a:xfrm>
            <a:off x="6455121" y="3938257"/>
            <a:ext cx="1700817" cy="660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36190" y="4083113"/>
            <a:ext cx="135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D28778-66EF-4CDE-B59C-2632D2BBB90F}"/>
              </a:ext>
            </a:extLst>
          </p:cNvPr>
          <p:cNvSpPr txBox="1"/>
          <p:nvPr/>
        </p:nvSpPr>
        <p:spPr>
          <a:xfrm>
            <a:off x="270933" y="88353"/>
            <a:ext cx="45720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I. Dao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149A0-50B8-4CC6-8488-8C1694BEB34E}"/>
              </a:ext>
            </a:extLst>
          </p:cNvPr>
          <p:cNvSpPr txBox="1"/>
          <p:nvPr/>
        </p:nvSpPr>
        <p:spPr>
          <a:xfrm>
            <a:off x="270933" y="747188"/>
            <a:ext cx="6956718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Dao động tắt dần là dao động có biên độ giảm dần theo thời gian do tác dụng của lực ma sát.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CCE1B8-A88B-4898-BDE4-331C29F6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094" y="1815599"/>
            <a:ext cx="3204449" cy="2705046"/>
          </a:xfrm>
          <a:prstGeom prst="ellipse">
            <a:avLst/>
          </a:prstGeom>
          <a:ln w="38100">
            <a:solidFill>
              <a:srgbClr val="E7FFEF"/>
            </a:solidFill>
          </a:ln>
        </p:spPr>
      </p:pic>
      <p:grpSp>
        <p:nvGrpSpPr>
          <p:cNvPr id="10" name="Google Shape;2138;p33">
            <a:extLst>
              <a:ext uri="{FF2B5EF4-FFF2-40B4-BE49-F238E27FC236}">
                <a16:creationId xmlns:a16="http://schemas.microsoft.com/office/drawing/2014/main" id="{5C35F5F6-DC7A-4224-8E5A-0088E60672BB}"/>
              </a:ext>
            </a:extLst>
          </p:cNvPr>
          <p:cNvGrpSpPr/>
          <p:nvPr/>
        </p:nvGrpSpPr>
        <p:grpSpPr>
          <a:xfrm flipH="1">
            <a:off x="270933" y="3268494"/>
            <a:ext cx="1345543" cy="1622087"/>
            <a:chOff x="2289625" y="1487305"/>
            <a:chExt cx="1033025" cy="1160640"/>
          </a:xfrm>
        </p:grpSpPr>
        <p:grpSp>
          <p:nvGrpSpPr>
            <p:cNvPr id="11" name="Google Shape;2139;p33">
              <a:extLst>
                <a:ext uri="{FF2B5EF4-FFF2-40B4-BE49-F238E27FC236}">
                  <a16:creationId xmlns:a16="http://schemas.microsoft.com/office/drawing/2014/main" id="{5B540007-DFB0-4DFB-883F-1562F6363789}"/>
                </a:ext>
              </a:extLst>
            </p:cNvPr>
            <p:cNvGrpSpPr/>
            <p:nvPr/>
          </p:nvGrpSpPr>
          <p:grpSpPr>
            <a:xfrm>
              <a:off x="2397558" y="1487305"/>
              <a:ext cx="787776" cy="1160640"/>
              <a:chOff x="622975" y="-1214150"/>
              <a:chExt cx="952225" cy="1402925"/>
            </a:xfrm>
          </p:grpSpPr>
          <p:sp>
            <p:nvSpPr>
              <p:cNvPr id="17" name="Google Shape;2140;p33">
                <a:extLst>
                  <a:ext uri="{FF2B5EF4-FFF2-40B4-BE49-F238E27FC236}">
                    <a16:creationId xmlns:a16="http://schemas.microsoft.com/office/drawing/2014/main" id="{6B54B181-AEBC-49C0-B8BD-0CA831ED4FBA}"/>
                  </a:ext>
                </a:extLst>
              </p:cNvPr>
              <p:cNvSpPr/>
              <p:nvPr/>
            </p:nvSpPr>
            <p:spPr>
              <a:xfrm>
                <a:off x="627150" y="-1214150"/>
                <a:ext cx="533725" cy="396050"/>
              </a:xfrm>
              <a:custGeom>
                <a:avLst/>
                <a:gdLst/>
                <a:ahLst/>
                <a:cxnLst/>
                <a:rect l="l" t="t" r="r" b="b"/>
                <a:pathLst>
                  <a:path w="21349" h="15842" extrusionOk="0">
                    <a:moveTo>
                      <a:pt x="12550" y="0"/>
                    </a:moveTo>
                    <a:cubicBezTo>
                      <a:pt x="12511" y="0"/>
                      <a:pt x="12471" y="2"/>
                      <a:pt x="12431" y="6"/>
                    </a:cubicBezTo>
                    <a:cubicBezTo>
                      <a:pt x="11526" y="101"/>
                      <a:pt x="11300" y="1161"/>
                      <a:pt x="10573" y="1637"/>
                    </a:cubicBezTo>
                    <a:cubicBezTo>
                      <a:pt x="10283" y="1826"/>
                      <a:pt x="9939" y="1903"/>
                      <a:pt x="9581" y="1903"/>
                    </a:cubicBezTo>
                    <a:cubicBezTo>
                      <a:pt x="9102" y="1903"/>
                      <a:pt x="8598" y="1764"/>
                      <a:pt x="8168" y="1566"/>
                    </a:cubicBezTo>
                    <a:cubicBezTo>
                      <a:pt x="7430" y="1221"/>
                      <a:pt x="6799" y="709"/>
                      <a:pt x="6013" y="435"/>
                    </a:cubicBezTo>
                    <a:cubicBezTo>
                      <a:pt x="5723" y="334"/>
                      <a:pt x="5397" y="278"/>
                      <a:pt x="5078" y="278"/>
                    </a:cubicBezTo>
                    <a:cubicBezTo>
                      <a:pt x="4533" y="278"/>
                      <a:pt x="4008" y="440"/>
                      <a:pt x="3715" y="816"/>
                    </a:cubicBezTo>
                    <a:cubicBezTo>
                      <a:pt x="3084" y="1649"/>
                      <a:pt x="3858" y="3030"/>
                      <a:pt x="2906" y="3590"/>
                    </a:cubicBezTo>
                    <a:cubicBezTo>
                      <a:pt x="2560" y="3792"/>
                      <a:pt x="2096" y="3792"/>
                      <a:pt x="1691" y="3888"/>
                    </a:cubicBezTo>
                    <a:cubicBezTo>
                      <a:pt x="715" y="4138"/>
                      <a:pt x="131" y="5043"/>
                      <a:pt x="72" y="5900"/>
                    </a:cubicBezTo>
                    <a:cubicBezTo>
                      <a:pt x="0" y="6769"/>
                      <a:pt x="346" y="7602"/>
                      <a:pt x="691" y="8424"/>
                    </a:cubicBezTo>
                    <a:lnTo>
                      <a:pt x="72" y="8091"/>
                    </a:lnTo>
                    <a:lnTo>
                      <a:pt x="72" y="8091"/>
                    </a:lnTo>
                    <a:cubicBezTo>
                      <a:pt x="1167" y="10091"/>
                      <a:pt x="2382" y="12103"/>
                      <a:pt x="4263" y="13627"/>
                    </a:cubicBezTo>
                    <a:cubicBezTo>
                      <a:pt x="5843" y="14926"/>
                      <a:pt x="7977" y="15841"/>
                      <a:pt x="10139" y="15841"/>
                    </a:cubicBezTo>
                    <a:cubicBezTo>
                      <a:pt x="10534" y="15841"/>
                      <a:pt x="10930" y="15811"/>
                      <a:pt x="11323" y="15746"/>
                    </a:cubicBezTo>
                    <a:cubicBezTo>
                      <a:pt x="13657" y="15353"/>
                      <a:pt x="15526" y="13889"/>
                      <a:pt x="17015" y="12317"/>
                    </a:cubicBezTo>
                    <a:cubicBezTo>
                      <a:pt x="18205" y="11055"/>
                      <a:pt x="19253" y="9698"/>
                      <a:pt x="20110" y="8257"/>
                    </a:cubicBezTo>
                    <a:cubicBezTo>
                      <a:pt x="20646" y="7352"/>
                      <a:pt x="21122" y="6412"/>
                      <a:pt x="21229" y="5400"/>
                    </a:cubicBezTo>
                    <a:cubicBezTo>
                      <a:pt x="21348" y="4400"/>
                      <a:pt x="21063" y="3328"/>
                      <a:pt x="20241" y="2602"/>
                    </a:cubicBezTo>
                    <a:cubicBezTo>
                      <a:pt x="19708" y="2123"/>
                      <a:pt x="18929" y="1839"/>
                      <a:pt x="18171" y="1839"/>
                    </a:cubicBezTo>
                    <a:cubicBezTo>
                      <a:pt x="17761" y="1839"/>
                      <a:pt x="17358" y="1922"/>
                      <a:pt x="17003" y="2102"/>
                    </a:cubicBezTo>
                    <a:cubicBezTo>
                      <a:pt x="16538" y="2340"/>
                      <a:pt x="16133" y="2733"/>
                      <a:pt x="15598" y="2757"/>
                    </a:cubicBezTo>
                    <a:cubicBezTo>
                      <a:pt x="15586" y="2757"/>
                      <a:pt x="15574" y="2757"/>
                      <a:pt x="15562" y="2757"/>
                    </a:cubicBezTo>
                    <a:cubicBezTo>
                      <a:pt x="14774" y="2757"/>
                      <a:pt x="14308" y="1985"/>
                      <a:pt x="14038" y="1352"/>
                    </a:cubicBezTo>
                    <a:cubicBezTo>
                      <a:pt x="13778" y="730"/>
                      <a:pt x="13292" y="0"/>
                      <a:pt x="12550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141;p33">
                <a:extLst>
                  <a:ext uri="{FF2B5EF4-FFF2-40B4-BE49-F238E27FC236}">
                    <a16:creationId xmlns:a16="http://schemas.microsoft.com/office/drawing/2014/main" id="{18936F14-A0E1-42B4-9522-B7DE6EB0D28B}"/>
                  </a:ext>
                </a:extLst>
              </p:cNvPr>
              <p:cNvSpPr/>
              <p:nvPr/>
            </p:nvSpPr>
            <p:spPr>
              <a:xfrm>
                <a:off x="622975" y="-1150125"/>
                <a:ext cx="562000" cy="3654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14616" extrusionOk="0">
                    <a:moveTo>
                      <a:pt x="8122" y="0"/>
                    </a:moveTo>
                    <a:cubicBezTo>
                      <a:pt x="7230" y="0"/>
                      <a:pt x="6327" y="459"/>
                      <a:pt x="5859" y="1219"/>
                    </a:cubicBezTo>
                    <a:cubicBezTo>
                      <a:pt x="5490" y="1851"/>
                      <a:pt x="5323" y="2684"/>
                      <a:pt x="4668" y="2994"/>
                    </a:cubicBezTo>
                    <a:cubicBezTo>
                      <a:pt x="4488" y="3080"/>
                      <a:pt x="4301" y="3113"/>
                      <a:pt x="4111" y="3113"/>
                    </a:cubicBezTo>
                    <a:cubicBezTo>
                      <a:pt x="3493" y="3113"/>
                      <a:pt x="2829" y="2768"/>
                      <a:pt x="2183" y="2768"/>
                    </a:cubicBezTo>
                    <a:cubicBezTo>
                      <a:pt x="2118" y="2768"/>
                      <a:pt x="2054" y="2772"/>
                      <a:pt x="1989" y="2779"/>
                    </a:cubicBezTo>
                    <a:cubicBezTo>
                      <a:pt x="965" y="2910"/>
                      <a:pt x="370" y="4041"/>
                      <a:pt x="263" y="5065"/>
                    </a:cubicBezTo>
                    <a:cubicBezTo>
                      <a:pt x="1" y="7423"/>
                      <a:pt x="1322" y="9721"/>
                      <a:pt x="3144" y="11233"/>
                    </a:cubicBezTo>
                    <a:cubicBezTo>
                      <a:pt x="4466" y="12340"/>
                      <a:pt x="6025" y="13090"/>
                      <a:pt x="7633" y="13709"/>
                    </a:cubicBezTo>
                    <a:cubicBezTo>
                      <a:pt x="7811" y="13781"/>
                      <a:pt x="7978" y="13840"/>
                      <a:pt x="8145" y="13900"/>
                    </a:cubicBezTo>
                    <a:cubicBezTo>
                      <a:pt x="8442" y="14150"/>
                      <a:pt x="8811" y="14328"/>
                      <a:pt x="9192" y="14447"/>
                    </a:cubicBezTo>
                    <a:cubicBezTo>
                      <a:pt x="9568" y="14565"/>
                      <a:pt x="9963" y="14616"/>
                      <a:pt x="10361" y="14616"/>
                    </a:cubicBezTo>
                    <a:cubicBezTo>
                      <a:pt x="10404" y="14616"/>
                      <a:pt x="10447" y="14615"/>
                      <a:pt x="10490" y="14614"/>
                    </a:cubicBezTo>
                    <a:lnTo>
                      <a:pt x="10621" y="14614"/>
                    </a:lnTo>
                    <a:cubicBezTo>
                      <a:pt x="10681" y="14614"/>
                      <a:pt x="10728" y="14602"/>
                      <a:pt x="10788" y="14602"/>
                    </a:cubicBezTo>
                    <a:cubicBezTo>
                      <a:pt x="11062" y="14578"/>
                      <a:pt x="11336" y="14543"/>
                      <a:pt x="11597" y="14471"/>
                    </a:cubicBezTo>
                    <a:cubicBezTo>
                      <a:pt x="11681" y="14447"/>
                      <a:pt x="11764" y="14423"/>
                      <a:pt x="11848" y="14412"/>
                    </a:cubicBezTo>
                    <a:cubicBezTo>
                      <a:pt x="12157" y="14316"/>
                      <a:pt x="12455" y="14197"/>
                      <a:pt x="12752" y="14066"/>
                    </a:cubicBezTo>
                    <a:cubicBezTo>
                      <a:pt x="12776" y="14054"/>
                      <a:pt x="12812" y="14031"/>
                      <a:pt x="12848" y="14019"/>
                    </a:cubicBezTo>
                    <a:cubicBezTo>
                      <a:pt x="13229" y="13840"/>
                      <a:pt x="13586" y="13626"/>
                      <a:pt x="13919" y="13388"/>
                    </a:cubicBezTo>
                    <a:lnTo>
                      <a:pt x="13931" y="13388"/>
                    </a:lnTo>
                    <a:cubicBezTo>
                      <a:pt x="13967" y="13352"/>
                      <a:pt x="14014" y="13328"/>
                      <a:pt x="14062" y="13304"/>
                    </a:cubicBezTo>
                    <a:cubicBezTo>
                      <a:pt x="14062" y="13292"/>
                      <a:pt x="14062" y="13292"/>
                      <a:pt x="14062" y="13292"/>
                    </a:cubicBezTo>
                    <a:cubicBezTo>
                      <a:pt x="14145" y="13233"/>
                      <a:pt x="14229" y="13173"/>
                      <a:pt x="14312" y="13102"/>
                    </a:cubicBezTo>
                    <a:cubicBezTo>
                      <a:pt x="15372" y="12280"/>
                      <a:pt x="16265" y="11256"/>
                      <a:pt x="17146" y="10244"/>
                    </a:cubicBezTo>
                    <a:cubicBezTo>
                      <a:pt x="18801" y="8316"/>
                      <a:pt x="20480" y="6375"/>
                      <a:pt x="21718" y="4148"/>
                    </a:cubicBezTo>
                    <a:cubicBezTo>
                      <a:pt x="22111" y="3434"/>
                      <a:pt x="22480" y="2660"/>
                      <a:pt x="22444" y="1839"/>
                    </a:cubicBezTo>
                    <a:cubicBezTo>
                      <a:pt x="22420" y="1029"/>
                      <a:pt x="21896" y="172"/>
                      <a:pt x="21087" y="29"/>
                    </a:cubicBezTo>
                    <a:cubicBezTo>
                      <a:pt x="20999" y="13"/>
                      <a:pt x="20912" y="6"/>
                      <a:pt x="20826" y="6"/>
                    </a:cubicBezTo>
                    <a:cubicBezTo>
                      <a:pt x="19929" y="6"/>
                      <a:pt x="19104" y="781"/>
                      <a:pt x="18170" y="803"/>
                    </a:cubicBezTo>
                    <a:cubicBezTo>
                      <a:pt x="18156" y="803"/>
                      <a:pt x="18143" y="803"/>
                      <a:pt x="18130" y="803"/>
                    </a:cubicBezTo>
                    <a:cubicBezTo>
                      <a:pt x="17218" y="803"/>
                      <a:pt x="16369" y="92"/>
                      <a:pt x="15477" y="92"/>
                    </a:cubicBezTo>
                    <a:cubicBezTo>
                      <a:pt x="15371" y="92"/>
                      <a:pt x="15265" y="102"/>
                      <a:pt x="15157" y="124"/>
                    </a:cubicBezTo>
                    <a:cubicBezTo>
                      <a:pt x="14145" y="338"/>
                      <a:pt x="13610" y="1600"/>
                      <a:pt x="12598" y="1851"/>
                    </a:cubicBezTo>
                    <a:cubicBezTo>
                      <a:pt x="12480" y="1878"/>
                      <a:pt x="12361" y="1891"/>
                      <a:pt x="12242" y="1891"/>
                    </a:cubicBezTo>
                    <a:cubicBezTo>
                      <a:pt x="11699" y="1891"/>
                      <a:pt x="11154" y="1625"/>
                      <a:pt x="10705" y="1303"/>
                    </a:cubicBezTo>
                    <a:cubicBezTo>
                      <a:pt x="10157" y="910"/>
                      <a:pt x="9657" y="422"/>
                      <a:pt x="9026" y="172"/>
                    </a:cubicBezTo>
                    <a:cubicBezTo>
                      <a:pt x="8738" y="55"/>
                      <a:pt x="8430" y="0"/>
                      <a:pt x="8122" y="0"/>
                    </a:cubicBezTo>
                    <a:close/>
                  </a:path>
                </a:pathLst>
              </a:custGeom>
              <a:solidFill>
                <a:srgbClr val="F4A8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142;p33">
                <a:extLst>
                  <a:ext uri="{FF2B5EF4-FFF2-40B4-BE49-F238E27FC236}">
                    <a16:creationId xmlns:a16="http://schemas.microsoft.com/office/drawing/2014/main" id="{3EBC1005-A094-4F98-8EC5-327A53E77450}"/>
                  </a:ext>
                </a:extLst>
              </p:cNvPr>
              <p:cNvSpPr/>
              <p:nvPr/>
            </p:nvSpPr>
            <p:spPr>
              <a:xfrm>
                <a:off x="823900" y="-859450"/>
                <a:ext cx="153925" cy="881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527" extrusionOk="0">
                    <a:moveTo>
                      <a:pt x="2205" y="0"/>
                    </a:moveTo>
                    <a:cubicBezTo>
                      <a:pt x="2128" y="0"/>
                      <a:pt x="2051" y="15"/>
                      <a:pt x="1977" y="46"/>
                    </a:cubicBezTo>
                    <a:cubicBezTo>
                      <a:pt x="1715" y="153"/>
                      <a:pt x="1572" y="439"/>
                      <a:pt x="1560" y="713"/>
                    </a:cubicBezTo>
                    <a:cubicBezTo>
                      <a:pt x="1560" y="935"/>
                      <a:pt x="1630" y="1156"/>
                      <a:pt x="1733" y="1359"/>
                    </a:cubicBezTo>
                    <a:lnTo>
                      <a:pt x="1733" y="1359"/>
                    </a:lnTo>
                    <a:cubicBezTo>
                      <a:pt x="1566" y="1117"/>
                      <a:pt x="1273" y="967"/>
                      <a:pt x="978" y="967"/>
                    </a:cubicBezTo>
                    <a:cubicBezTo>
                      <a:pt x="877" y="967"/>
                      <a:pt x="776" y="985"/>
                      <a:pt x="679" y="1022"/>
                    </a:cubicBezTo>
                    <a:cubicBezTo>
                      <a:pt x="262" y="1177"/>
                      <a:pt x="1" y="1689"/>
                      <a:pt x="120" y="2118"/>
                    </a:cubicBezTo>
                    <a:cubicBezTo>
                      <a:pt x="221" y="2458"/>
                      <a:pt x="521" y="2721"/>
                      <a:pt x="861" y="2795"/>
                    </a:cubicBezTo>
                    <a:lnTo>
                      <a:pt x="861" y="2795"/>
                    </a:lnTo>
                    <a:cubicBezTo>
                      <a:pt x="1622" y="3225"/>
                      <a:pt x="2471" y="3527"/>
                      <a:pt x="3331" y="3527"/>
                    </a:cubicBezTo>
                    <a:cubicBezTo>
                      <a:pt x="3443" y="3527"/>
                      <a:pt x="3555" y="3521"/>
                      <a:pt x="3668" y="3511"/>
                    </a:cubicBezTo>
                    <a:cubicBezTo>
                      <a:pt x="4811" y="3392"/>
                      <a:pt x="5918" y="2582"/>
                      <a:pt x="6108" y="1451"/>
                    </a:cubicBezTo>
                    <a:cubicBezTo>
                      <a:pt x="6156" y="1130"/>
                      <a:pt x="6097" y="737"/>
                      <a:pt x="5811" y="582"/>
                    </a:cubicBezTo>
                    <a:cubicBezTo>
                      <a:pt x="5733" y="537"/>
                      <a:pt x="5646" y="517"/>
                      <a:pt x="5558" y="517"/>
                    </a:cubicBezTo>
                    <a:cubicBezTo>
                      <a:pt x="5390" y="517"/>
                      <a:pt x="5217" y="588"/>
                      <a:pt x="5084" y="689"/>
                    </a:cubicBezTo>
                    <a:cubicBezTo>
                      <a:pt x="4882" y="856"/>
                      <a:pt x="4751" y="1094"/>
                      <a:pt x="4632" y="1320"/>
                    </a:cubicBezTo>
                    <a:cubicBezTo>
                      <a:pt x="4739" y="891"/>
                      <a:pt x="4775" y="320"/>
                      <a:pt x="4382" y="106"/>
                    </a:cubicBezTo>
                    <a:cubicBezTo>
                      <a:pt x="4307" y="63"/>
                      <a:pt x="4223" y="44"/>
                      <a:pt x="4138" y="44"/>
                    </a:cubicBezTo>
                    <a:cubicBezTo>
                      <a:pt x="3913" y="44"/>
                      <a:pt x="3675" y="178"/>
                      <a:pt x="3537" y="368"/>
                    </a:cubicBezTo>
                    <a:cubicBezTo>
                      <a:pt x="3334" y="618"/>
                      <a:pt x="3275" y="951"/>
                      <a:pt x="3215" y="1261"/>
                    </a:cubicBezTo>
                    <a:cubicBezTo>
                      <a:pt x="3144" y="939"/>
                      <a:pt x="3060" y="606"/>
                      <a:pt x="2858" y="344"/>
                    </a:cubicBezTo>
                    <a:cubicBezTo>
                      <a:pt x="2695" y="145"/>
                      <a:pt x="2449" y="0"/>
                      <a:pt x="2205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143;p33">
                <a:extLst>
                  <a:ext uri="{FF2B5EF4-FFF2-40B4-BE49-F238E27FC236}">
                    <a16:creationId xmlns:a16="http://schemas.microsoft.com/office/drawing/2014/main" id="{69C78AEF-ECAF-4978-B60A-C6C9F935FEFD}"/>
                  </a:ext>
                </a:extLst>
              </p:cNvPr>
              <p:cNvSpPr/>
              <p:nvPr/>
            </p:nvSpPr>
            <p:spPr>
              <a:xfrm>
                <a:off x="1156075" y="-843775"/>
                <a:ext cx="419125" cy="351225"/>
              </a:xfrm>
              <a:custGeom>
                <a:avLst/>
                <a:gdLst/>
                <a:ahLst/>
                <a:cxnLst/>
                <a:rect l="l" t="t" r="r" b="b"/>
                <a:pathLst>
                  <a:path w="16765" h="14049" extrusionOk="0">
                    <a:moveTo>
                      <a:pt x="1065" y="0"/>
                    </a:moveTo>
                    <a:cubicBezTo>
                      <a:pt x="750" y="0"/>
                      <a:pt x="451" y="197"/>
                      <a:pt x="299" y="455"/>
                    </a:cubicBezTo>
                    <a:cubicBezTo>
                      <a:pt x="108" y="776"/>
                      <a:pt x="84" y="1169"/>
                      <a:pt x="72" y="1550"/>
                    </a:cubicBezTo>
                    <a:cubicBezTo>
                      <a:pt x="1" y="5063"/>
                      <a:pt x="346" y="8599"/>
                      <a:pt x="1120" y="12099"/>
                    </a:cubicBezTo>
                    <a:lnTo>
                      <a:pt x="1072" y="11111"/>
                    </a:lnTo>
                    <a:lnTo>
                      <a:pt x="1072" y="11111"/>
                    </a:lnTo>
                    <a:cubicBezTo>
                      <a:pt x="1382" y="12445"/>
                      <a:pt x="2680" y="13516"/>
                      <a:pt x="4097" y="13885"/>
                    </a:cubicBezTo>
                    <a:cubicBezTo>
                      <a:pt x="4539" y="13998"/>
                      <a:pt x="4989" y="14049"/>
                      <a:pt x="5438" y="14049"/>
                    </a:cubicBezTo>
                    <a:cubicBezTo>
                      <a:pt x="6411" y="14049"/>
                      <a:pt x="7376" y="13808"/>
                      <a:pt x="8240" y="13433"/>
                    </a:cubicBezTo>
                    <a:cubicBezTo>
                      <a:pt x="9490" y="12873"/>
                      <a:pt x="10574" y="12040"/>
                      <a:pt x="11633" y="11218"/>
                    </a:cubicBezTo>
                    <a:cubicBezTo>
                      <a:pt x="12979" y="10194"/>
                      <a:pt x="14312" y="9158"/>
                      <a:pt x="15646" y="8135"/>
                    </a:cubicBezTo>
                    <a:cubicBezTo>
                      <a:pt x="16003" y="7861"/>
                      <a:pt x="16372" y="7575"/>
                      <a:pt x="16562" y="7182"/>
                    </a:cubicBezTo>
                    <a:cubicBezTo>
                      <a:pt x="16765" y="6789"/>
                      <a:pt x="16753" y="6253"/>
                      <a:pt x="16408" y="5920"/>
                    </a:cubicBezTo>
                    <a:cubicBezTo>
                      <a:pt x="16260" y="5776"/>
                      <a:pt x="16039" y="5739"/>
                      <a:pt x="15792" y="5739"/>
                    </a:cubicBezTo>
                    <a:cubicBezTo>
                      <a:pt x="15526" y="5739"/>
                      <a:pt x="15229" y="5782"/>
                      <a:pt x="14959" y="5782"/>
                    </a:cubicBezTo>
                    <a:cubicBezTo>
                      <a:pt x="14755" y="5782"/>
                      <a:pt x="14567" y="5757"/>
                      <a:pt x="14419" y="5670"/>
                    </a:cubicBezTo>
                    <a:cubicBezTo>
                      <a:pt x="13669" y="5229"/>
                      <a:pt x="13800" y="4015"/>
                      <a:pt x="13157" y="3443"/>
                    </a:cubicBezTo>
                    <a:cubicBezTo>
                      <a:pt x="12621" y="2966"/>
                      <a:pt x="11943" y="2738"/>
                      <a:pt x="11255" y="2738"/>
                    </a:cubicBezTo>
                    <a:cubicBezTo>
                      <a:pt x="11119" y="2738"/>
                      <a:pt x="10983" y="2747"/>
                      <a:pt x="10847" y="2765"/>
                    </a:cubicBezTo>
                    <a:cubicBezTo>
                      <a:pt x="10198" y="2850"/>
                      <a:pt x="9503" y="3367"/>
                      <a:pt x="8875" y="3367"/>
                    </a:cubicBezTo>
                    <a:cubicBezTo>
                      <a:pt x="8710" y="3367"/>
                      <a:pt x="8549" y="3331"/>
                      <a:pt x="8395" y="3241"/>
                    </a:cubicBezTo>
                    <a:cubicBezTo>
                      <a:pt x="7788" y="2884"/>
                      <a:pt x="7442" y="1574"/>
                      <a:pt x="6907" y="1134"/>
                    </a:cubicBezTo>
                    <a:cubicBezTo>
                      <a:pt x="6467" y="781"/>
                      <a:pt x="5897" y="598"/>
                      <a:pt x="5347" y="598"/>
                    </a:cubicBezTo>
                    <a:cubicBezTo>
                      <a:pt x="4987" y="598"/>
                      <a:pt x="4636" y="676"/>
                      <a:pt x="4335" y="836"/>
                    </a:cubicBezTo>
                    <a:cubicBezTo>
                      <a:pt x="4061" y="979"/>
                      <a:pt x="3835" y="1169"/>
                      <a:pt x="3561" y="1312"/>
                    </a:cubicBezTo>
                    <a:cubicBezTo>
                      <a:pt x="3392" y="1397"/>
                      <a:pt x="3188" y="1461"/>
                      <a:pt x="2985" y="1461"/>
                    </a:cubicBezTo>
                    <a:cubicBezTo>
                      <a:pt x="2873" y="1461"/>
                      <a:pt x="2761" y="1442"/>
                      <a:pt x="2656" y="1396"/>
                    </a:cubicBezTo>
                    <a:cubicBezTo>
                      <a:pt x="2049" y="1146"/>
                      <a:pt x="1930" y="253"/>
                      <a:pt x="1299" y="38"/>
                    </a:cubicBezTo>
                    <a:cubicBezTo>
                      <a:pt x="1221" y="12"/>
                      <a:pt x="1142" y="0"/>
                      <a:pt x="1065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44;p33">
                <a:extLst>
                  <a:ext uri="{FF2B5EF4-FFF2-40B4-BE49-F238E27FC236}">
                    <a16:creationId xmlns:a16="http://schemas.microsoft.com/office/drawing/2014/main" id="{B3FE58B3-721E-4750-AF25-A6258947CBAF}"/>
                  </a:ext>
                </a:extLst>
              </p:cNvPr>
              <p:cNvSpPr/>
              <p:nvPr/>
            </p:nvSpPr>
            <p:spPr>
              <a:xfrm>
                <a:off x="1122150" y="-816950"/>
                <a:ext cx="450675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3884" extrusionOk="0">
                    <a:moveTo>
                      <a:pt x="2122" y="1"/>
                    </a:moveTo>
                    <a:cubicBezTo>
                      <a:pt x="1545" y="1"/>
                      <a:pt x="942" y="267"/>
                      <a:pt x="596" y="715"/>
                    </a:cubicBezTo>
                    <a:cubicBezTo>
                      <a:pt x="1" y="1501"/>
                      <a:pt x="1" y="2585"/>
                      <a:pt x="132" y="3585"/>
                    </a:cubicBezTo>
                    <a:cubicBezTo>
                      <a:pt x="132" y="3585"/>
                      <a:pt x="572" y="9800"/>
                      <a:pt x="3894" y="12610"/>
                    </a:cubicBezTo>
                    <a:cubicBezTo>
                      <a:pt x="3989" y="12681"/>
                      <a:pt x="4073" y="12753"/>
                      <a:pt x="4168" y="12812"/>
                    </a:cubicBezTo>
                    <a:cubicBezTo>
                      <a:pt x="4346" y="12955"/>
                      <a:pt x="4549" y="13098"/>
                      <a:pt x="4751" y="13217"/>
                    </a:cubicBezTo>
                    <a:lnTo>
                      <a:pt x="4751" y="13205"/>
                    </a:lnTo>
                    <a:cubicBezTo>
                      <a:pt x="4775" y="13229"/>
                      <a:pt x="4799" y="13241"/>
                      <a:pt x="4823" y="13253"/>
                    </a:cubicBezTo>
                    <a:cubicBezTo>
                      <a:pt x="4846" y="13265"/>
                      <a:pt x="4870" y="13277"/>
                      <a:pt x="4882" y="13288"/>
                    </a:cubicBezTo>
                    <a:cubicBezTo>
                      <a:pt x="4942" y="13324"/>
                      <a:pt x="5001" y="13348"/>
                      <a:pt x="5061" y="13384"/>
                    </a:cubicBezTo>
                    <a:cubicBezTo>
                      <a:pt x="5204" y="13455"/>
                      <a:pt x="5358" y="13527"/>
                      <a:pt x="5525" y="13586"/>
                    </a:cubicBezTo>
                    <a:cubicBezTo>
                      <a:pt x="5549" y="13586"/>
                      <a:pt x="5573" y="13598"/>
                      <a:pt x="5597" y="13610"/>
                    </a:cubicBezTo>
                    <a:cubicBezTo>
                      <a:pt x="5858" y="13693"/>
                      <a:pt x="6132" y="13765"/>
                      <a:pt x="6418" y="13812"/>
                    </a:cubicBezTo>
                    <a:cubicBezTo>
                      <a:pt x="6442" y="13812"/>
                      <a:pt x="6466" y="13824"/>
                      <a:pt x="6489" y="13824"/>
                    </a:cubicBezTo>
                    <a:cubicBezTo>
                      <a:pt x="6763" y="13872"/>
                      <a:pt x="7049" y="13884"/>
                      <a:pt x="7335" y="13884"/>
                    </a:cubicBezTo>
                    <a:lnTo>
                      <a:pt x="7537" y="13884"/>
                    </a:lnTo>
                    <a:cubicBezTo>
                      <a:pt x="8121" y="13860"/>
                      <a:pt x="8716" y="13753"/>
                      <a:pt x="9264" y="13586"/>
                    </a:cubicBezTo>
                    <a:cubicBezTo>
                      <a:pt x="10621" y="13169"/>
                      <a:pt x="11812" y="12395"/>
                      <a:pt x="12955" y="11598"/>
                    </a:cubicBezTo>
                    <a:cubicBezTo>
                      <a:pt x="14300" y="10669"/>
                      <a:pt x="15610" y="9681"/>
                      <a:pt x="16884" y="8669"/>
                    </a:cubicBezTo>
                    <a:cubicBezTo>
                      <a:pt x="17455" y="8205"/>
                      <a:pt x="18027" y="7323"/>
                      <a:pt x="17419" y="6847"/>
                    </a:cubicBezTo>
                    <a:cubicBezTo>
                      <a:pt x="17271" y="6734"/>
                      <a:pt x="17102" y="6692"/>
                      <a:pt x="16923" y="6692"/>
                    </a:cubicBezTo>
                    <a:cubicBezTo>
                      <a:pt x="16399" y="6692"/>
                      <a:pt x="15781" y="7050"/>
                      <a:pt x="15276" y="7050"/>
                    </a:cubicBezTo>
                    <a:cubicBezTo>
                      <a:pt x="15080" y="7050"/>
                      <a:pt x="14902" y="6996"/>
                      <a:pt x="14752" y="6847"/>
                    </a:cubicBezTo>
                    <a:cubicBezTo>
                      <a:pt x="14252" y="6347"/>
                      <a:pt x="14871" y="5549"/>
                      <a:pt x="14693" y="4883"/>
                    </a:cubicBezTo>
                    <a:cubicBezTo>
                      <a:pt x="14550" y="4362"/>
                      <a:pt x="13951" y="4086"/>
                      <a:pt x="13393" y="4086"/>
                    </a:cubicBezTo>
                    <a:cubicBezTo>
                      <a:pt x="13300" y="4086"/>
                      <a:pt x="13209" y="4094"/>
                      <a:pt x="13121" y="4109"/>
                    </a:cubicBezTo>
                    <a:cubicBezTo>
                      <a:pt x="12502" y="4216"/>
                      <a:pt x="11966" y="4585"/>
                      <a:pt x="11383" y="4823"/>
                    </a:cubicBezTo>
                    <a:cubicBezTo>
                      <a:pt x="11084" y="4954"/>
                      <a:pt x="10742" y="5042"/>
                      <a:pt x="10410" y="5042"/>
                    </a:cubicBezTo>
                    <a:cubicBezTo>
                      <a:pt x="10107" y="5042"/>
                      <a:pt x="9811" y="4969"/>
                      <a:pt x="9561" y="4787"/>
                    </a:cubicBezTo>
                    <a:cubicBezTo>
                      <a:pt x="8966" y="4335"/>
                      <a:pt x="8954" y="3502"/>
                      <a:pt x="8906" y="2775"/>
                    </a:cubicBezTo>
                    <a:cubicBezTo>
                      <a:pt x="8859" y="2061"/>
                      <a:pt x="8549" y="1180"/>
                      <a:pt x="7799" y="1061"/>
                    </a:cubicBezTo>
                    <a:cubicBezTo>
                      <a:pt x="7751" y="1054"/>
                      <a:pt x="7703" y="1050"/>
                      <a:pt x="7657" y="1050"/>
                    </a:cubicBezTo>
                    <a:cubicBezTo>
                      <a:pt x="6511" y="1050"/>
                      <a:pt x="6039" y="3091"/>
                      <a:pt x="4950" y="3091"/>
                    </a:cubicBezTo>
                    <a:cubicBezTo>
                      <a:pt x="4875" y="3091"/>
                      <a:pt x="4797" y="3082"/>
                      <a:pt x="4715" y="3061"/>
                    </a:cubicBezTo>
                    <a:cubicBezTo>
                      <a:pt x="3703" y="2799"/>
                      <a:pt x="3918" y="1287"/>
                      <a:pt x="3263" y="489"/>
                    </a:cubicBezTo>
                    <a:cubicBezTo>
                      <a:pt x="2977" y="152"/>
                      <a:pt x="2556" y="1"/>
                      <a:pt x="2122" y="1"/>
                    </a:cubicBezTo>
                    <a:close/>
                  </a:path>
                </a:pathLst>
              </a:custGeom>
              <a:solidFill>
                <a:srgbClr val="F4A8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145;p33">
                <a:extLst>
                  <a:ext uri="{FF2B5EF4-FFF2-40B4-BE49-F238E27FC236}">
                    <a16:creationId xmlns:a16="http://schemas.microsoft.com/office/drawing/2014/main" id="{5057C3D7-6859-4E45-A8DB-8D6A67FE7723}"/>
                  </a:ext>
                </a:extLst>
              </p:cNvPr>
              <p:cNvSpPr/>
              <p:nvPr/>
            </p:nvSpPr>
            <p:spPr>
              <a:xfrm>
                <a:off x="791450" y="-997600"/>
                <a:ext cx="101225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85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2" y="893"/>
                      <a:pt x="251" y="1774"/>
                      <a:pt x="501" y="2643"/>
                    </a:cubicBezTo>
                    <a:cubicBezTo>
                      <a:pt x="751" y="3500"/>
                      <a:pt x="1084" y="4346"/>
                      <a:pt x="1477" y="5155"/>
                    </a:cubicBezTo>
                    <a:cubicBezTo>
                      <a:pt x="1882" y="5953"/>
                      <a:pt x="2346" y="6727"/>
                      <a:pt x="2882" y="7453"/>
                    </a:cubicBezTo>
                    <a:cubicBezTo>
                      <a:pt x="3144" y="7822"/>
                      <a:pt x="3442" y="8180"/>
                      <a:pt x="3751" y="8513"/>
                    </a:cubicBezTo>
                    <a:lnTo>
                      <a:pt x="3882" y="8513"/>
                    </a:lnTo>
                    <a:cubicBezTo>
                      <a:pt x="3942" y="8513"/>
                      <a:pt x="3989" y="8501"/>
                      <a:pt x="4049" y="8501"/>
                    </a:cubicBezTo>
                    <a:cubicBezTo>
                      <a:pt x="3775" y="8072"/>
                      <a:pt x="3501" y="7644"/>
                      <a:pt x="3239" y="7215"/>
                    </a:cubicBezTo>
                    <a:cubicBezTo>
                      <a:pt x="2787" y="6465"/>
                      <a:pt x="2358" y="5691"/>
                      <a:pt x="1965" y="4905"/>
                    </a:cubicBezTo>
                    <a:cubicBezTo>
                      <a:pt x="1584" y="4120"/>
                      <a:pt x="1227" y="3322"/>
                      <a:pt x="906" y="2500"/>
                    </a:cubicBezTo>
                    <a:cubicBezTo>
                      <a:pt x="584" y="1679"/>
                      <a:pt x="286" y="845"/>
                      <a:pt x="1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146;p33">
                <a:extLst>
                  <a:ext uri="{FF2B5EF4-FFF2-40B4-BE49-F238E27FC236}">
                    <a16:creationId xmlns:a16="http://schemas.microsoft.com/office/drawing/2014/main" id="{2A32C25A-4212-4E87-BDA0-8114939D8B60}"/>
                  </a:ext>
                </a:extLst>
              </p:cNvPr>
              <p:cNvSpPr/>
              <p:nvPr/>
            </p:nvSpPr>
            <p:spPr>
              <a:xfrm>
                <a:off x="712875" y="-945825"/>
                <a:ext cx="139925" cy="15690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627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0" y="870"/>
                      <a:pt x="846" y="1703"/>
                      <a:pt x="1382" y="2489"/>
                    </a:cubicBezTo>
                    <a:cubicBezTo>
                      <a:pt x="1917" y="3275"/>
                      <a:pt x="2525" y="4013"/>
                      <a:pt x="3191" y="4716"/>
                    </a:cubicBezTo>
                    <a:cubicBezTo>
                      <a:pt x="3465" y="5001"/>
                      <a:pt x="3751" y="5275"/>
                      <a:pt x="4037" y="5537"/>
                    </a:cubicBezTo>
                    <a:cubicBezTo>
                      <a:pt x="4215" y="5609"/>
                      <a:pt x="4382" y="5668"/>
                      <a:pt x="4549" y="5728"/>
                    </a:cubicBezTo>
                    <a:cubicBezTo>
                      <a:pt x="4846" y="5978"/>
                      <a:pt x="5215" y="6156"/>
                      <a:pt x="5596" y="6275"/>
                    </a:cubicBezTo>
                    <a:cubicBezTo>
                      <a:pt x="5489" y="6180"/>
                      <a:pt x="5394" y="6085"/>
                      <a:pt x="5287" y="6001"/>
                    </a:cubicBezTo>
                    <a:cubicBezTo>
                      <a:pt x="5239" y="5954"/>
                      <a:pt x="5192" y="5906"/>
                      <a:pt x="5132" y="5847"/>
                    </a:cubicBezTo>
                    <a:cubicBezTo>
                      <a:pt x="4596" y="5359"/>
                      <a:pt x="4084" y="4858"/>
                      <a:pt x="3584" y="4335"/>
                    </a:cubicBezTo>
                    <a:cubicBezTo>
                      <a:pt x="2929" y="3668"/>
                      <a:pt x="2322" y="2953"/>
                      <a:pt x="1727" y="2239"/>
                    </a:cubicBezTo>
                    <a:cubicBezTo>
                      <a:pt x="1132" y="1513"/>
                      <a:pt x="572" y="763"/>
                      <a:pt x="0" y="1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147;p33">
                <a:extLst>
                  <a:ext uri="{FF2B5EF4-FFF2-40B4-BE49-F238E27FC236}">
                    <a16:creationId xmlns:a16="http://schemas.microsoft.com/office/drawing/2014/main" id="{20F8FB8E-5A50-40E4-A7B1-6C5489E10B1A}"/>
                  </a:ext>
                </a:extLst>
              </p:cNvPr>
              <p:cNvSpPr/>
              <p:nvPr/>
            </p:nvSpPr>
            <p:spPr>
              <a:xfrm>
                <a:off x="941775" y="-1033625"/>
                <a:ext cx="43775" cy="2351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9407" extrusionOk="0">
                    <a:moveTo>
                      <a:pt x="1679" y="0"/>
                    </a:moveTo>
                    <a:cubicBezTo>
                      <a:pt x="1524" y="822"/>
                      <a:pt x="1405" y="1632"/>
                      <a:pt x="1274" y="2429"/>
                    </a:cubicBezTo>
                    <a:cubicBezTo>
                      <a:pt x="1143" y="3239"/>
                      <a:pt x="1012" y="4048"/>
                      <a:pt x="870" y="4858"/>
                    </a:cubicBezTo>
                    <a:cubicBezTo>
                      <a:pt x="727" y="5656"/>
                      <a:pt x="572" y="6454"/>
                      <a:pt x="417" y="7263"/>
                    </a:cubicBezTo>
                    <a:cubicBezTo>
                      <a:pt x="274" y="7978"/>
                      <a:pt x="119" y="8680"/>
                      <a:pt x="0" y="9406"/>
                    </a:cubicBezTo>
                    <a:cubicBezTo>
                      <a:pt x="24" y="9394"/>
                      <a:pt x="60" y="9371"/>
                      <a:pt x="96" y="9359"/>
                    </a:cubicBezTo>
                    <a:cubicBezTo>
                      <a:pt x="381" y="8704"/>
                      <a:pt x="620" y="8037"/>
                      <a:pt x="822" y="7358"/>
                    </a:cubicBezTo>
                    <a:cubicBezTo>
                      <a:pt x="1072" y="6573"/>
                      <a:pt x="1251" y="5763"/>
                      <a:pt x="1405" y="4941"/>
                    </a:cubicBezTo>
                    <a:cubicBezTo>
                      <a:pt x="1548" y="4132"/>
                      <a:pt x="1655" y="3310"/>
                      <a:pt x="1703" y="2477"/>
                    </a:cubicBezTo>
                    <a:cubicBezTo>
                      <a:pt x="1751" y="1655"/>
                      <a:pt x="1751" y="822"/>
                      <a:pt x="1679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48;p33">
                <a:extLst>
                  <a:ext uri="{FF2B5EF4-FFF2-40B4-BE49-F238E27FC236}">
                    <a16:creationId xmlns:a16="http://schemas.microsoft.com/office/drawing/2014/main" id="{3FE82C09-773A-40A5-95C5-AB33378CEC71}"/>
                  </a:ext>
                </a:extLst>
              </p:cNvPr>
              <p:cNvSpPr/>
              <p:nvPr/>
            </p:nvSpPr>
            <p:spPr>
              <a:xfrm>
                <a:off x="971250" y="-1069950"/>
                <a:ext cx="104200" cy="25452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10181" extrusionOk="0">
                    <a:moveTo>
                      <a:pt x="4167" y="1"/>
                    </a:moveTo>
                    <a:lnTo>
                      <a:pt x="4167" y="1"/>
                    </a:lnTo>
                    <a:cubicBezTo>
                      <a:pt x="3882" y="894"/>
                      <a:pt x="3608" y="1799"/>
                      <a:pt x="3310" y="2680"/>
                    </a:cubicBezTo>
                    <a:cubicBezTo>
                      <a:pt x="3000" y="3561"/>
                      <a:pt x="2691" y="4430"/>
                      <a:pt x="2334" y="5287"/>
                    </a:cubicBezTo>
                    <a:cubicBezTo>
                      <a:pt x="1977" y="6156"/>
                      <a:pt x="1596" y="7002"/>
                      <a:pt x="1191" y="7835"/>
                    </a:cubicBezTo>
                    <a:cubicBezTo>
                      <a:pt x="810" y="8621"/>
                      <a:pt x="405" y="9395"/>
                      <a:pt x="0" y="10181"/>
                    </a:cubicBezTo>
                    <a:cubicBezTo>
                      <a:pt x="36" y="10145"/>
                      <a:pt x="83" y="10121"/>
                      <a:pt x="131" y="10097"/>
                    </a:cubicBezTo>
                    <a:cubicBezTo>
                      <a:pt x="131" y="10085"/>
                      <a:pt x="131" y="10085"/>
                      <a:pt x="131" y="10085"/>
                    </a:cubicBezTo>
                    <a:cubicBezTo>
                      <a:pt x="667" y="9442"/>
                      <a:pt x="1131" y="8752"/>
                      <a:pt x="1560" y="8038"/>
                    </a:cubicBezTo>
                    <a:cubicBezTo>
                      <a:pt x="2060" y="7228"/>
                      <a:pt x="2465" y="6371"/>
                      <a:pt x="2834" y="5501"/>
                    </a:cubicBezTo>
                    <a:cubicBezTo>
                      <a:pt x="3191" y="4620"/>
                      <a:pt x="3489" y="3716"/>
                      <a:pt x="3715" y="2799"/>
                    </a:cubicBezTo>
                    <a:cubicBezTo>
                      <a:pt x="3941" y="1882"/>
                      <a:pt x="4108" y="941"/>
                      <a:pt x="4167" y="1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149;p33">
                <a:extLst>
                  <a:ext uri="{FF2B5EF4-FFF2-40B4-BE49-F238E27FC236}">
                    <a16:creationId xmlns:a16="http://schemas.microsoft.com/office/drawing/2014/main" id="{0580B6A2-29CB-41AD-B839-7F1A6749AB02}"/>
                  </a:ext>
                </a:extLst>
              </p:cNvPr>
              <p:cNvSpPr/>
              <p:nvPr/>
            </p:nvSpPr>
            <p:spPr>
              <a:xfrm>
                <a:off x="883725" y="-1020525"/>
                <a:ext cx="553075" cy="1209300"/>
              </a:xfrm>
              <a:custGeom>
                <a:avLst/>
                <a:gdLst/>
                <a:ahLst/>
                <a:cxnLst/>
                <a:rect l="l" t="t" r="r" b="b"/>
                <a:pathLst>
                  <a:path w="22123" h="48372" extrusionOk="0">
                    <a:moveTo>
                      <a:pt x="179" y="0"/>
                    </a:moveTo>
                    <a:cubicBezTo>
                      <a:pt x="48" y="881"/>
                      <a:pt x="1" y="1774"/>
                      <a:pt x="13" y="2667"/>
                    </a:cubicBezTo>
                    <a:cubicBezTo>
                      <a:pt x="13" y="3560"/>
                      <a:pt x="96" y="4453"/>
                      <a:pt x="215" y="5346"/>
                    </a:cubicBezTo>
                    <a:cubicBezTo>
                      <a:pt x="346" y="6227"/>
                      <a:pt x="513" y="7108"/>
                      <a:pt x="751" y="7966"/>
                    </a:cubicBezTo>
                    <a:cubicBezTo>
                      <a:pt x="786" y="8085"/>
                      <a:pt x="822" y="8204"/>
                      <a:pt x="858" y="8323"/>
                    </a:cubicBezTo>
                    <a:cubicBezTo>
                      <a:pt x="751" y="8347"/>
                      <a:pt x="656" y="8430"/>
                      <a:pt x="679" y="8573"/>
                    </a:cubicBezTo>
                    <a:cubicBezTo>
                      <a:pt x="989" y="11823"/>
                      <a:pt x="2239" y="14812"/>
                      <a:pt x="3608" y="17741"/>
                    </a:cubicBezTo>
                    <a:cubicBezTo>
                      <a:pt x="5073" y="20896"/>
                      <a:pt x="6549" y="24003"/>
                      <a:pt x="7454" y="27373"/>
                    </a:cubicBezTo>
                    <a:cubicBezTo>
                      <a:pt x="8204" y="30194"/>
                      <a:pt x="8609" y="33088"/>
                      <a:pt x="8692" y="35993"/>
                    </a:cubicBezTo>
                    <a:cubicBezTo>
                      <a:pt x="8668" y="36302"/>
                      <a:pt x="8657" y="36612"/>
                      <a:pt x="8657" y="36921"/>
                    </a:cubicBezTo>
                    <a:cubicBezTo>
                      <a:pt x="8657" y="36981"/>
                      <a:pt x="8680" y="37029"/>
                      <a:pt x="8704" y="37076"/>
                    </a:cubicBezTo>
                    <a:cubicBezTo>
                      <a:pt x="8692" y="40779"/>
                      <a:pt x="8145" y="44482"/>
                      <a:pt x="7073" y="48030"/>
                    </a:cubicBezTo>
                    <a:cubicBezTo>
                      <a:pt x="7016" y="48237"/>
                      <a:pt x="7181" y="48371"/>
                      <a:pt x="7346" y="48371"/>
                    </a:cubicBezTo>
                    <a:cubicBezTo>
                      <a:pt x="7456" y="48371"/>
                      <a:pt x="7566" y="48311"/>
                      <a:pt x="7609" y="48173"/>
                    </a:cubicBezTo>
                    <a:cubicBezTo>
                      <a:pt x="8787" y="44280"/>
                      <a:pt x="9323" y="40231"/>
                      <a:pt x="9228" y="36183"/>
                    </a:cubicBezTo>
                    <a:cubicBezTo>
                      <a:pt x="9490" y="31040"/>
                      <a:pt x="12788" y="26789"/>
                      <a:pt x="15193" y="22384"/>
                    </a:cubicBezTo>
                    <a:cubicBezTo>
                      <a:pt x="15312" y="22443"/>
                      <a:pt x="15443" y="22491"/>
                      <a:pt x="15574" y="22539"/>
                    </a:cubicBezTo>
                    <a:cubicBezTo>
                      <a:pt x="15757" y="22602"/>
                      <a:pt x="15944" y="22650"/>
                      <a:pt x="16131" y="22650"/>
                    </a:cubicBezTo>
                    <a:cubicBezTo>
                      <a:pt x="16224" y="22650"/>
                      <a:pt x="16316" y="22638"/>
                      <a:pt x="16407" y="22610"/>
                    </a:cubicBezTo>
                    <a:cubicBezTo>
                      <a:pt x="16717" y="22527"/>
                      <a:pt x="16943" y="22289"/>
                      <a:pt x="17122" y="22027"/>
                    </a:cubicBezTo>
                    <a:cubicBezTo>
                      <a:pt x="17146" y="22003"/>
                      <a:pt x="17158" y="21979"/>
                      <a:pt x="17169" y="21955"/>
                    </a:cubicBezTo>
                    <a:cubicBezTo>
                      <a:pt x="18086" y="21420"/>
                      <a:pt x="18920" y="20777"/>
                      <a:pt x="19682" y="20050"/>
                    </a:cubicBezTo>
                    <a:cubicBezTo>
                      <a:pt x="20634" y="19145"/>
                      <a:pt x="21480" y="18133"/>
                      <a:pt x="22122" y="17002"/>
                    </a:cubicBezTo>
                    <a:lnTo>
                      <a:pt x="22122" y="17002"/>
                    </a:lnTo>
                    <a:cubicBezTo>
                      <a:pt x="21241" y="17967"/>
                      <a:pt x="20372" y="18919"/>
                      <a:pt x="19420" y="19800"/>
                    </a:cubicBezTo>
                    <a:cubicBezTo>
                      <a:pt x="18753" y="20443"/>
                      <a:pt x="18039" y="21050"/>
                      <a:pt x="17324" y="21658"/>
                    </a:cubicBezTo>
                    <a:cubicBezTo>
                      <a:pt x="17348" y="21539"/>
                      <a:pt x="17360" y="21431"/>
                      <a:pt x="17324" y="21324"/>
                    </a:cubicBezTo>
                    <a:cubicBezTo>
                      <a:pt x="17277" y="21205"/>
                      <a:pt x="17169" y="21110"/>
                      <a:pt x="17062" y="21062"/>
                    </a:cubicBezTo>
                    <a:cubicBezTo>
                      <a:pt x="17443" y="20669"/>
                      <a:pt x="17801" y="20241"/>
                      <a:pt x="18122" y="19800"/>
                    </a:cubicBezTo>
                    <a:cubicBezTo>
                      <a:pt x="18765" y="18907"/>
                      <a:pt x="19301" y="17943"/>
                      <a:pt x="19622" y="16895"/>
                    </a:cubicBezTo>
                    <a:lnTo>
                      <a:pt x="19622" y="16895"/>
                    </a:lnTo>
                    <a:cubicBezTo>
                      <a:pt x="19039" y="17824"/>
                      <a:pt x="18467" y="18729"/>
                      <a:pt x="17824" y="19598"/>
                    </a:cubicBezTo>
                    <a:cubicBezTo>
                      <a:pt x="17479" y="20074"/>
                      <a:pt x="17110" y="20538"/>
                      <a:pt x="16741" y="21003"/>
                    </a:cubicBezTo>
                    <a:cubicBezTo>
                      <a:pt x="16515" y="21027"/>
                      <a:pt x="16312" y="21134"/>
                      <a:pt x="16134" y="21265"/>
                    </a:cubicBezTo>
                    <a:cubicBezTo>
                      <a:pt x="16229" y="21086"/>
                      <a:pt x="16336" y="20908"/>
                      <a:pt x="16336" y="20705"/>
                    </a:cubicBezTo>
                    <a:cubicBezTo>
                      <a:pt x="16336" y="20503"/>
                      <a:pt x="16217" y="20277"/>
                      <a:pt x="16015" y="20253"/>
                    </a:cubicBezTo>
                    <a:lnTo>
                      <a:pt x="15967" y="20253"/>
                    </a:lnTo>
                    <a:cubicBezTo>
                      <a:pt x="16169" y="19836"/>
                      <a:pt x="16360" y="19419"/>
                      <a:pt x="16538" y="18991"/>
                    </a:cubicBezTo>
                    <a:cubicBezTo>
                      <a:pt x="16991" y="17919"/>
                      <a:pt x="17372" y="16824"/>
                      <a:pt x="17610" y="15669"/>
                    </a:cubicBezTo>
                    <a:lnTo>
                      <a:pt x="17610" y="15669"/>
                    </a:lnTo>
                    <a:cubicBezTo>
                      <a:pt x="17098" y="16728"/>
                      <a:pt x="16658" y="17788"/>
                      <a:pt x="16205" y="18848"/>
                    </a:cubicBezTo>
                    <a:cubicBezTo>
                      <a:pt x="15955" y="19467"/>
                      <a:pt x="15693" y="20074"/>
                      <a:pt x="15455" y="20693"/>
                    </a:cubicBezTo>
                    <a:cubicBezTo>
                      <a:pt x="15455" y="20562"/>
                      <a:pt x="15455" y="20431"/>
                      <a:pt x="15407" y="20312"/>
                    </a:cubicBezTo>
                    <a:cubicBezTo>
                      <a:pt x="15360" y="20146"/>
                      <a:pt x="15241" y="20003"/>
                      <a:pt x="15062" y="19967"/>
                    </a:cubicBezTo>
                    <a:cubicBezTo>
                      <a:pt x="15041" y="19963"/>
                      <a:pt x="15020" y="19961"/>
                      <a:pt x="14999" y="19961"/>
                    </a:cubicBezTo>
                    <a:cubicBezTo>
                      <a:pt x="14819" y="19961"/>
                      <a:pt x="14647" y="20094"/>
                      <a:pt x="14562" y="20265"/>
                    </a:cubicBezTo>
                    <a:cubicBezTo>
                      <a:pt x="14467" y="20455"/>
                      <a:pt x="14467" y="20669"/>
                      <a:pt x="14467" y="20884"/>
                    </a:cubicBezTo>
                    <a:cubicBezTo>
                      <a:pt x="14455" y="20884"/>
                      <a:pt x="14455" y="20872"/>
                      <a:pt x="14443" y="20872"/>
                    </a:cubicBezTo>
                    <a:cubicBezTo>
                      <a:pt x="14479" y="19991"/>
                      <a:pt x="14538" y="19122"/>
                      <a:pt x="14633" y="18264"/>
                    </a:cubicBezTo>
                    <a:cubicBezTo>
                      <a:pt x="14764" y="17145"/>
                      <a:pt x="14967" y="16038"/>
                      <a:pt x="15193" y="14919"/>
                    </a:cubicBezTo>
                    <a:lnTo>
                      <a:pt x="15193" y="14919"/>
                    </a:lnTo>
                    <a:cubicBezTo>
                      <a:pt x="14693" y="15943"/>
                      <a:pt x="14407" y="17074"/>
                      <a:pt x="14276" y="18205"/>
                    </a:cubicBezTo>
                    <a:cubicBezTo>
                      <a:pt x="14181" y="19050"/>
                      <a:pt x="14169" y="19896"/>
                      <a:pt x="14264" y="20741"/>
                    </a:cubicBezTo>
                    <a:cubicBezTo>
                      <a:pt x="14217" y="20693"/>
                      <a:pt x="14181" y="20622"/>
                      <a:pt x="14133" y="20562"/>
                    </a:cubicBezTo>
                    <a:cubicBezTo>
                      <a:pt x="14054" y="20437"/>
                      <a:pt x="13930" y="20312"/>
                      <a:pt x="13784" y="20312"/>
                    </a:cubicBezTo>
                    <a:cubicBezTo>
                      <a:pt x="13777" y="20312"/>
                      <a:pt x="13771" y="20312"/>
                      <a:pt x="13764" y="20312"/>
                    </a:cubicBezTo>
                    <a:cubicBezTo>
                      <a:pt x="13645" y="20324"/>
                      <a:pt x="13550" y="20419"/>
                      <a:pt x="13514" y="20527"/>
                    </a:cubicBezTo>
                    <a:cubicBezTo>
                      <a:pt x="13181" y="19717"/>
                      <a:pt x="12895" y="18895"/>
                      <a:pt x="12705" y="18062"/>
                    </a:cubicBezTo>
                    <a:cubicBezTo>
                      <a:pt x="12419" y="16907"/>
                      <a:pt x="12288" y="15728"/>
                      <a:pt x="12264" y="14526"/>
                    </a:cubicBezTo>
                    <a:lnTo>
                      <a:pt x="12264" y="14526"/>
                    </a:lnTo>
                    <a:cubicBezTo>
                      <a:pt x="12002" y="15693"/>
                      <a:pt x="12074" y="16931"/>
                      <a:pt x="12347" y="18122"/>
                    </a:cubicBezTo>
                    <a:cubicBezTo>
                      <a:pt x="12574" y="19038"/>
                      <a:pt x="12931" y="19931"/>
                      <a:pt x="13431" y="20753"/>
                    </a:cubicBezTo>
                    <a:cubicBezTo>
                      <a:pt x="13455" y="20765"/>
                      <a:pt x="13479" y="20789"/>
                      <a:pt x="13502" y="20812"/>
                    </a:cubicBezTo>
                    <a:cubicBezTo>
                      <a:pt x="13514" y="20836"/>
                      <a:pt x="13514" y="20860"/>
                      <a:pt x="13526" y="20884"/>
                    </a:cubicBezTo>
                    <a:cubicBezTo>
                      <a:pt x="13598" y="21122"/>
                      <a:pt x="13740" y="21348"/>
                      <a:pt x="13943" y="21503"/>
                    </a:cubicBezTo>
                    <a:cubicBezTo>
                      <a:pt x="14169" y="21741"/>
                      <a:pt x="14431" y="21943"/>
                      <a:pt x="14705" y="22122"/>
                    </a:cubicBezTo>
                    <a:cubicBezTo>
                      <a:pt x="12693" y="25837"/>
                      <a:pt x="10073" y="29421"/>
                      <a:pt x="9073" y="33516"/>
                    </a:cubicBezTo>
                    <a:cubicBezTo>
                      <a:pt x="8907" y="31659"/>
                      <a:pt x="8609" y="29813"/>
                      <a:pt x="8168" y="28004"/>
                    </a:cubicBezTo>
                    <a:cubicBezTo>
                      <a:pt x="7394" y="24729"/>
                      <a:pt x="6073" y="21670"/>
                      <a:pt x="4632" y="18645"/>
                    </a:cubicBezTo>
                    <a:cubicBezTo>
                      <a:pt x="3203" y="15633"/>
                      <a:pt x="1763" y="12573"/>
                      <a:pt x="1298" y="9251"/>
                    </a:cubicBezTo>
                    <a:cubicBezTo>
                      <a:pt x="1346" y="9239"/>
                      <a:pt x="1382" y="9228"/>
                      <a:pt x="1418" y="9228"/>
                    </a:cubicBezTo>
                    <a:lnTo>
                      <a:pt x="1167" y="7870"/>
                    </a:lnTo>
                    <a:cubicBezTo>
                      <a:pt x="1013" y="7001"/>
                      <a:pt x="870" y="6144"/>
                      <a:pt x="751" y="5263"/>
                    </a:cubicBezTo>
                    <a:cubicBezTo>
                      <a:pt x="632" y="4394"/>
                      <a:pt x="525" y="3524"/>
                      <a:pt x="441" y="2643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150;p33">
                <a:extLst>
                  <a:ext uri="{FF2B5EF4-FFF2-40B4-BE49-F238E27FC236}">
                    <a16:creationId xmlns:a16="http://schemas.microsoft.com/office/drawing/2014/main" id="{0E085DAA-9042-4BF5-B0A5-67DD31CD552F}"/>
                  </a:ext>
                </a:extLst>
              </p:cNvPr>
              <p:cNvSpPr/>
              <p:nvPr/>
            </p:nvSpPr>
            <p:spPr>
              <a:xfrm>
                <a:off x="742950" y="-625050"/>
                <a:ext cx="363925" cy="442950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17718" extrusionOk="0">
                    <a:moveTo>
                      <a:pt x="500" y="0"/>
                    </a:moveTo>
                    <a:cubicBezTo>
                      <a:pt x="463" y="0"/>
                      <a:pt x="427" y="12"/>
                      <a:pt x="405" y="40"/>
                    </a:cubicBezTo>
                    <a:cubicBezTo>
                      <a:pt x="0" y="564"/>
                      <a:pt x="24" y="1124"/>
                      <a:pt x="179" y="1743"/>
                    </a:cubicBezTo>
                    <a:cubicBezTo>
                      <a:pt x="452" y="2791"/>
                      <a:pt x="1036" y="3815"/>
                      <a:pt x="1464" y="4815"/>
                    </a:cubicBezTo>
                    <a:cubicBezTo>
                      <a:pt x="2393" y="7005"/>
                      <a:pt x="3310" y="9220"/>
                      <a:pt x="4286" y="11399"/>
                    </a:cubicBezTo>
                    <a:cubicBezTo>
                      <a:pt x="5108" y="13244"/>
                      <a:pt x="6239" y="14649"/>
                      <a:pt x="8025" y="15614"/>
                    </a:cubicBezTo>
                    <a:cubicBezTo>
                      <a:pt x="9989" y="16661"/>
                      <a:pt x="12240" y="17007"/>
                      <a:pt x="14335" y="17709"/>
                    </a:cubicBezTo>
                    <a:cubicBezTo>
                      <a:pt x="14352" y="17715"/>
                      <a:pt x="14368" y="17718"/>
                      <a:pt x="14383" y="17718"/>
                    </a:cubicBezTo>
                    <a:cubicBezTo>
                      <a:pt x="14514" y="17718"/>
                      <a:pt x="14556" y="17501"/>
                      <a:pt x="14407" y="17447"/>
                    </a:cubicBezTo>
                    <a:cubicBezTo>
                      <a:pt x="14371" y="17435"/>
                      <a:pt x="14335" y="17423"/>
                      <a:pt x="14299" y="17412"/>
                    </a:cubicBezTo>
                    <a:lnTo>
                      <a:pt x="14216" y="17245"/>
                    </a:lnTo>
                    <a:cubicBezTo>
                      <a:pt x="14288" y="17209"/>
                      <a:pt x="14335" y="17138"/>
                      <a:pt x="14288" y="17054"/>
                    </a:cubicBezTo>
                    <a:cubicBezTo>
                      <a:pt x="10204" y="11018"/>
                      <a:pt x="5632" y="5327"/>
                      <a:pt x="607" y="40"/>
                    </a:cubicBezTo>
                    <a:cubicBezTo>
                      <a:pt x="582" y="15"/>
                      <a:pt x="540" y="0"/>
                      <a:pt x="500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151;p33">
                <a:extLst>
                  <a:ext uri="{FF2B5EF4-FFF2-40B4-BE49-F238E27FC236}">
                    <a16:creationId xmlns:a16="http://schemas.microsoft.com/office/drawing/2014/main" id="{106BD3D3-967E-4494-A84E-45FB29DEA7C2}"/>
                  </a:ext>
                </a:extLst>
              </p:cNvPr>
              <p:cNvSpPr/>
              <p:nvPr/>
            </p:nvSpPr>
            <p:spPr>
              <a:xfrm>
                <a:off x="1101150" y="-399700"/>
                <a:ext cx="345775" cy="375050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15002" extrusionOk="0">
                    <a:moveTo>
                      <a:pt x="13103" y="0"/>
                    </a:moveTo>
                    <a:cubicBezTo>
                      <a:pt x="13053" y="0"/>
                      <a:pt x="13001" y="24"/>
                      <a:pt x="12973" y="63"/>
                    </a:cubicBezTo>
                    <a:cubicBezTo>
                      <a:pt x="9365" y="5147"/>
                      <a:pt x="1424" y="7195"/>
                      <a:pt x="317" y="14017"/>
                    </a:cubicBezTo>
                    <a:cubicBezTo>
                      <a:pt x="305" y="14089"/>
                      <a:pt x="352" y="14148"/>
                      <a:pt x="412" y="14172"/>
                    </a:cubicBezTo>
                    <a:lnTo>
                      <a:pt x="329" y="14434"/>
                    </a:lnTo>
                    <a:cubicBezTo>
                      <a:pt x="233" y="14553"/>
                      <a:pt x="150" y="14672"/>
                      <a:pt x="67" y="14803"/>
                    </a:cubicBezTo>
                    <a:cubicBezTo>
                      <a:pt x="1" y="14902"/>
                      <a:pt x="95" y="15001"/>
                      <a:pt x="190" y="15001"/>
                    </a:cubicBezTo>
                    <a:cubicBezTo>
                      <a:pt x="233" y="15001"/>
                      <a:pt x="276" y="14982"/>
                      <a:pt x="305" y="14934"/>
                    </a:cubicBezTo>
                    <a:cubicBezTo>
                      <a:pt x="1460" y="13065"/>
                      <a:pt x="3889" y="12886"/>
                      <a:pt x="5758" y="12148"/>
                    </a:cubicBezTo>
                    <a:cubicBezTo>
                      <a:pt x="7329" y="11529"/>
                      <a:pt x="8770" y="10600"/>
                      <a:pt x="9996" y="9457"/>
                    </a:cubicBezTo>
                    <a:cubicBezTo>
                      <a:pt x="12533" y="7088"/>
                      <a:pt x="13830" y="3528"/>
                      <a:pt x="13223" y="99"/>
                    </a:cubicBezTo>
                    <a:cubicBezTo>
                      <a:pt x="13210" y="30"/>
                      <a:pt x="13158" y="0"/>
                      <a:pt x="13103" y="0"/>
                    </a:cubicBezTo>
                    <a:close/>
                  </a:path>
                </a:pathLst>
              </a:custGeom>
              <a:solidFill>
                <a:srgbClr val="36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152;p33">
                <a:extLst>
                  <a:ext uri="{FF2B5EF4-FFF2-40B4-BE49-F238E27FC236}">
                    <a16:creationId xmlns:a16="http://schemas.microsoft.com/office/drawing/2014/main" id="{B32CC6E5-4988-4C65-A567-0EE1132E1388}"/>
                  </a:ext>
                </a:extLst>
              </p:cNvPr>
              <p:cNvSpPr/>
              <p:nvPr/>
            </p:nvSpPr>
            <p:spPr>
              <a:xfrm>
                <a:off x="1131775" y="-357050"/>
                <a:ext cx="279425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022" extrusionOk="0">
                    <a:moveTo>
                      <a:pt x="11013" y="1"/>
                    </a:moveTo>
                    <a:cubicBezTo>
                      <a:pt x="10958" y="1"/>
                      <a:pt x="10903" y="29"/>
                      <a:pt x="10879" y="95"/>
                    </a:cubicBezTo>
                    <a:cubicBezTo>
                      <a:pt x="9248" y="5239"/>
                      <a:pt x="3509" y="7108"/>
                      <a:pt x="92" y="10787"/>
                    </a:cubicBezTo>
                    <a:cubicBezTo>
                      <a:pt x="1" y="10887"/>
                      <a:pt x="90" y="11022"/>
                      <a:pt x="191" y="11022"/>
                    </a:cubicBezTo>
                    <a:cubicBezTo>
                      <a:pt x="222" y="11022"/>
                      <a:pt x="254" y="11009"/>
                      <a:pt x="282" y="10978"/>
                    </a:cubicBezTo>
                    <a:cubicBezTo>
                      <a:pt x="3735" y="7263"/>
                      <a:pt x="9498" y="5370"/>
                      <a:pt x="11141" y="167"/>
                    </a:cubicBezTo>
                    <a:cubicBezTo>
                      <a:pt x="11177" y="66"/>
                      <a:pt x="11096" y="1"/>
                      <a:pt x="11013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153;p33">
                <a:extLst>
                  <a:ext uri="{FF2B5EF4-FFF2-40B4-BE49-F238E27FC236}">
                    <a16:creationId xmlns:a16="http://schemas.microsoft.com/office/drawing/2014/main" id="{BCD63ECD-A1C7-4740-A39B-EE0569DC91C1}"/>
                  </a:ext>
                </a:extLst>
              </p:cNvPr>
              <p:cNvSpPr/>
              <p:nvPr/>
            </p:nvSpPr>
            <p:spPr>
              <a:xfrm>
                <a:off x="777600" y="-559350"/>
                <a:ext cx="300925" cy="347275"/>
              </a:xfrm>
              <a:custGeom>
                <a:avLst/>
                <a:gdLst/>
                <a:ahLst/>
                <a:cxnLst/>
                <a:rect l="l" t="t" r="r" b="b"/>
                <a:pathLst>
                  <a:path w="12037" h="13891" extrusionOk="0">
                    <a:moveTo>
                      <a:pt x="218" y="0"/>
                    </a:moveTo>
                    <a:cubicBezTo>
                      <a:pt x="105" y="0"/>
                      <a:pt x="1" y="137"/>
                      <a:pt x="114" y="222"/>
                    </a:cubicBezTo>
                    <a:cubicBezTo>
                      <a:pt x="2519" y="2199"/>
                      <a:pt x="3412" y="5282"/>
                      <a:pt x="4781" y="7961"/>
                    </a:cubicBezTo>
                    <a:cubicBezTo>
                      <a:pt x="5472" y="9307"/>
                      <a:pt x="6329" y="10545"/>
                      <a:pt x="7484" y="11521"/>
                    </a:cubicBezTo>
                    <a:cubicBezTo>
                      <a:pt x="8734" y="12593"/>
                      <a:pt x="10294" y="13271"/>
                      <a:pt x="11818" y="13879"/>
                    </a:cubicBezTo>
                    <a:cubicBezTo>
                      <a:pt x="11838" y="13887"/>
                      <a:pt x="11856" y="13891"/>
                      <a:pt x="11873" y="13891"/>
                    </a:cubicBezTo>
                    <a:cubicBezTo>
                      <a:pt x="11998" y="13891"/>
                      <a:pt x="12036" y="13680"/>
                      <a:pt x="11889" y="13617"/>
                    </a:cubicBezTo>
                    <a:cubicBezTo>
                      <a:pt x="10246" y="12962"/>
                      <a:pt x="8639" y="12212"/>
                      <a:pt x="7306" y="11009"/>
                    </a:cubicBezTo>
                    <a:cubicBezTo>
                      <a:pt x="6174" y="9985"/>
                      <a:pt x="5401" y="8616"/>
                      <a:pt x="4734" y="7259"/>
                    </a:cubicBezTo>
                    <a:cubicBezTo>
                      <a:pt x="3484" y="4711"/>
                      <a:pt x="2567" y="1889"/>
                      <a:pt x="305" y="32"/>
                    </a:cubicBezTo>
                    <a:cubicBezTo>
                      <a:pt x="278" y="9"/>
                      <a:pt x="247" y="0"/>
                      <a:pt x="218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154;p33">
              <a:extLst>
                <a:ext uri="{FF2B5EF4-FFF2-40B4-BE49-F238E27FC236}">
                  <a16:creationId xmlns:a16="http://schemas.microsoft.com/office/drawing/2014/main" id="{F9D80E50-E8B7-4654-A7BD-3A3B26AB1ECC}"/>
                </a:ext>
              </a:extLst>
            </p:cNvPr>
            <p:cNvSpPr/>
            <p:nvPr/>
          </p:nvSpPr>
          <p:spPr>
            <a:xfrm>
              <a:off x="3142025" y="1616850"/>
              <a:ext cx="91700" cy="92000"/>
            </a:xfrm>
            <a:custGeom>
              <a:avLst/>
              <a:gdLst/>
              <a:ahLst/>
              <a:cxnLst/>
              <a:rect l="l" t="t" r="r" b="b"/>
              <a:pathLst>
                <a:path w="3668" h="3680" extrusionOk="0">
                  <a:moveTo>
                    <a:pt x="1834" y="1"/>
                  </a:moveTo>
                  <a:cubicBezTo>
                    <a:pt x="822" y="1"/>
                    <a:pt x="0" y="822"/>
                    <a:pt x="0" y="1834"/>
                  </a:cubicBezTo>
                  <a:cubicBezTo>
                    <a:pt x="0" y="2847"/>
                    <a:pt x="822" y="3680"/>
                    <a:pt x="1834" y="3680"/>
                  </a:cubicBezTo>
                  <a:cubicBezTo>
                    <a:pt x="2846" y="3680"/>
                    <a:pt x="3667" y="2847"/>
                    <a:pt x="3667" y="1834"/>
                  </a:cubicBezTo>
                  <a:cubicBezTo>
                    <a:pt x="3667" y="822"/>
                    <a:pt x="2846" y="1"/>
                    <a:pt x="18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55;p33">
              <a:extLst>
                <a:ext uri="{FF2B5EF4-FFF2-40B4-BE49-F238E27FC236}">
                  <a16:creationId xmlns:a16="http://schemas.microsoft.com/office/drawing/2014/main" id="{9FAE27FC-BE59-49F8-8672-A40207A95877}"/>
                </a:ext>
              </a:extLst>
            </p:cNvPr>
            <p:cNvSpPr/>
            <p:nvPr/>
          </p:nvSpPr>
          <p:spPr>
            <a:xfrm>
              <a:off x="2289625" y="2030750"/>
              <a:ext cx="55075" cy="55100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0"/>
                  </a:moveTo>
                  <a:cubicBezTo>
                    <a:pt x="489" y="0"/>
                    <a:pt x="0" y="489"/>
                    <a:pt x="0" y="1096"/>
                  </a:cubicBezTo>
                  <a:cubicBezTo>
                    <a:pt x="0" y="1703"/>
                    <a:pt x="489" y="2203"/>
                    <a:pt x="1096" y="2203"/>
                  </a:cubicBezTo>
                  <a:cubicBezTo>
                    <a:pt x="1715" y="2203"/>
                    <a:pt x="2203" y="1703"/>
                    <a:pt x="2203" y="1096"/>
                  </a:cubicBezTo>
                  <a:cubicBezTo>
                    <a:pt x="2203" y="489"/>
                    <a:pt x="1715" y="0"/>
                    <a:pt x="10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56;p33">
              <a:extLst>
                <a:ext uri="{FF2B5EF4-FFF2-40B4-BE49-F238E27FC236}">
                  <a16:creationId xmlns:a16="http://schemas.microsoft.com/office/drawing/2014/main" id="{21DEB741-1F6E-4580-94B3-75163EF520AD}"/>
                </a:ext>
              </a:extLst>
            </p:cNvPr>
            <p:cNvSpPr/>
            <p:nvPr/>
          </p:nvSpPr>
          <p:spPr>
            <a:xfrm>
              <a:off x="3295250" y="2370275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48" y="0"/>
                  </a:moveTo>
                  <a:cubicBezTo>
                    <a:pt x="238" y="0"/>
                    <a:pt x="0" y="238"/>
                    <a:pt x="0" y="548"/>
                  </a:cubicBezTo>
                  <a:cubicBezTo>
                    <a:pt x="0" y="857"/>
                    <a:pt x="238" y="1096"/>
                    <a:pt x="548" y="1096"/>
                  </a:cubicBezTo>
                  <a:cubicBezTo>
                    <a:pt x="857" y="1096"/>
                    <a:pt x="1096" y="857"/>
                    <a:pt x="1096" y="548"/>
                  </a:cubicBezTo>
                  <a:cubicBezTo>
                    <a:pt x="1096" y="238"/>
                    <a:pt x="857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43F518-29C1-4E72-8216-F062C0065F3A}"/>
              </a:ext>
            </a:extLst>
          </p:cNvPr>
          <p:cNvSpPr txBox="1"/>
          <p:nvPr/>
        </p:nvSpPr>
        <p:spPr>
          <a:xfrm>
            <a:off x="306622" y="1838235"/>
            <a:ext cx="494792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Ví dụ: Dao động của ván nhảy cầu sau khi ngừng tác dụng lực  </a:t>
            </a:r>
          </a:p>
        </p:txBody>
      </p:sp>
    </p:spTree>
    <p:extLst>
      <p:ext uri="{BB962C8B-B14F-4D97-AF65-F5344CB8AC3E}">
        <p14:creationId xmlns:p14="http://schemas.microsoft.com/office/powerpoint/2010/main" val="37729189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D28778-66EF-4CDE-B59C-2632D2BBB90F}"/>
              </a:ext>
            </a:extLst>
          </p:cNvPr>
          <p:cNvSpPr txBox="1"/>
          <p:nvPr/>
        </p:nvSpPr>
        <p:spPr>
          <a:xfrm>
            <a:off x="270933" y="88353"/>
            <a:ext cx="45720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I. Dao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endParaRPr lang="en-US" sz="2400" dirty="0">
              <a:solidFill>
                <a:schemeClr val="accent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BE652-7348-4CB1-BBF7-44AA078E3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0416" y="2061754"/>
            <a:ext cx="3715467" cy="231874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582D9A-1019-4000-A8F2-D5CAEDDA79C6}"/>
              </a:ext>
            </a:extLst>
          </p:cNvPr>
          <p:cNvSpPr txBox="1"/>
          <p:nvPr/>
        </p:nvSpPr>
        <p:spPr>
          <a:xfrm>
            <a:off x="270933" y="747188"/>
            <a:ext cx="683779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latin typeface="+mn-lt"/>
              </a:rPr>
              <a:t>Trong trường hợp lực cản nhỏ, biên độ của dao động giảm dần theo quy luật như đồ thị Hình 4.2.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F848E-EC15-4465-A50E-0B392E051826}"/>
              </a:ext>
            </a:extLst>
          </p:cNvPr>
          <p:cNvSpPr txBox="1"/>
          <p:nvPr/>
        </p:nvSpPr>
        <p:spPr>
          <a:xfrm>
            <a:off x="270933" y="1809580"/>
            <a:ext cx="4352686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Kí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</a:t>
            </a:r>
            <a:r>
              <a:rPr kumimoji="0" lang="en-US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chu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Sau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chu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giảm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2873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Minimalist Thesis Defense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CBF1D9"/>
      </a:accent1>
      <a:accent2>
        <a:srgbClr val="214958"/>
      </a:accent2>
      <a:accent3>
        <a:srgbClr val="E7FFEF"/>
      </a:accent3>
      <a:accent4>
        <a:srgbClr val="FFFFFF"/>
      </a:accent4>
      <a:accent5>
        <a:srgbClr val="CBF1D9"/>
      </a:accent5>
      <a:accent6>
        <a:srgbClr val="214958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2653</Words>
  <Application>Microsoft Office PowerPoint</Application>
  <PresentationFormat>On-screen Show (16:9)</PresentationFormat>
  <Paragraphs>161</Paragraphs>
  <Slides>49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Bebas Neue</vt:lpstr>
      <vt:lpstr>Paytone One</vt:lpstr>
      <vt:lpstr>Cambria Math</vt:lpstr>
      <vt:lpstr>arial</vt:lpstr>
      <vt:lpstr>Times New Roman</vt:lpstr>
      <vt:lpstr>Questrial</vt:lpstr>
      <vt:lpstr>arial</vt:lpstr>
      <vt:lpstr>Minimalist Thesis Defense by Slidesgo</vt:lpstr>
      <vt:lpstr>PowerPoint Presentation</vt:lpstr>
      <vt:lpstr>PowerPoint Presentation</vt:lpstr>
      <vt:lpstr>PowerPoint Presentation</vt:lpstr>
      <vt:lpstr>PowerPoint Presentation</vt:lpstr>
      <vt:lpstr>I.</vt:lpstr>
      <vt:lpstr>DAO ĐỘNG TẮT DẦN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 (SGK – tr29) Lấy ví dụ về dao động tắt dần trong thực tế. </vt:lpstr>
      <vt:lpstr>PowerPoint Presentation</vt:lpstr>
      <vt:lpstr>PowerPoint Presentation</vt:lpstr>
      <vt:lpstr>PowerPoint Presentation</vt:lpstr>
      <vt:lpstr>PowerPoint Presentation</vt:lpstr>
      <vt:lpstr>Câu hỏi 3 (SGK – tr30) Lấy ví dụ các hệ dao động cưỡng bức trong thực tế.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DOANTHO COMPUTER</cp:lastModifiedBy>
  <cp:revision>8</cp:revision>
  <dcterms:modified xsi:type="dcterms:W3CDTF">2024-11-01T10:53:04Z</dcterms:modified>
</cp:coreProperties>
</file>