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2" r:id="rId2"/>
  </p:sldMasterIdLst>
  <p:notesMasterIdLst>
    <p:notesMasterId r:id="rId40"/>
  </p:notesMasterIdLst>
  <p:sldIdLst>
    <p:sldId id="256" r:id="rId3"/>
    <p:sldId id="261" r:id="rId4"/>
    <p:sldId id="259" r:id="rId5"/>
    <p:sldId id="257" r:id="rId6"/>
    <p:sldId id="258" r:id="rId7"/>
    <p:sldId id="288" r:id="rId8"/>
    <p:sldId id="289" r:id="rId9"/>
    <p:sldId id="265" r:id="rId10"/>
    <p:sldId id="264" r:id="rId11"/>
    <p:sldId id="266" r:id="rId12"/>
    <p:sldId id="290" r:id="rId13"/>
    <p:sldId id="269" r:id="rId14"/>
    <p:sldId id="268" r:id="rId15"/>
    <p:sldId id="291" r:id="rId16"/>
    <p:sldId id="292" r:id="rId17"/>
    <p:sldId id="293" r:id="rId18"/>
    <p:sldId id="26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Lst>
  <p:sldSz cx="9144000" cy="5143500" type="screen16x9"/>
  <p:notesSz cx="6858000" cy="9144000"/>
  <p:embeddedFontLst>
    <p:embeddedFont>
      <p:font typeface="Albert Sans" panose="020B0604020202020204" charset="0"/>
      <p:regular r:id="rId41"/>
      <p:bold r:id="rId42"/>
      <p:italic r:id="rId43"/>
      <p:boldItalic r:id="rId44"/>
    </p:embeddedFont>
    <p:embeddedFont>
      <p:font typeface="Archivo" panose="020B0604020202020204" charset="0"/>
      <p:regular r:id="rId45"/>
      <p:bold r:id="rId46"/>
      <p:italic r:id="rId47"/>
      <p:boldItalic r:id="rId48"/>
    </p:embeddedFont>
    <p:embeddedFont>
      <p:font typeface="Archivo ExtraBold" panose="020B0604020202020204" charset="0"/>
      <p:bold r:id="rId49"/>
      <p:boldItalic r:id="rId50"/>
    </p:embeddedFont>
    <p:embeddedFont>
      <p:font typeface="Bebas Neue" panose="020B0606020202050201" pitchFamily="34" charset="0"/>
      <p:regular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Cambria Math" panose="02040503050406030204" pitchFamily="18" charset="0"/>
      <p:regular r:id="rId58"/>
    </p:embeddedFont>
    <p:embeddedFont>
      <p:font typeface="Nunito Light" pitchFamily="2" charset="0"/>
      <p:regular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9859D0-F4C1-47E4-9740-E23EC75199F2}">
  <a:tblStyle styleId="{419859D0-F4C1-47E4-9740-E23EC75199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51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5df9b6bd07_0_17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5df9b6bd07_0_17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df9b6bd0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5df9b6bd0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531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788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8931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08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5df9b6bd0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5df9b6bd0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945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df9b6bd0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5df9b6bd0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10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5df9b6bd07_0_17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5df9b6bd07_0_17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429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438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df9b6bd0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5df9b6bd0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501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5df9b6bd07_0_17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5df9b6bd07_0_17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5806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5df9b6bd07_0_17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5df9b6bd07_0_17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761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705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2277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197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df9b6bd0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5df9b6bd0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865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762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631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3c823060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3c823060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5df9b6bd0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5df9b6bd0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616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5df9b6bd0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5df9b6bd0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601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5df9b6bd07_0_17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5df9b6bd07_0_17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df9b6bd0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5df9b6bd0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66212" y="-489976"/>
            <a:ext cx="5954962" cy="6126263"/>
            <a:chOff x="-266212" y="-489976"/>
            <a:chExt cx="5954962" cy="6126263"/>
          </a:xfrm>
        </p:grpSpPr>
        <p:sp>
          <p:nvSpPr>
            <p:cNvPr id="10" name="Google Shape;10;p2"/>
            <p:cNvSpPr/>
            <p:nvPr/>
          </p:nvSpPr>
          <p:spPr>
            <a:xfrm>
              <a:off x="-266212" y="4603988"/>
              <a:ext cx="1032300" cy="10323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826550" y="-489976"/>
              <a:ext cx="862200" cy="840600"/>
            </a:xfrm>
            <a:prstGeom prst="star7">
              <a:avLst>
                <a:gd name="adj" fmla="val 20592"/>
                <a:gd name="hf" fmla="val 102572"/>
                <a:gd name="vf" fmla="val 10521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1003775" y="-1545587"/>
            <a:ext cx="9444700" cy="7574235"/>
            <a:chOff x="-1003775" y="-1545587"/>
            <a:chExt cx="9444700" cy="7574235"/>
          </a:xfrm>
        </p:grpSpPr>
        <p:sp>
          <p:nvSpPr>
            <p:cNvPr id="13" name="Google Shape;13;p2"/>
            <p:cNvSpPr/>
            <p:nvPr/>
          </p:nvSpPr>
          <p:spPr>
            <a:xfrm>
              <a:off x="-1003775" y="-1545587"/>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324125" y="3911848"/>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13225" y="1231975"/>
            <a:ext cx="4840500" cy="3017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3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grpSp>
        <p:nvGrpSpPr>
          <p:cNvPr id="99" name="Google Shape;99;p11"/>
          <p:cNvGrpSpPr/>
          <p:nvPr/>
        </p:nvGrpSpPr>
        <p:grpSpPr>
          <a:xfrm>
            <a:off x="3294375" y="-487188"/>
            <a:ext cx="4790087" cy="6194363"/>
            <a:chOff x="3294375" y="-487188"/>
            <a:chExt cx="4790087" cy="6194363"/>
          </a:xfrm>
        </p:grpSpPr>
        <p:sp>
          <p:nvSpPr>
            <p:cNvPr id="100" name="Google Shape;100;p11"/>
            <p:cNvSpPr/>
            <p:nvPr/>
          </p:nvSpPr>
          <p:spPr>
            <a:xfrm flipH="1">
              <a:off x="7052163" y="4674875"/>
              <a:ext cx="1032300" cy="10323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p:nvPr/>
          </p:nvSpPr>
          <p:spPr>
            <a:xfrm flipH="1">
              <a:off x="3294375" y="-487188"/>
              <a:ext cx="862200" cy="840600"/>
            </a:xfrm>
            <a:prstGeom prst="star7">
              <a:avLst>
                <a:gd name="adj" fmla="val 20592"/>
                <a:gd name="hf" fmla="val 102572"/>
                <a:gd name="vf" fmla="val 10521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1"/>
          <p:cNvGrpSpPr/>
          <p:nvPr/>
        </p:nvGrpSpPr>
        <p:grpSpPr>
          <a:xfrm flipH="1">
            <a:off x="161678" y="197147"/>
            <a:ext cx="762727" cy="849644"/>
            <a:chOff x="5471675" y="3911838"/>
            <a:chExt cx="898700" cy="1001113"/>
          </a:xfrm>
        </p:grpSpPr>
        <p:sp>
          <p:nvSpPr>
            <p:cNvPr id="103" name="Google Shape;103;p11"/>
            <p:cNvSpPr/>
            <p:nvPr/>
          </p:nvSpPr>
          <p:spPr>
            <a:xfrm>
              <a:off x="5471675" y="3911838"/>
              <a:ext cx="672600" cy="6726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1"/>
            <p:cNvSpPr/>
            <p:nvPr/>
          </p:nvSpPr>
          <p:spPr>
            <a:xfrm>
              <a:off x="6049375" y="4591950"/>
              <a:ext cx="321000" cy="3210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11"/>
          <p:cNvGrpSpPr/>
          <p:nvPr/>
        </p:nvGrpSpPr>
        <p:grpSpPr>
          <a:xfrm>
            <a:off x="-1260250" y="-797600"/>
            <a:ext cx="11039225" cy="7696750"/>
            <a:chOff x="-1260250" y="-797600"/>
            <a:chExt cx="11039225" cy="7696750"/>
          </a:xfrm>
        </p:grpSpPr>
        <p:sp>
          <p:nvSpPr>
            <p:cNvPr id="106" name="Google Shape;106;p11"/>
            <p:cNvSpPr/>
            <p:nvPr/>
          </p:nvSpPr>
          <p:spPr>
            <a:xfrm flipH="1">
              <a:off x="-1260250" y="4180850"/>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1"/>
            <p:cNvSpPr/>
            <p:nvPr/>
          </p:nvSpPr>
          <p:spPr>
            <a:xfrm rot="10800000" flipH="1">
              <a:off x="7662175" y="-797600"/>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09" name="Google Shape;109;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1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111"/>
        <p:cNvGrpSpPr/>
        <p:nvPr/>
      </p:nvGrpSpPr>
      <p:grpSpPr>
        <a:xfrm>
          <a:off x="0" y="0"/>
          <a:ext cx="0" cy="0"/>
          <a:chOff x="0" y="0"/>
          <a:chExt cx="0" cy="0"/>
        </a:xfrm>
      </p:grpSpPr>
      <p:grpSp>
        <p:nvGrpSpPr>
          <p:cNvPr id="112" name="Google Shape;112;p13"/>
          <p:cNvGrpSpPr/>
          <p:nvPr/>
        </p:nvGrpSpPr>
        <p:grpSpPr>
          <a:xfrm>
            <a:off x="-1192937" y="-988262"/>
            <a:ext cx="10937275" cy="7866075"/>
            <a:chOff x="-1192937" y="-988262"/>
            <a:chExt cx="10937275" cy="7866075"/>
          </a:xfrm>
        </p:grpSpPr>
        <p:sp>
          <p:nvSpPr>
            <p:cNvPr id="113" name="Google Shape;113;p13"/>
            <p:cNvSpPr/>
            <p:nvPr/>
          </p:nvSpPr>
          <p:spPr>
            <a:xfrm rot="10800000" flipH="1">
              <a:off x="7627538" y="-988262"/>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flipH="1">
              <a:off x="-1192937" y="4159513"/>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3"/>
          <p:cNvGrpSpPr/>
          <p:nvPr/>
        </p:nvGrpSpPr>
        <p:grpSpPr>
          <a:xfrm>
            <a:off x="-698075" y="-445026"/>
            <a:ext cx="3602938" cy="3236963"/>
            <a:chOff x="-698075" y="-445026"/>
            <a:chExt cx="3602938" cy="3236963"/>
          </a:xfrm>
        </p:grpSpPr>
        <p:sp>
          <p:nvSpPr>
            <p:cNvPr id="116" name="Google Shape;116;p13"/>
            <p:cNvSpPr/>
            <p:nvPr/>
          </p:nvSpPr>
          <p:spPr>
            <a:xfrm flipH="1">
              <a:off x="-698075" y="1759638"/>
              <a:ext cx="1032300" cy="10323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flipH="1">
              <a:off x="2042663" y="-445026"/>
              <a:ext cx="862200" cy="840600"/>
            </a:xfrm>
            <a:prstGeom prst="star7">
              <a:avLst>
                <a:gd name="adj" fmla="val 20592"/>
                <a:gd name="hf" fmla="val 102572"/>
                <a:gd name="vf" fmla="val 10521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2_1">
    <p:spTree>
      <p:nvGrpSpPr>
        <p:cNvPr id="1" name="Shape 119"/>
        <p:cNvGrpSpPr/>
        <p:nvPr/>
      </p:nvGrpSpPr>
      <p:grpSpPr>
        <a:xfrm>
          <a:off x="0" y="0"/>
          <a:ext cx="0" cy="0"/>
          <a:chOff x="0" y="0"/>
          <a:chExt cx="0" cy="0"/>
        </a:xfrm>
      </p:grpSpPr>
      <p:sp>
        <p:nvSpPr>
          <p:cNvPr id="120" name="Google Shape;120;p14"/>
          <p:cNvSpPr/>
          <p:nvPr/>
        </p:nvSpPr>
        <p:spPr>
          <a:xfrm>
            <a:off x="8049150" y="-960477"/>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4"/>
          <p:cNvGrpSpPr/>
          <p:nvPr/>
        </p:nvGrpSpPr>
        <p:grpSpPr>
          <a:xfrm>
            <a:off x="-445012" y="-418237"/>
            <a:ext cx="9398531" cy="5372277"/>
            <a:chOff x="-445012" y="-418237"/>
            <a:chExt cx="9398531" cy="5372277"/>
          </a:xfrm>
        </p:grpSpPr>
        <p:sp>
          <p:nvSpPr>
            <p:cNvPr id="122" name="Google Shape;122;p14"/>
            <p:cNvSpPr/>
            <p:nvPr/>
          </p:nvSpPr>
          <p:spPr>
            <a:xfrm>
              <a:off x="-445012" y="-418237"/>
              <a:ext cx="1032300" cy="10323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14"/>
            <p:cNvGrpSpPr/>
            <p:nvPr/>
          </p:nvGrpSpPr>
          <p:grpSpPr>
            <a:xfrm>
              <a:off x="7709373" y="4730239"/>
              <a:ext cx="1244146" cy="223800"/>
              <a:chOff x="584448" y="438864"/>
              <a:chExt cx="1244146" cy="223800"/>
            </a:xfrm>
          </p:grpSpPr>
          <p:sp>
            <p:nvSpPr>
              <p:cNvPr id="124" name="Google Shape;124;p14"/>
              <p:cNvSpPr/>
              <p:nvPr/>
            </p:nvSpPr>
            <p:spPr>
              <a:xfrm>
                <a:off x="1604793"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1264678"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924563"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584448"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8" name="Google Shape;128;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129"/>
        <p:cNvGrpSpPr/>
        <p:nvPr/>
      </p:nvGrpSpPr>
      <p:grpSpPr>
        <a:xfrm>
          <a:off x="0" y="0"/>
          <a:ext cx="0" cy="0"/>
          <a:chOff x="0" y="0"/>
          <a:chExt cx="0" cy="0"/>
        </a:xfrm>
      </p:grpSpPr>
      <p:grpSp>
        <p:nvGrpSpPr>
          <p:cNvPr id="130" name="Google Shape;130;p15"/>
          <p:cNvGrpSpPr/>
          <p:nvPr/>
        </p:nvGrpSpPr>
        <p:grpSpPr>
          <a:xfrm>
            <a:off x="-893700" y="-1545587"/>
            <a:ext cx="11604050" cy="7912910"/>
            <a:chOff x="-893700" y="-1545587"/>
            <a:chExt cx="11604050" cy="7912910"/>
          </a:xfrm>
        </p:grpSpPr>
        <p:sp>
          <p:nvSpPr>
            <p:cNvPr id="131" name="Google Shape;131;p15"/>
            <p:cNvSpPr/>
            <p:nvPr/>
          </p:nvSpPr>
          <p:spPr>
            <a:xfrm>
              <a:off x="-893700" y="4250523"/>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7992050" y="-1545587"/>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15"/>
          <p:cNvSpPr txBox="1">
            <a:spLocks noGrp="1"/>
          </p:cNvSpPr>
          <p:nvPr>
            <p:ph type="title" idx="2"/>
          </p:nvPr>
        </p:nvSpPr>
        <p:spPr>
          <a:xfrm>
            <a:off x="1769389" y="1516319"/>
            <a:ext cx="4464300" cy="788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5" name="Google Shape;135;p15"/>
          <p:cNvSpPr txBox="1">
            <a:spLocks noGrp="1"/>
          </p:cNvSpPr>
          <p:nvPr>
            <p:ph type="title" idx="3"/>
          </p:nvPr>
        </p:nvSpPr>
        <p:spPr>
          <a:xfrm>
            <a:off x="1769389" y="2601731"/>
            <a:ext cx="4464300" cy="788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6" name="Google Shape;136;p15"/>
          <p:cNvSpPr txBox="1">
            <a:spLocks noGrp="1"/>
          </p:cNvSpPr>
          <p:nvPr>
            <p:ph type="title" idx="4"/>
          </p:nvPr>
        </p:nvSpPr>
        <p:spPr>
          <a:xfrm>
            <a:off x="1769388" y="3687143"/>
            <a:ext cx="4464300" cy="788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7" name="Google Shape;137;p15"/>
          <p:cNvSpPr txBox="1">
            <a:spLocks noGrp="1"/>
          </p:cNvSpPr>
          <p:nvPr>
            <p:ph type="title" idx="5" hasCustomPrompt="1"/>
          </p:nvPr>
        </p:nvSpPr>
        <p:spPr>
          <a:xfrm>
            <a:off x="846150" y="1646519"/>
            <a:ext cx="734700" cy="5277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 name="Google Shape;138;p15"/>
          <p:cNvSpPr txBox="1">
            <a:spLocks noGrp="1"/>
          </p:cNvSpPr>
          <p:nvPr>
            <p:ph type="title" idx="6" hasCustomPrompt="1"/>
          </p:nvPr>
        </p:nvSpPr>
        <p:spPr>
          <a:xfrm>
            <a:off x="846150" y="2731931"/>
            <a:ext cx="734700" cy="5277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5"/>
          <p:cNvSpPr txBox="1">
            <a:spLocks noGrp="1"/>
          </p:cNvSpPr>
          <p:nvPr>
            <p:ph type="title" idx="7" hasCustomPrompt="1"/>
          </p:nvPr>
        </p:nvSpPr>
        <p:spPr>
          <a:xfrm>
            <a:off x="846150" y="3817343"/>
            <a:ext cx="734700" cy="5277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140" name="Google Shape;140;p15"/>
          <p:cNvGrpSpPr/>
          <p:nvPr/>
        </p:nvGrpSpPr>
        <p:grpSpPr>
          <a:xfrm>
            <a:off x="-445012" y="-418237"/>
            <a:ext cx="9076439" cy="6054187"/>
            <a:chOff x="-445012" y="-418237"/>
            <a:chExt cx="9076439" cy="6054187"/>
          </a:xfrm>
        </p:grpSpPr>
        <p:grpSp>
          <p:nvGrpSpPr>
            <p:cNvPr id="141" name="Google Shape;141;p15"/>
            <p:cNvGrpSpPr/>
            <p:nvPr/>
          </p:nvGrpSpPr>
          <p:grpSpPr>
            <a:xfrm rot="5400000">
              <a:off x="7897533" y="-194384"/>
              <a:ext cx="223721" cy="1244067"/>
              <a:chOff x="9900850" y="3281088"/>
              <a:chExt cx="475800" cy="2645825"/>
            </a:xfrm>
          </p:grpSpPr>
          <p:sp>
            <p:nvSpPr>
              <p:cNvPr id="142" name="Google Shape;142;p15"/>
              <p:cNvSpPr/>
              <p:nvPr/>
            </p:nvSpPr>
            <p:spPr>
              <a:xfrm>
                <a:off x="9900850" y="3281088"/>
                <a:ext cx="475800" cy="475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9900850" y="4004429"/>
                <a:ext cx="475800" cy="475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9900850" y="4727771"/>
                <a:ext cx="475800" cy="475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9900850" y="5451113"/>
                <a:ext cx="475800" cy="475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5"/>
            <p:cNvSpPr/>
            <p:nvPr/>
          </p:nvSpPr>
          <p:spPr>
            <a:xfrm>
              <a:off x="5165225" y="4795349"/>
              <a:ext cx="862200" cy="840600"/>
            </a:xfrm>
            <a:prstGeom prst="star7">
              <a:avLst>
                <a:gd name="adj" fmla="val 20592"/>
                <a:gd name="hf" fmla="val 102572"/>
                <a:gd name="vf" fmla="val 10521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a:off x="-445012" y="-418237"/>
              <a:ext cx="1032300" cy="10323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CUSTOM_1">
    <p:spTree>
      <p:nvGrpSpPr>
        <p:cNvPr id="1" name="Shape 161"/>
        <p:cNvGrpSpPr/>
        <p:nvPr/>
      </p:nvGrpSpPr>
      <p:grpSpPr>
        <a:xfrm>
          <a:off x="0" y="0"/>
          <a:ext cx="0" cy="0"/>
          <a:chOff x="0" y="0"/>
          <a:chExt cx="0" cy="0"/>
        </a:xfrm>
      </p:grpSpPr>
      <p:sp>
        <p:nvSpPr>
          <p:cNvPr id="162" name="Google Shape;162;p17"/>
          <p:cNvSpPr/>
          <p:nvPr/>
        </p:nvSpPr>
        <p:spPr>
          <a:xfrm rot="10800000" flipH="1">
            <a:off x="-511662" y="4282248"/>
            <a:ext cx="1032300" cy="10323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txBox="1">
            <a:spLocks noGrp="1"/>
          </p:cNvSpPr>
          <p:nvPr>
            <p:ph type="title"/>
          </p:nvPr>
        </p:nvSpPr>
        <p:spPr>
          <a:xfrm>
            <a:off x="720000" y="2163838"/>
            <a:ext cx="6900000" cy="1509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4" name="Google Shape;164;p17"/>
          <p:cNvSpPr txBox="1">
            <a:spLocks noGrp="1"/>
          </p:cNvSpPr>
          <p:nvPr>
            <p:ph type="subTitle" idx="1"/>
          </p:nvPr>
        </p:nvSpPr>
        <p:spPr>
          <a:xfrm>
            <a:off x="720000" y="3673150"/>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5" name="Google Shape;165;p17"/>
          <p:cNvSpPr txBox="1">
            <a:spLocks noGrp="1"/>
          </p:cNvSpPr>
          <p:nvPr>
            <p:ph type="title" idx="2" hasCustomPrompt="1"/>
          </p:nvPr>
        </p:nvSpPr>
        <p:spPr>
          <a:xfrm>
            <a:off x="900450" y="948025"/>
            <a:ext cx="1032300" cy="80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45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grpSp>
        <p:nvGrpSpPr>
          <p:cNvPr id="166" name="Google Shape;166;p17"/>
          <p:cNvGrpSpPr/>
          <p:nvPr/>
        </p:nvGrpSpPr>
        <p:grpSpPr>
          <a:xfrm>
            <a:off x="-893700" y="-1545587"/>
            <a:ext cx="11604050" cy="7912910"/>
            <a:chOff x="-893700" y="-1545587"/>
            <a:chExt cx="11604050" cy="7912910"/>
          </a:xfrm>
        </p:grpSpPr>
        <p:sp>
          <p:nvSpPr>
            <p:cNvPr id="167" name="Google Shape;167;p17"/>
            <p:cNvSpPr/>
            <p:nvPr/>
          </p:nvSpPr>
          <p:spPr>
            <a:xfrm rot="10800000" flipH="1">
              <a:off x="-893700" y="-1545587"/>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rot="10800000" flipH="1">
              <a:off x="7992050" y="3649023"/>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69"/>
        <p:cNvGrpSpPr/>
        <p:nvPr/>
      </p:nvGrpSpPr>
      <p:grpSpPr>
        <a:xfrm>
          <a:off x="0" y="0"/>
          <a:ext cx="0" cy="0"/>
          <a:chOff x="0" y="0"/>
          <a:chExt cx="0" cy="0"/>
        </a:xfrm>
      </p:grpSpPr>
      <p:grpSp>
        <p:nvGrpSpPr>
          <p:cNvPr id="170" name="Google Shape;170;p18"/>
          <p:cNvGrpSpPr/>
          <p:nvPr/>
        </p:nvGrpSpPr>
        <p:grpSpPr>
          <a:xfrm>
            <a:off x="-875437" y="-988262"/>
            <a:ext cx="10619775" cy="7961325"/>
            <a:chOff x="-875437" y="-988262"/>
            <a:chExt cx="10619775" cy="7961325"/>
          </a:xfrm>
        </p:grpSpPr>
        <p:sp>
          <p:nvSpPr>
            <p:cNvPr id="171" name="Google Shape;171;p18"/>
            <p:cNvSpPr/>
            <p:nvPr/>
          </p:nvSpPr>
          <p:spPr>
            <a:xfrm flipH="1">
              <a:off x="-875437" y="4254763"/>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rot="10800000" flipH="1">
              <a:off x="7627538" y="-988262"/>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18"/>
          <p:cNvGrpSpPr/>
          <p:nvPr/>
        </p:nvGrpSpPr>
        <p:grpSpPr>
          <a:xfrm>
            <a:off x="-549925" y="1759638"/>
            <a:ext cx="2597513" cy="3684974"/>
            <a:chOff x="-549925" y="1759638"/>
            <a:chExt cx="2597513" cy="3684974"/>
          </a:xfrm>
        </p:grpSpPr>
        <p:sp>
          <p:nvSpPr>
            <p:cNvPr id="174" name="Google Shape;174;p18"/>
            <p:cNvSpPr/>
            <p:nvPr/>
          </p:nvSpPr>
          <p:spPr>
            <a:xfrm flipH="1">
              <a:off x="-549925" y="1759638"/>
              <a:ext cx="1032300" cy="10323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flipH="1">
              <a:off x="1185388" y="4604012"/>
              <a:ext cx="862200" cy="840600"/>
            </a:xfrm>
            <a:prstGeom prst="star7">
              <a:avLst>
                <a:gd name="adj" fmla="val 20592"/>
                <a:gd name="hf" fmla="val 102572"/>
                <a:gd name="vf" fmla="val 10521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8"/>
          <p:cNvSpPr txBox="1">
            <a:spLocks noGrp="1"/>
          </p:cNvSpPr>
          <p:nvPr>
            <p:ph type="subTitle" idx="1"/>
          </p:nvPr>
        </p:nvSpPr>
        <p:spPr>
          <a:xfrm>
            <a:off x="2099250" y="2656200"/>
            <a:ext cx="4945500" cy="1222500"/>
          </a:xfrm>
          <a:prstGeom prst="rect">
            <a:avLst/>
          </a:prstGeom>
          <a:solidFill>
            <a:schemeClr val="dk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177" name="Google Shape;177;p18"/>
          <p:cNvSpPr txBox="1">
            <a:spLocks noGrp="1"/>
          </p:cNvSpPr>
          <p:nvPr>
            <p:ph type="title"/>
          </p:nvPr>
        </p:nvSpPr>
        <p:spPr>
          <a:xfrm>
            <a:off x="2099375" y="1264800"/>
            <a:ext cx="4945200" cy="1222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3">
    <p:spTree>
      <p:nvGrpSpPr>
        <p:cNvPr id="1" name="Shape 193"/>
        <p:cNvGrpSpPr/>
        <p:nvPr/>
      </p:nvGrpSpPr>
      <p:grpSpPr>
        <a:xfrm>
          <a:off x="0" y="0"/>
          <a:ext cx="0" cy="0"/>
          <a:chOff x="0" y="0"/>
          <a:chExt cx="0" cy="0"/>
        </a:xfrm>
      </p:grpSpPr>
      <p:grpSp>
        <p:nvGrpSpPr>
          <p:cNvPr id="194" name="Google Shape;194;p20"/>
          <p:cNvGrpSpPr/>
          <p:nvPr/>
        </p:nvGrpSpPr>
        <p:grpSpPr>
          <a:xfrm>
            <a:off x="-1173300" y="-1577312"/>
            <a:ext cx="8134213" cy="7944635"/>
            <a:chOff x="-1173300" y="-1577312"/>
            <a:chExt cx="8134213" cy="7944635"/>
          </a:xfrm>
        </p:grpSpPr>
        <p:sp>
          <p:nvSpPr>
            <p:cNvPr id="195" name="Google Shape;195;p20"/>
            <p:cNvSpPr/>
            <p:nvPr/>
          </p:nvSpPr>
          <p:spPr>
            <a:xfrm rot="10800000" flipH="1">
              <a:off x="4844113" y="-1577312"/>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0"/>
            <p:cNvSpPr/>
            <p:nvPr/>
          </p:nvSpPr>
          <p:spPr>
            <a:xfrm rot="10800000" flipH="1">
              <a:off x="-1173300" y="3649023"/>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20"/>
          <p:cNvGrpSpPr/>
          <p:nvPr/>
        </p:nvGrpSpPr>
        <p:grpSpPr>
          <a:xfrm>
            <a:off x="331858" y="4179184"/>
            <a:ext cx="762727" cy="849644"/>
            <a:chOff x="5471675" y="3911838"/>
            <a:chExt cx="898700" cy="1001113"/>
          </a:xfrm>
        </p:grpSpPr>
        <p:sp>
          <p:nvSpPr>
            <p:cNvPr id="198" name="Google Shape;198;p20"/>
            <p:cNvSpPr/>
            <p:nvPr/>
          </p:nvSpPr>
          <p:spPr>
            <a:xfrm>
              <a:off x="5471675" y="3911838"/>
              <a:ext cx="672600" cy="6726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0"/>
            <p:cNvSpPr/>
            <p:nvPr/>
          </p:nvSpPr>
          <p:spPr>
            <a:xfrm>
              <a:off x="6049375" y="4591950"/>
              <a:ext cx="321000" cy="3210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20"/>
          <p:cNvGrpSpPr/>
          <p:nvPr/>
        </p:nvGrpSpPr>
        <p:grpSpPr>
          <a:xfrm>
            <a:off x="5889950" y="-492812"/>
            <a:ext cx="3784388" cy="6020487"/>
            <a:chOff x="5889950" y="-492812"/>
            <a:chExt cx="3784388" cy="6020487"/>
          </a:xfrm>
        </p:grpSpPr>
        <p:sp>
          <p:nvSpPr>
            <p:cNvPr id="201" name="Google Shape;201;p20"/>
            <p:cNvSpPr/>
            <p:nvPr/>
          </p:nvSpPr>
          <p:spPr>
            <a:xfrm>
              <a:off x="8642038" y="-492812"/>
              <a:ext cx="1032300" cy="10323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p:nvPr/>
          </p:nvSpPr>
          <p:spPr>
            <a:xfrm>
              <a:off x="5889950" y="4687074"/>
              <a:ext cx="862200" cy="840600"/>
            </a:xfrm>
            <a:prstGeom prst="star7">
              <a:avLst>
                <a:gd name="adj" fmla="val 20592"/>
                <a:gd name="hf" fmla="val 102572"/>
                <a:gd name="vf" fmla="val 10521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CUSTOM_4">
    <p:spTree>
      <p:nvGrpSpPr>
        <p:cNvPr id="1" name="Shape 203"/>
        <p:cNvGrpSpPr/>
        <p:nvPr/>
      </p:nvGrpSpPr>
      <p:grpSpPr>
        <a:xfrm>
          <a:off x="0" y="0"/>
          <a:ext cx="0" cy="0"/>
          <a:chOff x="0" y="0"/>
          <a:chExt cx="0" cy="0"/>
        </a:xfrm>
      </p:grpSpPr>
      <p:grpSp>
        <p:nvGrpSpPr>
          <p:cNvPr id="204" name="Google Shape;204;p21"/>
          <p:cNvGrpSpPr/>
          <p:nvPr/>
        </p:nvGrpSpPr>
        <p:grpSpPr>
          <a:xfrm>
            <a:off x="-1192937" y="-988262"/>
            <a:ext cx="10937275" cy="7866075"/>
            <a:chOff x="-1192937" y="-988262"/>
            <a:chExt cx="10937275" cy="7866075"/>
          </a:xfrm>
        </p:grpSpPr>
        <p:sp>
          <p:nvSpPr>
            <p:cNvPr id="205" name="Google Shape;205;p21"/>
            <p:cNvSpPr/>
            <p:nvPr/>
          </p:nvSpPr>
          <p:spPr>
            <a:xfrm rot="10800000" flipH="1">
              <a:off x="7627538" y="-988262"/>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1"/>
            <p:cNvSpPr/>
            <p:nvPr/>
          </p:nvSpPr>
          <p:spPr>
            <a:xfrm flipH="1">
              <a:off x="-1192937" y="4159513"/>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21"/>
          <p:cNvGrpSpPr/>
          <p:nvPr/>
        </p:nvGrpSpPr>
        <p:grpSpPr>
          <a:xfrm>
            <a:off x="8049415" y="168084"/>
            <a:ext cx="762727" cy="849644"/>
            <a:chOff x="8049415" y="168084"/>
            <a:chExt cx="762727" cy="849644"/>
          </a:xfrm>
        </p:grpSpPr>
        <p:sp>
          <p:nvSpPr>
            <p:cNvPr id="208" name="Google Shape;208;p21"/>
            <p:cNvSpPr/>
            <p:nvPr/>
          </p:nvSpPr>
          <p:spPr>
            <a:xfrm flipH="1">
              <a:off x="8241306" y="168084"/>
              <a:ext cx="570836" cy="570836"/>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1"/>
            <p:cNvSpPr/>
            <p:nvPr/>
          </p:nvSpPr>
          <p:spPr>
            <a:xfrm flipH="1">
              <a:off x="8049415" y="745296"/>
              <a:ext cx="272433" cy="272433"/>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21"/>
          <p:cNvGrpSpPr/>
          <p:nvPr/>
        </p:nvGrpSpPr>
        <p:grpSpPr>
          <a:xfrm>
            <a:off x="-502875" y="-445026"/>
            <a:ext cx="9410986" cy="5430541"/>
            <a:chOff x="-502875" y="-445026"/>
            <a:chExt cx="9410986" cy="5430541"/>
          </a:xfrm>
        </p:grpSpPr>
        <p:sp>
          <p:nvSpPr>
            <p:cNvPr id="211" name="Google Shape;211;p21"/>
            <p:cNvSpPr/>
            <p:nvPr/>
          </p:nvSpPr>
          <p:spPr>
            <a:xfrm flipH="1">
              <a:off x="-502875" y="1759638"/>
              <a:ext cx="1032300" cy="10323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1"/>
            <p:cNvSpPr/>
            <p:nvPr/>
          </p:nvSpPr>
          <p:spPr>
            <a:xfrm flipH="1">
              <a:off x="2042663" y="-445026"/>
              <a:ext cx="862200" cy="840600"/>
            </a:xfrm>
            <a:prstGeom prst="star7">
              <a:avLst>
                <a:gd name="adj" fmla="val 20592"/>
                <a:gd name="hf" fmla="val 102572"/>
                <a:gd name="vf" fmla="val 10521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21"/>
            <p:cNvGrpSpPr/>
            <p:nvPr/>
          </p:nvGrpSpPr>
          <p:grpSpPr>
            <a:xfrm>
              <a:off x="8145350" y="4222481"/>
              <a:ext cx="762761" cy="763034"/>
              <a:chOff x="8145350" y="4222481"/>
              <a:chExt cx="762761" cy="763034"/>
            </a:xfrm>
          </p:grpSpPr>
          <p:sp>
            <p:nvSpPr>
              <p:cNvPr id="214" name="Google Shape;214;p21"/>
              <p:cNvSpPr/>
              <p:nvPr/>
            </p:nvSpPr>
            <p:spPr>
              <a:xfrm flipH="1">
                <a:off x="8145350" y="4603989"/>
                <a:ext cx="381790" cy="381526"/>
              </a:xfrm>
              <a:custGeom>
                <a:avLst/>
                <a:gdLst/>
                <a:ahLst/>
                <a:cxnLst/>
                <a:rect l="l" t="t" r="r" b="b"/>
                <a:pathLst>
                  <a:path w="43336" h="43306" extrusionOk="0">
                    <a:moveTo>
                      <a:pt x="1" y="1"/>
                    </a:moveTo>
                    <a:cubicBezTo>
                      <a:pt x="1" y="23931"/>
                      <a:pt x="19405" y="43305"/>
                      <a:pt x="43335" y="43305"/>
                    </a:cubicBezTo>
                    <a:cubicBezTo>
                      <a:pt x="43335" y="19405"/>
                      <a:pt x="2393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1"/>
              <p:cNvSpPr/>
              <p:nvPr/>
            </p:nvSpPr>
            <p:spPr>
              <a:xfrm flipH="1">
                <a:off x="8145350" y="4222481"/>
                <a:ext cx="381790" cy="381517"/>
              </a:xfrm>
              <a:custGeom>
                <a:avLst/>
                <a:gdLst/>
                <a:ahLst/>
                <a:cxnLst/>
                <a:rect l="l" t="t" r="r" b="b"/>
                <a:pathLst>
                  <a:path w="43336" h="43305" extrusionOk="0">
                    <a:moveTo>
                      <a:pt x="43335" y="1"/>
                    </a:moveTo>
                    <a:cubicBezTo>
                      <a:pt x="19405" y="1"/>
                      <a:pt x="1" y="19405"/>
                      <a:pt x="1" y="43305"/>
                    </a:cubicBezTo>
                    <a:cubicBezTo>
                      <a:pt x="23931" y="43305"/>
                      <a:pt x="43335" y="23931"/>
                      <a:pt x="43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1"/>
              <p:cNvSpPr/>
              <p:nvPr/>
            </p:nvSpPr>
            <p:spPr>
              <a:xfrm flipH="1">
                <a:off x="8526330" y="4603989"/>
                <a:ext cx="381781" cy="381526"/>
              </a:xfrm>
              <a:custGeom>
                <a:avLst/>
                <a:gdLst/>
                <a:ahLst/>
                <a:cxnLst/>
                <a:rect l="l" t="t" r="r" b="b"/>
                <a:pathLst>
                  <a:path w="43335" h="43306" extrusionOk="0">
                    <a:moveTo>
                      <a:pt x="43304" y="1"/>
                    </a:moveTo>
                    <a:cubicBezTo>
                      <a:pt x="43304" y="1"/>
                      <a:pt x="43304" y="1"/>
                      <a:pt x="43304" y="1"/>
                    </a:cubicBezTo>
                    <a:lnTo>
                      <a:pt x="43295" y="1"/>
                    </a:lnTo>
                    <a:cubicBezTo>
                      <a:pt x="43308" y="1"/>
                      <a:pt x="43321" y="1"/>
                      <a:pt x="43334" y="1"/>
                    </a:cubicBezTo>
                    <a:close/>
                    <a:moveTo>
                      <a:pt x="43295" y="1"/>
                    </a:moveTo>
                    <a:lnTo>
                      <a:pt x="43295" y="1"/>
                    </a:lnTo>
                    <a:cubicBezTo>
                      <a:pt x="19383" y="22"/>
                      <a:pt x="0" y="19418"/>
                      <a:pt x="0" y="43305"/>
                    </a:cubicBezTo>
                    <a:cubicBezTo>
                      <a:pt x="23930" y="43305"/>
                      <a:pt x="43304" y="23931"/>
                      <a:pt x="43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1"/>
              <p:cNvSpPr/>
              <p:nvPr/>
            </p:nvSpPr>
            <p:spPr>
              <a:xfrm flipH="1">
                <a:off x="8526330" y="4222481"/>
                <a:ext cx="381781" cy="381517"/>
              </a:xfrm>
              <a:custGeom>
                <a:avLst/>
                <a:gdLst/>
                <a:ahLst/>
                <a:cxnLst/>
                <a:rect l="l" t="t" r="r" b="b"/>
                <a:pathLst>
                  <a:path w="43335" h="43305" extrusionOk="0">
                    <a:moveTo>
                      <a:pt x="0" y="1"/>
                    </a:moveTo>
                    <a:cubicBezTo>
                      <a:pt x="0" y="23921"/>
                      <a:pt x="19388" y="43289"/>
                      <a:pt x="43304" y="43305"/>
                    </a:cubicBezTo>
                    <a:lnTo>
                      <a:pt x="43304" y="43305"/>
                    </a:lnTo>
                    <a:cubicBezTo>
                      <a:pt x="43304" y="19405"/>
                      <a:pt x="23930" y="1"/>
                      <a:pt x="0" y="1"/>
                    </a:cubicBezTo>
                    <a:close/>
                    <a:moveTo>
                      <a:pt x="43304" y="43305"/>
                    </a:moveTo>
                    <a:cubicBezTo>
                      <a:pt x="43304" y="43305"/>
                      <a:pt x="43304" y="43305"/>
                      <a:pt x="43304" y="43305"/>
                    </a:cubicBezTo>
                    <a:lnTo>
                      <a:pt x="43334" y="43305"/>
                    </a:lnTo>
                    <a:cubicBezTo>
                      <a:pt x="43324" y="43305"/>
                      <a:pt x="43314" y="43305"/>
                      <a:pt x="43304" y="433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44016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grpSp>
        <p:nvGrpSpPr>
          <p:cNvPr id="17" name="Google Shape;17;p3"/>
          <p:cNvGrpSpPr/>
          <p:nvPr/>
        </p:nvGrpSpPr>
        <p:grpSpPr>
          <a:xfrm>
            <a:off x="4817250" y="-487188"/>
            <a:ext cx="4851763" cy="3363963"/>
            <a:chOff x="4817250" y="-487188"/>
            <a:chExt cx="4851763" cy="3363963"/>
          </a:xfrm>
        </p:grpSpPr>
        <p:sp>
          <p:nvSpPr>
            <p:cNvPr id="18" name="Google Shape;18;p3"/>
            <p:cNvSpPr/>
            <p:nvPr/>
          </p:nvSpPr>
          <p:spPr>
            <a:xfrm>
              <a:off x="8636713" y="1844475"/>
              <a:ext cx="1032300" cy="10323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4817250" y="-487188"/>
              <a:ext cx="862200" cy="840600"/>
            </a:xfrm>
            <a:prstGeom prst="star7">
              <a:avLst>
                <a:gd name="adj" fmla="val 20592"/>
                <a:gd name="hf" fmla="val 102572"/>
                <a:gd name="vf" fmla="val 10521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3"/>
          <p:cNvGrpSpPr/>
          <p:nvPr/>
        </p:nvGrpSpPr>
        <p:grpSpPr>
          <a:xfrm>
            <a:off x="-805150" y="-797600"/>
            <a:ext cx="11039225" cy="7696750"/>
            <a:chOff x="-805150" y="-797600"/>
            <a:chExt cx="11039225" cy="7696750"/>
          </a:xfrm>
        </p:grpSpPr>
        <p:sp>
          <p:nvSpPr>
            <p:cNvPr id="21" name="Google Shape;21;p3"/>
            <p:cNvSpPr/>
            <p:nvPr/>
          </p:nvSpPr>
          <p:spPr>
            <a:xfrm>
              <a:off x="7515775" y="4180850"/>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805150" y="-797600"/>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3"/>
          <p:cNvSpPr txBox="1">
            <a:spLocks noGrp="1"/>
          </p:cNvSpPr>
          <p:nvPr>
            <p:ph type="title"/>
          </p:nvPr>
        </p:nvSpPr>
        <p:spPr>
          <a:xfrm>
            <a:off x="720000" y="2339512"/>
            <a:ext cx="7189800" cy="15093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subTitle" idx="1"/>
          </p:nvPr>
        </p:nvSpPr>
        <p:spPr>
          <a:xfrm>
            <a:off x="1781100" y="3848812"/>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5" name="Google Shape;25;p3"/>
          <p:cNvSpPr txBox="1">
            <a:spLocks noGrp="1"/>
          </p:cNvSpPr>
          <p:nvPr>
            <p:ph type="title" idx="2" hasCustomPrompt="1"/>
          </p:nvPr>
        </p:nvSpPr>
        <p:spPr>
          <a:xfrm>
            <a:off x="3798750" y="1111987"/>
            <a:ext cx="1032300" cy="82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45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09249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229192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437307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037858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27415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67748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572360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588541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904009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10/9/2023</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27719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grpSp>
        <p:nvGrpSpPr>
          <p:cNvPr id="27" name="Google Shape;27;p4"/>
          <p:cNvGrpSpPr/>
          <p:nvPr/>
        </p:nvGrpSpPr>
        <p:grpSpPr>
          <a:xfrm rot="5400000">
            <a:off x="-304577" y="283764"/>
            <a:ext cx="1244146" cy="223800"/>
            <a:chOff x="584448" y="438864"/>
            <a:chExt cx="1244146" cy="223800"/>
          </a:xfrm>
        </p:grpSpPr>
        <p:sp>
          <p:nvSpPr>
            <p:cNvPr id="28" name="Google Shape;28;p4"/>
            <p:cNvSpPr/>
            <p:nvPr/>
          </p:nvSpPr>
          <p:spPr>
            <a:xfrm>
              <a:off x="1604793"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1264678"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924563"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584448"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4"/>
          <p:cNvGrpSpPr/>
          <p:nvPr/>
        </p:nvGrpSpPr>
        <p:grpSpPr>
          <a:xfrm>
            <a:off x="-1142775" y="-1124612"/>
            <a:ext cx="11319388" cy="7412110"/>
            <a:chOff x="-1142775" y="-1124612"/>
            <a:chExt cx="11319388" cy="7412110"/>
          </a:xfrm>
        </p:grpSpPr>
        <p:sp>
          <p:nvSpPr>
            <p:cNvPr id="33" name="Google Shape;33;p4"/>
            <p:cNvSpPr/>
            <p:nvPr/>
          </p:nvSpPr>
          <p:spPr>
            <a:xfrm rot="10800000">
              <a:off x="8059813" y="-1124612"/>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1142775" y="4170698"/>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720000" y="4442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 name="Google Shape;36;p4"/>
          <p:cNvSpPr txBox="1">
            <a:spLocks noGrp="1"/>
          </p:cNvSpPr>
          <p:nvPr>
            <p:ph type="body" idx="1"/>
          </p:nvPr>
        </p:nvSpPr>
        <p:spPr>
          <a:xfrm>
            <a:off x="720000" y="1215750"/>
            <a:ext cx="7704000" cy="34164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Font typeface="Albert Sans Light"/>
              <a:buChar char="●"/>
              <a:defRPr sz="1400"/>
            </a:lvl1pPr>
            <a:lvl2pPr marL="914400" lvl="1" indent="-298450" rtl="0">
              <a:lnSpc>
                <a:spcPct val="115000"/>
              </a:lnSpc>
              <a:spcBef>
                <a:spcPts val="0"/>
              </a:spcBef>
              <a:spcAft>
                <a:spcPts val="0"/>
              </a:spcAft>
              <a:buSzPts val="1100"/>
              <a:buFont typeface="Albert Sans Light"/>
              <a:buChar char="○"/>
              <a:defRPr sz="1100"/>
            </a:lvl2pPr>
            <a:lvl3pPr marL="1371600" lvl="2" indent="-298450" rtl="0">
              <a:lnSpc>
                <a:spcPct val="115000"/>
              </a:lnSpc>
              <a:spcBef>
                <a:spcPts val="1600"/>
              </a:spcBef>
              <a:spcAft>
                <a:spcPts val="0"/>
              </a:spcAft>
              <a:buSzPts val="1100"/>
              <a:buFont typeface="Albert Sans Light"/>
              <a:buChar char="■"/>
              <a:defRPr sz="1100"/>
            </a:lvl3pPr>
            <a:lvl4pPr marL="1828800" lvl="3" indent="-298450" rtl="0">
              <a:lnSpc>
                <a:spcPct val="115000"/>
              </a:lnSpc>
              <a:spcBef>
                <a:spcPts val="1600"/>
              </a:spcBef>
              <a:spcAft>
                <a:spcPts val="0"/>
              </a:spcAft>
              <a:buSzPts val="1100"/>
              <a:buFont typeface="Albert Sans Light"/>
              <a:buChar char="●"/>
              <a:defRPr sz="1100"/>
            </a:lvl4pPr>
            <a:lvl5pPr marL="2286000" lvl="4" indent="-298450" rtl="0">
              <a:lnSpc>
                <a:spcPct val="115000"/>
              </a:lnSpc>
              <a:spcBef>
                <a:spcPts val="1600"/>
              </a:spcBef>
              <a:spcAft>
                <a:spcPts val="0"/>
              </a:spcAft>
              <a:buSzPts val="1100"/>
              <a:buFont typeface="Albert Sans Light"/>
              <a:buChar char="○"/>
              <a:defRPr sz="1100"/>
            </a:lvl5pPr>
            <a:lvl6pPr marL="2743200" lvl="5" indent="-298450" rtl="0">
              <a:lnSpc>
                <a:spcPct val="115000"/>
              </a:lnSpc>
              <a:spcBef>
                <a:spcPts val="1600"/>
              </a:spcBef>
              <a:spcAft>
                <a:spcPts val="0"/>
              </a:spcAft>
              <a:buSzPts val="1100"/>
              <a:buFont typeface="Albert Sans Light"/>
              <a:buChar char="■"/>
              <a:defRPr sz="1100"/>
            </a:lvl6pPr>
            <a:lvl7pPr marL="3200400" lvl="6" indent="-298450" rtl="0">
              <a:lnSpc>
                <a:spcPct val="115000"/>
              </a:lnSpc>
              <a:spcBef>
                <a:spcPts val="1600"/>
              </a:spcBef>
              <a:spcAft>
                <a:spcPts val="0"/>
              </a:spcAft>
              <a:buSzPts val="1100"/>
              <a:buFont typeface="Albert Sans Light"/>
              <a:buChar char="●"/>
              <a:defRPr sz="1100"/>
            </a:lvl7pPr>
            <a:lvl8pPr marL="3657600" lvl="7" indent="-298450" rtl="0">
              <a:lnSpc>
                <a:spcPct val="115000"/>
              </a:lnSpc>
              <a:spcBef>
                <a:spcPts val="1600"/>
              </a:spcBef>
              <a:spcAft>
                <a:spcPts val="0"/>
              </a:spcAft>
              <a:buSzPts val="1100"/>
              <a:buFont typeface="Albert Sans Light"/>
              <a:buChar char="○"/>
              <a:defRPr sz="1100"/>
            </a:lvl8pPr>
            <a:lvl9pPr marL="4114800" lvl="8" indent="-298450" rtl="0">
              <a:lnSpc>
                <a:spcPct val="115000"/>
              </a:lnSpc>
              <a:spcBef>
                <a:spcPts val="1600"/>
              </a:spcBef>
              <a:spcAft>
                <a:spcPts val="1600"/>
              </a:spcAft>
              <a:buSzPts val="1100"/>
              <a:buFont typeface="Albert Sans Light"/>
              <a:buChar char="■"/>
              <a:defRPr sz="1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5"/>
          <p:cNvSpPr/>
          <p:nvPr/>
        </p:nvSpPr>
        <p:spPr>
          <a:xfrm>
            <a:off x="-445012" y="-418237"/>
            <a:ext cx="1032300" cy="10323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5"/>
          <p:cNvGrpSpPr/>
          <p:nvPr/>
        </p:nvGrpSpPr>
        <p:grpSpPr>
          <a:xfrm>
            <a:off x="-1492312" y="-1577312"/>
            <a:ext cx="9888113" cy="8474785"/>
            <a:chOff x="-1492312" y="-1577312"/>
            <a:chExt cx="9888113" cy="8474785"/>
          </a:xfrm>
        </p:grpSpPr>
        <p:sp>
          <p:nvSpPr>
            <p:cNvPr id="40" name="Google Shape;40;p5"/>
            <p:cNvSpPr/>
            <p:nvPr/>
          </p:nvSpPr>
          <p:spPr>
            <a:xfrm rot="10800000">
              <a:off x="-1492312" y="4179173"/>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rot="10800000">
              <a:off x="6279000" y="-1577312"/>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5"/>
          <p:cNvSpPr txBox="1">
            <a:spLocks noGrp="1"/>
          </p:cNvSpPr>
          <p:nvPr>
            <p:ph type="title"/>
          </p:nvPr>
        </p:nvSpPr>
        <p:spPr>
          <a:xfrm>
            <a:off x="720000" y="445025"/>
            <a:ext cx="7710900" cy="777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5"/>
          <p:cNvSpPr txBox="1">
            <a:spLocks noGrp="1"/>
          </p:cNvSpPr>
          <p:nvPr>
            <p:ph type="subTitle" idx="1"/>
          </p:nvPr>
        </p:nvSpPr>
        <p:spPr>
          <a:xfrm>
            <a:off x="4301750" y="2347775"/>
            <a:ext cx="3293400" cy="1713000"/>
          </a:xfrm>
          <a:prstGeom prst="rect">
            <a:avLst/>
          </a:prstGeom>
          <a:solidFill>
            <a:schemeClr val="dk2"/>
          </a:solidFill>
        </p:spPr>
        <p:txBody>
          <a:bodyPr spcFirstLastPara="1" wrap="square" lIns="91425" tIns="91425" rIns="91425" bIns="91425" anchor="t" anchorCtr="0">
            <a:noAutofit/>
          </a:bodyPr>
          <a:lstStyle>
            <a:lvl1pPr lvl="0"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4" name="Google Shape;44;p5"/>
          <p:cNvSpPr txBox="1">
            <a:spLocks noGrp="1"/>
          </p:cNvSpPr>
          <p:nvPr>
            <p:ph type="subTitle" idx="2"/>
          </p:nvPr>
        </p:nvSpPr>
        <p:spPr>
          <a:xfrm>
            <a:off x="713225" y="2347775"/>
            <a:ext cx="3293400" cy="1713000"/>
          </a:xfrm>
          <a:prstGeom prst="rect">
            <a:avLst/>
          </a:prstGeom>
          <a:solidFill>
            <a:schemeClr val="dk2"/>
          </a:solidFill>
        </p:spPr>
        <p:txBody>
          <a:bodyPr spcFirstLastPara="1" wrap="square" lIns="91425" tIns="91425" rIns="91425" bIns="91425" anchor="t" anchorCtr="0">
            <a:noAutofit/>
          </a:bodyPr>
          <a:lstStyle>
            <a:lvl1pPr lvl="0" rtl="0">
              <a:spcBef>
                <a:spcPts val="0"/>
              </a:spcBef>
              <a:spcAft>
                <a:spcPts val="0"/>
              </a:spcAft>
              <a:buSzPts val="2800"/>
              <a:buNone/>
              <a:defRPr b="0"/>
            </a:lvl1pPr>
            <a:lvl2pPr lvl="1" algn="ctr" rtl="0">
              <a:lnSpc>
                <a:spcPct val="100000"/>
              </a:lnSpc>
              <a:spcBef>
                <a:spcPts val="10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 name="Google Shape;45;p5"/>
          <p:cNvSpPr txBox="1">
            <a:spLocks noGrp="1"/>
          </p:cNvSpPr>
          <p:nvPr>
            <p:ph type="subTitle" idx="3"/>
          </p:nvPr>
        </p:nvSpPr>
        <p:spPr>
          <a:xfrm>
            <a:off x="713225" y="1570175"/>
            <a:ext cx="3293400" cy="77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Bebas Neue"/>
              <a:buNone/>
              <a:defRPr sz="2200">
                <a:solidFill>
                  <a:schemeClr val="dk1"/>
                </a:solidFill>
                <a:latin typeface="Archivo ExtraBold"/>
                <a:ea typeface="Archivo ExtraBold"/>
                <a:cs typeface="Archivo ExtraBold"/>
                <a:sym typeface="Archivo ExtraBold"/>
              </a:defRPr>
            </a:lvl1pPr>
            <a:lvl2pPr lvl="1" algn="ctr" rtl="0">
              <a:lnSpc>
                <a:spcPct val="100000"/>
              </a:lnSpc>
              <a:spcBef>
                <a:spcPts val="0"/>
              </a:spcBef>
              <a:spcAft>
                <a:spcPts val="0"/>
              </a:spcAft>
              <a:buSzPts val="2200"/>
              <a:buFont typeface="Bebas Neue"/>
              <a:buNone/>
              <a:defRPr sz="2200">
                <a:latin typeface="Bebas Neue"/>
                <a:ea typeface="Bebas Neue"/>
                <a:cs typeface="Bebas Neue"/>
                <a:sym typeface="Bebas Neue"/>
              </a:defRPr>
            </a:lvl2pPr>
            <a:lvl3pPr lvl="2" algn="ctr" rtl="0">
              <a:lnSpc>
                <a:spcPct val="100000"/>
              </a:lnSpc>
              <a:spcBef>
                <a:spcPts val="0"/>
              </a:spcBef>
              <a:spcAft>
                <a:spcPts val="0"/>
              </a:spcAft>
              <a:buSzPts val="2200"/>
              <a:buFont typeface="Bebas Neue"/>
              <a:buNone/>
              <a:defRPr sz="2200">
                <a:latin typeface="Bebas Neue"/>
                <a:ea typeface="Bebas Neue"/>
                <a:cs typeface="Bebas Neue"/>
                <a:sym typeface="Bebas Neue"/>
              </a:defRPr>
            </a:lvl3pPr>
            <a:lvl4pPr lvl="3" algn="ctr" rtl="0">
              <a:lnSpc>
                <a:spcPct val="100000"/>
              </a:lnSpc>
              <a:spcBef>
                <a:spcPts val="0"/>
              </a:spcBef>
              <a:spcAft>
                <a:spcPts val="0"/>
              </a:spcAft>
              <a:buSzPts val="2200"/>
              <a:buFont typeface="Bebas Neue"/>
              <a:buNone/>
              <a:defRPr sz="2200">
                <a:latin typeface="Bebas Neue"/>
                <a:ea typeface="Bebas Neue"/>
                <a:cs typeface="Bebas Neue"/>
                <a:sym typeface="Bebas Neue"/>
              </a:defRPr>
            </a:lvl4pPr>
            <a:lvl5pPr lvl="4" algn="ctr" rtl="0">
              <a:lnSpc>
                <a:spcPct val="100000"/>
              </a:lnSpc>
              <a:spcBef>
                <a:spcPts val="0"/>
              </a:spcBef>
              <a:spcAft>
                <a:spcPts val="0"/>
              </a:spcAft>
              <a:buSzPts val="2200"/>
              <a:buFont typeface="Bebas Neue"/>
              <a:buNone/>
              <a:defRPr sz="2200">
                <a:latin typeface="Bebas Neue"/>
                <a:ea typeface="Bebas Neue"/>
                <a:cs typeface="Bebas Neue"/>
                <a:sym typeface="Bebas Neue"/>
              </a:defRPr>
            </a:lvl5pPr>
            <a:lvl6pPr lvl="5" algn="ctr" rtl="0">
              <a:lnSpc>
                <a:spcPct val="100000"/>
              </a:lnSpc>
              <a:spcBef>
                <a:spcPts val="0"/>
              </a:spcBef>
              <a:spcAft>
                <a:spcPts val="0"/>
              </a:spcAft>
              <a:buSzPts val="2200"/>
              <a:buFont typeface="Bebas Neue"/>
              <a:buNone/>
              <a:defRPr sz="2200">
                <a:latin typeface="Bebas Neue"/>
                <a:ea typeface="Bebas Neue"/>
                <a:cs typeface="Bebas Neue"/>
                <a:sym typeface="Bebas Neue"/>
              </a:defRPr>
            </a:lvl6pPr>
            <a:lvl7pPr lvl="6" algn="ctr" rtl="0">
              <a:lnSpc>
                <a:spcPct val="100000"/>
              </a:lnSpc>
              <a:spcBef>
                <a:spcPts val="0"/>
              </a:spcBef>
              <a:spcAft>
                <a:spcPts val="0"/>
              </a:spcAft>
              <a:buSzPts val="2200"/>
              <a:buFont typeface="Bebas Neue"/>
              <a:buNone/>
              <a:defRPr sz="2200">
                <a:latin typeface="Bebas Neue"/>
                <a:ea typeface="Bebas Neue"/>
                <a:cs typeface="Bebas Neue"/>
                <a:sym typeface="Bebas Neue"/>
              </a:defRPr>
            </a:lvl7pPr>
            <a:lvl8pPr lvl="7" algn="ctr" rtl="0">
              <a:lnSpc>
                <a:spcPct val="100000"/>
              </a:lnSpc>
              <a:spcBef>
                <a:spcPts val="0"/>
              </a:spcBef>
              <a:spcAft>
                <a:spcPts val="0"/>
              </a:spcAft>
              <a:buSzPts val="2200"/>
              <a:buFont typeface="Bebas Neue"/>
              <a:buNone/>
              <a:defRPr sz="2200">
                <a:latin typeface="Bebas Neue"/>
                <a:ea typeface="Bebas Neue"/>
                <a:cs typeface="Bebas Neue"/>
                <a:sym typeface="Bebas Neue"/>
              </a:defRPr>
            </a:lvl8pPr>
            <a:lvl9pPr lvl="8" algn="ctr" rtl="0">
              <a:lnSpc>
                <a:spcPct val="100000"/>
              </a:lnSpc>
              <a:spcBef>
                <a:spcPts val="0"/>
              </a:spcBef>
              <a:spcAft>
                <a:spcPts val="0"/>
              </a:spcAft>
              <a:buSzPts val="2200"/>
              <a:buFont typeface="Bebas Neue"/>
              <a:buNone/>
              <a:defRPr sz="2200">
                <a:latin typeface="Bebas Neue"/>
                <a:ea typeface="Bebas Neue"/>
                <a:cs typeface="Bebas Neue"/>
                <a:sym typeface="Bebas Neue"/>
              </a:defRPr>
            </a:lvl9pPr>
          </a:lstStyle>
          <a:p>
            <a:endParaRPr/>
          </a:p>
        </p:txBody>
      </p:sp>
      <p:sp>
        <p:nvSpPr>
          <p:cNvPr id="46" name="Google Shape;46;p5"/>
          <p:cNvSpPr txBox="1">
            <a:spLocks noGrp="1"/>
          </p:cNvSpPr>
          <p:nvPr>
            <p:ph type="subTitle" idx="4"/>
          </p:nvPr>
        </p:nvSpPr>
        <p:spPr>
          <a:xfrm>
            <a:off x="4301750" y="1570175"/>
            <a:ext cx="3293400" cy="77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Bebas Neue"/>
              <a:buNone/>
              <a:defRPr sz="2200" b="1">
                <a:solidFill>
                  <a:schemeClr val="dk1"/>
                </a:solidFill>
                <a:latin typeface="Archivo"/>
                <a:ea typeface="Archivo"/>
                <a:cs typeface="Archivo"/>
                <a:sym typeface="Archivo"/>
              </a:defRPr>
            </a:lvl1pPr>
            <a:lvl2pPr lvl="1" algn="ctr" rtl="0">
              <a:lnSpc>
                <a:spcPct val="100000"/>
              </a:lnSpc>
              <a:spcBef>
                <a:spcPts val="0"/>
              </a:spcBef>
              <a:spcAft>
                <a:spcPts val="0"/>
              </a:spcAft>
              <a:buSzPts val="2200"/>
              <a:buFont typeface="Bebas Neue"/>
              <a:buNone/>
              <a:defRPr sz="2200">
                <a:latin typeface="Bebas Neue"/>
                <a:ea typeface="Bebas Neue"/>
                <a:cs typeface="Bebas Neue"/>
                <a:sym typeface="Bebas Neue"/>
              </a:defRPr>
            </a:lvl2pPr>
            <a:lvl3pPr lvl="2" algn="ctr" rtl="0">
              <a:lnSpc>
                <a:spcPct val="100000"/>
              </a:lnSpc>
              <a:spcBef>
                <a:spcPts val="0"/>
              </a:spcBef>
              <a:spcAft>
                <a:spcPts val="0"/>
              </a:spcAft>
              <a:buSzPts val="2200"/>
              <a:buFont typeface="Bebas Neue"/>
              <a:buNone/>
              <a:defRPr sz="2200">
                <a:latin typeface="Bebas Neue"/>
                <a:ea typeface="Bebas Neue"/>
                <a:cs typeface="Bebas Neue"/>
                <a:sym typeface="Bebas Neue"/>
              </a:defRPr>
            </a:lvl3pPr>
            <a:lvl4pPr lvl="3" algn="ctr" rtl="0">
              <a:lnSpc>
                <a:spcPct val="100000"/>
              </a:lnSpc>
              <a:spcBef>
                <a:spcPts val="0"/>
              </a:spcBef>
              <a:spcAft>
                <a:spcPts val="0"/>
              </a:spcAft>
              <a:buSzPts val="2200"/>
              <a:buFont typeface="Bebas Neue"/>
              <a:buNone/>
              <a:defRPr sz="2200">
                <a:latin typeface="Bebas Neue"/>
                <a:ea typeface="Bebas Neue"/>
                <a:cs typeface="Bebas Neue"/>
                <a:sym typeface="Bebas Neue"/>
              </a:defRPr>
            </a:lvl4pPr>
            <a:lvl5pPr lvl="4" algn="ctr" rtl="0">
              <a:lnSpc>
                <a:spcPct val="100000"/>
              </a:lnSpc>
              <a:spcBef>
                <a:spcPts val="0"/>
              </a:spcBef>
              <a:spcAft>
                <a:spcPts val="0"/>
              </a:spcAft>
              <a:buSzPts val="2200"/>
              <a:buFont typeface="Bebas Neue"/>
              <a:buNone/>
              <a:defRPr sz="2200">
                <a:latin typeface="Bebas Neue"/>
                <a:ea typeface="Bebas Neue"/>
                <a:cs typeface="Bebas Neue"/>
                <a:sym typeface="Bebas Neue"/>
              </a:defRPr>
            </a:lvl5pPr>
            <a:lvl6pPr lvl="5" algn="ctr" rtl="0">
              <a:lnSpc>
                <a:spcPct val="100000"/>
              </a:lnSpc>
              <a:spcBef>
                <a:spcPts val="0"/>
              </a:spcBef>
              <a:spcAft>
                <a:spcPts val="0"/>
              </a:spcAft>
              <a:buSzPts val="2200"/>
              <a:buFont typeface="Bebas Neue"/>
              <a:buNone/>
              <a:defRPr sz="2200">
                <a:latin typeface="Bebas Neue"/>
                <a:ea typeface="Bebas Neue"/>
                <a:cs typeface="Bebas Neue"/>
                <a:sym typeface="Bebas Neue"/>
              </a:defRPr>
            </a:lvl6pPr>
            <a:lvl7pPr lvl="6" algn="ctr" rtl="0">
              <a:lnSpc>
                <a:spcPct val="100000"/>
              </a:lnSpc>
              <a:spcBef>
                <a:spcPts val="0"/>
              </a:spcBef>
              <a:spcAft>
                <a:spcPts val="0"/>
              </a:spcAft>
              <a:buSzPts val="2200"/>
              <a:buFont typeface="Bebas Neue"/>
              <a:buNone/>
              <a:defRPr sz="2200">
                <a:latin typeface="Bebas Neue"/>
                <a:ea typeface="Bebas Neue"/>
                <a:cs typeface="Bebas Neue"/>
                <a:sym typeface="Bebas Neue"/>
              </a:defRPr>
            </a:lvl7pPr>
            <a:lvl8pPr lvl="7" algn="ctr" rtl="0">
              <a:lnSpc>
                <a:spcPct val="100000"/>
              </a:lnSpc>
              <a:spcBef>
                <a:spcPts val="0"/>
              </a:spcBef>
              <a:spcAft>
                <a:spcPts val="0"/>
              </a:spcAft>
              <a:buSzPts val="2200"/>
              <a:buFont typeface="Bebas Neue"/>
              <a:buNone/>
              <a:defRPr sz="2200">
                <a:latin typeface="Bebas Neue"/>
                <a:ea typeface="Bebas Neue"/>
                <a:cs typeface="Bebas Neue"/>
                <a:sym typeface="Bebas Neue"/>
              </a:defRPr>
            </a:lvl8pPr>
            <a:lvl9pPr lvl="8" algn="ctr" rtl="0">
              <a:lnSpc>
                <a:spcPct val="100000"/>
              </a:lnSpc>
              <a:spcBef>
                <a:spcPts val="0"/>
              </a:spcBef>
              <a:spcAft>
                <a:spcPts val="0"/>
              </a:spcAft>
              <a:buSzPts val="2200"/>
              <a:buFont typeface="Bebas Neue"/>
              <a:buNone/>
              <a:defRPr sz="2200">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9" name="Google Shape;49;p6"/>
          <p:cNvGrpSpPr/>
          <p:nvPr/>
        </p:nvGrpSpPr>
        <p:grpSpPr>
          <a:xfrm>
            <a:off x="-1541087" y="-988262"/>
            <a:ext cx="11285425" cy="8056575"/>
            <a:chOff x="-1541087" y="-988262"/>
            <a:chExt cx="11285425" cy="8056575"/>
          </a:xfrm>
        </p:grpSpPr>
        <p:sp>
          <p:nvSpPr>
            <p:cNvPr id="50" name="Google Shape;50;p6"/>
            <p:cNvSpPr/>
            <p:nvPr/>
          </p:nvSpPr>
          <p:spPr>
            <a:xfrm rot="10800000" flipH="1">
              <a:off x="7627538" y="-988262"/>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flipH="1">
              <a:off x="-1541087" y="4350013"/>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6"/>
          <p:cNvGrpSpPr/>
          <p:nvPr/>
        </p:nvGrpSpPr>
        <p:grpSpPr>
          <a:xfrm>
            <a:off x="-437800" y="-350151"/>
            <a:ext cx="10106525" cy="5986438"/>
            <a:chOff x="-437800" y="-350151"/>
            <a:chExt cx="10106525" cy="5986438"/>
          </a:xfrm>
        </p:grpSpPr>
        <p:sp>
          <p:nvSpPr>
            <p:cNvPr id="53" name="Google Shape;53;p6"/>
            <p:cNvSpPr/>
            <p:nvPr/>
          </p:nvSpPr>
          <p:spPr>
            <a:xfrm flipH="1">
              <a:off x="-437800" y="3428700"/>
              <a:ext cx="862200" cy="17148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flipH="1">
              <a:off x="-338587" y="-350151"/>
              <a:ext cx="862200" cy="840600"/>
            </a:xfrm>
            <a:prstGeom prst="star7">
              <a:avLst>
                <a:gd name="adj" fmla="val 20592"/>
                <a:gd name="hf" fmla="val 102572"/>
                <a:gd name="vf" fmla="val 10521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flipH="1">
              <a:off x="8636425" y="4603988"/>
              <a:ext cx="1032300" cy="10323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6"/>
        <p:cNvGrpSpPr/>
        <p:nvPr/>
      </p:nvGrpSpPr>
      <p:grpSpPr>
        <a:xfrm>
          <a:off x="0" y="0"/>
          <a:ext cx="0" cy="0"/>
          <a:chOff x="0" y="0"/>
          <a:chExt cx="0" cy="0"/>
        </a:xfrm>
      </p:grpSpPr>
      <p:grpSp>
        <p:nvGrpSpPr>
          <p:cNvPr id="57" name="Google Shape;57;p7"/>
          <p:cNvGrpSpPr/>
          <p:nvPr/>
        </p:nvGrpSpPr>
        <p:grpSpPr>
          <a:xfrm>
            <a:off x="-893700" y="-1545587"/>
            <a:ext cx="11697142" cy="8141510"/>
            <a:chOff x="-893700" y="-1545587"/>
            <a:chExt cx="11697142" cy="8141510"/>
          </a:xfrm>
        </p:grpSpPr>
        <p:sp>
          <p:nvSpPr>
            <p:cNvPr id="58" name="Google Shape;58;p7"/>
            <p:cNvSpPr/>
            <p:nvPr/>
          </p:nvSpPr>
          <p:spPr>
            <a:xfrm rot="10800000" flipH="1">
              <a:off x="-893700" y="-1545587"/>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rot="10800000" flipH="1">
              <a:off x="8085142" y="3877623"/>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7"/>
          <p:cNvGrpSpPr/>
          <p:nvPr/>
        </p:nvGrpSpPr>
        <p:grpSpPr>
          <a:xfrm>
            <a:off x="294460" y="-492802"/>
            <a:ext cx="8273302" cy="5320592"/>
            <a:chOff x="294460" y="-492802"/>
            <a:chExt cx="8273302" cy="5320592"/>
          </a:xfrm>
        </p:grpSpPr>
        <p:sp>
          <p:nvSpPr>
            <p:cNvPr id="61" name="Google Shape;61;p7"/>
            <p:cNvSpPr/>
            <p:nvPr/>
          </p:nvSpPr>
          <p:spPr>
            <a:xfrm rot="10800000" flipH="1">
              <a:off x="7535463" y="-492802"/>
              <a:ext cx="1032300" cy="10323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7"/>
            <p:cNvGrpSpPr/>
            <p:nvPr/>
          </p:nvGrpSpPr>
          <p:grpSpPr>
            <a:xfrm>
              <a:off x="294460" y="4603989"/>
              <a:ext cx="1244146" cy="223800"/>
              <a:chOff x="584448" y="438864"/>
              <a:chExt cx="1244146" cy="223800"/>
            </a:xfrm>
          </p:grpSpPr>
          <p:sp>
            <p:nvSpPr>
              <p:cNvPr id="63" name="Google Shape;63;p7"/>
              <p:cNvSpPr/>
              <p:nvPr/>
            </p:nvSpPr>
            <p:spPr>
              <a:xfrm>
                <a:off x="1604793" y="438864"/>
                <a:ext cx="223800" cy="223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1264678" y="438864"/>
                <a:ext cx="223800" cy="223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924563" y="438864"/>
                <a:ext cx="223800" cy="223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584448" y="438864"/>
                <a:ext cx="223800" cy="223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 name="Google Shape;67;p7"/>
          <p:cNvSpPr txBox="1">
            <a:spLocks noGrp="1"/>
          </p:cNvSpPr>
          <p:nvPr>
            <p:ph type="title"/>
          </p:nvPr>
        </p:nvSpPr>
        <p:spPr>
          <a:xfrm>
            <a:off x="1608675" y="995363"/>
            <a:ext cx="5926800" cy="1346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 name="Google Shape;68;p7"/>
          <p:cNvSpPr txBox="1">
            <a:spLocks noGrp="1"/>
          </p:cNvSpPr>
          <p:nvPr>
            <p:ph type="subTitle" idx="1"/>
          </p:nvPr>
        </p:nvSpPr>
        <p:spPr>
          <a:xfrm>
            <a:off x="1608675" y="2484638"/>
            <a:ext cx="5926800" cy="1663500"/>
          </a:xfrm>
          <a:prstGeom prst="rect">
            <a:avLst/>
          </a:prstGeom>
          <a:solidFill>
            <a:schemeClr val="dk2"/>
          </a:solidFill>
        </p:spPr>
        <p:txBody>
          <a:bodyPr spcFirstLastPara="1" wrap="square" lIns="91425" tIns="91425" rIns="91425" bIns="91425" anchor="t" anchorCtr="0">
            <a:noAutofit/>
          </a:bodyPr>
          <a:lstStyle>
            <a:lvl1pPr lvl="0" algn="ctr"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600"/>
              <a:buFont typeface="Nunito Light"/>
              <a:buChar char="○"/>
              <a:defRPr/>
            </a:lvl5pPr>
            <a:lvl6pPr lvl="5" algn="ctr" rtl="0">
              <a:lnSpc>
                <a:spcPct val="100000"/>
              </a:lnSpc>
              <a:spcBef>
                <a:spcPts val="1600"/>
              </a:spcBef>
              <a:spcAft>
                <a:spcPts val="0"/>
              </a:spcAft>
              <a:buClr>
                <a:srgbClr val="999999"/>
              </a:buClr>
              <a:buSzPts val="16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600"/>
              <a:buFont typeface="Nunito Light"/>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1492312" y="-1577312"/>
            <a:ext cx="9888113" cy="8474785"/>
            <a:chOff x="-1492312" y="-1577312"/>
            <a:chExt cx="9888113" cy="8474785"/>
          </a:xfrm>
        </p:grpSpPr>
        <p:sp>
          <p:nvSpPr>
            <p:cNvPr id="71" name="Google Shape;71;p8"/>
            <p:cNvSpPr/>
            <p:nvPr/>
          </p:nvSpPr>
          <p:spPr>
            <a:xfrm rot="10800000">
              <a:off x="-1492312" y="4179173"/>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10800000">
              <a:off x="6279000" y="-1577312"/>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8"/>
          <p:cNvGrpSpPr/>
          <p:nvPr/>
        </p:nvGrpSpPr>
        <p:grpSpPr>
          <a:xfrm>
            <a:off x="-445012" y="-418237"/>
            <a:ext cx="9442638" cy="1495184"/>
            <a:chOff x="-445012" y="-418237"/>
            <a:chExt cx="9442638" cy="1495184"/>
          </a:xfrm>
        </p:grpSpPr>
        <p:sp>
          <p:nvSpPr>
            <p:cNvPr id="74" name="Google Shape;74;p8"/>
            <p:cNvSpPr/>
            <p:nvPr/>
          </p:nvSpPr>
          <p:spPr>
            <a:xfrm>
              <a:off x="-445012" y="-418237"/>
              <a:ext cx="1032300" cy="10323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10800000" flipH="1">
              <a:off x="8135425" y="2046"/>
              <a:ext cx="862200" cy="1074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7250885" y="315689"/>
              <a:ext cx="1244146" cy="223800"/>
              <a:chOff x="879348" y="438864"/>
              <a:chExt cx="1244146" cy="223800"/>
            </a:xfrm>
          </p:grpSpPr>
          <p:sp>
            <p:nvSpPr>
              <p:cNvPr id="77" name="Google Shape;77;p8"/>
              <p:cNvSpPr/>
              <p:nvPr/>
            </p:nvSpPr>
            <p:spPr>
              <a:xfrm>
                <a:off x="1899693"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a:off x="1559578"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a:off x="1219463"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a:off x="879348"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 name="Google Shape;81;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2135550" y="11891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4" name="Google Shape;84;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grpSp>
        <p:nvGrpSpPr>
          <p:cNvPr id="85" name="Google Shape;85;p9"/>
          <p:cNvGrpSpPr/>
          <p:nvPr/>
        </p:nvGrpSpPr>
        <p:grpSpPr>
          <a:xfrm>
            <a:off x="-885900" y="-1259812"/>
            <a:ext cx="11319388" cy="8157285"/>
            <a:chOff x="-885900" y="-1259812"/>
            <a:chExt cx="11319388" cy="8157285"/>
          </a:xfrm>
        </p:grpSpPr>
        <p:sp>
          <p:nvSpPr>
            <p:cNvPr id="86" name="Google Shape;86;p9"/>
            <p:cNvSpPr/>
            <p:nvPr/>
          </p:nvSpPr>
          <p:spPr>
            <a:xfrm rot="10800000">
              <a:off x="7715188" y="4179173"/>
              <a:ext cx="2718300" cy="2718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rot="10800000">
              <a:off x="-885900" y="-1259812"/>
              <a:ext cx="2116800" cy="2116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9"/>
          <p:cNvGrpSpPr/>
          <p:nvPr/>
        </p:nvGrpSpPr>
        <p:grpSpPr>
          <a:xfrm>
            <a:off x="-466187" y="241589"/>
            <a:ext cx="2276468" cy="3828548"/>
            <a:chOff x="-466187" y="241589"/>
            <a:chExt cx="2276468" cy="3828548"/>
          </a:xfrm>
        </p:grpSpPr>
        <p:sp>
          <p:nvSpPr>
            <p:cNvPr id="89" name="Google Shape;89;p9"/>
            <p:cNvSpPr/>
            <p:nvPr/>
          </p:nvSpPr>
          <p:spPr>
            <a:xfrm>
              <a:off x="-466187" y="3037838"/>
              <a:ext cx="1032300" cy="1032300"/>
            </a:xfrm>
            <a:prstGeom prst="donut">
              <a:avLst>
                <a:gd name="adj" fmla="val 25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9"/>
            <p:cNvGrpSpPr/>
            <p:nvPr/>
          </p:nvGrpSpPr>
          <p:grpSpPr>
            <a:xfrm>
              <a:off x="566135" y="241589"/>
              <a:ext cx="1244146" cy="223800"/>
              <a:chOff x="584448" y="438864"/>
              <a:chExt cx="1244146" cy="223800"/>
            </a:xfrm>
          </p:grpSpPr>
          <p:sp>
            <p:nvSpPr>
              <p:cNvPr id="91" name="Google Shape;91;p9"/>
              <p:cNvSpPr/>
              <p:nvPr/>
            </p:nvSpPr>
            <p:spPr>
              <a:xfrm>
                <a:off x="1604793"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p:nvPr/>
            </p:nvSpPr>
            <p:spPr>
              <a:xfrm>
                <a:off x="1264678"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9"/>
              <p:cNvSpPr/>
              <p:nvPr/>
            </p:nvSpPr>
            <p:spPr>
              <a:xfrm>
                <a:off x="924563"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a:off x="584448"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FFFFFF"/>
        </a:solidFill>
        <a:effectLst/>
      </p:bgPr>
    </p:bg>
    <p:spTree>
      <p:nvGrpSpPr>
        <p:cNvPr id="1" name="Shape 95"/>
        <p:cNvGrpSpPr/>
        <p:nvPr/>
      </p:nvGrpSpPr>
      <p:grpSpPr>
        <a:xfrm>
          <a:off x="0" y="0"/>
          <a:ext cx="0" cy="0"/>
          <a:chOff x="0" y="0"/>
          <a:chExt cx="0" cy="0"/>
        </a:xfrm>
      </p:grpSpPr>
      <p:sp>
        <p:nvSpPr>
          <p:cNvPr id="96" name="Google Shape;96;p10"/>
          <p:cNvSpPr>
            <a:spLocks noGrp="1"/>
          </p:cNvSpPr>
          <p:nvPr>
            <p:ph type="pic" idx="2"/>
          </p:nvPr>
        </p:nvSpPr>
        <p:spPr>
          <a:xfrm>
            <a:off x="0" y="0"/>
            <a:ext cx="9144000" cy="5143500"/>
          </a:xfrm>
          <a:prstGeom prst="rect">
            <a:avLst/>
          </a:prstGeom>
          <a:noFill/>
          <a:ln>
            <a:noFill/>
          </a:ln>
        </p:spPr>
      </p:sp>
      <p:sp>
        <p:nvSpPr>
          <p:cNvPr id="97" name="Google Shape;97;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rchivo ExtraBold"/>
              <a:buNone/>
              <a:defRPr sz="3500">
                <a:solidFill>
                  <a:schemeClr val="dk1"/>
                </a:solidFill>
                <a:latin typeface="Archivo ExtraBold"/>
                <a:ea typeface="Archivo ExtraBold"/>
                <a:cs typeface="Archivo ExtraBold"/>
                <a:sym typeface="Archivo ExtraBold"/>
              </a:defRPr>
            </a:lvl1pPr>
            <a:lvl2pPr lvl="1" rtl="0">
              <a:spcBef>
                <a:spcPts val="0"/>
              </a:spcBef>
              <a:spcAft>
                <a:spcPts val="0"/>
              </a:spcAft>
              <a:buClr>
                <a:schemeClr val="dk1"/>
              </a:buClr>
              <a:buSzPts val="3500"/>
              <a:buFont typeface="Archivo ExtraBold"/>
              <a:buNone/>
              <a:defRPr sz="3500">
                <a:solidFill>
                  <a:schemeClr val="dk1"/>
                </a:solidFill>
                <a:latin typeface="Archivo ExtraBold"/>
                <a:ea typeface="Archivo ExtraBold"/>
                <a:cs typeface="Archivo ExtraBold"/>
                <a:sym typeface="Archivo ExtraBold"/>
              </a:defRPr>
            </a:lvl2pPr>
            <a:lvl3pPr lvl="2" rtl="0">
              <a:spcBef>
                <a:spcPts val="0"/>
              </a:spcBef>
              <a:spcAft>
                <a:spcPts val="0"/>
              </a:spcAft>
              <a:buClr>
                <a:schemeClr val="dk1"/>
              </a:buClr>
              <a:buSzPts val="3500"/>
              <a:buFont typeface="Archivo ExtraBold"/>
              <a:buNone/>
              <a:defRPr sz="3500">
                <a:solidFill>
                  <a:schemeClr val="dk1"/>
                </a:solidFill>
                <a:latin typeface="Archivo ExtraBold"/>
                <a:ea typeface="Archivo ExtraBold"/>
                <a:cs typeface="Archivo ExtraBold"/>
                <a:sym typeface="Archivo ExtraBold"/>
              </a:defRPr>
            </a:lvl3pPr>
            <a:lvl4pPr lvl="3" rtl="0">
              <a:spcBef>
                <a:spcPts val="0"/>
              </a:spcBef>
              <a:spcAft>
                <a:spcPts val="0"/>
              </a:spcAft>
              <a:buClr>
                <a:schemeClr val="dk1"/>
              </a:buClr>
              <a:buSzPts val="3500"/>
              <a:buFont typeface="Archivo ExtraBold"/>
              <a:buNone/>
              <a:defRPr sz="3500">
                <a:solidFill>
                  <a:schemeClr val="dk1"/>
                </a:solidFill>
                <a:latin typeface="Archivo ExtraBold"/>
                <a:ea typeface="Archivo ExtraBold"/>
                <a:cs typeface="Archivo ExtraBold"/>
                <a:sym typeface="Archivo ExtraBold"/>
              </a:defRPr>
            </a:lvl4pPr>
            <a:lvl5pPr lvl="4" rtl="0">
              <a:spcBef>
                <a:spcPts val="0"/>
              </a:spcBef>
              <a:spcAft>
                <a:spcPts val="0"/>
              </a:spcAft>
              <a:buClr>
                <a:schemeClr val="dk1"/>
              </a:buClr>
              <a:buSzPts val="3500"/>
              <a:buFont typeface="Archivo ExtraBold"/>
              <a:buNone/>
              <a:defRPr sz="3500">
                <a:solidFill>
                  <a:schemeClr val="dk1"/>
                </a:solidFill>
                <a:latin typeface="Archivo ExtraBold"/>
                <a:ea typeface="Archivo ExtraBold"/>
                <a:cs typeface="Archivo ExtraBold"/>
                <a:sym typeface="Archivo ExtraBold"/>
              </a:defRPr>
            </a:lvl5pPr>
            <a:lvl6pPr lvl="5" rtl="0">
              <a:spcBef>
                <a:spcPts val="0"/>
              </a:spcBef>
              <a:spcAft>
                <a:spcPts val="0"/>
              </a:spcAft>
              <a:buClr>
                <a:schemeClr val="dk1"/>
              </a:buClr>
              <a:buSzPts val="3500"/>
              <a:buFont typeface="Archivo ExtraBold"/>
              <a:buNone/>
              <a:defRPr sz="3500">
                <a:solidFill>
                  <a:schemeClr val="dk1"/>
                </a:solidFill>
                <a:latin typeface="Archivo ExtraBold"/>
                <a:ea typeface="Archivo ExtraBold"/>
                <a:cs typeface="Archivo ExtraBold"/>
                <a:sym typeface="Archivo ExtraBold"/>
              </a:defRPr>
            </a:lvl6pPr>
            <a:lvl7pPr lvl="6" rtl="0">
              <a:spcBef>
                <a:spcPts val="0"/>
              </a:spcBef>
              <a:spcAft>
                <a:spcPts val="0"/>
              </a:spcAft>
              <a:buClr>
                <a:schemeClr val="dk1"/>
              </a:buClr>
              <a:buSzPts val="3500"/>
              <a:buFont typeface="Archivo ExtraBold"/>
              <a:buNone/>
              <a:defRPr sz="3500">
                <a:solidFill>
                  <a:schemeClr val="dk1"/>
                </a:solidFill>
                <a:latin typeface="Archivo ExtraBold"/>
                <a:ea typeface="Archivo ExtraBold"/>
                <a:cs typeface="Archivo ExtraBold"/>
                <a:sym typeface="Archivo ExtraBold"/>
              </a:defRPr>
            </a:lvl7pPr>
            <a:lvl8pPr lvl="7" rtl="0">
              <a:spcBef>
                <a:spcPts val="0"/>
              </a:spcBef>
              <a:spcAft>
                <a:spcPts val="0"/>
              </a:spcAft>
              <a:buClr>
                <a:schemeClr val="dk1"/>
              </a:buClr>
              <a:buSzPts val="3500"/>
              <a:buFont typeface="Archivo ExtraBold"/>
              <a:buNone/>
              <a:defRPr sz="3500">
                <a:solidFill>
                  <a:schemeClr val="dk1"/>
                </a:solidFill>
                <a:latin typeface="Archivo ExtraBold"/>
                <a:ea typeface="Archivo ExtraBold"/>
                <a:cs typeface="Archivo ExtraBold"/>
                <a:sym typeface="Archivo ExtraBold"/>
              </a:defRPr>
            </a:lvl8pPr>
            <a:lvl9pPr lvl="8" rtl="0">
              <a:spcBef>
                <a:spcPts val="0"/>
              </a:spcBef>
              <a:spcAft>
                <a:spcPts val="0"/>
              </a:spcAft>
              <a:buClr>
                <a:schemeClr val="dk1"/>
              </a:buClr>
              <a:buSzPts val="3500"/>
              <a:buFont typeface="Archivo ExtraBold"/>
              <a:buNone/>
              <a:defRPr sz="3500">
                <a:solidFill>
                  <a:schemeClr val="dk1"/>
                </a:solidFill>
                <a:latin typeface="Archivo ExtraBold"/>
                <a:ea typeface="Archivo ExtraBold"/>
                <a:cs typeface="Archivo ExtraBold"/>
                <a:sym typeface="Archivo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Albert Sans"/>
              <a:buChar char="●"/>
              <a:defRPr sz="1600">
                <a:solidFill>
                  <a:schemeClr val="dk1"/>
                </a:solidFill>
                <a:latin typeface="Albert Sans"/>
                <a:ea typeface="Albert Sans"/>
                <a:cs typeface="Albert Sans"/>
                <a:sym typeface="Albert Sans"/>
              </a:defRPr>
            </a:lvl1pPr>
            <a:lvl2pPr marL="914400" lvl="1" indent="-330200">
              <a:lnSpc>
                <a:spcPct val="115000"/>
              </a:lnSpc>
              <a:spcBef>
                <a:spcPts val="1600"/>
              </a:spcBef>
              <a:spcAft>
                <a:spcPts val="0"/>
              </a:spcAft>
              <a:buClr>
                <a:schemeClr val="dk1"/>
              </a:buClr>
              <a:buSzPts val="1600"/>
              <a:buFont typeface="Albert Sans"/>
              <a:buChar char="○"/>
              <a:defRPr sz="1600">
                <a:solidFill>
                  <a:schemeClr val="dk1"/>
                </a:solidFill>
                <a:latin typeface="Albert Sans"/>
                <a:ea typeface="Albert Sans"/>
                <a:cs typeface="Albert Sans"/>
                <a:sym typeface="Albert Sans"/>
              </a:defRPr>
            </a:lvl2pPr>
            <a:lvl3pPr marL="1371600" lvl="2" indent="-330200">
              <a:lnSpc>
                <a:spcPct val="115000"/>
              </a:lnSpc>
              <a:spcBef>
                <a:spcPts val="1600"/>
              </a:spcBef>
              <a:spcAft>
                <a:spcPts val="0"/>
              </a:spcAft>
              <a:buClr>
                <a:schemeClr val="dk1"/>
              </a:buClr>
              <a:buSzPts val="1600"/>
              <a:buFont typeface="Albert Sans"/>
              <a:buChar char="■"/>
              <a:defRPr sz="1600">
                <a:solidFill>
                  <a:schemeClr val="dk1"/>
                </a:solidFill>
                <a:latin typeface="Albert Sans"/>
                <a:ea typeface="Albert Sans"/>
                <a:cs typeface="Albert Sans"/>
                <a:sym typeface="Albert Sans"/>
              </a:defRPr>
            </a:lvl3pPr>
            <a:lvl4pPr marL="1828800" lvl="3" indent="-330200">
              <a:lnSpc>
                <a:spcPct val="115000"/>
              </a:lnSpc>
              <a:spcBef>
                <a:spcPts val="1600"/>
              </a:spcBef>
              <a:spcAft>
                <a:spcPts val="0"/>
              </a:spcAft>
              <a:buClr>
                <a:schemeClr val="dk1"/>
              </a:buClr>
              <a:buSzPts val="1600"/>
              <a:buFont typeface="Albert Sans"/>
              <a:buChar char="●"/>
              <a:defRPr sz="1600">
                <a:solidFill>
                  <a:schemeClr val="dk1"/>
                </a:solidFill>
                <a:latin typeface="Albert Sans"/>
                <a:ea typeface="Albert Sans"/>
                <a:cs typeface="Albert Sans"/>
                <a:sym typeface="Albert Sans"/>
              </a:defRPr>
            </a:lvl4pPr>
            <a:lvl5pPr marL="2286000" lvl="4" indent="-330200">
              <a:lnSpc>
                <a:spcPct val="115000"/>
              </a:lnSpc>
              <a:spcBef>
                <a:spcPts val="1600"/>
              </a:spcBef>
              <a:spcAft>
                <a:spcPts val="0"/>
              </a:spcAft>
              <a:buClr>
                <a:schemeClr val="dk1"/>
              </a:buClr>
              <a:buSzPts val="1600"/>
              <a:buFont typeface="Albert Sans"/>
              <a:buChar char="○"/>
              <a:defRPr sz="1600">
                <a:solidFill>
                  <a:schemeClr val="dk1"/>
                </a:solidFill>
                <a:latin typeface="Albert Sans"/>
                <a:ea typeface="Albert Sans"/>
                <a:cs typeface="Albert Sans"/>
                <a:sym typeface="Albert Sans"/>
              </a:defRPr>
            </a:lvl5pPr>
            <a:lvl6pPr marL="2743200" lvl="5" indent="-330200">
              <a:lnSpc>
                <a:spcPct val="115000"/>
              </a:lnSpc>
              <a:spcBef>
                <a:spcPts val="1600"/>
              </a:spcBef>
              <a:spcAft>
                <a:spcPts val="0"/>
              </a:spcAft>
              <a:buClr>
                <a:schemeClr val="dk1"/>
              </a:buClr>
              <a:buSzPts val="1600"/>
              <a:buFont typeface="Albert Sans"/>
              <a:buChar char="■"/>
              <a:defRPr sz="1600">
                <a:solidFill>
                  <a:schemeClr val="dk1"/>
                </a:solidFill>
                <a:latin typeface="Albert Sans"/>
                <a:ea typeface="Albert Sans"/>
                <a:cs typeface="Albert Sans"/>
                <a:sym typeface="Albert Sans"/>
              </a:defRPr>
            </a:lvl6pPr>
            <a:lvl7pPr marL="3200400" lvl="6" indent="-330200">
              <a:lnSpc>
                <a:spcPct val="115000"/>
              </a:lnSpc>
              <a:spcBef>
                <a:spcPts val="1600"/>
              </a:spcBef>
              <a:spcAft>
                <a:spcPts val="0"/>
              </a:spcAft>
              <a:buClr>
                <a:schemeClr val="dk1"/>
              </a:buClr>
              <a:buSzPts val="1600"/>
              <a:buFont typeface="Albert Sans"/>
              <a:buChar char="●"/>
              <a:defRPr sz="1600">
                <a:solidFill>
                  <a:schemeClr val="dk1"/>
                </a:solidFill>
                <a:latin typeface="Albert Sans"/>
                <a:ea typeface="Albert Sans"/>
                <a:cs typeface="Albert Sans"/>
                <a:sym typeface="Albert Sans"/>
              </a:defRPr>
            </a:lvl7pPr>
            <a:lvl8pPr marL="3657600" lvl="7" indent="-330200">
              <a:lnSpc>
                <a:spcPct val="115000"/>
              </a:lnSpc>
              <a:spcBef>
                <a:spcPts val="1600"/>
              </a:spcBef>
              <a:spcAft>
                <a:spcPts val="0"/>
              </a:spcAft>
              <a:buClr>
                <a:schemeClr val="dk1"/>
              </a:buClr>
              <a:buSzPts val="1600"/>
              <a:buFont typeface="Albert Sans"/>
              <a:buChar char="○"/>
              <a:defRPr sz="1600">
                <a:solidFill>
                  <a:schemeClr val="dk1"/>
                </a:solidFill>
                <a:latin typeface="Albert Sans"/>
                <a:ea typeface="Albert Sans"/>
                <a:cs typeface="Albert Sans"/>
                <a:sym typeface="Albert Sans"/>
              </a:defRPr>
            </a:lvl8pPr>
            <a:lvl9pPr marL="4114800" lvl="8" indent="-330200">
              <a:lnSpc>
                <a:spcPct val="115000"/>
              </a:lnSpc>
              <a:spcBef>
                <a:spcPts val="1600"/>
              </a:spcBef>
              <a:spcAft>
                <a:spcPts val="1600"/>
              </a:spcAft>
              <a:buClr>
                <a:schemeClr val="dk1"/>
              </a:buClr>
              <a:buSzPts val="1600"/>
              <a:buFont typeface="Albert Sans"/>
              <a:buChar char="■"/>
              <a:defRPr sz="1600">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4" r:id="rId16"/>
    <p:sldLayoutId id="2147483666" r:id="rId17"/>
    <p:sldLayoutId id="214748366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10/9/2023</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3110923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slide" Target="slide27.xml"/></Relationships>
</file>

<file path=ppt/slides/_rels/slide2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slide" Target="slide28.xml"/><Relationship Id="rId7" Type="http://schemas.openxmlformats.org/officeDocument/2006/relationships/image" Target="../media/image37.png"/><Relationship Id="rId12" Type="http://schemas.openxmlformats.org/officeDocument/2006/relationships/image" Target="../media/image44.png"/><Relationship Id="rId17" Type="http://schemas.openxmlformats.org/officeDocument/2006/relationships/image" Target="../media/image47.png"/><Relationship Id="rId25" Type="http://schemas.openxmlformats.org/officeDocument/2006/relationships/slide" Target="slide32.xml"/><Relationship Id="rId2" Type="http://schemas.openxmlformats.org/officeDocument/2006/relationships/audio" Target="../media/audio1.wav"/><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36.png"/><Relationship Id="rId11" Type="http://schemas.openxmlformats.org/officeDocument/2006/relationships/slide" Target="slide33.xml"/><Relationship Id="rId24" Type="http://schemas.openxmlformats.org/officeDocument/2006/relationships/slide" Target="slide31.xml"/><Relationship Id="rId5" Type="http://schemas.openxmlformats.org/officeDocument/2006/relationships/image" Target="../media/image35.png"/><Relationship Id="rId15" Type="http://schemas.openxmlformats.org/officeDocument/2006/relationships/image" Target="../media/image32.svg"/><Relationship Id="rId23" Type="http://schemas.openxmlformats.org/officeDocument/2006/relationships/slide" Target="slide30.xml"/><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31.png"/><Relationship Id="rId22" Type="http://schemas.openxmlformats.org/officeDocument/2006/relationships/slide" Target="slide29.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27.xml"/><Relationship Id="rId3" Type="http://schemas.microsoft.com/office/2007/relationships/media" Target="../media/media2.mp3"/><Relationship Id="rId7" Type="http://schemas.openxmlformats.org/officeDocument/2006/relationships/image" Target="../media/image52.sv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slideLayout" Target="../slideLayouts/slideLayout19.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svg"/><Relationship Id="rId1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slide" Target="slide27.xml"/><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image" Target="../media/image56.png"/><Relationship Id="rId5" Type="http://schemas.openxmlformats.org/officeDocument/2006/relationships/slideLayout" Target="../slideLayouts/slideLayout19.xml"/><Relationship Id="rId10" Type="http://schemas.openxmlformats.org/officeDocument/2006/relationships/image" Target="../media/image54.svg"/><Relationship Id="rId4" Type="http://schemas.openxmlformats.org/officeDocument/2006/relationships/audio" Target="../media/media2.mp3"/><Relationship Id="rId9" Type="http://schemas.openxmlformats.org/officeDocument/2006/relationships/image" Target="../media/image53.png"/><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27.xml"/><Relationship Id="rId3" Type="http://schemas.microsoft.com/office/2007/relationships/media" Target="../media/media2.mp3"/><Relationship Id="rId7" Type="http://schemas.openxmlformats.org/officeDocument/2006/relationships/image" Target="../media/image52.sv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slideLayout" Target="../slideLayouts/slideLayout19.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svg"/><Relationship Id="rId1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slide" Target="slide27.xml"/><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image" Target="../media/image56.png"/><Relationship Id="rId5" Type="http://schemas.openxmlformats.org/officeDocument/2006/relationships/slideLayout" Target="../slideLayouts/slideLayout19.xml"/><Relationship Id="rId10" Type="http://schemas.openxmlformats.org/officeDocument/2006/relationships/image" Target="../media/image54.svg"/><Relationship Id="rId4" Type="http://schemas.openxmlformats.org/officeDocument/2006/relationships/audio" Target="../media/media2.mp3"/><Relationship Id="rId9" Type="http://schemas.openxmlformats.org/officeDocument/2006/relationships/image" Target="../media/image53.png"/><Relationship Id="rId1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27.xml"/><Relationship Id="rId3" Type="http://schemas.microsoft.com/office/2007/relationships/media" Target="../media/media2.mp3"/><Relationship Id="rId7" Type="http://schemas.openxmlformats.org/officeDocument/2006/relationships/image" Target="../media/image52.sv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slideLayout" Target="../slideLayouts/slideLayout19.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svg"/><Relationship Id="rId1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9" name="Google Shape;229;p25"/>
          <p:cNvGrpSpPr/>
          <p:nvPr/>
        </p:nvGrpSpPr>
        <p:grpSpPr>
          <a:xfrm>
            <a:off x="7157843" y="226945"/>
            <a:ext cx="762727" cy="849644"/>
            <a:chOff x="5471675" y="3911838"/>
            <a:chExt cx="898700" cy="1001113"/>
          </a:xfrm>
        </p:grpSpPr>
        <p:sp>
          <p:nvSpPr>
            <p:cNvPr id="230" name="Google Shape;230;p25"/>
            <p:cNvSpPr/>
            <p:nvPr/>
          </p:nvSpPr>
          <p:spPr>
            <a:xfrm>
              <a:off x="5471675" y="3911838"/>
              <a:ext cx="672600" cy="6726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5"/>
            <p:cNvSpPr/>
            <p:nvPr/>
          </p:nvSpPr>
          <p:spPr>
            <a:xfrm>
              <a:off x="6049375" y="4591950"/>
              <a:ext cx="321000" cy="3210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25"/>
          <p:cNvGrpSpPr/>
          <p:nvPr/>
        </p:nvGrpSpPr>
        <p:grpSpPr>
          <a:xfrm>
            <a:off x="584448" y="438864"/>
            <a:ext cx="1244146" cy="223800"/>
            <a:chOff x="584448" y="438864"/>
            <a:chExt cx="1244146" cy="223800"/>
          </a:xfrm>
        </p:grpSpPr>
        <p:sp>
          <p:nvSpPr>
            <p:cNvPr id="233" name="Google Shape;233;p25"/>
            <p:cNvSpPr/>
            <p:nvPr/>
          </p:nvSpPr>
          <p:spPr>
            <a:xfrm>
              <a:off x="1604793"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5"/>
            <p:cNvSpPr/>
            <p:nvPr/>
          </p:nvSpPr>
          <p:spPr>
            <a:xfrm>
              <a:off x="1264678"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5"/>
            <p:cNvSpPr/>
            <p:nvPr/>
          </p:nvSpPr>
          <p:spPr>
            <a:xfrm>
              <a:off x="924563"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5"/>
            <p:cNvSpPr/>
            <p:nvPr/>
          </p:nvSpPr>
          <p:spPr>
            <a:xfrm>
              <a:off x="584448"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5"/>
          <p:cNvGrpSpPr/>
          <p:nvPr/>
        </p:nvGrpSpPr>
        <p:grpSpPr>
          <a:xfrm>
            <a:off x="7800159" y="550764"/>
            <a:ext cx="1348353" cy="4604037"/>
            <a:chOff x="7499022" y="539488"/>
            <a:chExt cx="1348353" cy="4604037"/>
          </a:xfrm>
        </p:grpSpPr>
        <p:sp>
          <p:nvSpPr>
            <p:cNvPr id="238" name="Google Shape;238;p25"/>
            <p:cNvSpPr/>
            <p:nvPr/>
          </p:nvSpPr>
          <p:spPr>
            <a:xfrm>
              <a:off x="7985175" y="1371625"/>
              <a:ext cx="862200" cy="3771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25"/>
            <p:cNvGrpSpPr/>
            <p:nvPr/>
          </p:nvGrpSpPr>
          <p:grpSpPr>
            <a:xfrm>
              <a:off x="7985181" y="539488"/>
              <a:ext cx="537088" cy="1586694"/>
              <a:chOff x="9900850" y="-1697575"/>
              <a:chExt cx="1023025" cy="3022275"/>
            </a:xfrm>
          </p:grpSpPr>
          <p:sp>
            <p:nvSpPr>
              <p:cNvPr id="240" name="Google Shape;240;p25"/>
              <p:cNvSpPr/>
              <p:nvPr/>
            </p:nvSpPr>
            <p:spPr>
              <a:xfrm>
                <a:off x="9900850" y="300925"/>
                <a:ext cx="1023025" cy="1023775"/>
              </a:xfrm>
              <a:custGeom>
                <a:avLst/>
                <a:gdLst/>
                <a:ahLst/>
                <a:cxnLst/>
                <a:rect l="l" t="t" r="r" b="b"/>
                <a:pathLst>
                  <a:path w="40921" h="40951" extrusionOk="0">
                    <a:moveTo>
                      <a:pt x="0" y="0"/>
                    </a:moveTo>
                    <a:lnTo>
                      <a:pt x="40920" y="40951"/>
                    </a:lnTo>
                    <a:lnTo>
                      <a:pt x="409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5"/>
              <p:cNvSpPr/>
              <p:nvPr/>
            </p:nvSpPr>
            <p:spPr>
              <a:xfrm>
                <a:off x="9900850" y="-697950"/>
                <a:ext cx="1023025" cy="1023025"/>
              </a:xfrm>
              <a:custGeom>
                <a:avLst/>
                <a:gdLst/>
                <a:ahLst/>
                <a:cxnLst/>
                <a:rect l="l" t="t" r="r" b="b"/>
                <a:pathLst>
                  <a:path w="40921" h="40921" extrusionOk="0">
                    <a:moveTo>
                      <a:pt x="0" y="1"/>
                    </a:moveTo>
                    <a:lnTo>
                      <a:pt x="40920" y="40921"/>
                    </a:lnTo>
                    <a:lnTo>
                      <a:pt x="409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5"/>
              <p:cNvSpPr/>
              <p:nvPr/>
            </p:nvSpPr>
            <p:spPr>
              <a:xfrm>
                <a:off x="9900850" y="-1697575"/>
                <a:ext cx="1023025" cy="1023050"/>
              </a:xfrm>
              <a:custGeom>
                <a:avLst/>
                <a:gdLst/>
                <a:ahLst/>
                <a:cxnLst/>
                <a:rect l="l" t="t" r="r" b="b"/>
                <a:pathLst>
                  <a:path w="40921" h="40922" extrusionOk="0">
                    <a:moveTo>
                      <a:pt x="0" y="1"/>
                    </a:moveTo>
                    <a:lnTo>
                      <a:pt x="40920" y="40921"/>
                    </a:lnTo>
                    <a:lnTo>
                      <a:pt x="409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5"/>
            <p:cNvGrpSpPr/>
            <p:nvPr/>
          </p:nvGrpSpPr>
          <p:grpSpPr>
            <a:xfrm>
              <a:off x="7499022" y="3711281"/>
              <a:ext cx="762761" cy="763034"/>
              <a:chOff x="12117275" y="1982700"/>
              <a:chExt cx="2164475" cy="2165250"/>
            </a:xfrm>
          </p:grpSpPr>
          <p:sp>
            <p:nvSpPr>
              <p:cNvPr id="244" name="Google Shape;244;p25"/>
              <p:cNvSpPr/>
              <p:nvPr/>
            </p:nvSpPr>
            <p:spPr>
              <a:xfrm>
                <a:off x="13198350" y="3065300"/>
                <a:ext cx="1083400" cy="1082650"/>
              </a:xfrm>
              <a:custGeom>
                <a:avLst/>
                <a:gdLst/>
                <a:ahLst/>
                <a:cxnLst/>
                <a:rect l="l" t="t" r="r" b="b"/>
                <a:pathLst>
                  <a:path w="43336" h="43306" extrusionOk="0">
                    <a:moveTo>
                      <a:pt x="1" y="1"/>
                    </a:moveTo>
                    <a:cubicBezTo>
                      <a:pt x="1" y="23931"/>
                      <a:pt x="19405" y="43305"/>
                      <a:pt x="43335" y="43305"/>
                    </a:cubicBezTo>
                    <a:cubicBezTo>
                      <a:pt x="43335" y="19405"/>
                      <a:pt x="2393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5"/>
              <p:cNvSpPr/>
              <p:nvPr/>
            </p:nvSpPr>
            <p:spPr>
              <a:xfrm>
                <a:off x="13198350" y="1982700"/>
                <a:ext cx="1083400" cy="1082625"/>
              </a:xfrm>
              <a:custGeom>
                <a:avLst/>
                <a:gdLst/>
                <a:ahLst/>
                <a:cxnLst/>
                <a:rect l="l" t="t" r="r" b="b"/>
                <a:pathLst>
                  <a:path w="43336" h="43305" extrusionOk="0">
                    <a:moveTo>
                      <a:pt x="43335" y="1"/>
                    </a:moveTo>
                    <a:cubicBezTo>
                      <a:pt x="19405" y="1"/>
                      <a:pt x="1" y="19405"/>
                      <a:pt x="1" y="43305"/>
                    </a:cubicBezTo>
                    <a:cubicBezTo>
                      <a:pt x="23931" y="43305"/>
                      <a:pt x="43335" y="23931"/>
                      <a:pt x="43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5"/>
              <p:cNvSpPr/>
              <p:nvPr/>
            </p:nvSpPr>
            <p:spPr>
              <a:xfrm>
                <a:off x="12117275" y="3065300"/>
                <a:ext cx="1083375" cy="1082650"/>
              </a:xfrm>
              <a:custGeom>
                <a:avLst/>
                <a:gdLst/>
                <a:ahLst/>
                <a:cxnLst/>
                <a:rect l="l" t="t" r="r" b="b"/>
                <a:pathLst>
                  <a:path w="43335" h="43306" extrusionOk="0">
                    <a:moveTo>
                      <a:pt x="43304" y="1"/>
                    </a:moveTo>
                    <a:cubicBezTo>
                      <a:pt x="43304" y="1"/>
                      <a:pt x="43304" y="1"/>
                      <a:pt x="43304" y="1"/>
                    </a:cubicBezTo>
                    <a:lnTo>
                      <a:pt x="43295" y="1"/>
                    </a:lnTo>
                    <a:cubicBezTo>
                      <a:pt x="43308" y="1"/>
                      <a:pt x="43321" y="1"/>
                      <a:pt x="43334" y="1"/>
                    </a:cubicBezTo>
                    <a:close/>
                    <a:moveTo>
                      <a:pt x="43295" y="1"/>
                    </a:moveTo>
                    <a:lnTo>
                      <a:pt x="43295" y="1"/>
                    </a:lnTo>
                    <a:cubicBezTo>
                      <a:pt x="19383" y="22"/>
                      <a:pt x="0" y="19418"/>
                      <a:pt x="0" y="43305"/>
                    </a:cubicBezTo>
                    <a:cubicBezTo>
                      <a:pt x="23930" y="43305"/>
                      <a:pt x="43304" y="23931"/>
                      <a:pt x="43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5"/>
              <p:cNvSpPr/>
              <p:nvPr/>
            </p:nvSpPr>
            <p:spPr>
              <a:xfrm>
                <a:off x="12117275" y="1982700"/>
                <a:ext cx="1083375" cy="1082625"/>
              </a:xfrm>
              <a:custGeom>
                <a:avLst/>
                <a:gdLst/>
                <a:ahLst/>
                <a:cxnLst/>
                <a:rect l="l" t="t" r="r" b="b"/>
                <a:pathLst>
                  <a:path w="43335" h="43305" extrusionOk="0">
                    <a:moveTo>
                      <a:pt x="0" y="1"/>
                    </a:moveTo>
                    <a:cubicBezTo>
                      <a:pt x="0" y="23921"/>
                      <a:pt x="19388" y="43289"/>
                      <a:pt x="43304" y="43305"/>
                    </a:cubicBezTo>
                    <a:lnTo>
                      <a:pt x="43304" y="43305"/>
                    </a:lnTo>
                    <a:cubicBezTo>
                      <a:pt x="43304" y="19405"/>
                      <a:pt x="23930" y="1"/>
                      <a:pt x="0" y="1"/>
                    </a:cubicBezTo>
                    <a:close/>
                    <a:moveTo>
                      <a:pt x="43304" y="43305"/>
                    </a:moveTo>
                    <a:cubicBezTo>
                      <a:pt x="43304" y="43305"/>
                      <a:pt x="43304" y="43305"/>
                      <a:pt x="43304" y="43305"/>
                    </a:cubicBezTo>
                    <a:lnTo>
                      <a:pt x="43334" y="43305"/>
                    </a:lnTo>
                    <a:cubicBezTo>
                      <a:pt x="43324" y="43305"/>
                      <a:pt x="43314" y="43305"/>
                      <a:pt x="43304" y="433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186E17-B6F9-50A5-96DA-B978DF896EB7}"/>
              </a:ext>
            </a:extLst>
          </p:cNvPr>
          <p:cNvSpPr txBox="1"/>
          <p:nvPr/>
        </p:nvSpPr>
        <p:spPr>
          <a:xfrm>
            <a:off x="904420" y="1075232"/>
            <a:ext cx="7329301" cy="3080202"/>
          </a:xfrm>
          <a:prstGeom prst="rect">
            <a:avLst/>
          </a:prstGeom>
          <a:noFill/>
        </p:spPr>
        <p:txBody>
          <a:bodyPr wrap="square" rtlCol="0">
            <a:spAutoFit/>
          </a:bodyPr>
          <a:lstStyle/>
          <a:p>
            <a:pPr algn="ctr">
              <a:lnSpc>
                <a:spcPct val="150000"/>
              </a:lnSpc>
            </a:pPr>
            <a:r>
              <a:rPr lang="en-US" sz="4500" b="1">
                <a:solidFill>
                  <a:schemeClr val="bg2">
                    <a:lumMod val="50000"/>
                  </a:schemeClr>
                </a:solidFill>
                <a:effectLst/>
                <a:latin typeface="+mj-lt"/>
                <a:ea typeface="Calibri" panose="020F0502020204030204" pitchFamily="34" charset="0"/>
                <a:cs typeface="Times New Roman" panose="02020603050405020304" pitchFamily="18" charset="0"/>
              </a:rPr>
              <a:t>THÂN MẾN CHÀO CÁC EM HỌC SINH ĐẾN VỚI BÀI HỌC MỚI</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8" name="TextBox 7">
            <a:extLst>
              <a:ext uri="{FF2B5EF4-FFF2-40B4-BE49-F238E27FC236}">
                <a16:creationId xmlns:a16="http://schemas.microsoft.com/office/drawing/2014/main" id="{6F331B1A-54CB-A8A2-F293-5598C6726C1F}"/>
              </a:ext>
            </a:extLst>
          </p:cNvPr>
          <p:cNvSpPr txBox="1"/>
          <p:nvPr/>
        </p:nvSpPr>
        <p:spPr>
          <a:xfrm>
            <a:off x="1609418" y="0"/>
            <a:ext cx="5313106" cy="598177"/>
          </a:xfrm>
          <a:prstGeom prst="rect">
            <a:avLst/>
          </a:prstGeom>
          <a:noFill/>
        </p:spPr>
        <p:txBody>
          <a:bodyPr wrap="square">
            <a:spAutoFit/>
          </a:bodyPr>
          <a:lstStyle/>
          <a:p>
            <a:pPr marL="0" marR="0" algn="ctr">
              <a:lnSpc>
                <a:spcPct val="150000"/>
              </a:lnSpc>
              <a:spcBef>
                <a:spcPts val="100"/>
              </a:spcBef>
              <a:spcAft>
                <a:spcPts val="100"/>
              </a:spcAft>
            </a:pPr>
            <a:r>
              <a:rPr lang="en-US" sz="2500" b="1">
                <a:solidFill>
                  <a:srgbClr val="000000"/>
                </a:solidFill>
                <a:effectLst/>
                <a:latin typeface="+mj-lt"/>
                <a:ea typeface="Times New Roman" panose="02020603050405020304" pitchFamily="18" charset="0"/>
                <a:cs typeface="Times New Roman" panose="02020603050405020304" pitchFamily="18" charset="0"/>
              </a:rPr>
              <a:t>2. SÓNG ÂM</a:t>
            </a:r>
            <a:endParaRPr lang="en-US" sz="2500">
              <a:effectLst/>
              <a:latin typeface="+mj-lt"/>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2C493A7-845F-7254-0018-B7C67123FF34}"/>
              </a:ext>
            </a:extLst>
          </p:cNvPr>
          <p:cNvSpPr/>
          <p:nvPr/>
        </p:nvSpPr>
        <p:spPr>
          <a:xfrm>
            <a:off x="4136923" y="1061396"/>
            <a:ext cx="4291781" cy="1047135"/>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rPr>
              <a:t>Nhắc lại những hiểu biết của em về âm thanh đã biết ở trung học cơ sở.</a:t>
            </a:r>
            <a:endParaRPr lang="en-US">
              <a:latin typeface="+mj-lt"/>
            </a:endParaRPr>
          </a:p>
        </p:txBody>
      </p:sp>
      <p:sp>
        <p:nvSpPr>
          <p:cNvPr id="13" name="Rectangle: Rounded Corners 12">
            <a:extLst>
              <a:ext uri="{FF2B5EF4-FFF2-40B4-BE49-F238E27FC236}">
                <a16:creationId xmlns:a16="http://schemas.microsoft.com/office/drawing/2014/main" id="{C6732512-4E7D-453F-E2FE-FB0EB658198F}"/>
              </a:ext>
            </a:extLst>
          </p:cNvPr>
          <p:cNvSpPr/>
          <p:nvPr/>
        </p:nvSpPr>
        <p:spPr>
          <a:xfrm>
            <a:off x="4136922" y="2408966"/>
            <a:ext cx="4291781" cy="104713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ea typeface="Times New Roman" panose="02020603050405020304" pitchFamily="18" charset="0"/>
              </a:rPr>
              <a:t>Sóng âm mà con người có thể nghe được nằm trong khoảng nào?</a:t>
            </a:r>
            <a:endParaRPr lang="en-US"/>
          </a:p>
        </p:txBody>
      </p:sp>
      <p:sp>
        <p:nvSpPr>
          <p:cNvPr id="15" name="Rectangle: Rounded Corners 14">
            <a:extLst>
              <a:ext uri="{FF2B5EF4-FFF2-40B4-BE49-F238E27FC236}">
                <a16:creationId xmlns:a16="http://schemas.microsoft.com/office/drawing/2014/main" id="{53BADD1A-361C-5FAB-E007-641624F93E80}"/>
              </a:ext>
            </a:extLst>
          </p:cNvPr>
          <p:cNvSpPr/>
          <p:nvPr/>
        </p:nvSpPr>
        <p:spPr>
          <a:xfrm>
            <a:off x="4136921" y="3756536"/>
            <a:ext cx="4291781" cy="1047135"/>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Sóng âm có thể truyền trong các môi trường nào?</a:t>
            </a:r>
            <a:endParaRPr lang="en-US" sz="2000">
              <a:latin typeface="+mj-lt"/>
            </a:endParaRPr>
          </a:p>
        </p:txBody>
      </p:sp>
      <p:pic>
        <p:nvPicPr>
          <p:cNvPr id="17" name="Picture 2">
            <a:extLst>
              <a:ext uri="{FF2B5EF4-FFF2-40B4-BE49-F238E27FC236}">
                <a16:creationId xmlns:a16="http://schemas.microsoft.com/office/drawing/2014/main" id="{A574E6C7-0902-6C38-BB0B-5783C5077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3408" y="2225162"/>
            <a:ext cx="3703909" cy="1975879"/>
          </a:xfrm>
          <a:prstGeom prst="rect">
            <a:avLst/>
          </a:prstGeom>
        </p:spPr>
      </p:pic>
      <p:sp>
        <p:nvSpPr>
          <p:cNvPr id="18" name="TextBox 17">
            <a:extLst>
              <a:ext uri="{FF2B5EF4-FFF2-40B4-BE49-F238E27FC236}">
                <a16:creationId xmlns:a16="http://schemas.microsoft.com/office/drawing/2014/main" id="{01040DCB-2631-6221-9F36-7CEF557386F3}"/>
              </a:ext>
            </a:extLst>
          </p:cNvPr>
          <p:cNvSpPr txBox="1"/>
          <p:nvPr/>
        </p:nvSpPr>
        <p:spPr>
          <a:xfrm>
            <a:off x="389801" y="1234876"/>
            <a:ext cx="3451122" cy="537391"/>
          </a:xfrm>
          <a:prstGeom prst="rect">
            <a:avLst/>
          </a:prstGeom>
          <a:noFill/>
        </p:spPr>
        <p:txBody>
          <a:bodyPr wrap="square" rtlCol="0">
            <a:spAutoFit/>
          </a:bodyPr>
          <a:lstStyle/>
          <a:p>
            <a:pPr algn="ctr">
              <a:lnSpc>
                <a:spcPct val="150000"/>
              </a:lnSpc>
            </a:pPr>
            <a:r>
              <a:rPr lang="en-US" sz="2200" b="1">
                <a:solidFill>
                  <a:srgbClr val="FF0000"/>
                </a:solidFill>
              </a:rPr>
              <a:t>THẢO LUẬN NHÓM ĐÔI</a:t>
            </a:r>
          </a:p>
        </p:txBody>
      </p:sp>
    </p:spTree>
  </p:cSld>
  <p:clrMapOvr>
    <a:masterClrMapping/>
  </p:clrMapOvr>
  <mc:AlternateContent xmlns:mc="http://schemas.openxmlformats.org/markup-compatibility/2006">
    <mc:Choice xmlns:p15="http://schemas.microsoft.com/office/powerpoint/2012/main" Requires="p15">
      <p:transition spd="med">
        <p15:prstTrans prst="drap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BB29A8F-1696-16EC-672A-C088C43CAD34}"/>
              </a:ext>
            </a:extLst>
          </p:cNvPr>
          <p:cNvSpPr/>
          <p:nvPr/>
        </p:nvSpPr>
        <p:spPr>
          <a:xfrm>
            <a:off x="3244645" y="414473"/>
            <a:ext cx="2654710" cy="581043"/>
          </a:xfrm>
          <a:prstGeom prst="roundRect">
            <a:avLst/>
          </a:prstGeom>
          <a:solidFill>
            <a:schemeClr val="tx2">
              <a:lumMod val="75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8F5FA"/>
                </a:solidFill>
                <a:effectLst/>
                <a:uLnTx/>
                <a:uFillTx/>
                <a:latin typeface="Arial"/>
                <a:ea typeface="+mn-ea"/>
                <a:cs typeface="+mn-cs"/>
                <a:sym typeface="Arial"/>
              </a:rPr>
              <a:t>KẾT LUẬN</a:t>
            </a:r>
          </a:p>
        </p:txBody>
      </p:sp>
      <p:sp>
        <p:nvSpPr>
          <p:cNvPr id="4" name="TextBox 3">
            <a:extLst>
              <a:ext uri="{FF2B5EF4-FFF2-40B4-BE49-F238E27FC236}">
                <a16:creationId xmlns:a16="http://schemas.microsoft.com/office/drawing/2014/main" id="{D7B1557E-A4E9-07EB-E91D-EDF701846C08}"/>
              </a:ext>
            </a:extLst>
          </p:cNvPr>
          <p:cNvSpPr txBox="1"/>
          <p:nvPr/>
        </p:nvSpPr>
        <p:spPr>
          <a:xfrm>
            <a:off x="671052" y="1150374"/>
            <a:ext cx="8045244" cy="3441968"/>
          </a:xfrm>
          <a:prstGeom prst="rect">
            <a:avLst/>
          </a:prstGeom>
          <a:noFill/>
        </p:spPr>
        <p:txBody>
          <a:bodyPr wrap="square">
            <a:spAutoFit/>
          </a:bodyPr>
          <a:lstStyle/>
          <a:p>
            <a:pPr marL="285750" marR="0" indent="-285750" algn="just">
              <a:lnSpc>
                <a:spcPct val="150000"/>
              </a:lnSpc>
              <a:spcBef>
                <a:spcPts val="100"/>
              </a:spcBef>
              <a:spcAft>
                <a:spcPts val="100"/>
              </a:spcAft>
              <a:buFont typeface="Wingdings" panose="05000000000000000000" pitchFamily="2" charset="2"/>
              <a:buChar char="§"/>
            </a:pPr>
            <a:r>
              <a:rPr lang="en-US" sz="1800">
                <a:solidFill>
                  <a:srgbClr val="000000"/>
                </a:solidFill>
                <a:effectLst/>
                <a:latin typeface="+mj-lt"/>
                <a:ea typeface="Times New Roman" panose="02020603050405020304" pitchFamily="18" charset="0"/>
                <a:cs typeface="Times New Roman" panose="02020603050405020304" pitchFamily="18" charset="0"/>
              </a:rPr>
              <a:t>Âm thanh truyền trong không khí là một ví dụ về sóng dọc.</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
            </a:pPr>
            <a:r>
              <a:rPr lang="en-US" sz="1800">
                <a:solidFill>
                  <a:srgbClr val="000000"/>
                </a:solidFill>
                <a:effectLst/>
                <a:latin typeface="+mj-lt"/>
                <a:ea typeface="Times New Roman" panose="02020603050405020304" pitchFamily="18" charset="0"/>
                <a:cs typeface="Times New Roman" panose="02020603050405020304" pitchFamily="18" charset="0"/>
              </a:rPr>
              <a:t>Vật dao động làm cho môi trường bên cạnh liên tục bị nén và giãn. Lực đàn hồi của môi trường khiến cho dao động đó được truyền đi.</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
            </a:pPr>
            <a:r>
              <a:rPr lang="en-US" sz="1800">
                <a:solidFill>
                  <a:srgbClr val="000000"/>
                </a:solidFill>
                <a:effectLst/>
                <a:latin typeface="+mj-lt"/>
                <a:ea typeface="Times New Roman" panose="02020603050405020304" pitchFamily="18" charset="0"/>
                <a:cs typeface="Times New Roman" panose="02020603050405020304" pitchFamily="18" charset="0"/>
              </a:rPr>
              <a:t>Sóng âm mà con người có thể nghe được có tần số trong khoảng từ 16 Hz đến 20 000 Hz.</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
            </a:pPr>
            <a:r>
              <a:rPr lang="en-US" sz="1800">
                <a:solidFill>
                  <a:srgbClr val="000000"/>
                </a:solidFill>
                <a:effectLst/>
                <a:latin typeface="+mj-lt"/>
                <a:ea typeface="Times New Roman" panose="02020603050405020304" pitchFamily="18" charset="0"/>
                <a:cs typeface="Times New Roman" panose="02020603050405020304" pitchFamily="18" charset="0"/>
              </a:rPr>
              <a:t>Sóng âm có thể truyền trong các chất rắn, lỏng, khí nhưng không truyền được trong chân không. Trong chất khí và chất lỏng, sóng âm là sóng dọc. Trong chất rắn, sóng âm gồm cả sóng dọc và sóng ngang.</a:t>
            </a:r>
            <a:endParaRPr lang="en-US" sz="1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4470610"/>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7" name="TextBox 6">
            <a:extLst>
              <a:ext uri="{FF2B5EF4-FFF2-40B4-BE49-F238E27FC236}">
                <a16:creationId xmlns:a16="http://schemas.microsoft.com/office/drawing/2014/main" id="{A96EC78D-F99A-DBCB-8E70-A94AC2F6DDF8}"/>
              </a:ext>
            </a:extLst>
          </p:cNvPr>
          <p:cNvSpPr txBox="1"/>
          <p:nvPr/>
        </p:nvSpPr>
        <p:spPr>
          <a:xfrm>
            <a:off x="1157747" y="206751"/>
            <a:ext cx="7116097" cy="1045223"/>
          </a:xfrm>
          <a:prstGeom prst="rect">
            <a:avLst/>
          </a:prstGeom>
          <a:noFill/>
        </p:spPr>
        <p:txBody>
          <a:bodyPr wrap="square">
            <a:spAutoFit/>
          </a:bodyPr>
          <a:lstStyle/>
          <a:p>
            <a:pPr marL="0" marR="0" algn="just">
              <a:lnSpc>
                <a:spcPct val="150000"/>
              </a:lnSpc>
              <a:spcBef>
                <a:spcPts val="100"/>
              </a:spcBef>
              <a:spcAft>
                <a:spcPts val="100"/>
              </a:spcAft>
            </a:pPr>
            <a:r>
              <a:rPr lang="en-US" sz="2200" b="1">
                <a:solidFill>
                  <a:srgbClr val="000000"/>
                </a:solidFill>
                <a:effectLst/>
                <a:latin typeface="+mj-lt"/>
                <a:ea typeface="Times New Roman" panose="02020603050405020304" pitchFamily="18" charset="0"/>
                <a:cs typeface="Times New Roman" panose="02020603050405020304" pitchFamily="18" charset="0"/>
              </a:rPr>
              <a:t>Câu hỏi 2 (SGK – tr45): </a:t>
            </a:r>
            <a:r>
              <a:rPr lang="en-US" sz="2200">
                <a:solidFill>
                  <a:srgbClr val="000000"/>
                </a:solidFill>
                <a:effectLst/>
                <a:latin typeface="+mj-lt"/>
                <a:ea typeface="Times New Roman" panose="02020603050405020304" pitchFamily="18" charset="0"/>
                <a:cs typeface="Times New Roman" panose="02020603050405020304" pitchFamily="18" charset="0"/>
              </a:rPr>
              <a:t>Vì sao sóng âm không truyền được trong chân không?</a:t>
            </a:r>
            <a:endParaRPr lang="en-US" sz="2200">
              <a:effectLst/>
              <a:latin typeface="+mj-lt"/>
              <a:ea typeface="Calibri" panose="020F0502020204030204" pitchFamily="34" charset="0"/>
              <a:cs typeface="Times New Roman" panose="02020603050405020304" pitchFamily="18" charset="0"/>
            </a:endParaRPr>
          </a:p>
        </p:txBody>
      </p:sp>
      <p:sp>
        <p:nvSpPr>
          <p:cNvPr id="8" name="Rounded Rectangular Callout 9">
            <a:extLst>
              <a:ext uri="{FF2B5EF4-FFF2-40B4-BE49-F238E27FC236}">
                <a16:creationId xmlns:a16="http://schemas.microsoft.com/office/drawing/2014/main" id="{32D352A8-5A07-6DA1-B0ED-68D512452A4D}"/>
              </a:ext>
            </a:extLst>
          </p:cNvPr>
          <p:cNvSpPr/>
          <p:nvPr/>
        </p:nvSpPr>
        <p:spPr>
          <a:xfrm>
            <a:off x="3170903" y="2352367"/>
            <a:ext cx="5535460" cy="2341102"/>
          </a:xfrm>
          <a:prstGeom prst="wedgeRoundRectCallout">
            <a:avLst>
              <a:gd name="adj1" fmla="val -24468"/>
              <a:gd name="adj2" fmla="val -70728"/>
              <a:gd name="adj3" fmla="val 16667"/>
            </a:avLst>
          </a:prstGeom>
          <a:solidFill>
            <a:schemeClr val="accent1">
              <a:lumMod val="20000"/>
              <a:lumOff val="80000"/>
            </a:schemeClr>
          </a:solidFill>
          <a:ln w="57150">
            <a:solidFill>
              <a:schemeClr val="accent1">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rPr>
              <a:t>Sóng âm lan truyền được là nhờ lực đàn hồi của môi trường giúp lan truyền dao động của các phần tử, do đó, sóng âm không truyền được trong chân không.</a:t>
            </a:r>
          </a:p>
        </p:txBody>
      </p:sp>
      <p:pic>
        <p:nvPicPr>
          <p:cNvPr id="10" name="Picture 36">
            <a:extLst>
              <a:ext uri="{FF2B5EF4-FFF2-40B4-BE49-F238E27FC236}">
                <a16:creationId xmlns:a16="http://schemas.microsoft.com/office/drawing/2014/main" id="{081C16A8-B161-DE0A-83BC-1C75E886DC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483" y="1932039"/>
            <a:ext cx="2300323" cy="28754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TextBox 5">
            <a:extLst>
              <a:ext uri="{FF2B5EF4-FFF2-40B4-BE49-F238E27FC236}">
                <a16:creationId xmlns:a16="http://schemas.microsoft.com/office/drawing/2014/main" id="{141DBB01-37DA-E73E-B9EF-4333B1E124B1}"/>
              </a:ext>
            </a:extLst>
          </p:cNvPr>
          <p:cNvSpPr txBox="1"/>
          <p:nvPr/>
        </p:nvSpPr>
        <p:spPr>
          <a:xfrm>
            <a:off x="2145890" y="0"/>
            <a:ext cx="4712110" cy="598177"/>
          </a:xfrm>
          <a:prstGeom prst="rect">
            <a:avLst/>
          </a:prstGeom>
          <a:noFill/>
        </p:spPr>
        <p:txBody>
          <a:bodyPr wrap="square" rtlCol="0">
            <a:spAutoFit/>
          </a:bodyPr>
          <a:lstStyle/>
          <a:p>
            <a:pPr algn="ctr">
              <a:lnSpc>
                <a:spcPct val="150000"/>
              </a:lnSpc>
            </a:pPr>
            <a:r>
              <a:rPr lang="en-US" sz="2500" b="1"/>
              <a:t>3. ĐO TẦN SỐ SÓNG ÂM</a:t>
            </a:r>
          </a:p>
        </p:txBody>
      </p:sp>
      <p:sp>
        <p:nvSpPr>
          <p:cNvPr id="7" name="Arrow: Pentagon 6">
            <a:extLst>
              <a:ext uri="{FF2B5EF4-FFF2-40B4-BE49-F238E27FC236}">
                <a16:creationId xmlns:a16="http://schemas.microsoft.com/office/drawing/2014/main" id="{18ADCB14-AA3C-191D-2CA1-7B7ED7BC46D3}"/>
              </a:ext>
            </a:extLst>
          </p:cNvPr>
          <p:cNvSpPr/>
          <p:nvPr/>
        </p:nvSpPr>
        <p:spPr>
          <a:xfrm>
            <a:off x="0" y="678426"/>
            <a:ext cx="1732936" cy="582561"/>
          </a:xfrm>
          <a:prstGeom prst="homePlat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DỤNG CỤ</a:t>
            </a:r>
          </a:p>
        </p:txBody>
      </p:sp>
      <p:sp>
        <p:nvSpPr>
          <p:cNvPr id="10" name="TextBox 9">
            <a:extLst>
              <a:ext uri="{FF2B5EF4-FFF2-40B4-BE49-F238E27FC236}">
                <a16:creationId xmlns:a16="http://schemas.microsoft.com/office/drawing/2014/main" id="{35D65A95-D048-B6A5-8688-68F859B7F60A}"/>
              </a:ext>
            </a:extLst>
          </p:cNvPr>
          <p:cNvSpPr txBox="1"/>
          <p:nvPr/>
        </p:nvSpPr>
        <p:spPr>
          <a:xfrm>
            <a:off x="1755607" y="987058"/>
            <a:ext cx="7897760" cy="2137829"/>
          </a:xfrm>
          <a:prstGeom prst="rect">
            <a:avLst/>
          </a:prstGeom>
          <a:noFill/>
        </p:spPr>
        <p:txBody>
          <a:bodyPr wrap="square">
            <a:spAutoFit/>
          </a:bodyPr>
          <a:lstStyle/>
          <a:p>
            <a:pPr marL="342900" marR="0" indent="-342900" algn="just">
              <a:lnSpc>
                <a:spcPct val="150000"/>
              </a:lnSpc>
              <a:spcBef>
                <a:spcPts val="100"/>
              </a:spcBef>
              <a:spcAft>
                <a:spcPts val="100"/>
              </a:spcAft>
              <a:buFont typeface="Arial" panose="020B0604020202020204" pitchFamily="34" charset="0"/>
              <a:buChar char="•"/>
            </a:pPr>
            <a:r>
              <a:rPr lang="en-US" sz="2200">
                <a:solidFill>
                  <a:srgbClr val="000000"/>
                </a:solidFill>
                <a:effectLst/>
                <a:latin typeface="+mj-lt"/>
                <a:ea typeface="Times New Roman" panose="02020603050405020304" pitchFamily="18" charset="0"/>
                <a:cs typeface="Times New Roman" panose="02020603050405020304" pitchFamily="18" charset="0"/>
              </a:rPr>
              <a:t>Đồng hồ đo điện năng có chức năng đo tần số</a:t>
            </a:r>
            <a:r>
              <a:rPr lang="en-US" sz="2200">
                <a:latin typeface="+mj-lt"/>
                <a:ea typeface="Times New Roman" panose="02020603050405020304" pitchFamily="18" charset="0"/>
                <a:cs typeface="Times New Roman" panose="02020603050405020304" pitchFamily="18" charset="0"/>
              </a:rPr>
              <a:t>;</a:t>
            </a:r>
            <a:endParaRPr lang="en-US" sz="2200">
              <a:solidFill>
                <a:srgbClr val="000000"/>
              </a:solidFill>
              <a:effectLst/>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200">
                <a:solidFill>
                  <a:srgbClr val="000000"/>
                </a:solidFill>
                <a:effectLst/>
                <a:latin typeface="+mj-lt"/>
                <a:ea typeface="Times New Roman" panose="02020603050405020304" pitchFamily="18" charset="0"/>
                <a:cs typeface="Times New Roman" panose="02020603050405020304" pitchFamily="18" charset="0"/>
              </a:rPr>
              <a:t> Micro;</a:t>
            </a:r>
          </a:p>
          <a:p>
            <a:pPr marL="342900" marR="0" indent="-342900" algn="just">
              <a:lnSpc>
                <a:spcPct val="150000"/>
              </a:lnSpc>
              <a:spcBef>
                <a:spcPts val="100"/>
              </a:spcBef>
              <a:spcAft>
                <a:spcPts val="100"/>
              </a:spcAft>
              <a:buFont typeface="Arial" panose="020B0604020202020204" pitchFamily="34" charset="0"/>
              <a:buChar char="•"/>
            </a:pPr>
            <a:r>
              <a:rPr lang="en-US" sz="2200">
                <a:latin typeface="+mj-lt"/>
                <a:ea typeface="Times New Roman" panose="02020603050405020304" pitchFamily="18" charset="0"/>
                <a:cs typeface="Times New Roman" panose="02020603050405020304" pitchFamily="18" charset="0"/>
              </a:rPr>
              <a:t>B</a:t>
            </a:r>
            <a:r>
              <a:rPr lang="en-US" sz="2200">
                <a:solidFill>
                  <a:srgbClr val="000000"/>
                </a:solidFill>
                <a:effectLst/>
                <a:latin typeface="+mj-lt"/>
                <a:ea typeface="Times New Roman" panose="02020603050405020304" pitchFamily="18" charset="0"/>
                <a:cs typeface="Times New Roman" panose="02020603050405020304" pitchFamily="18" charset="0"/>
              </a:rPr>
              <a:t>ộ khuếch đại tín hiệu, âm thoa và hộp cộng hưởng; </a:t>
            </a:r>
          </a:p>
          <a:p>
            <a:pPr marL="342900" marR="0" indent="-342900" algn="just">
              <a:lnSpc>
                <a:spcPct val="150000"/>
              </a:lnSpc>
              <a:spcBef>
                <a:spcPts val="100"/>
              </a:spcBef>
              <a:spcAft>
                <a:spcPts val="100"/>
              </a:spcAft>
              <a:buFont typeface="Arial" panose="020B0604020202020204" pitchFamily="34" charset="0"/>
              <a:buChar char="•"/>
            </a:pPr>
            <a:r>
              <a:rPr lang="en-US" sz="2200">
                <a:latin typeface="+mj-lt"/>
                <a:ea typeface="Times New Roman" panose="02020603050405020304" pitchFamily="18" charset="0"/>
                <a:cs typeface="Times New Roman" panose="02020603050405020304" pitchFamily="18" charset="0"/>
              </a:rPr>
              <a:t>B</a:t>
            </a:r>
            <a:r>
              <a:rPr lang="en-US" sz="2200">
                <a:solidFill>
                  <a:srgbClr val="000000"/>
                </a:solidFill>
                <a:effectLst/>
                <a:latin typeface="+mj-lt"/>
                <a:ea typeface="Times New Roman" panose="02020603050405020304" pitchFamily="18" charset="0"/>
                <a:cs typeface="Times New Roman" panose="02020603050405020304" pitchFamily="18" charset="0"/>
              </a:rPr>
              <a:t>úa cao su.</a:t>
            </a:r>
            <a:endParaRPr lang="en-US" sz="2200">
              <a:effectLst/>
              <a:latin typeface="+mj-lt"/>
              <a:ea typeface="Calibri" panose="020F0502020204030204" pitchFamily="34" charset="0"/>
              <a:cs typeface="Times New Roman" panose="02020603050405020304" pitchFamily="18" charset="0"/>
            </a:endParaRPr>
          </a:p>
        </p:txBody>
      </p:sp>
      <p:sp>
        <p:nvSpPr>
          <p:cNvPr id="12" name="Freeform 3">
            <a:extLst>
              <a:ext uri="{FF2B5EF4-FFF2-40B4-BE49-F238E27FC236}">
                <a16:creationId xmlns:a16="http://schemas.microsoft.com/office/drawing/2014/main" id="{519CC191-02C4-4E52-9806-A23DC192D419}"/>
              </a:ext>
            </a:extLst>
          </p:cNvPr>
          <p:cNvSpPr/>
          <p:nvPr/>
        </p:nvSpPr>
        <p:spPr>
          <a:xfrm>
            <a:off x="727468" y="3333599"/>
            <a:ext cx="1028139" cy="1594013"/>
          </a:xfrm>
          <a:custGeom>
            <a:avLst/>
            <a:gdLst/>
            <a:ahLst/>
            <a:cxnLst/>
            <a:rect l="l" t="t" r="r" b="b"/>
            <a:pathLst>
              <a:path w="2654046" h="4114800">
                <a:moveTo>
                  <a:pt x="0" y="0"/>
                </a:moveTo>
                <a:lnTo>
                  <a:pt x="2654046" y="0"/>
                </a:lnTo>
                <a:lnTo>
                  <a:pt x="26540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C08B97B2-DB4E-9292-68A1-5D1055F4170C}"/>
              </a:ext>
            </a:extLst>
          </p:cNvPr>
          <p:cNvSpPr/>
          <p:nvPr/>
        </p:nvSpPr>
        <p:spPr>
          <a:xfrm>
            <a:off x="2236250" y="3232500"/>
            <a:ext cx="1699342" cy="1890784"/>
          </a:xfrm>
          <a:custGeom>
            <a:avLst/>
            <a:gdLst/>
            <a:ahLst/>
            <a:cxnLst/>
            <a:rect l="l" t="t" r="r" b="b"/>
            <a:pathLst>
              <a:path w="7396353" h="8229600">
                <a:moveTo>
                  <a:pt x="0" y="0"/>
                </a:moveTo>
                <a:lnTo>
                  <a:pt x="7396353" y="0"/>
                </a:lnTo>
                <a:lnTo>
                  <a:pt x="7396353" y="8229600"/>
                </a:lnTo>
                <a:lnTo>
                  <a:pt x="0" y="8229600"/>
                </a:lnTo>
                <a:lnTo>
                  <a:pt x="0" y="0"/>
                </a:lnTo>
                <a:close/>
              </a:path>
            </a:pathLst>
          </a:custGeom>
          <a:blipFill>
            <a:blip r:embed="rId5"/>
            <a:stretch>
              <a:fillRect/>
            </a:stretch>
          </a:blipFill>
        </p:spPr>
        <p:txBody>
          <a:bodyPr/>
          <a:lstStyle/>
          <a:p>
            <a:endParaRPr lang="en-US"/>
          </a:p>
        </p:txBody>
      </p:sp>
      <p:sp>
        <p:nvSpPr>
          <p:cNvPr id="14" name="Freeform 8">
            <a:extLst>
              <a:ext uri="{FF2B5EF4-FFF2-40B4-BE49-F238E27FC236}">
                <a16:creationId xmlns:a16="http://schemas.microsoft.com/office/drawing/2014/main" id="{205BEF0B-CB88-E91B-1411-D9D211F1B845}"/>
              </a:ext>
            </a:extLst>
          </p:cNvPr>
          <p:cNvSpPr/>
          <p:nvPr/>
        </p:nvSpPr>
        <p:spPr>
          <a:xfrm rot="19528196">
            <a:off x="7504544" y="3483001"/>
            <a:ext cx="1048643" cy="1694777"/>
          </a:xfrm>
          <a:custGeom>
            <a:avLst/>
            <a:gdLst/>
            <a:ahLst/>
            <a:cxnLst/>
            <a:rect l="l" t="t" r="r" b="b"/>
            <a:pathLst>
              <a:path w="2546032" h="4114800">
                <a:moveTo>
                  <a:pt x="0" y="0"/>
                </a:moveTo>
                <a:lnTo>
                  <a:pt x="2546032" y="0"/>
                </a:lnTo>
                <a:lnTo>
                  <a:pt x="254603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6">
            <a:extLst>
              <a:ext uri="{FF2B5EF4-FFF2-40B4-BE49-F238E27FC236}">
                <a16:creationId xmlns:a16="http://schemas.microsoft.com/office/drawing/2014/main" id="{73770824-71DC-5654-F15E-973B374D2866}"/>
              </a:ext>
            </a:extLst>
          </p:cNvPr>
          <p:cNvSpPr/>
          <p:nvPr/>
        </p:nvSpPr>
        <p:spPr>
          <a:xfrm>
            <a:off x="4602466" y="3232500"/>
            <a:ext cx="1824570" cy="1852355"/>
          </a:xfrm>
          <a:custGeom>
            <a:avLst/>
            <a:gdLst/>
            <a:ahLst/>
            <a:cxnLst/>
            <a:rect l="l" t="t" r="r" b="b"/>
            <a:pathLst>
              <a:path w="4053078" h="4114800">
                <a:moveTo>
                  <a:pt x="0" y="0"/>
                </a:moveTo>
                <a:lnTo>
                  <a:pt x="4053078" y="0"/>
                </a:lnTo>
                <a:lnTo>
                  <a:pt x="405307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TextBox 5">
            <a:extLst>
              <a:ext uri="{FF2B5EF4-FFF2-40B4-BE49-F238E27FC236}">
                <a16:creationId xmlns:a16="http://schemas.microsoft.com/office/drawing/2014/main" id="{141DBB01-37DA-E73E-B9EF-4333B1E124B1}"/>
              </a:ext>
            </a:extLst>
          </p:cNvPr>
          <p:cNvSpPr txBox="1"/>
          <p:nvPr/>
        </p:nvSpPr>
        <p:spPr>
          <a:xfrm>
            <a:off x="2145890" y="0"/>
            <a:ext cx="4712110" cy="59817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0000"/>
                </a:solidFill>
                <a:effectLst/>
                <a:uLnTx/>
                <a:uFillTx/>
                <a:latin typeface="Arial"/>
                <a:cs typeface="Arial"/>
                <a:sym typeface="Arial"/>
              </a:rPr>
              <a:t>3. ĐO TẦN SỐ SÓNG ÂM</a:t>
            </a:r>
          </a:p>
        </p:txBody>
      </p:sp>
      <p:sp>
        <p:nvSpPr>
          <p:cNvPr id="7" name="Arrow: Pentagon 6">
            <a:extLst>
              <a:ext uri="{FF2B5EF4-FFF2-40B4-BE49-F238E27FC236}">
                <a16:creationId xmlns:a16="http://schemas.microsoft.com/office/drawing/2014/main" id="{18ADCB14-AA3C-191D-2CA1-7B7ED7BC46D3}"/>
              </a:ext>
            </a:extLst>
          </p:cNvPr>
          <p:cNvSpPr/>
          <p:nvPr/>
        </p:nvSpPr>
        <p:spPr>
          <a:xfrm>
            <a:off x="-1" y="678426"/>
            <a:ext cx="1968911" cy="582561"/>
          </a:xfrm>
          <a:prstGeom prst="homePlat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a:solidFill>
                  <a:srgbClr val="F8F5FA"/>
                </a:solidFill>
                <a:latin typeface="Arial"/>
              </a:rPr>
              <a:t>TIẾN HÀNH</a:t>
            </a:r>
            <a:endParaRPr kumimoji="0" lang="en-US" sz="2300" b="1" i="0" u="none" strike="noStrike" kern="0" cap="none" spc="0" normalizeH="0" baseline="0" noProof="0">
              <a:ln>
                <a:noFill/>
              </a:ln>
              <a:solidFill>
                <a:srgbClr val="F8F5FA"/>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3EFB59B-D603-18EB-8363-A44CC42F6AD3}"/>
              </a:ext>
            </a:extLst>
          </p:cNvPr>
          <p:cNvSpPr txBox="1"/>
          <p:nvPr/>
        </p:nvSpPr>
        <p:spPr>
          <a:xfrm>
            <a:off x="744793" y="1356476"/>
            <a:ext cx="4100052" cy="3451329"/>
          </a:xfrm>
          <a:prstGeom prst="rect">
            <a:avLst/>
          </a:prstGeom>
          <a:noFill/>
        </p:spPr>
        <p:txBody>
          <a:bodyPr wrap="square">
            <a:spAutoFit/>
          </a:bodyPr>
          <a:lstStyle/>
          <a:p>
            <a:pPr marL="0" marR="0" algn="just">
              <a:lnSpc>
                <a:spcPct val="150000"/>
              </a:lnSpc>
              <a:spcBef>
                <a:spcPts val="100"/>
              </a:spcBef>
              <a:spcAft>
                <a:spcPts val="100"/>
              </a:spcAft>
            </a:pPr>
            <a:r>
              <a:rPr lang="en-US" sz="2100" b="1">
                <a:solidFill>
                  <a:srgbClr val="000000"/>
                </a:solidFill>
                <a:effectLst/>
                <a:latin typeface="+mj-lt"/>
                <a:ea typeface="Times New Roman" panose="02020603050405020304" pitchFamily="18" charset="0"/>
                <a:cs typeface="Times New Roman" panose="02020603050405020304" pitchFamily="18" charset="0"/>
              </a:rPr>
              <a:t>Bước 1: </a:t>
            </a:r>
            <a:r>
              <a:rPr lang="en-US" sz="2100">
                <a:solidFill>
                  <a:srgbClr val="000000"/>
                </a:solidFill>
                <a:effectLst/>
                <a:latin typeface="+mj-lt"/>
                <a:ea typeface="Times New Roman" panose="02020603050405020304" pitchFamily="18" charset="0"/>
                <a:cs typeface="Times New Roman" panose="02020603050405020304" pitchFamily="18" charset="0"/>
              </a:rPr>
              <a:t>Lắp đặt các dụng cụ như Hình 2.6. </a:t>
            </a:r>
          </a:p>
          <a:p>
            <a:pPr marL="0" marR="0" algn="just">
              <a:lnSpc>
                <a:spcPct val="150000"/>
              </a:lnSpc>
              <a:spcBef>
                <a:spcPts val="100"/>
              </a:spcBef>
              <a:spcAft>
                <a:spcPts val="100"/>
              </a:spcAft>
            </a:pPr>
            <a:r>
              <a:rPr lang="en-US" sz="2100" b="1">
                <a:solidFill>
                  <a:srgbClr val="000000"/>
                </a:solidFill>
                <a:effectLst/>
                <a:latin typeface="+mj-lt"/>
                <a:ea typeface="Times New Roman" panose="02020603050405020304" pitchFamily="18" charset="0"/>
                <a:cs typeface="Times New Roman" panose="02020603050405020304" pitchFamily="18" charset="0"/>
              </a:rPr>
              <a:t>Bước 2: </a:t>
            </a:r>
            <a:r>
              <a:rPr lang="en-US" sz="2100">
                <a:solidFill>
                  <a:srgbClr val="000000"/>
                </a:solidFill>
                <a:effectLst/>
                <a:latin typeface="+mj-lt"/>
                <a:ea typeface="Times New Roman" panose="02020603050405020304" pitchFamily="18" charset="0"/>
                <a:cs typeface="Times New Roman" panose="02020603050405020304" pitchFamily="18" charset="0"/>
              </a:rPr>
              <a:t>Đặt micro sát hộp cộng hưởng của âm thoa.</a:t>
            </a:r>
            <a:endParaRPr lang="en-US" sz="21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100" b="1">
                <a:solidFill>
                  <a:srgbClr val="000000"/>
                </a:solidFill>
                <a:effectLst/>
                <a:latin typeface="+mj-lt"/>
                <a:ea typeface="Times New Roman" panose="02020603050405020304" pitchFamily="18" charset="0"/>
                <a:cs typeface="Times New Roman" panose="02020603050405020304" pitchFamily="18" charset="0"/>
              </a:rPr>
              <a:t>Bước 3: </a:t>
            </a:r>
            <a:r>
              <a:rPr lang="en-US" sz="2100">
                <a:solidFill>
                  <a:srgbClr val="000000"/>
                </a:solidFill>
                <a:effectLst/>
                <a:latin typeface="+mj-lt"/>
                <a:ea typeface="Times New Roman" panose="02020603050405020304" pitchFamily="18" charset="0"/>
                <a:cs typeface="Times New Roman" panose="02020603050405020304" pitchFamily="18" charset="0"/>
              </a:rPr>
              <a:t>Nối micro vào bộ khuếch đại và nối bộ khuếch đại vào đồng hồ.</a:t>
            </a:r>
            <a:endParaRPr lang="en-US" sz="210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A43F478-C568-5849-05C0-41D626EE4E77}"/>
              </a:ext>
            </a:extLst>
          </p:cNvPr>
          <p:cNvPicPr>
            <a:picLocks noChangeAspect="1"/>
          </p:cNvPicPr>
          <p:nvPr/>
        </p:nvPicPr>
        <p:blipFill>
          <a:blip r:embed="rId3"/>
          <a:stretch>
            <a:fillRect/>
          </a:stretch>
        </p:blipFill>
        <p:spPr>
          <a:xfrm>
            <a:off x="5488182" y="1179067"/>
            <a:ext cx="3065883" cy="3462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65083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TextBox 5">
            <a:extLst>
              <a:ext uri="{FF2B5EF4-FFF2-40B4-BE49-F238E27FC236}">
                <a16:creationId xmlns:a16="http://schemas.microsoft.com/office/drawing/2014/main" id="{141DBB01-37DA-E73E-B9EF-4333B1E124B1}"/>
              </a:ext>
            </a:extLst>
          </p:cNvPr>
          <p:cNvSpPr txBox="1"/>
          <p:nvPr/>
        </p:nvSpPr>
        <p:spPr>
          <a:xfrm>
            <a:off x="2273924" y="132735"/>
            <a:ext cx="4712110" cy="59817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0000"/>
                </a:solidFill>
                <a:effectLst/>
                <a:uLnTx/>
                <a:uFillTx/>
                <a:latin typeface="Arial"/>
                <a:cs typeface="Arial"/>
                <a:sym typeface="Arial"/>
              </a:rPr>
              <a:t>3. ĐO TẦN SỐ SÓNG ÂM</a:t>
            </a:r>
          </a:p>
        </p:txBody>
      </p:sp>
      <p:sp>
        <p:nvSpPr>
          <p:cNvPr id="7" name="Arrow: Pentagon 6">
            <a:extLst>
              <a:ext uri="{FF2B5EF4-FFF2-40B4-BE49-F238E27FC236}">
                <a16:creationId xmlns:a16="http://schemas.microsoft.com/office/drawing/2014/main" id="{18ADCB14-AA3C-191D-2CA1-7B7ED7BC46D3}"/>
              </a:ext>
            </a:extLst>
          </p:cNvPr>
          <p:cNvSpPr/>
          <p:nvPr/>
        </p:nvSpPr>
        <p:spPr>
          <a:xfrm>
            <a:off x="-1" y="678426"/>
            <a:ext cx="1968911" cy="582561"/>
          </a:xfrm>
          <a:prstGeom prst="homePlat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F8F5FA"/>
                </a:solidFill>
                <a:effectLst/>
                <a:uLnTx/>
                <a:uFillTx/>
                <a:latin typeface="Arial"/>
                <a:ea typeface="+mn-ea"/>
                <a:cs typeface="+mn-cs"/>
                <a:sym typeface="Arial"/>
              </a:rPr>
              <a:t>TIẾN HÀNH</a:t>
            </a:r>
          </a:p>
        </p:txBody>
      </p:sp>
      <p:sp>
        <p:nvSpPr>
          <p:cNvPr id="5" name="TextBox 4">
            <a:extLst>
              <a:ext uri="{FF2B5EF4-FFF2-40B4-BE49-F238E27FC236}">
                <a16:creationId xmlns:a16="http://schemas.microsoft.com/office/drawing/2014/main" id="{94AD33CF-6E90-86A9-32AD-55DDBA1A03BF}"/>
              </a:ext>
            </a:extLst>
          </p:cNvPr>
          <p:cNvSpPr txBox="1"/>
          <p:nvPr/>
        </p:nvSpPr>
        <p:spPr>
          <a:xfrm>
            <a:off x="393504" y="1391255"/>
            <a:ext cx="3760839" cy="3318281"/>
          </a:xfrm>
          <a:prstGeom prst="rect">
            <a:avLst/>
          </a:prstGeom>
          <a:noFill/>
        </p:spPr>
        <p:txBody>
          <a:bodyPr wrap="square">
            <a:spAutoFit/>
          </a:bodyPr>
          <a:lstStyle/>
          <a:p>
            <a:pPr marL="0" marR="0" algn="just">
              <a:lnSpc>
                <a:spcPct val="150000"/>
              </a:lnSpc>
              <a:spcBef>
                <a:spcPts val="100"/>
              </a:spcBef>
              <a:spcAft>
                <a:spcPts val="100"/>
              </a:spcAft>
            </a:pPr>
            <a:r>
              <a:rPr lang="en-US" sz="2000" b="1">
                <a:solidFill>
                  <a:srgbClr val="000000"/>
                </a:solidFill>
                <a:effectLst/>
                <a:latin typeface="+mn-lt"/>
                <a:ea typeface="Times New Roman" panose="02020603050405020304" pitchFamily="18" charset="0"/>
                <a:cs typeface="Times New Roman" panose="02020603050405020304" pitchFamily="18" charset="0"/>
              </a:rPr>
              <a:t>Bước 4:</a:t>
            </a:r>
            <a:r>
              <a:rPr lang="en-US" sz="2000">
                <a:solidFill>
                  <a:srgbClr val="000000"/>
                </a:solidFill>
                <a:effectLst/>
                <a:latin typeface="+mn-lt"/>
                <a:ea typeface="Times New Roman" panose="02020603050405020304" pitchFamily="18" charset="0"/>
                <a:cs typeface="Times New Roman" panose="02020603050405020304" pitchFamily="18" charset="0"/>
              </a:rPr>
              <a:t> Dùng búa cao su gõ vào âm thoa.</a:t>
            </a:r>
            <a:endParaRPr lang="en-US" sz="2000">
              <a:effectLst/>
              <a:latin typeface="+mn-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b="1">
                <a:solidFill>
                  <a:srgbClr val="000000"/>
                </a:solidFill>
                <a:effectLst/>
                <a:latin typeface="+mn-lt"/>
                <a:ea typeface="Times New Roman" panose="02020603050405020304" pitchFamily="18" charset="0"/>
                <a:cs typeface="Times New Roman" panose="02020603050405020304" pitchFamily="18" charset="0"/>
              </a:rPr>
              <a:t>Bước 5:</a:t>
            </a:r>
            <a:r>
              <a:rPr lang="en-US" sz="2000">
                <a:solidFill>
                  <a:srgbClr val="000000"/>
                </a:solidFill>
                <a:effectLst/>
                <a:latin typeface="+mn-lt"/>
                <a:ea typeface="Times New Roman" panose="02020603050405020304" pitchFamily="18" charset="0"/>
                <a:cs typeface="Times New Roman" panose="02020603050405020304" pitchFamily="18" charset="0"/>
              </a:rPr>
              <a:t> Đọc giá trị tần số ở đồng hồ và ghi lại số liệu vào bảng 2.1.</a:t>
            </a:r>
          </a:p>
          <a:p>
            <a:pPr algn="just">
              <a:lnSpc>
                <a:spcPct val="150000"/>
              </a:lnSpc>
              <a:spcBef>
                <a:spcPts val="100"/>
              </a:spcBef>
              <a:spcAft>
                <a:spcPts val="100"/>
              </a:spcAft>
            </a:pPr>
            <a:r>
              <a:rPr lang="en-US" sz="2000" b="1">
                <a:solidFill>
                  <a:srgbClr val="000000"/>
                </a:solidFill>
                <a:effectLst/>
                <a:latin typeface="+mn-lt"/>
                <a:ea typeface="Times New Roman" panose="02020603050405020304" pitchFamily="18" charset="0"/>
                <a:cs typeface="Times New Roman" panose="02020603050405020304" pitchFamily="18" charset="0"/>
              </a:rPr>
              <a:t>Bước 6:</a:t>
            </a:r>
            <a:r>
              <a:rPr lang="en-US" sz="2000">
                <a:solidFill>
                  <a:srgbClr val="000000"/>
                </a:solidFill>
                <a:effectLst/>
                <a:latin typeface="+mn-lt"/>
                <a:ea typeface="Times New Roman" panose="02020603050405020304" pitchFamily="18" charset="0"/>
                <a:cs typeface="Times New Roman" panose="02020603050405020304" pitchFamily="18" charset="0"/>
              </a:rPr>
              <a:t> Lặp lại các bước và ghi lại số liệu.</a:t>
            </a:r>
            <a:endParaRPr lang="en-US" sz="2000">
              <a:effectLst/>
              <a:latin typeface="+mn-l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E4AF383A-5266-5F3B-D174-9E965288C705}"/>
              </a:ext>
            </a:extLst>
          </p:cNvPr>
          <p:cNvPicPr>
            <a:picLocks noChangeAspect="1"/>
          </p:cNvPicPr>
          <p:nvPr/>
        </p:nvPicPr>
        <p:blipFill>
          <a:blip r:embed="rId3"/>
          <a:stretch>
            <a:fillRect/>
          </a:stretch>
        </p:blipFill>
        <p:spPr>
          <a:xfrm>
            <a:off x="4861742" y="1391255"/>
            <a:ext cx="3760839" cy="3142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3545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4" name="Speech Bubble: Rectangle 3">
            <a:extLst>
              <a:ext uri="{FF2B5EF4-FFF2-40B4-BE49-F238E27FC236}">
                <a16:creationId xmlns:a16="http://schemas.microsoft.com/office/drawing/2014/main" id="{28A6EADD-4067-5A38-42A6-FC41F6658A28}"/>
              </a:ext>
            </a:extLst>
          </p:cNvPr>
          <p:cNvSpPr/>
          <p:nvPr/>
        </p:nvSpPr>
        <p:spPr>
          <a:xfrm>
            <a:off x="3517490" y="634180"/>
            <a:ext cx="5316794" cy="1415845"/>
          </a:xfrm>
          <a:prstGeom prst="wedgeRectCallout">
            <a:avLst>
              <a:gd name="adj1" fmla="val -61329"/>
              <a:gd name="adj2" fmla="val 50521"/>
            </a:avLst>
          </a:prstGeom>
          <a:solidFill>
            <a:schemeClr val="bg2">
              <a:lumMod val="9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Câu hỏi 3 (SGK – tr45)</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So sánh kết quả đo với tần số ghi ở âm thoa.</a:t>
            </a:r>
            <a:endParaRPr lang="en-US" sz="2000">
              <a:effectLst/>
              <a:latin typeface="+mj-lt"/>
              <a:ea typeface="Calibri" panose="020F0502020204030204" pitchFamily="34" charset="0"/>
              <a:cs typeface="Times New Roman" panose="02020603050405020304" pitchFamily="18" charset="0"/>
            </a:endParaRPr>
          </a:p>
        </p:txBody>
      </p:sp>
      <p:sp>
        <p:nvSpPr>
          <p:cNvPr id="6" name="Speech Bubble: Rectangle 5">
            <a:extLst>
              <a:ext uri="{FF2B5EF4-FFF2-40B4-BE49-F238E27FC236}">
                <a16:creationId xmlns:a16="http://schemas.microsoft.com/office/drawing/2014/main" id="{A1A41ED0-687F-5D2A-50CB-48C57B69D536}"/>
              </a:ext>
            </a:extLst>
          </p:cNvPr>
          <p:cNvSpPr/>
          <p:nvPr/>
        </p:nvSpPr>
        <p:spPr>
          <a:xfrm>
            <a:off x="3517490" y="3270456"/>
            <a:ext cx="5316794" cy="1415845"/>
          </a:xfrm>
          <a:prstGeom prst="wedgeRectCallout">
            <a:avLst>
              <a:gd name="adj1" fmla="val -61884"/>
              <a:gd name="adj2" fmla="val 6771"/>
            </a:avLst>
          </a:prstGeom>
          <a:solidFill>
            <a:schemeClr val="bg2">
              <a:lumMod val="9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Với các dụng cụ và phương án tiến hành như SGK thì kết quả đo với tần số ghi ở âm thoa sẽ không chênh lệch quá 5%.</a:t>
            </a:r>
            <a:endParaRPr lang="en-US" sz="2000">
              <a:effectLst/>
              <a:latin typeface="+mj-lt"/>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765C296E-BA4F-0CDC-F33A-5B58BE0BE104}"/>
              </a:ext>
            </a:extLst>
          </p:cNvPr>
          <p:cNvPicPr>
            <a:picLocks noChangeAspect="1"/>
          </p:cNvPicPr>
          <p:nvPr/>
        </p:nvPicPr>
        <p:blipFill>
          <a:blip r:embed="rId3"/>
          <a:srcRect/>
          <a:stretch>
            <a:fillRect/>
          </a:stretch>
        </p:blipFill>
        <p:spPr>
          <a:xfrm>
            <a:off x="388989" y="1342102"/>
            <a:ext cx="2209800" cy="3220110"/>
          </a:xfrm>
          <a:prstGeom prst="rect">
            <a:avLst/>
          </a:prstGeom>
        </p:spPr>
      </p:pic>
    </p:spTree>
    <p:extLst>
      <p:ext uri="{BB962C8B-B14F-4D97-AF65-F5344CB8AC3E}">
        <p14:creationId xmlns:p14="http://schemas.microsoft.com/office/powerpoint/2010/main" val="616226204"/>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p:nvPr/>
        </p:nvSpPr>
        <p:spPr>
          <a:xfrm>
            <a:off x="3843931" y="1471808"/>
            <a:ext cx="1213200" cy="1213200"/>
          </a:xfrm>
          <a:prstGeom prst="ellipse">
            <a:avLst/>
          </a:prstGeom>
          <a:solidFill>
            <a:schemeClr val="accent3"/>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4500"/>
          </a:p>
        </p:txBody>
      </p:sp>
      <p:sp>
        <p:nvSpPr>
          <p:cNvPr id="371" name="Google Shape;371;p32"/>
          <p:cNvSpPr txBox="1">
            <a:spLocks noGrp="1"/>
          </p:cNvSpPr>
          <p:nvPr>
            <p:ph type="title" idx="2"/>
          </p:nvPr>
        </p:nvSpPr>
        <p:spPr>
          <a:xfrm>
            <a:off x="3934381" y="1726684"/>
            <a:ext cx="1032300" cy="82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mj-lt"/>
              </a:rPr>
              <a:t>02</a:t>
            </a:r>
            <a:endParaRPr b="1">
              <a:latin typeface="+mj-lt"/>
            </a:endParaRPr>
          </a:p>
        </p:txBody>
      </p:sp>
      <p:sp>
        <p:nvSpPr>
          <p:cNvPr id="372" name="Google Shape;372;p32"/>
          <p:cNvSpPr txBox="1">
            <a:spLocks noGrp="1"/>
          </p:cNvSpPr>
          <p:nvPr>
            <p:ph type="title"/>
          </p:nvPr>
        </p:nvSpPr>
        <p:spPr>
          <a:xfrm>
            <a:off x="829369" y="2907176"/>
            <a:ext cx="7189800" cy="75043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SÓNG NGANG</a:t>
            </a:r>
            <a:endParaRPr/>
          </a:p>
        </p:txBody>
      </p:sp>
      <p:grpSp>
        <p:nvGrpSpPr>
          <p:cNvPr id="374" name="Google Shape;374;p32"/>
          <p:cNvGrpSpPr/>
          <p:nvPr/>
        </p:nvGrpSpPr>
        <p:grpSpPr>
          <a:xfrm rot="-5400000" flipH="1">
            <a:off x="1244806" y="-171374"/>
            <a:ext cx="537088" cy="1586694"/>
            <a:chOff x="9900850" y="-1697575"/>
            <a:chExt cx="1023025" cy="3022275"/>
          </a:xfrm>
        </p:grpSpPr>
        <p:sp>
          <p:nvSpPr>
            <p:cNvPr id="375" name="Google Shape;375;p32"/>
            <p:cNvSpPr/>
            <p:nvPr/>
          </p:nvSpPr>
          <p:spPr>
            <a:xfrm>
              <a:off x="9900850" y="300925"/>
              <a:ext cx="1023025" cy="1023775"/>
            </a:xfrm>
            <a:custGeom>
              <a:avLst/>
              <a:gdLst/>
              <a:ahLst/>
              <a:cxnLst/>
              <a:rect l="l" t="t" r="r" b="b"/>
              <a:pathLst>
                <a:path w="40921" h="40951" extrusionOk="0">
                  <a:moveTo>
                    <a:pt x="0" y="0"/>
                  </a:moveTo>
                  <a:lnTo>
                    <a:pt x="40920" y="40951"/>
                  </a:lnTo>
                  <a:lnTo>
                    <a:pt x="409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9900850" y="-697950"/>
              <a:ext cx="1023025" cy="1023025"/>
            </a:xfrm>
            <a:custGeom>
              <a:avLst/>
              <a:gdLst/>
              <a:ahLst/>
              <a:cxnLst/>
              <a:rect l="l" t="t" r="r" b="b"/>
              <a:pathLst>
                <a:path w="40921" h="40921" extrusionOk="0">
                  <a:moveTo>
                    <a:pt x="0" y="1"/>
                  </a:moveTo>
                  <a:lnTo>
                    <a:pt x="40920" y="40921"/>
                  </a:lnTo>
                  <a:lnTo>
                    <a:pt x="409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9900850" y="-1697575"/>
              <a:ext cx="1023025" cy="1023050"/>
            </a:xfrm>
            <a:custGeom>
              <a:avLst/>
              <a:gdLst/>
              <a:ahLst/>
              <a:cxnLst/>
              <a:rect l="l" t="t" r="r" b="b"/>
              <a:pathLst>
                <a:path w="40921" h="40922" extrusionOk="0">
                  <a:moveTo>
                    <a:pt x="0" y="1"/>
                  </a:moveTo>
                  <a:lnTo>
                    <a:pt x="40920" y="40921"/>
                  </a:lnTo>
                  <a:lnTo>
                    <a:pt x="409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32"/>
          <p:cNvGrpSpPr/>
          <p:nvPr/>
        </p:nvGrpSpPr>
        <p:grpSpPr>
          <a:xfrm>
            <a:off x="8049397" y="4222481"/>
            <a:ext cx="762761" cy="763034"/>
            <a:chOff x="12781577" y="2564815"/>
            <a:chExt cx="2164475" cy="2165250"/>
          </a:xfrm>
        </p:grpSpPr>
        <p:sp>
          <p:nvSpPr>
            <p:cNvPr id="379" name="Google Shape;379;p32"/>
            <p:cNvSpPr/>
            <p:nvPr/>
          </p:nvSpPr>
          <p:spPr>
            <a:xfrm>
              <a:off x="13862652" y="3647415"/>
              <a:ext cx="1083400" cy="1082650"/>
            </a:xfrm>
            <a:custGeom>
              <a:avLst/>
              <a:gdLst/>
              <a:ahLst/>
              <a:cxnLst/>
              <a:rect l="l" t="t" r="r" b="b"/>
              <a:pathLst>
                <a:path w="43336" h="43306" extrusionOk="0">
                  <a:moveTo>
                    <a:pt x="1" y="1"/>
                  </a:moveTo>
                  <a:cubicBezTo>
                    <a:pt x="1" y="23931"/>
                    <a:pt x="19405" y="43305"/>
                    <a:pt x="43335" y="43305"/>
                  </a:cubicBezTo>
                  <a:cubicBezTo>
                    <a:pt x="43335" y="19405"/>
                    <a:pt x="2393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13862652" y="2564815"/>
              <a:ext cx="1083400" cy="1082625"/>
            </a:xfrm>
            <a:custGeom>
              <a:avLst/>
              <a:gdLst/>
              <a:ahLst/>
              <a:cxnLst/>
              <a:rect l="l" t="t" r="r" b="b"/>
              <a:pathLst>
                <a:path w="43336" h="43305" extrusionOk="0">
                  <a:moveTo>
                    <a:pt x="43335" y="1"/>
                  </a:moveTo>
                  <a:cubicBezTo>
                    <a:pt x="19405" y="1"/>
                    <a:pt x="1" y="19405"/>
                    <a:pt x="1" y="43305"/>
                  </a:cubicBezTo>
                  <a:cubicBezTo>
                    <a:pt x="23931" y="43305"/>
                    <a:pt x="43335" y="23931"/>
                    <a:pt x="43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2"/>
            <p:cNvSpPr/>
            <p:nvPr/>
          </p:nvSpPr>
          <p:spPr>
            <a:xfrm>
              <a:off x="12781577" y="3647415"/>
              <a:ext cx="1083375" cy="1082650"/>
            </a:xfrm>
            <a:custGeom>
              <a:avLst/>
              <a:gdLst/>
              <a:ahLst/>
              <a:cxnLst/>
              <a:rect l="l" t="t" r="r" b="b"/>
              <a:pathLst>
                <a:path w="43335" h="43306" extrusionOk="0">
                  <a:moveTo>
                    <a:pt x="43304" y="1"/>
                  </a:moveTo>
                  <a:cubicBezTo>
                    <a:pt x="43304" y="1"/>
                    <a:pt x="43304" y="1"/>
                    <a:pt x="43304" y="1"/>
                  </a:cubicBezTo>
                  <a:lnTo>
                    <a:pt x="43295" y="1"/>
                  </a:lnTo>
                  <a:cubicBezTo>
                    <a:pt x="43308" y="1"/>
                    <a:pt x="43321" y="1"/>
                    <a:pt x="43334" y="1"/>
                  </a:cubicBezTo>
                  <a:close/>
                  <a:moveTo>
                    <a:pt x="43295" y="1"/>
                  </a:moveTo>
                  <a:lnTo>
                    <a:pt x="43295" y="1"/>
                  </a:lnTo>
                  <a:cubicBezTo>
                    <a:pt x="19383" y="22"/>
                    <a:pt x="0" y="19418"/>
                    <a:pt x="0" y="43305"/>
                  </a:cubicBezTo>
                  <a:cubicBezTo>
                    <a:pt x="23930" y="43305"/>
                    <a:pt x="43304" y="23931"/>
                    <a:pt x="43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2"/>
            <p:cNvSpPr/>
            <p:nvPr/>
          </p:nvSpPr>
          <p:spPr>
            <a:xfrm>
              <a:off x="12781577" y="2564815"/>
              <a:ext cx="1083375" cy="1082625"/>
            </a:xfrm>
            <a:custGeom>
              <a:avLst/>
              <a:gdLst/>
              <a:ahLst/>
              <a:cxnLst/>
              <a:rect l="l" t="t" r="r" b="b"/>
              <a:pathLst>
                <a:path w="43335" h="43305" extrusionOk="0">
                  <a:moveTo>
                    <a:pt x="0" y="1"/>
                  </a:moveTo>
                  <a:cubicBezTo>
                    <a:pt x="0" y="23921"/>
                    <a:pt x="19388" y="43289"/>
                    <a:pt x="43304" y="43305"/>
                  </a:cubicBezTo>
                  <a:lnTo>
                    <a:pt x="43304" y="43305"/>
                  </a:lnTo>
                  <a:cubicBezTo>
                    <a:pt x="43304" y="19405"/>
                    <a:pt x="23930" y="1"/>
                    <a:pt x="0" y="1"/>
                  </a:cubicBezTo>
                  <a:close/>
                  <a:moveTo>
                    <a:pt x="43304" y="43305"/>
                  </a:moveTo>
                  <a:cubicBezTo>
                    <a:pt x="43304" y="43305"/>
                    <a:pt x="43304" y="43305"/>
                    <a:pt x="43304" y="43305"/>
                  </a:cubicBezTo>
                  <a:lnTo>
                    <a:pt x="43334" y="43305"/>
                  </a:lnTo>
                  <a:cubicBezTo>
                    <a:pt x="43324" y="43305"/>
                    <a:pt x="43314" y="43305"/>
                    <a:pt x="43304" y="433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32"/>
          <p:cNvGrpSpPr/>
          <p:nvPr/>
        </p:nvGrpSpPr>
        <p:grpSpPr>
          <a:xfrm>
            <a:off x="282125" y="3930288"/>
            <a:ext cx="1736868" cy="1213200"/>
            <a:chOff x="282125" y="3930288"/>
            <a:chExt cx="1736868" cy="1213200"/>
          </a:xfrm>
        </p:grpSpPr>
        <p:sp>
          <p:nvSpPr>
            <p:cNvPr id="384" name="Google Shape;384;p32"/>
            <p:cNvSpPr/>
            <p:nvPr/>
          </p:nvSpPr>
          <p:spPr>
            <a:xfrm>
              <a:off x="282125" y="3930288"/>
              <a:ext cx="862200" cy="12132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32"/>
            <p:cNvGrpSpPr/>
            <p:nvPr/>
          </p:nvGrpSpPr>
          <p:grpSpPr>
            <a:xfrm>
              <a:off x="774848" y="4730239"/>
              <a:ext cx="1244146" cy="223800"/>
              <a:chOff x="584448" y="438864"/>
              <a:chExt cx="1244146" cy="223800"/>
            </a:xfrm>
          </p:grpSpPr>
          <p:sp>
            <p:nvSpPr>
              <p:cNvPr id="386" name="Google Shape;386;p32"/>
              <p:cNvSpPr/>
              <p:nvPr/>
            </p:nvSpPr>
            <p:spPr>
              <a:xfrm>
                <a:off x="1604793"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a:off x="1264678"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a:off x="924563"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584448" y="438864"/>
                <a:ext cx="223800" cy="22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0" name="Google Shape;390;p32"/>
          <p:cNvGrpSpPr/>
          <p:nvPr/>
        </p:nvGrpSpPr>
        <p:grpSpPr>
          <a:xfrm>
            <a:off x="8049421" y="197147"/>
            <a:ext cx="762727" cy="849644"/>
            <a:chOff x="5471675" y="3911838"/>
            <a:chExt cx="898700" cy="1001113"/>
          </a:xfrm>
        </p:grpSpPr>
        <p:sp>
          <p:nvSpPr>
            <p:cNvPr id="391" name="Google Shape;391;p32"/>
            <p:cNvSpPr/>
            <p:nvPr/>
          </p:nvSpPr>
          <p:spPr>
            <a:xfrm>
              <a:off x="5471675" y="3911838"/>
              <a:ext cx="672600" cy="6726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2"/>
            <p:cNvSpPr/>
            <p:nvPr/>
          </p:nvSpPr>
          <p:spPr>
            <a:xfrm>
              <a:off x="6049375" y="4591950"/>
              <a:ext cx="321000" cy="3210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2" name="TextBox 1">
            <a:extLst>
              <a:ext uri="{FF2B5EF4-FFF2-40B4-BE49-F238E27FC236}">
                <a16:creationId xmlns:a16="http://schemas.microsoft.com/office/drawing/2014/main" id="{22D47AEB-C61B-3A88-2C51-FB729DA19FA5}"/>
              </a:ext>
            </a:extLst>
          </p:cNvPr>
          <p:cNvSpPr txBox="1"/>
          <p:nvPr/>
        </p:nvSpPr>
        <p:spPr>
          <a:xfrm>
            <a:off x="2142203" y="191729"/>
            <a:ext cx="4859593" cy="477054"/>
          </a:xfrm>
          <a:prstGeom prst="rect">
            <a:avLst/>
          </a:prstGeom>
          <a:noFill/>
        </p:spPr>
        <p:txBody>
          <a:bodyPr wrap="square" rtlCol="0">
            <a:spAutoFit/>
          </a:bodyPr>
          <a:lstStyle/>
          <a:p>
            <a:pPr algn="ctr"/>
            <a:r>
              <a:rPr lang="en-US" sz="2500" b="1"/>
              <a:t>1. MÔ TẢ SÓNG NGANG</a:t>
            </a:r>
          </a:p>
        </p:txBody>
      </p:sp>
      <p:sp>
        <p:nvSpPr>
          <p:cNvPr id="3" name="Line Callout 1 (Border and Accent Bar) 3">
            <a:extLst>
              <a:ext uri="{FF2B5EF4-FFF2-40B4-BE49-F238E27FC236}">
                <a16:creationId xmlns:a16="http://schemas.microsoft.com/office/drawing/2014/main" id="{2D74593F-83D3-74AF-CD94-735F7CA32A8A}"/>
              </a:ext>
            </a:extLst>
          </p:cNvPr>
          <p:cNvSpPr/>
          <p:nvPr/>
        </p:nvSpPr>
        <p:spPr>
          <a:xfrm>
            <a:off x="1000687" y="820559"/>
            <a:ext cx="5776197" cy="607996"/>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2F1326"/>
                </a:solidFill>
                <a:effectLst/>
                <a:uLnTx/>
                <a:uFillTx/>
                <a:latin typeface="Arial"/>
                <a:ea typeface="Times New Roman" panose="02020603050405020304" pitchFamily="18" charset="0"/>
                <a:cs typeface="Times New Roman" panose="02020603050405020304" pitchFamily="18" charset="0"/>
                <a:sym typeface="Arial"/>
              </a:rPr>
              <a:t>Quan</a:t>
            </a:r>
            <a:r>
              <a:rPr kumimoji="0" lang="en-US" sz="2300" b="1" i="0" u="none" strike="noStrike" kern="1200" cap="none" spc="0" normalizeH="0" noProof="0">
                <a:ln>
                  <a:noFill/>
                </a:ln>
                <a:solidFill>
                  <a:srgbClr val="2F1326"/>
                </a:solidFill>
                <a:effectLst/>
                <a:uLnTx/>
                <a:uFillTx/>
                <a:latin typeface="Arial"/>
                <a:ea typeface="Times New Roman" panose="02020603050405020304" pitchFamily="18" charset="0"/>
                <a:cs typeface="Times New Roman" panose="02020603050405020304" pitchFamily="18" charset="0"/>
                <a:sym typeface="Arial"/>
              </a:rPr>
              <a:t> sát hình ảnh và trả lời câu hỏi</a:t>
            </a:r>
            <a:endParaRPr kumimoji="0" lang="en-US" sz="2300" b="1" i="0" u="none" strike="noStrike" kern="1200" cap="none" spc="0" normalizeH="0" baseline="0" noProof="0">
              <a:ln>
                <a:noFill/>
              </a:ln>
              <a:solidFill>
                <a:srgbClr val="2F1326"/>
              </a:solidFill>
              <a:effectLst/>
              <a:uLnTx/>
              <a:uFillTx/>
              <a:latin typeface="Arial"/>
              <a:ea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A9126215-B229-2DC0-FFEC-B2DA69C89580}"/>
              </a:ext>
            </a:extLst>
          </p:cNvPr>
          <p:cNvPicPr>
            <a:picLocks noChangeAspect="1"/>
          </p:cNvPicPr>
          <p:nvPr/>
        </p:nvPicPr>
        <p:blipFill>
          <a:blip r:embed="rId3"/>
          <a:stretch>
            <a:fillRect/>
          </a:stretch>
        </p:blipFill>
        <p:spPr>
          <a:xfrm>
            <a:off x="2322717" y="1728442"/>
            <a:ext cx="4867275" cy="157162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0C294046-1ABD-9415-4204-23CF487D97C4}"/>
              </a:ext>
            </a:extLst>
          </p:cNvPr>
          <p:cNvSpPr txBox="1"/>
          <p:nvPr/>
        </p:nvSpPr>
        <p:spPr>
          <a:xfrm>
            <a:off x="1096091" y="3517950"/>
            <a:ext cx="7787149" cy="1578702"/>
          </a:xfrm>
          <a:prstGeom prst="rect">
            <a:avLst/>
          </a:prstGeom>
          <a:noFill/>
        </p:spPr>
        <p:txBody>
          <a:bodyPr wrap="square">
            <a:spAutoFit/>
          </a:bodyPr>
          <a:lstStyle/>
          <a:p>
            <a:pPr marL="342900" marR="0" indent="-342900" algn="just">
              <a:lnSpc>
                <a:spcPct val="150000"/>
              </a:lnSpc>
              <a:spcBef>
                <a:spcPts val="100"/>
              </a:spcBef>
              <a:spcAft>
                <a:spcPts val="100"/>
              </a:spcAft>
              <a:buFont typeface="Arial" panose="020B0604020202020204" pitchFamily="34" charset="0"/>
              <a:buChar char="•"/>
            </a:pPr>
            <a:r>
              <a:rPr lang="en-US" sz="2200">
                <a:solidFill>
                  <a:srgbClr val="000000"/>
                </a:solidFill>
                <a:effectLst/>
                <a:latin typeface="+mj-lt"/>
                <a:ea typeface="Times New Roman" panose="02020603050405020304" pitchFamily="18" charset="0"/>
                <a:cs typeface="Times New Roman" panose="02020603050405020304" pitchFamily="18" charset="0"/>
              </a:rPr>
              <a:t>Hãy mô tả sóng ngang trên dây lò xo.</a:t>
            </a:r>
            <a:endParaRPr lang="en-US" sz="22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200">
                <a:solidFill>
                  <a:srgbClr val="000000"/>
                </a:solidFill>
                <a:effectLst/>
                <a:latin typeface="+mj-lt"/>
                <a:ea typeface="Times New Roman" panose="02020603050405020304" pitchFamily="18" charset="0"/>
                <a:cs typeface="Times New Roman" panose="02020603050405020304" pitchFamily="18" charset="0"/>
              </a:rPr>
              <a:t>Chỉ ra phương dao động của các phần tử của dây và phương truyền sóng.</a:t>
            </a:r>
            <a:endParaRPr lang="en-US" sz="2200">
              <a:effectLst/>
              <a:latin typeface="+mj-lt"/>
              <a:ea typeface="Calibri" panose="020F0502020204030204" pitchFamily="34" charset="0"/>
              <a:cs typeface="Times New Roman" panose="02020603050405020304" pitchFamily="18" charset="0"/>
            </a:endParaRPr>
          </a:p>
        </p:txBody>
      </p:sp>
      <p:pic>
        <p:nvPicPr>
          <p:cNvPr id="11" name="Picture 27">
            <a:extLst>
              <a:ext uri="{FF2B5EF4-FFF2-40B4-BE49-F238E27FC236}">
                <a16:creationId xmlns:a16="http://schemas.microsoft.com/office/drawing/2014/main" id="{3CC620F1-ECED-4878-F818-3E8714958CC3}"/>
              </a:ext>
            </a:extLst>
          </p:cNvPr>
          <p:cNvPicPr>
            <a:picLocks noChangeAspect="1"/>
          </p:cNvPicPr>
          <p:nvPr/>
        </p:nvPicPr>
        <p:blipFill>
          <a:blip r:embed="rId4"/>
          <a:srcRect/>
          <a:stretch>
            <a:fillRect/>
          </a:stretch>
        </p:blipFill>
        <p:spPr>
          <a:xfrm>
            <a:off x="118534" y="3632088"/>
            <a:ext cx="977557" cy="1381706"/>
          </a:xfrm>
          <a:prstGeom prst="rect">
            <a:avLst/>
          </a:prstGeom>
        </p:spPr>
      </p:pic>
    </p:spTree>
    <p:extLst>
      <p:ext uri="{BB962C8B-B14F-4D97-AF65-F5344CB8AC3E}">
        <p14:creationId xmlns:p14="http://schemas.microsoft.com/office/powerpoint/2010/main" val="242692523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BB29A8F-1696-16EC-672A-C088C43CAD34}"/>
              </a:ext>
            </a:extLst>
          </p:cNvPr>
          <p:cNvSpPr/>
          <p:nvPr/>
        </p:nvSpPr>
        <p:spPr>
          <a:xfrm>
            <a:off x="3311013" y="414473"/>
            <a:ext cx="2654710" cy="581043"/>
          </a:xfrm>
          <a:prstGeom prst="roundRect">
            <a:avLst/>
          </a:prstGeom>
          <a:solidFill>
            <a:schemeClr val="tx2">
              <a:lumMod val="75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8F5FA"/>
                </a:solidFill>
                <a:effectLst/>
                <a:uLnTx/>
                <a:uFillTx/>
                <a:latin typeface="Arial"/>
                <a:ea typeface="+mn-ea"/>
                <a:cs typeface="+mn-cs"/>
                <a:sym typeface="Arial"/>
              </a:rPr>
              <a:t>KẾT LUẬN</a:t>
            </a:r>
          </a:p>
        </p:txBody>
      </p:sp>
      <p:sp>
        <p:nvSpPr>
          <p:cNvPr id="5" name="TextBox 4">
            <a:extLst>
              <a:ext uri="{FF2B5EF4-FFF2-40B4-BE49-F238E27FC236}">
                <a16:creationId xmlns:a16="http://schemas.microsoft.com/office/drawing/2014/main" id="{E5048934-3037-FC72-9164-D7F26FF2B033}"/>
              </a:ext>
            </a:extLst>
          </p:cNvPr>
          <p:cNvSpPr txBox="1"/>
          <p:nvPr/>
        </p:nvSpPr>
        <p:spPr>
          <a:xfrm>
            <a:off x="556752" y="1088340"/>
            <a:ext cx="8030495" cy="3779946"/>
          </a:xfrm>
          <a:prstGeom prst="rect">
            <a:avLst/>
          </a:prstGeom>
          <a:noFill/>
        </p:spPr>
        <p:txBody>
          <a:bodyPr wrap="square">
            <a:spAutoFit/>
          </a:bodyPr>
          <a:lstStyle/>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Sóng có các phần tử dao động theo phương vuông góc với phương truyền sóng gọi là sóng ngang.</a:t>
            </a:r>
            <a:endParaRPr lang="en-US" sz="20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Sự lan truyền dao động của các phần tử môi trường theo kiểu sóng ngang khá phổ biến trong chất rắn. Sóng nước cũng là một sóng ngang thường gặp. </a:t>
            </a:r>
            <a:endParaRPr lang="en-US" sz="20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Ngoài ra, ánh sáng, sóng vô tuyến,…là các sóng ngang được lan truyền không phải do dao động của của các phần tử môi trường. Vì thế, ta sử dụng mô hình điểm sóng để mô tả về các sóng này.</a:t>
            </a:r>
            <a:endParaRPr lang="en-US" sz="2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688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12" name="TextBox 11">
            <a:extLst>
              <a:ext uri="{FF2B5EF4-FFF2-40B4-BE49-F238E27FC236}">
                <a16:creationId xmlns:a16="http://schemas.microsoft.com/office/drawing/2014/main" id="{731130D3-B7EC-E53E-2768-9F6E76B18736}"/>
              </a:ext>
            </a:extLst>
          </p:cNvPr>
          <p:cNvSpPr txBox="1"/>
          <p:nvPr/>
        </p:nvSpPr>
        <p:spPr>
          <a:xfrm>
            <a:off x="3037923" y="90684"/>
            <a:ext cx="2932125" cy="553998"/>
          </a:xfrm>
          <a:prstGeom prst="rect">
            <a:avLst/>
          </a:prstGeom>
          <a:noFill/>
        </p:spPr>
        <p:txBody>
          <a:bodyPr wrap="square" rtlCol="0">
            <a:spAutoFit/>
          </a:bodyPr>
          <a:lstStyle/>
          <a:p>
            <a:pPr algn="ctr"/>
            <a:r>
              <a:rPr lang="en-US" sz="3000" b="1"/>
              <a:t>KHỞI ĐỘNG</a:t>
            </a:r>
          </a:p>
        </p:txBody>
      </p:sp>
      <p:pic>
        <p:nvPicPr>
          <p:cNvPr id="13" name="Picture 12">
            <a:extLst>
              <a:ext uri="{FF2B5EF4-FFF2-40B4-BE49-F238E27FC236}">
                <a16:creationId xmlns:a16="http://schemas.microsoft.com/office/drawing/2014/main" id="{15588E85-060B-038D-862D-9A706FA46A5D}"/>
              </a:ext>
            </a:extLst>
          </p:cNvPr>
          <p:cNvPicPr>
            <a:picLocks noChangeAspect="1"/>
          </p:cNvPicPr>
          <p:nvPr/>
        </p:nvPicPr>
        <p:blipFill>
          <a:blip r:embed="rId3"/>
          <a:stretch>
            <a:fillRect/>
          </a:stretch>
        </p:blipFill>
        <p:spPr>
          <a:xfrm>
            <a:off x="0" y="1499913"/>
            <a:ext cx="9144000" cy="2143674"/>
          </a:xfrm>
          <a:prstGeom prst="rect">
            <a:avLst/>
          </a:prstGeom>
        </p:spPr>
      </p:pic>
      <p:sp>
        <p:nvSpPr>
          <p:cNvPr id="16" name="TextBox 15">
            <a:extLst>
              <a:ext uri="{FF2B5EF4-FFF2-40B4-BE49-F238E27FC236}">
                <a16:creationId xmlns:a16="http://schemas.microsoft.com/office/drawing/2014/main" id="{DA985FDC-2ABF-69AA-A4AD-C2E46ED38845}"/>
              </a:ext>
            </a:extLst>
          </p:cNvPr>
          <p:cNvSpPr txBox="1"/>
          <p:nvPr/>
        </p:nvSpPr>
        <p:spPr>
          <a:xfrm>
            <a:off x="1660656" y="3817698"/>
            <a:ext cx="7347317" cy="1088568"/>
          </a:xfrm>
          <a:prstGeom prst="rect">
            <a:avLst/>
          </a:prstGeom>
          <a:noFill/>
        </p:spPr>
        <p:txBody>
          <a:bodyPr wrap="square">
            <a:spAutoFit/>
          </a:bodyPr>
          <a:lstStyle/>
          <a:p>
            <a:pPr marL="0" marR="0" algn="just">
              <a:lnSpc>
                <a:spcPct val="150000"/>
              </a:lnSpc>
              <a:spcBef>
                <a:spcPts val="100"/>
              </a:spcBef>
              <a:spcAft>
                <a:spcPts val="100"/>
              </a:spcAft>
            </a:pPr>
            <a:r>
              <a:rPr lang="en-US" sz="2300">
                <a:solidFill>
                  <a:srgbClr val="000000"/>
                </a:solidFill>
                <a:effectLst/>
                <a:latin typeface="+mj-lt"/>
                <a:ea typeface="Times New Roman" panose="02020603050405020304" pitchFamily="18" charset="0"/>
                <a:cs typeface="Times New Roman" panose="02020603050405020304" pitchFamily="18" charset="0"/>
              </a:rPr>
              <a:t>Trong mỗi trường hợp này, dao động được lan truyền trên lò xo như thế nào?</a:t>
            </a:r>
            <a:endParaRPr lang="en-US" sz="2300">
              <a:effectLst/>
              <a:latin typeface="+mj-lt"/>
              <a:ea typeface="Calibri" panose="020F0502020204030204" pitchFamily="34" charset="0"/>
              <a:cs typeface="Times New Roman" panose="02020603050405020304" pitchFamily="18" charset="0"/>
            </a:endParaRPr>
          </a:p>
        </p:txBody>
      </p:sp>
      <p:sp>
        <p:nvSpPr>
          <p:cNvPr id="17" name="Arrow: Pentagon 16">
            <a:extLst>
              <a:ext uri="{FF2B5EF4-FFF2-40B4-BE49-F238E27FC236}">
                <a16:creationId xmlns:a16="http://schemas.microsoft.com/office/drawing/2014/main" id="{771D3429-BF1D-0198-3251-C4503035ACB0}"/>
              </a:ext>
            </a:extLst>
          </p:cNvPr>
          <p:cNvSpPr/>
          <p:nvPr/>
        </p:nvSpPr>
        <p:spPr>
          <a:xfrm>
            <a:off x="0" y="661390"/>
            <a:ext cx="5410830" cy="619676"/>
          </a:xfrm>
          <a:prstGeom prst="homePlate">
            <a:avLst/>
          </a:prstGeom>
          <a:solidFill>
            <a:schemeClr val="tx2">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solidFill>
                  <a:schemeClr val="bg2">
                    <a:lumMod val="10000"/>
                  </a:schemeClr>
                </a:solidFill>
              </a:rPr>
              <a:t>Quan sát hình ảnh và trả lời câu hỏi</a:t>
            </a:r>
          </a:p>
        </p:txBody>
      </p:sp>
      <p:pic>
        <p:nvPicPr>
          <p:cNvPr id="18" name="Picture 17">
            <a:extLst>
              <a:ext uri="{FF2B5EF4-FFF2-40B4-BE49-F238E27FC236}">
                <a16:creationId xmlns:a16="http://schemas.microsoft.com/office/drawing/2014/main" id="{A6B7A09F-EDC5-253A-6371-2F3EEA9B2E92}"/>
              </a:ext>
            </a:extLst>
          </p:cNvPr>
          <p:cNvPicPr>
            <a:picLocks noChangeAspect="1"/>
          </p:cNvPicPr>
          <p:nvPr/>
        </p:nvPicPr>
        <p:blipFill>
          <a:blip r:embed="rId4"/>
          <a:srcRect/>
          <a:stretch>
            <a:fillRect/>
          </a:stretch>
        </p:blipFill>
        <p:spPr>
          <a:xfrm>
            <a:off x="599366" y="3695197"/>
            <a:ext cx="993898" cy="144830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14" name="Group 13">
            <a:extLst>
              <a:ext uri="{FF2B5EF4-FFF2-40B4-BE49-F238E27FC236}">
                <a16:creationId xmlns:a16="http://schemas.microsoft.com/office/drawing/2014/main" id="{7B93B91C-9299-321E-F8BA-05095067A0EA}"/>
              </a:ext>
            </a:extLst>
          </p:cNvPr>
          <p:cNvGrpSpPr/>
          <p:nvPr/>
        </p:nvGrpSpPr>
        <p:grpSpPr>
          <a:xfrm>
            <a:off x="0" y="333783"/>
            <a:ext cx="9202994" cy="625075"/>
            <a:chOff x="0" y="333783"/>
            <a:chExt cx="9202994" cy="625075"/>
          </a:xfrm>
        </p:grpSpPr>
        <p:sp>
          <p:nvSpPr>
            <p:cNvPr id="13" name="Rectangle 12">
              <a:extLst>
                <a:ext uri="{FF2B5EF4-FFF2-40B4-BE49-F238E27FC236}">
                  <a16:creationId xmlns:a16="http://schemas.microsoft.com/office/drawing/2014/main" id="{1A1380D3-E301-C3EE-5A70-AEB448B9DC37}"/>
                </a:ext>
              </a:extLst>
            </p:cNvPr>
            <p:cNvSpPr/>
            <p:nvPr/>
          </p:nvSpPr>
          <p:spPr>
            <a:xfrm>
              <a:off x="0" y="357587"/>
              <a:ext cx="9202994" cy="601271"/>
            </a:xfrm>
            <a:prstGeom prst="rect">
              <a:avLst/>
            </a:prstGeom>
            <a:solidFill>
              <a:schemeClr val="bg2">
                <a:lumMod val="2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59DE31-C29A-33C2-588C-BB07DA5E63B1}"/>
                </a:ext>
              </a:extLst>
            </p:cNvPr>
            <p:cNvSpPr txBox="1"/>
            <p:nvPr/>
          </p:nvSpPr>
          <p:spPr>
            <a:xfrm>
              <a:off x="725437" y="333783"/>
              <a:ext cx="8278453" cy="557653"/>
            </a:xfrm>
            <a:prstGeom prst="rect">
              <a:avLst/>
            </a:prstGeom>
            <a:noFill/>
          </p:spPr>
          <p:txBody>
            <a:bodyPr wrap="square">
              <a:spAutoFit/>
            </a:bodyPr>
            <a:lstStyle/>
            <a:p>
              <a:pPr marL="0" marR="0" algn="just">
                <a:lnSpc>
                  <a:spcPct val="150000"/>
                </a:lnSpc>
                <a:spcBef>
                  <a:spcPts val="100"/>
                </a:spcBef>
                <a:spcAft>
                  <a:spcPts val="100"/>
                </a:spcAft>
              </a:pPr>
              <a:r>
                <a:rPr lang="en-US" sz="2300" b="1">
                  <a:solidFill>
                    <a:schemeClr val="bg1"/>
                  </a:solidFill>
                  <a:effectLst/>
                  <a:latin typeface="+mj-lt"/>
                  <a:ea typeface="Times New Roman" panose="02020603050405020304" pitchFamily="18" charset="0"/>
                  <a:cs typeface="Times New Roman" panose="02020603050405020304" pitchFamily="18" charset="0"/>
                </a:rPr>
                <a:t>Câu hỏi 4 (SGK – tr46): </a:t>
              </a:r>
              <a:r>
                <a:rPr lang="en-US" sz="2300">
                  <a:solidFill>
                    <a:schemeClr val="bg1"/>
                  </a:solidFill>
                  <a:effectLst/>
                  <a:latin typeface="+mj-lt"/>
                  <a:ea typeface="Times New Roman" panose="02020603050405020304" pitchFamily="18" charset="0"/>
                  <a:cs typeface="Times New Roman" panose="02020603050405020304" pitchFamily="18" charset="0"/>
                </a:rPr>
                <a:t>Phân biệt sóng dọc và sóng ngang.</a:t>
              </a:r>
              <a:endParaRPr lang="en-US" sz="2300">
                <a:solidFill>
                  <a:schemeClr val="bg1"/>
                </a:solidFill>
                <a:effectLst/>
                <a:latin typeface="+mj-lt"/>
                <a:ea typeface="Calibri" panose="020F0502020204030204" pitchFamily="34" charset="0"/>
                <a:cs typeface="Times New Roman" panose="02020603050405020304" pitchFamily="18" charset="0"/>
              </a:endParaRPr>
            </a:p>
          </p:txBody>
        </p:sp>
      </p:grpSp>
      <p:sp>
        <p:nvSpPr>
          <p:cNvPr id="5" name="Arrow: Pentagon 4">
            <a:extLst>
              <a:ext uri="{FF2B5EF4-FFF2-40B4-BE49-F238E27FC236}">
                <a16:creationId xmlns:a16="http://schemas.microsoft.com/office/drawing/2014/main" id="{C7945807-2912-8BED-53D0-DEB5E5CC2CA0}"/>
              </a:ext>
            </a:extLst>
          </p:cNvPr>
          <p:cNvSpPr/>
          <p:nvPr/>
        </p:nvSpPr>
        <p:spPr>
          <a:xfrm>
            <a:off x="0" y="1288899"/>
            <a:ext cx="2035277" cy="49699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Giống nhau</a:t>
            </a:r>
          </a:p>
        </p:txBody>
      </p:sp>
      <p:sp>
        <p:nvSpPr>
          <p:cNvPr id="9" name="TextBox 8">
            <a:extLst>
              <a:ext uri="{FF2B5EF4-FFF2-40B4-BE49-F238E27FC236}">
                <a16:creationId xmlns:a16="http://schemas.microsoft.com/office/drawing/2014/main" id="{55464B1B-158C-FD72-BEC5-F19DF2154324}"/>
              </a:ext>
            </a:extLst>
          </p:cNvPr>
          <p:cNvSpPr txBox="1"/>
          <p:nvPr/>
        </p:nvSpPr>
        <p:spPr>
          <a:xfrm>
            <a:off x="2035276" y="1504486"/>
            <a:ext cx="6762136" cy="958660"/>
          </a:xfrm>
          <a:prstGeom prst="rect">
            <a:avLst/>
          </a:prstGeom>
          <a:noFill/>
        </p:spPr>
        <p:txBody>
          <a:bodyPr wrap="square">
            <a:spAutoFit/>
          </a:bodyPr>
          <a:lstStyle/>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Sóng dọc và sóng ngang đều là sự lan truyền dao động cơ học trong môi trường vật chất.</a:t>
            </a:r>
            <a:endParaRPr lang="en-US" sz="2000">
              <a:effectLst/>
              <a:latin typeface="+mj-lt"/>
              <a:ea typeface="Calibri" panose="020F0502020204030204" pitchFamily="34" charset="0"/>
              <a:cs typeface="Times New Roman" panose="02020603050405020304" pitchFamily="18" charset="0"/>
            </a:endParaRPr>
          </a:p>
        </p:txBody>
      </p:sp>
      <p:sp>
        <p:nvSpPr>
          <p:cNvPr id="15" name="Arrow: Pentagon 14">
            <a:extLst>
              <a:ext uri="{FF2B5EF4-FFF2-40B4-BE49-F238E27FC236}">
                <a16:creationId xmlns:a16="http://schemas.microsoft.com/office/drawing/2014/main" id="{485D0963-B6D5-4A26-4035-C2E13A62AF6D}"/>
              </a:ext>
            </a:extLst>
          </p:cNvPr>
          <p:cNvSpPr/>
          <p:nvPr/>
        </p:nvSpPr>
        <p:spPr>
          <a:xfrm>
            <a:off x="-1" y="2647717"/>
            <a:ext cx="2035277" cy="49699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Khác nhau</a:t>
            </a:r>
          </a:p>
        </p:txBody>
      </p:sp>
      <p:sp>
        <p:nvSpPr>
          <p:cNvPr id="18" name="TextBox 17">
            <a:extLst>
              <a:ext uri="{FF2B5EF4-FFF2-40B4-BE49-F238E27FC236}">
                <a16:creationId xmlns:a16="http://schemas.microsoft.com/office/drawing/2014/main" id="{E9131EAB-2710-A927-63D6-AF332278104E}"/>
              </a:ext>
            </a:extLst>
          </p:cNvPr>
          <p:cNvSpPr txBox="1"/>
          <p:nvPr/>
        </p:nvSpPr>
        <p:spPr>
          <a:xfrm>
            <a:off x="2035276" y="2878275"/>
            <a:ext cx="6616494" cy="1907638"/>
          </a:xfrm>
          <a:prstGeom prst="rect">
            <a:avLst/>
          </a:prstGeom>
          <a:noFill/>
        </p:spPr>
        <p:txBody>
          <a:bodyPr wrap="square">
            <a:spAutoFit/>
          </a:bodyPr>
          <a:lstStyle/>
          <a:p>
            <a:pPr marL="342900" marR="0" indent="-342900" algn="just">
              <a:lnSpc>
                <a:spcPct val="150000"/>
              </a:lnSpc>
              <a:spcBef>
                <a:spcPts val="100"/>
              </a:spcBef>
              <a:spcAft>
                <a:spcPts val="100"/>
              </a:spcAft>
              <a:buFont typeface="Wingdings" panose="05000000000000000000" pitchFamily="2" charset="2"/>
              <a:buChar char="Ø"/>
            </a:pPr>
            <a:r>
              <a:rPr lang="en-US" sz="2000">
                <a:solidFill>
                  <a:srgbClr val="000000"/>
                </a:solidFill>
                <a:effectLst/>
                <a:latin typeface="+mj-lt"/>
                <a:ea typeface="Times New Roman" panose="02020603050405020304" pitchFamily="18" charset="0"/>
                <a:cs typeface="Times New Roman" panose="02020603050405020304" pitchFamily="18" charset="0"/>
              </a:rPr>
              <a:t>Sóng dọc có phương dao động của các phần tử môi trường trùng với phương truyền sóng.</a:t>
            </a:r>
            <a:endParaRPr lang="en-US" sz="20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Wingdings" panose="05000000000000000000" pitchFamily="2" charset="2"/>
              <a:buChar char="Ø"/>
            </a:pPr>
            <a:r>
              <a:rPr lang="en-US" sz="2000">
                <a:solidFill>
                  <a:srgbClr val="000000"/>
                </a:solidFill>
                <a:effectLst/>
                <a:latin typeface="+mj-lt"/>
                <a:ea typeface="Times New Roman" panose="02020603050405020304" pitchFamily="18" charset="0"/>
              </a:rPr>
              <a:t>Sóng ngang có phương dao động của các phần tử môi trường vuông góc với phương truyền sóng.</a:t>
            </a:r>
            <a:endParaRPr lang="en-US" sz="2000">
              <a:latin typeface="+mj-lt"/>
            </a:endParaRPr>
          </a:p>
        </p:txBody>
      </p:sp>
    </p:spTree>
    <p:extLst>
      <p:ext uri="{BB962C8B-B14F-4D97-AF65-F5344CB8AC3E}">
        <p14:creationId xmlns:p14="http://schemas.microsoft.com/office/powerpoint/2010/main" val="3495809955"/>
      </p:ext>
    </p:extLst>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5"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2" name="TextBox 1">
            <a:extLst>
              <a:ext uri="{FF2B5EF4-FFF2-40B4-BE49-F238E27FC236}">
                <a16:creationId xmlns:a16="http://schemas.microsoft.com/office/drawing/2014/main" id="{7815274C-05E6-7FCC-F12D-B1BCEDBFE21D}"/>
              </a:ext>
            </a:extLst>
          </p:cNvPr>
          <p:cNvSpPr txBox="1"/>
          <p:nvPr/>
        </p:nvSpPr>
        <p:spPr>
          <a:xfrm>
            <a:off x="3045542" y="280219"/>
            <a:ext cx="3340510" cy="477054"/>
          </a:xfrm>
          <a:prstGeom prst="rect">
            <a:avLst/>
          </a:prstGeom>
          <a:noFill/>
        </p:spPr>
        <p:txBody>
          <a:bodyPr wrap="square" rtlCol="0">
            <a:spAutoFit/>
          </a:bodyPr>
          <a:lstStyle/>
          <a:p>
            <a:pPr algn="ctr"/>
            <a:r>
              <a:rPr lang="en-US" sz="2500" b="1"/>
              <a:t>2. SÓNG ĐIỆN TỪ</a:t>
            </a:r>
          </a:p>
        </p:txBody>
      </p:sp>
      <p:pic>
        <p:nvPicPr>
          <p:cNvPr id="3" name="Picture 2">
            <a:extLst>
              <a:ext uri="{FF2B5EF4-FFF2-40B4-BE49-F238E27FC236}">
                <a16:creationId xmlns:a16="http://schemas.microsoft.com/office/drawing/2014/main" id="{39E5B0FE-7EF1-45F3-7F6F-99F950B636D5}"/>
              </a:ext>
            </a:extLst>
          </p:cNvPr>
          <p:cNvPicPr>
            <a:picLocks noChangeAspect="1"/>
          </p:cNvPicPr>
          <p:nvPr/>
        </p:nvPicPr>
        <p:blipFill>
          <a:blip r:embed="rId3"/>
          <a:stretch>
            <a:fillRect/>
          </a:stretch>
        </p:blipFill>
        <p:spPr>
          <a:xfrm>
            <a:off x="2589251" y="1244407"/>
            <a:ext cx="6049714" cy="226527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AD35B42-C909-158B-53F4-7AE25DD53778}"/>
              </a:ext>
            </a:extLst>
          </p:cNvPr>
          <p:cNvSpPr txBox="1"/>
          <p:nvPr/>
        </p:nvSpPr>
        <p:spPr>
          <a:xfrm>
            <a:off x="560439" y="3835692"/>
            <a:ext cx="8465573" cy="1027589"/>
          </a:xfrm>
          <a:prstGeom prst="rect">
            <a:avLst/>
          </a:prstGeom>
          <a:noFill/>
        </p:spPr>
        <p:txBody>
          <a:bodyPr wrap="square">
            <a:spAutoFit/>
          </a:bodyPr>
          <a:lstStyle/>
          <a:p>
            <a:pPr marL="342900" marR="0" indent="-342900" algn="just">
              <a:lnSpc>
                <a:spcPct val="150000"/>
              </a:lnSpc>
              <a:spcBef>
                <a:spcPts val="100"/>
              </a:spcBef>
              <a:spcAft>
                <a:spcPts val="100"/>
              </a:spcAft>
              <a:buFont typeface="Arial" panose="020B0604020202020204" pitchFamily="34" charset="0"/>
              <a:buChar char="•"/>
            </a:pPr>
            <a:r>
              <a:rPr lang="en-US" sz="2100">
                <a:solidFill>
                  <a:srgbClr val="000000"/>
                </a:solidFill>
                <a:effectLst/>
                <a:latin typeface="+mj-lt"/>
                <a:ea typeface="Times New Roman" panose="02020603050405020304" pitchFamily="18" charset="0"/>
                <a:cs typeface="Times New Roman" panose="02020603050405020304" pitchFamily="18" charset="0"/>
              </a:rPr>
              <a:t>Sóng điện từ là sóng dọc hay sóng ngang? Vì sao?</a:t>
            </a:r>
            <a:endParaRPr lang="en-US" sz="21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100">
                <a:solidFill>
                  <a:srgbClr val="000000"/>
                </a:solidFill>
                <a:effectLst/>
                <a:latin typeface="+mj-lt"/>
                <a:ea typeface="Times New Roman" panose="02020603050405020304" pitchFamily="18" charset="0"/>
                <a:cs typeface="Times New Roman" panose="02020603050405020304" pitchFamily="18" charset="0"/>
              </a:rPr>
              <a:t>Trong chân không, sóng điện từ truyền đi với tốc độ bao nhiêu?</a:t>
            </a:r>
            <a:endParaRPr lang="en-US" sz="2100">
              <a:effectLst/>
              <a:latin typeface="+mj-lt"/>
              <a:ea typeface="Calibri" panose="020F0502020204030204" pitchFamily="34" charset="0"/>
              <a:cs typeface="Times New Roman" panose="02020603050405020304" pitchFamily="18" charset="0"/>
            </a:endParaRPr>
          </a:p>
        </p:txBody>
      </p:sp>
      <p:pic>
        <p:nvPicPr>
          <p:cNvPr id="9" name="Picture 16">
            <a:extLst>
              <a:ext uri="{FF2B5EF4-FFF2-40B4-BE49-F238E27FC236}">
                <a16:creationId xmlns:a16="http://schemas.microsoft.com/office/drawing/2014/main" id="{4FC93A02-981C-5A5C-AE9D-3EA26DBCA1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3234" y="848119"/>
            <a:ext cx="2051663" cy="2863996"/>
          </a:xfrm>
          <a:prstGeom prst="rect">
            <a:avLst/>
          </a:prstGeom>
        </p:spPr>
      </p:pic>
    </p:spTree>
    <p:extLst>
      <p:ext uri="{BB962C8B-B14F-4D97-AF65-F5344CB8AC3E}">
        <p14:creationId xmlns:p14="http://schemas.microsoft.com/office/powerpoint/2010/main" val="808556116"/>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4" name="TextBox 3">
            <a:extLst>
              <a:ext uri="{FF2B5EF4-FFF2-40B4-BE49-F238E27FC236}">
                <a16:creationId xmlns:a16="http://schemas.microsoft.com/office/drawing/2014/main" id="{0E950E69-082A-D3C0-4880-AF80510DAF27}"/>
              </a:ext>
            </a:extLst>
          </p:cNvPr>
          <p:cNvSpPr txBox="1"/>
          <p:nvPr/>
        </p:nvSpPr>
        <p:spPr>
          <a:xfrm>
            <a:off x="442452" y="1145385"/>
            <a:ext cx="7964128" cy="3127844"/>
          </a:xfrm>
          <a:prstGeom prst="rect">
            <a:avLst/>
          </a:prstGeom>
          <a:noFill/>
        </p:spPr>
        <p:txBody>
          <a:bodyPr wrap="square">
            <a:spAutoFit/>
          </a:bodyPr>
          <a:lstStyle/>
          <a:p>
            <a:pPr marL="342900" marR="0" indent="-342900" algn="just">
              <a:lnSpc>
                <a:spcPct val="150000"/>
              </a:lnSpc>
              <a:spcBef>
                <a:spcPts val="100"/>
              </a:spcBef>
              <a:spcAft>
                <a:spcPts val="100"/>
              </a:spcAft>
              <a:buFont typeface="Arial" panose="020B0604020202020204" pitchFamily="34" charset="0"/>
              <a:buChar char="•"/>
            </a:pPr>
            <a:r>
              <a:rPr lang="en-US" sz="2200">
                <a:solidFill>
                  <a:srgbClr val="000000"/>
                </a:solidFill>
                <a:effectLst/>
                <a:latin typeface="+mn-lt"/>
                <a:ea typeface="Times New Roman" panose="02020603050405020304" pitchFamily="18" charset="0"/>
                <a:cs typeface="Times New Roman" panose="02020603050405020304" pitchFamily="18" charset="0"/>
              </a:rPr>
              <a:t>Sóng điện từ là sự lan truyền của điện trường biến thiên và từ trường biến thiên trong không gian.</a:t>
            </a:r>
            <a:endParaRPr lang="en-US" sz="2200">
              <a:latin typeface="+mn-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200">
                <a:solidFill>
                  <a:srgbClr val="000000"/>
                </a:solidFill>
                <a:effectLst/>
                <a:latin typeface="+mn-lt"/>
                <a:ea typeface="Times New Roman" panose="02020603050405020304" pitchFamily="18" charset="0"/>
                <a:cs typeface="Times New Roman" panose="02020603050405020304" pitchFamily="18" charset="0"/>
              </a:rPr>
              <a:t>Sóng điện từ là sóng ngang.</a:t>
            </a:r>
            <a:endParaRPr lang="en-US" sz="2200">
              <a:latin typeface="+mn-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200">
                <a:solidFill>
                  <a:srgbClr val="000000"/>
                </a:solidFill>
                <a:effectLst/>
                <a:latin typeface="+mn-lt"/>
                <a:ea typeface="Times New Roman" panose="02020603050405020304" pitchFamily="18" charset="0"/>
                <a:cs typeface="Times New Roman" panose="02020603050405020304" pitchFamily="18" charset="0"/>
              </a:rPr>
              <a:t>Sóng điện từ có thể truyền qua chân không. Trong chân không, các sóng điện từ truyền với tốc độ ánh sáng, tức là xấp xỉ 300 000 km/s.</a:t>
            </a:r>
            <a:endParaRPr lang="en-US" sz="2200">
              <a:effectLst/>
              <a:latin typeface="+mn-lt"/>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196FF23-05BE-1498-55CB-767D6BEE8B1A}"/>
              </a:ext>
            </a:extLst>
          </p:cNvPr>
          <p:cNvSpPr/>
          <p:nvPr/>
        </p:nvSpPr>
        <p:spPr>
          <a:xfrm>
            <a:off x="3163529" y="436595"/>
            <a:ext cx="2654710" cy="581043"/>
          </a:xfrm>
          <a:prstGeom prst="roundRect">
            <a:avLst/>
          </a:prstGeom>
          <a:solidFill>
            <a:schemeClr val="tx2">
              <a:lumMod val="75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8F5FA"/>
                </a:solidFill>
                <a:effectLst/>
                <a:uLnTx/>
                <a:uFillTx/>
                <a:latin typeface="Arial"/>
                <a:ea typeface="+mn-ea"/>
                <a:cs typeface="+mn-cs"/>
                <a:sym typeface="Arial"/>
              </a:rPr>
              <a:t>KẾT LUẬN</a:t>
            </a:r>
          </a:p>
        </p:txBody>
      </p:sp>
    </p:spTree>
    <p:extLst>
      <p:ext uri="{BB962C8B-B14F-4D97-AF65-F5344CB8AC3E}">
        <p14:creationId xmlns:p14="http://schemas.microsoft.com/office/powerpoint/2010/main" val="374698023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2C493A7-845F-7254-0018-B7C67123FF34}"/>
              </a:ext>
            </a:extLst>
          </p:cNvPr>
          <p:cNvSpPr/>
          <p:nvPr/>
        </p:nvSpPr>
        <p:spPr>
          <a:xfrm>
            <a:off x="4328650" y="1635093"/>
            <a:ext cx="4291781" cy="1163766"/>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rgbClr val="000000"/>
                </a:solidFill>
                <a:effectLst/>
                <a:latin typeface="+mj-lt"/>
                <a:ea typeface="Times New Roman" panose="02020603050405020304" pitchFamily="18" charset="0"/>
                <a:cs typeface="Times New Roman" panose="02020603050405020304" pitchFamily="18" charset="0"/>
              </a:rPr>
              <a:t>Thang sóng điện từ là gì?</a:t>
            </a:r>
            <a:endParaRPr lang="en-US" sz="2300">
              <a:effectLst/>
              <a:latin typeface="+mj-lt"/>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53BADD1A-361C-5FAB-E007-641624F93E80}"/>
              </a:ext>
            </a:extLst>
          </p:cNvPr>
          <p:cNvSpPr/>
          <p:nvPr/>
        </p:nvSpPr>
        <p:spPr>
          <a:xfrm>
            <a:off x="4328650" y="3195478"/>
            <a:ext cx="4291781" cy="132305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rgbClr val="000000"/>
                </a:solidFill>
                <a:effectLst/>
                <a:latin typeface="+mj-lt"/>
                <a:ea typeface="Times New Roman" panose="02020603050405020304" pitchFamily="18" charset="0"/>
                <a:cs typeface="Times New Roman" panose="02020603050405020304" pitchFamily="18" charset="0"/>
              </a:rPr>
              <a:t>Hãy chỉ ra các miền bức xạ trong thang sóng điện từ.</a:t>
            </a:r>
            <a:endParaRPr lang="en-US" sz="2300">
              <a:effectLst/>
              <a:latin typeface="+mj-lt"/>
              <a:ea typeface="Calibri" panose="020F0502020204030204" pitchFamily="34" charset="0"/>
              <a:cs typeface="Times New Roman" panose="02020603050405020304" pitchFamily="18" charset="0"/>
            </a:endParaRPr>
          </a:p>
        </p:txBody>
      </p:sp>
      <p:pic>
        <p:nvPicPr>
          <p:cNvPr id="17" name="Picture 2">
            <a:extLst>
              <a:ext uri="{FF2B5EF4-FFF2-40B4-BE49-F238E27FC236}">
                <a16:creationId xmlns:a16="http://schemas.microsoft.com/office/drawing/2014/main" id="{A574E6C7-0902-6C38-BB0B-5783C5077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3407" y="2286608"/>
            <a:ext cx="3703909" cy="1975879"/>
          </a:xfrm>
          <a:prstGeom prst="rect">
            <a:avLst/>
          </a:prstGeom>
        </p:spPr>
      </p:pic>
      <p:sp>
        <p:nvSpPr>
          <p:cNvPr id="18" name="TextBox 17">
            <a:extLst>
              <a:ext uri="{FF2B5EF4-FFF2-40B4-BE49-F238E27FC236}">
                <a16:creationId xmlns:a16="http://schemas.microsoft.com/office/drawing/2014/main" id="{01040DCB-2631-6221-9F36-7CEF557386F3}"/>
              </a:ext>
            </a:extLst>
          </p:cNvPr>
          <p:cNvSpPr txBox="1"/>
          <p:nvPr/>
        </p:nvSpPr>
        <p:spPr>
          <a:xfrm>
            <a:off x="448794" y="1434900"/>
            <a:ext cx="3451122" cy="5373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F0000"/>
                </a:solidFill>
                <a:effectLst/>
                <a:uLnTx/>
                <a:uFillTx/>
                <a:latin typeface="Arial"/>
                <a:cs typeface="Arial"/>
                <a:sym typeface="Arial"/>
              </a:rPr>
              <a:t>THẢO LUẬN NHÓM ĐÔI</a:t>
            </a:r>
          </a:p>
        </p:txBody>
      </p:sp>
      <p:pic>
        <p:nvPicPr>
          <p:cNvPr id="4" name="Picture 27">
            <a:extLst>
              <a:ext uri="{FF2B5EF4-FFF2-40B4-BE49-F238E27FC236}">
                <a16:creationId xmlns:a16="http://schemas.microsoft.com/office/drawing/2014/main" id="{27BD5BF5-44E1-42B6-F67F-0AB5C0AE948A}"/>
              </a:ext>
            </a:extLst>
          </p:cNvPr>
          <p:cNvPicPr>
            <a:picLocks noChangeAspect="1"/>
          </p:cNvPicPr>
          <p:nvPr/>
        </p:nvPicPr>
        <p:blipFill>
          <a:blip r:embed="rId5"/>
          <a:srcRect/>
          <a:stretch>
            <a:fillRect/>
          </a:stretch>
        </p:blipFill>
        <p:spPr>
          <a:xfrm>
            <a:off x="3318022" y="70920"/>
            <a:ext cx="2021256" cy="1392982"/>
          </a:xfrm>
          <a:prstGeom prst="rect">
            <a:avLst/>
          </a:prstGeom>
        </p:spPr>
      </p:pic>
    </p:spTree>
    <p:extLst>
      <p:ext uri="{BB962C8B-B14F-4D97-AF65-F5344CB8AC3E}">
        <p14:creationId xmlns:p14="http://schemas.microsoft.com/office/powerpoint/2010/main" val="220443923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5" name="TextBox 4">
            <a:extLst>
              <a:ext uri="{FF2B5EF4-FFF2-40B4-BE49-F238E27FC236}">
                <a16:creationId xmlns:a16="http://schemas.microsoft.com/office/drawing/2014/main" id="{2FEE2FE0-8659-B991-196D-7B7AABBD3E86}"/>
              </a:ext>
            </a:extLst>
          </p:cNvPr>
          <p:cNvSpPr txBox="1"/>
          <p:nvPr/>
        </p:nvSpPr>
        <p:spPr>
          <a:xfrm>
            <a:off x="818338" y="1527382"/>
            <a:ext cx="4761886" cy="2568717"/>
          </a:xfrm>
          <a:prstGeom prst="rect">
            <a:avLst/>
          </a:prstGeom>
          <a:noFill/>
        </p:spPr>
        <p:txBody>
          <a:bodyPr wrap="square">
            <a:spAutoFit/>
          </a:bodyPr>
          <a:lstStyle/>
          <a:p>
            <a:pPr marL="0" marR="0" algn="just">
              <a:lnSpc>
                <a:spcPct val="150000"/>
              </a:lnSpc>
              <a:spcBef>
                <a:spcPts val="100"/>
              </a:spcBef>
              <a:spcAft>
                <a:spcPts val="100"/>
              </a:spcAft>
            </a:pPr>
            <a:r>
              <a:rPr lang="en-US" sz="2200">
                <a:solidFill>
                  <a:srgbClr val="000000"/>
                </a:solidFill>
                <a:effectLst/>
                <a:latin typeface="+mj-lt"/>
                <a:ea typeface="Times New Roman" panose="02020603050405020304" pitchFamily="18" charset="0"/>
                <a:cs typeface="Times New Roman" panose="02020603050405020304" pitchFamily="18" charset="0"/>
              </a:rPr>
              <a:t>Các bức xạ điện từ có tần số trong khoảng giá trị rất rộng, được gọi là thang sóng điện từ và được chia thành các miền theo bậc độ lớn của tần số (bảng 2.2)</a:t>
            </a:r>
            <a:endParaRPr lang="en-US" sz="2200">
              <a:effectLst/>
              <a:latin typeface="+mj-l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444BBD5-2264-517A-7A56-3BD1B66540CC}"/>
              </a:ext>
            </a:extLst>
          </p:cNvPr>
          <p:cNvPicPr>
            <a:picLocks noChangeAspect="1"/>
          </p:cNvPicPr>
          <p:nvPr/>
        </p:nvPicPr>
        <p:blipFill>
          <a:blip r:embed="rId3"/>
          <a:stretch>
            <a:fillRect/>
          </a:stretch>
        </p:blipFill>
        <p:spPr>
          <a:xfrm>
            <a:off x="6062708" y="454598"/>
            <a:ext cx="2152144" cy="4342313"/>
          </a:xfrm>
          <a:prstGeom prst="rect">
            <a:avLst/>
          </a:prstGeom>
          <a:ln>
            <a:noFill/>
          </a:ln>
          <a:effectLst>
            <a:outerShdw blurRad="292100" dist="139700" dir="2700000" algn="tl" rotWithShape="0">
              <a:srgbClr val="333333">
                <a:alpha val="65000"/>
              </a:srgbClr>
            </a:outerShdw>
          </a:effectLst>
        </p:spPr>
      </p:pic>
      <p:sp>
        <p:nvSpPr>
          <p:cNvPr id="7" name="Arrow: Pentagon 6">
            <a:extLst>
              <a:ext uri="{FF2B5EF4-FFF2-40B4-BE49-F238E27FC236}">
                <a16:creationId xmlns:a16="http://schemas.microsoft.com/office/drawing/2014/main" id="{CCE50F17-8F87-348A-2CD0-4F2D28C008FA}"/>
              </a:ext>
            </a:extLst>
          </p:cNvPr>
          <p:cNvSpPr/>
          <p:nvPr/>
        </p:nvSpPr>
        <p:spPr>
          <a:xfrm>
            <a:off x="0" y="376084"/>
            <a:ext cx="3723968" cy="626806"/>
          </a:xfrm>
          <a:prstGeom prst="homePlate">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4094909543"/>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7C48F2B-682D-1376-F4DA-8EB4F79293B8}"/>
              </a:ext>
            </a:extLst>
          </p:cNvPr>
          <p:cNvSpPr/>
          <p:nvPr/>
        </p:nvSpPr>
        <p:spPr>
          <a:xfrm>
            <a:off x="619432" y="199103"/>
            <a:ext cx="8148484" cy="958660"/>
          </a:xfrm>
          <a:prstGeom prst="round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F07177-DB9F-E630-2751-A1EC4E891FC0}"/>
              </a:ext>
            </a:extLst>
          </p:cNvPr>
          <p:cNvSpPr txBox="1"/>
          <p:nvPr/>
        </p:nvSpPr>
        <p:spPr>
          <a:xfrm>
            <a:off x="1002890" y="199103"/>
            <a:ext cx="7138220" cy="958660"/>
          </a:xfrm>
          <a:prstGeom prst="rect">
            <a:avLst/>
          </a:prstGeom>
          <a:noFill/>
        </p:spPr>
        <p:txBody>
          <a:bodyPr wrap="square">
            <a:spAutoFit/>
          </a:bodyPr>
          <a:lstStyle/>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Câu hỏi 5 (SGK – tr47): </a:t>
            </a:r>
            <a:r>
              <a:rPr lang="en-US" sz="2000">
                <a:solidFill>
                  <a:srgbClr val="000000"/>
                </a:solidFill>
                <a:effectLst/>
                <a:latin typeface="+mj-lt"/>
                <a:ea typeface="Times New Roman" panose="02020603050405020304" pitchFamily="18" charset="0"/>
                <a:cs typeface="Times New Roman" panose="02020603050405020304" pitchFamily="18" charset="0"/>
              </a:rPr>
              <a:t>Xác định giới hạn bước sóng của miền ánh sáng nhìn thấy trong thang sóng điện từ.</a:t>
            </a:r>
            <a:endParaRPr lang="en-US" sz="20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34AC4BB-BD59-EB15-7089-95755F39BC08}"/>
                  </a:ext>
                </a:extLst>
              </p:cNvPr>
              <p:cNvSpPr txBox="1"/>
              <p:nvPr/>
            </p:nvSpPr>
            <p:spPr>
              <a:xfrm>
                <a:off x="1179871" y="1313941"/>
                <a:ext cx="7658100" cy="1685654"/>
              </a:xfrm>
              <a:prstGeom prst="rect">
                <a:avLst/>
              </a:prstGeom>
              <a:noFill/>
            </p:spPr>
            <p:txBody>
              <a:bodyPr wrap="square">
                <a:spAutoFit/>
              </a:bodyPr>
              <a:lstStyle/>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Tần số của miền ánh sáng nhìn thấy từ 4.1014 Hz (ánh sáng đỏ) đến 8.1014 Hz (ánh sáng tím). Sử dụng công thức tính bước sóng </a:t>
                </a:r>
                <a14:m>
                  <m:oMath xmlns:m="http://schemas.openxmlformats.org/officeDocument/2006/math">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m:t>
                        </m:r>
                      </m:den>
                    </m:f>
                  </m:oMath>
                </a14:m>
                <a:r>
                  <a:rPr lang="en-US" sz="2000">
                    <a:solidFill>
                      <a:srgbClr val="000000"/>
                    </a:solidFill>
                    <a:effectLst/>
                    <a:latin typeface="+mj-lt"/>
                    <a:ea typeface="Times New Roman" panose="02020603050405020304" pitchFamily="18" charset="0"/>
                    <a:cs typeface="Times New Roman" panose="02020603050405020304" pitchFamily="18" charset="0"/>
                  </a:rPr>
                  <a:t>, ta được:</a:t>
                </a:r>
                <a:endParaRPr lang="en-US" sz="200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734AC4BB-BD59-EB15-7089-95755F39BC08}"/>
                  </a:ext>
                </a:extLst>
              </p:cNvPr>
              <p:cNvSpPr txBox="1">
                <a:spLocks noRot="1" noChangeAspect="1" noMove="1" noResize="1" noEditPoints="1" noAdjustHandles="1" noChangeArrowheads="1" noChangeShapeType="1" noTextEdit="1"/>
              </p:cNvSpPr>
              <p:nvPr/>
            </p:nvSpPr>
            <p:spPr>
              <a:xfrm>
                <a:off x="1179871" y="1313941"/>
                <a:ext cx="7658100" cy="1685654"/>
              </a:xfrm>
              <a:prstGeom prst="rect">
                <a:avLst/>
              </a:prstGeom>
              <a:blipFill>
                <a:blip r:embed="rId3"/>
                <a:stretch>
                  <a:fillRect l="-876" r="-796" b="-1812"/>
                </a:stretch>
              </a:blipFill>
            </p:spPr>
            <p:txBody>
              <a:bodyPr/>
              <a:lstStyle/>
              <a:p>
                <a:r>
                  <a:rPr lang="en-US">
                    <a:noFill/>
                  </a:rPr>
                  <a:t> </a:t>
                </a:r>
              </a:p>
            </p:txBody>
          </p:sp>
        </mc:Fallback>
      </mc:AlternateContent>
      <p:sp>
        <p:nvSpPr>
          <p:cNvPr id="12" name="Rectangle: Rounded Corners 11">
            <a:extLst>
              <a:ext uri="{FF2B5EF4-FFF2-40B4-BE49-F238E27FC236}">
                <a16:creationId xmlns:a16="http://schemas.microsoft.com/office/drawing/2014/main" id="{8B4392C6-022B-2DB5-D257-59408CEAF658}"/>
              </a:ext>
            </a:extLst>
          </p:cNvPr>
          <p:cNvSpPr/>
          <p:nvPr/>
        </p:nvSpPr>
        <p:spPr>
          <a:xfrm>
            <a:off x="383460" y="3098770"/>
            <a:ext cx="4549876" cy="510989"/>
          </a:xfrm>
          <a:prstGeom prst="roundRect">
            <a:avLst/>
          </a:prstGeom>
          <a:solidFill>
            <a:schemeClr val="accent2">
              <a:lumMod val="60000"/>
              <a:lumOff val="4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Bước sóng ánh sáng đỏ = 7.10</a:t>
            </a:r>
            <a:r>
              <a:rPr lang="en-US" sz="2000" baseline="30000">
                <a:solidFill>
                  <a:srgbClr val="000000"/>
                </a:solidFill>
                <a:effectLst/>
                <a:latin typeface="+mj-lt"/>
                <a:ea typeface="Times New Roman" panose="02020603050405020304" pitchFamily="18" charset="0"/>
                <a:cs typeface="Times New Roman" panose="02020603050405020304" pitchFamily="18" charset="0"/>
              </a:rPr>
              <a:t>-6</a:t>
            </a:r>
            <a:r>
              <a:rPr lang="en-US" sz="2000">
                <a:solidFill>
                  <a:srgbClr val="000000"/>
                </a:solidFill>
                <a:effectLst/>
                <a:latin typeface="+mj-lt"/>
                <a:ea typeface="Times New Roman" panose="02020603050405020304" pitchFamily="18" charset="0"/>
                <a:cs typeface="Times New Roman" panose="02020603050405020304" pitchFamily="18" charset="0"/>
              </a:rPr>
              <a:t> (m)</a:t>
            </a:r>
            <a:endParaRPr lang="en-US" sz="2000">
              <a:effectLst/>
              <a:latin typeface="+mj-lt"/>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464A369C-EB8B-A839-D431-FA3ECD6382FF}"/>
              </a:ext>
            </a:extLst>
          </p:cNvPr>
          <p:cNvSpPr/>
          <p:nvPr/>
        </p:nvSpPr>
        <p:spPr>
          <a:xfrm>
            <a:off x="383460" y="3981070"/>
            <a:ext cx="4549876" cy="510989"/>
          </a:xfrm>
          <a:prstGeom prst="roundRect">
            <a:avLst/>
          </a:prstGeom>
          <a:solidFill>
            <a:schemeClr val="accent3">
              <a:lumMod val="60000"/>
              <a:lumOff val="4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Bước sóng ánh sáng tím = 4.10</a:t>
            </a:r>
            <a:r>
              <a:rPr lang="en-US" sz="2000" baseline="30000">
                <a:solidFill>
                  <a:srgbClr val="000000"/>
                </a:solidFill>
                <a:effectLst/>
                <a:latin typeface="+mj-lt"/>
                <a:ea typeface="Times New Roman" panose="02020603050405020304" pitchFamily="18" charset="0"/>
                <a:cs typeface="Times New Roman" panose="02020603050405020304" pitchFamily="18" charset="0"/>
              </a:rPr>
              <a:t>-6</a:t>
            </a:r>
            <a:r>
              <a:rPr lang="en-US" sz="2000">
                <a:solidFill>
                  <a:srgbClr val="000000"/>
                </a:solidFill>
                <a:effectLst/>
                <a:latin typeface="+mj-lt"/>
                <a:ea typeface="Times New Roman" panose="02020603050405020304" pitchFamily="18" charset="0"/>
                <a:cs typeface="Times New Roman" panose="02020603050405020304" pitchFamily="18" charset="0"/>
              </a:rPr>
              <a:t> (m)</a:t>
            </a:r>
            <a:endParaRPr lang="en-US" sz="2000">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109B34C8-DFA0-9B97-66EC-0FAC6D6AA6DD}"/>
              </a:ext>
            </a:extLst>
          </p:cNvPr>
          <p:cNvSpPr txBox="1"/>
          <p:nvPr/>
        </p:nvSpPr>
        <p:spPr>
          <a:xfrm>
            <a:off x="5788743" y="2869035"/>
            <a:ext cx="3049228" cy="1881990"/>
          </a:xfrm>
          <a:prstGeom prst="rect">
            <a:avLst/>
          </a:prstGeom>
          <a:noFill/>
        </p:spPr>
        <p:txBody>
          <a:bodyPr wrap="square">
            <a:spAutoFit/>
          </a:bodyPr>
          <a:lstStyle/>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Như vậy, giới hạn bước sóng của miền ánh sáng nhìn thấy từ 4.10</a:t>
            </a:r>
            <a:r>
              <a:rPr lang="en-US" sz="2000" baseline="30000">
                <a:solidFill>
                  <a:srgbClr val="000000"/>
                </a:solidFill>
                <a:effectLst/>
                <a:latin typeface="+mj-lt"/>
                <a:ea typeface="Times New Roman" panose="02020603050405020304" pitchFamily="18" charset="0"/>
                <a:cs typeface="Times New Roman" panose="02020603050405020304" pitchFamily="18" charset="0"/>
              </a:rPr>
              <a:t>-6</a:t>
            </a:r>
            <a:r>
              <a:rPr lang="en-US" sz="2000">
                <a:solidFill>
                  <a:srgbClr val="000000"/>
                </a:solidFill>
                <a:effectLst/>
                <a:latin typeface="+mj-lt"/>
                <a:ea typeface="Times New Roman" panose="02020603050405020304" pitchFamily="18" charset="0"/>
                <a:cs typeface="Times New Roman" panose="02020603050405020304" pitchFamily="18" charset="0"/>
              </a:rPr>
              <a:t> m đến 7.10</a:t>
            </a:r>
            <a:r>
              <a:rPr lang="en-US" sz="2000" baseline="30000">
                <a:solidFill>
                  <a:srgbClr val="000000"/>
                </a:solidFill>
                <a:effectLst/>
                <a:latin typeface="+mj-lt"/>
                <a:ea typeface="Times New Roman" panose="02020603050405020304" pitchFamily="18" charset="0"/>
                <a:cs typeface="Times New Roman" panose="02020603050405020304" pitchFamily="18" charset="0"/>
              </a:rPr>
              <a:t>-6</a:t>
            </a:r>
            <a:r>
              <a:rPr lang="en-US" sz="2000">
                <a:solidFill>
                  <a:srgbClr val="000000"/>
                </a:solidFill>
                <a:effectLst/>
                <a:latin typeface="+mj-lt"/>
                <a:ea typeface="Times New Roman" panose="02020603050405020304" pitchFamily="18" charset="0"/>
                <a:cs typeface="Times New Roman" panose="02020603050405020304" pitchFamily="18" charset="0"/>
              </a:rPr>
              <a:t> m.</a:t>
            </a:r>
            <a:endParaRPr lang="en-US" sz="2000">
              <a:effectLst/>
              <a:latin typeface="+mj-lt"/>
              <a:ea typeface="Calibri" panose="020F0502020204030204" pitchFamily="34"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9FBF0ECC-6F39-0623-7335-6CDE86DB0111}"/>
              </a:ext>
            </a:extLst>
          </p:cNvPr>
          <p:cNvCxnSpPr>
            <a:stCxn id="12" idx="3"/>
            <a:endCxn id="18" idx="1"/>
          </p:cNvCxnSpPr>
          <p:nvPr/>
        </p:nvCxnSpPr>
        <p:spPr>
          <a:xfrm>
            <a:off x="4933336" y="3354265"/>
            <a:ext cx="855407" cy="4557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D820D1EE-3146-2905-0C8A-513ABD788752}"/>
              </a:ext>
            </a:extLst>
          </p:cNvPr>
          <p:cNvCxnSpPr>
            <a:cxnSpLocks/>
          </p:cNvCxnSpPr>
          <p:nvPr/>
        </p:nvCxnSpPr>
        <p:spPr>
          <a:xfrm flipV="1">
            <a:off x="4933336" y="3865254"/>
            <a:ext cx="855407" cy="4265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Arrow: Curved Right 22">
            <a:extLst>
              <a:ext uri="{FF2B5EF4-FFF2-40B4-BE49-F238E27FC236}">
                <a16:creationId xmlns:a16="http://schemas.microsoft.com/office/drawing/2014/main" id="{9A5C7202-1A01-61CB-D939-47C83177E7B3}"/>
              </a:ext>
            </a:extLst>
          </p:cNvPr>
          <p:cNvSpPr/>
          <p:nvPr/>
        </p:nvSpPr>
        <p:spPr>
          <a:xfrm>
            <a:off x="221226" y="1328803"/>
            <a:ext cx="892277" cy="876194"/>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598834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4" grpId="0" animBg="1"/>
      <p:bldP spid="18"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7682" y="237342"/>
            <a:ext cx="1105684" cy="110568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242703" y="1646938"/>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3580488"/>
            <a:ext cx="833192" cy="814445"/>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435174" y="2988889"/>
            <a:ext cx="1404760" cy="1426152"/>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6849" y="3509340"/>
            <a:ext cx="1019095" cy="938841"/>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148793" y="3499054"/>
            <a:ext cx="386301" cy="92342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22358" y="4059771"/>
            <a:ext cx="9091990" cy="513568"/>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00476" y="-4454"/>
            <a:ext cx="4348599" cy="5138669"/>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2152672" y="3309829"/>
            <a:ext cx="2094158" cy="1824386"/>
          </a:xfrm>
          <a:prstGeom prst="rect">
            <a:avLst/>
          </a:prstGeom>
        </p:spPr>
      </p:pic>
    </p:spTree>
    <p:extLst>
      <p:ext uri="{BB962C8B-B14F-4D97-AF65-F5344CB8AC3E}">
        <p14:creationId xmlns:p14="http://schemas.microsoft.com/office/powerpoint/2010/main" val="3538078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3580488"/>
            <a:ext cx="833192" cy="814445"/>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435174" y="2988889"/>
            <a:ext cx="1404760" cy="1426152"/>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6849" y="3509340"/>
            <a:ext cx="1019095" cy="938841"/>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148793" y="3499054"/>
            <a:ext cx="386301" cy="92342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22358" y="4059771"/>
            <a:ext cx="9091990" cy="513568"/>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hlinkClick r:id="rId11"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2"/>
          <a:stretch>
            <a:fillRect/>
          </a:stretch>
        </p:blipFill>
        <p:spPr>
          <a:xfrm>
            <a:off x="7788368" y="3762215"/>
            <a:ext cx="1403726" cy="1399154"/>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3"/>
          <a:srcRect/>
          <a:stretch>
            <a:fillRect/>
          </a:stretch>
        </p:blipFill>
        <p:spPr>
          <a:xfrm>
            <a:off x="2021742" y="132183"/>
            <a:ext cx="4482860" cy="4980956"/>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97327" y="435931"/>
            <a:ext cx="1105684" cy="1105684"/>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6"/>
          <a:stretch>
            <a:fillRect/>
          </a:stretch>
        </p:blipFill>
        <p:spPr>
          <a:xfrm>
            <a:off x="2350123" y="1049112"/>
            <a:ext cx="914480" cy="1115665"/>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7"/>
          <a:stretch>
            <a:fillRect/>
          </a:stretch>
        </p:blipFill>
        <p:spPr>
          <a:xfrm>
            <a:off x="2957225" y="389765"/>
            <a:ext cx="914480" cy="110652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8"/>
          <a:stretch>
            <a:fillRect/>
          </a:stretch>
        </p:blipFill>
        <p:spPr>
          <a:xfrm>
            <a:off x="3819113" y="786239"/>
            <a:ext cx="914480" cy="1115665"/>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9"/>
          <a:stretch>
            <a:fillRect/>
          </a:stretch>
        </p:blipFill>
        <p:spPr>
          <a:xfrm>
            <a:off x="4746878" y="862296"/>
            <a:ext cx="914480" cy="1115665"/>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0"/>
          <a:stretch>
            <a:fillRect/>
          </a:stretch>
        </p:blipFill>
        <p:spPr>
          <a:xfrm>
            <a:off x="5037185" y="1880427"/>
            <a:ext cx="914480" cy="1115665"/>
          </a:xfrm>
          <a:prstGeom prst="rect">
            <a:avLst/>
          </a:prstGeom>
        </p:spPr>
      </p:pic>
      <p:pic>
        <p:nvPicPr>
          <p:cNvPr id="16" name="Picture 15">
            <a:hlinkClick r:id="rId21"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6"/>
          <a:stretch>
            <a:fillRect/>
          </a:stretch>
        </p:blipFill>
        <p:spPr>
          <a:xfrm>
            <a:off x="2352467" y="1052081"/>
            <a:ext cx="914480" cy="1115665"/>
          </a:xfrm>
          <a:prstGeom prst="rect">
            <a:avLst/>
          </a:prstGeom>
        </p:spPr>
      </p:pic>
      <p:pic>
        <p:nvPicPr>
          <p:cNvPr id="17" name="Picture 16">
            <a:hlinkClick r:id="rId22"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7"/>
          <a:stretch>
            <a:fillRect/>
          </a:stretch>
        </p:blipFill>
        <p:spPr>
          <a:xfrm>
            <a:off x="2953725" y="392733"/>
            <a:ext cx="914480" cy="1106520"/>
          </a:xfrm>
          <a:prstGeom prst="rect">
            <a:avLst/>
          </a:prstGeom>
        </p:spPr>
      </p:pic>
      <p:pic>
        <p:nvPicPr>
          <p:cNvPr id="18" name="Picture 17">
            <a:hlinkClick r:id="rId23"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8"/>
          <a:stretch>
            <a:fillRect/>
          </a:stretch>
        </p:blipFill>
        <p:spPr>
          <a:xfrm>
            <a:off x="3809716" y="786239"/>
            <a:ext cx="914480" cy="1115665"/>
          </a:xfrm>
          <a:prstGeom prst="rect">
            <a:avLst/>
          </a:prstGeom>
        </p:spPr>
      </p:pic>
      <p:pic>
        <p:nvPicPr>
          <p:cNvPr id="19" name="Picture 18">
            <a:hlinkClick r:id="rId24"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9"/>
          <a:stretch>
            <a:fillRect/>
          </a:stretch>
        </p:blipFill>
        <p:spPr>
          <a:xfrm>
            <a:off x="4734485" y="862296"/>
            <a:ext cx="914480" cy="1115665"/>
          </a:xfrm>
          <a:prstGeom prst="rect">
            <a:avLst/>
          </a:prstGeom>
        </p:spPr>
      </p:pic>
      <p:pic>
        <p:nvPicPr>
          <p:cNvPr id="20" name="Picture 19">
            <a:hlinkClick r:id="rId25"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0"/>
          <a:stretch>
            <a:fillRect/>
          </a:stretch>
        </p:blipFill>
        <p:spPr>
          <a:xfrm>
            <a:off x="5039530" y="1873224"/>
            <a:ext cx="914480" cy="1115665"/>
          </a:xfrm>
          <a:prstGeom prst="rect">
            <a:avLst/>
          </a:prstGeom>
        </p:spPr>
      </p:pic>
    </p:spTree>
    <p:extLst>
      <p:ext uri="{BB962C8B-B14F-4D97-AF65-F5344CB8AC3E}">
        <p14:creationId xmlns:p14="http://schemas.microsoft.com/office/powerpoint/2010/main" val="31148935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910936" y="26410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b="1" kern="1200" noProof="1">
                <a:solidFill>
                  <a:prstClr val="black"/>
                </a:solidFill>
                <a:latin typeface="Arial" panose="020B0604020202020204" pitchFamily="34" charset="0"/>
                <a:cs typeface="Arial" panose="020B0604020202020204" pitchFamily="34" charset="0"/>
              </a:rPr>
              <a:t>Câu hỏi </a:t>
            </a:r>
            <a:r>
              <a:rPr lang="en-US" sz="1875" b="1" kern="1200" noProof="1">
                <a:solidFill>
                  <a:prstClr val="black"/>
                </a:solidFill>
                <a:latin typeface="Arial" panose="020B0604020202020204" pitchFamily="34" charset="0"/>
                <a:cs typeface="Arial" panose="020B0604020202020204" pitchFamily="34" charset="0"/>
              </a:rPr>
              <a:t>1: </a:t>
            </a:r>
            <a:r>
              <a:rPr lang="en-US" sz="1875" kern="1200">
                <a:solidFill>
                  <a:prstClr val="black"/>
                </a:solidFill>
                <a:latin typeface="Arial" panose="020B0604020202020204" pitchFamily="34" charset="0"/>
                <a:cs typeface="Arial" panose="020B0604020202020204" pitchFamily="34" charset="0"/>
              </a:rPr>
              <a:t>Nhiều khi ngồi trong nhà không thể dùng được điện thoại di động, vì không có sóng. Nhà đó chắc chắn phải là</a:t>
            </a:r>
          </a:p>
        </p:txBody>
      </p:sp>
      <p:sp>
        <p:nvSpPr>
          <p:cNvPr id="18" name="Đáp án đúng">
            <a:extLst>
              <a:ext uri="{FF2B5EF4-FFF2-40B4-BE49-F238E27FC236}">
                <a16:creationId xmlns:a16="http://schemas.microsoft.com/office/drawing/2014/main" id="{B78273A2-7E9D-D87F-CCC4-9D3C38DA5CE4}"/>
              </a:ext>
            </a:extLst>
          </p:cNvPr>
          <p:cNvSpPr/>
          <p:nvPr/>
        </p:nvSpPr>
        <p:spPr>
          <a:xfrm>
            <a:off x="4831772"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C. </a:t>
            </a:r>
            <a:r>
              <a:rPr lang="en-US" sz="2250" kern="1200">
                <a:solidFill>
                  <a:prstClr val="black"/>
                </a:solidFill>
                <a:latin typeface="Arial" panose="020B0604020202020204" pitchFamily="34" charset="0"/>
                <a:cs typeface="Arial" panose="020B0604020202020204" pitchFamily="34" charset="0"/>
              </a:rPr>
              <a:t>nhà bê tông</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910936"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A. </a:t>
            </a:r>
            <a:r>
              <a:rPr lang="en-US" sz="2250" kern="1200">
                <a:solidFill>
                  <a:prstClr val="black"/>
                </a:solidFill>
                <a:latin typeface="Arial" panose="020B0604020202020204" pitchFamily="34" charset="0"/>
                <a:cs typeface="Arial" panose="020B0604020202020204" pitchFamily="34" charset="0"/>
              </a:rPr>
              <a:t>nhà sàn</a:t>
            </a:r>
            <a:endParaRPr lang="vi-VN" sz="225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910936" y="32194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B. </a:t>
            </a:r>
            <a:r>
              <a:rPr lang="en-US" sz="2250" kern="1200">
                <a:solidFill>
                  <a:prstClr val="black"/>
                </a:solidFill>
                <a:latin typeface="Arial" panose="020B0604020202020204" pitchFamily="34" charset="0"/>
                <a:cs typeface="Arial" panose="020B0604020202020204" pitchFamily="34" charset="0"/>
              </a:rPr>
              <a:t>nhà lá</a:t>
            </a:r>
            <a:endParaRPr lang="vi-VN" sz="225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250" kern="1200" noProof="1">
                <a:solidFill>
                  <a:prstClr val="black"/>
                </a:solidFill>
                <a:latin typeface="Arial" panose="020B0604020202020204" pitchFamily="34" charset="0"/>
                <a:cs typeface="Arial" panose="020B0604020202020204" pitchFamily="34" charset="0"/>
              </a:rPr>
              <a:t>D. </a:t>
            </a:r>
            <a:r>
              <a:rPr lang="en-US" sz="2250" kern="1200">
                <a:solidFill>
                  <a:prstClr val="black"/>
                </a:solidFill>
                <a:latin typeface="Arial" panose="020B0604020202020204" pitchFamily="34" charset="0"/>
                <a:cs typeface="Arial" panose="020B0604020202020204" pitchFamily="34" charset="0"/>
              </a:rPr>
              <a:t>nhà gạch</a:t>
            </a:r>
            <a:endParaRPr lang="vi-VN" sz="225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38321" y="2209324"/>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3429867"/>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3429867"/>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2192484"/>
            <a:ext cx="637592" cy="568036"/>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a:extLst>
              <a:ext uri="{FF2B5EF4-FFF2-40B4-BE49-F238E27FC236}">
                <a16:creationId xmlns:a16="http://schemas.microsoft.com/office/drawing/2014/main" id="{BF8EC4AE-3F26-6574-80AD-6E251B671469}"/>
              </a:ext>
            </a:extLst>
          </p:cNvPr>
          <p:cNvSpPr/>
          <p:nvPr/>
        </p:nvSpPr>
        <p:spPr>
          <a:xfrm>
            <a:off x="910936" y="25717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2: </a:t>
            </a:r>
            <a:r>
              <a:rPr lang="en-US" sz="2625" kern="1200">
                <a:solidFill>
                  <a:prstClr val="black"/>
                </a:solidFill>
                <a:latin typeface="Arial" panose="020B0604020202020204" pitchFamily="34" charset="0"/>
                <a:cs typeface="Arial" panose="020B0604020202020204" pitchFamily="34" charset="0"/>
              </a:rPr>
              <a:t>Sóng dọc không truyền được trong</a:t>
            </a:r>
            <a:endParaRPr lang="vi-VN" sz="2625" kern="1200" noProof="1">
              <a:solidFill>
                <a:prstClr val="black"/>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4831772"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D. </a:t>
            </a:r>
            <a:r>
              <a:rPr lang="en-US" sz="2250" kern="1200">
                <a:solidFill>
                  <a:prstClr val="black"/>
                </a:solidFill>
                <a:latin typeface="Arial" panose="020B0604020202020204" pitchFamily="34" charset="0"/>
                <a:cs typeface="Arial" panose="020B0604020202020204" pitchFamily="34" charset="0"/>
              </a:rPr>
              <a:t>chân không</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910936"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A. </a:t>
            </a:r>
            <a:r>
              <a:rPr lang="en-US" sz="2250" kern="1200">
                <a:solidFill>
                  <a:prstClr val="black"/>
                </a:solidFill>
                <a:latin typeface="Arial" panose="020B0604020202020204" pitchFamily="34" charset="0"/>
                <a:cs typeface="Arial" panose="020B0604020202020204" pitchFamily="34" charset="0"/>
              </a:rPr>
              <a:t>kim loại</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910936"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B. </a:t>
            </a:r>
            <a:r>
              <a:rPr lang="en-US" sz="2250" kern="1200">
                <a:solidFill>
                  <a:prstClr val="black"/>
                </a:solidFill>
                <a:latin typeface="Arial" panose="020B0604020202020204" pitchFamily="34" charset="0"/>
                <a:cs typeface="Arial" panose="020B0604020202020204" pitchFamily="34" charset="0"/>
              </a:rPr>
              <a:t>nước</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4831772"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C. </a:t>
            </a:r>
            <a:r>
              <a:rPr lang="en-US" sz="2250" kern="1200">
                <a:solidFill>
                  <a:prstClr val="black"/>
                </a:solidFill>
                <a:latin typeface="Arial" panose="020B0604020202020204" pitchFamily="34" charset="0"/>
                <a:cs typeface="Arial" panose="020B0604020202020204" pitchFamily="34" charset="0"/>
              </a:rPr>
              <a:t>không khí</a:t>
            </a:r>
            <a:endParaRPr lang="vi-VN" sz="2250" kern="1200" noProof="1">
              <a:solidFill>
                <a:prstClr val="black"/>
              </a:solidFill>
              <a:latin typeface="Arial" panose="020B0604020202020204" pitchFamily="34" charset="0"/>
              <a:cs typeface="Arial" panose="020B0604020202020204" pitchFamily="34" charset="0"/>
            </a:endParaRPr>
          </a:p>
        </p:txBody>
      </p:sp>
      <p:pic>
        <p:nvPicPr>
          <p:cNvPr id="33" name="Âm thanh đúng">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95471" y="3434103"/>
            <a:ext cx="639785" cy="55687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3422938"/>
            <a:ext cx="637592" cy="568036"/>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2185555"/>
            <a:ext cx="637592" cy="568036"/>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185556"/>
            <a:ext cx="637592" cy="568036"/>
          </a:xfrm>
          <a:prstGeom prst="rect">
            <a:avLst/>
          </a:prstGeom>
        </p:spPr>
      </p:pic>
      <p:pic>
        <p:nvPicPr>
          <p:cNvPr id="38" name="Âm thanh sai">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7" name="Picture 27">
            <a:extLst>
              <a:ext uri="{FF2B5EF4-FFF2-40B4-BE49-F238E27FC236}">
                <a16:creationId xmlns:a16="http://schemas.microsoft.com/office/drawing/2014/main" id="{616F15E9-7401-B762-61F9-F3CE52F985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18" name="Picture 17">
            <a:hlinkClick r:id="rId13" action="ppaction://hlinksldjump"/>
            <a:extLst>
              <a:ext uri="{FF2B5EF4-FFF2-40B4-BE49-F238E27FC236}">
                <a16:creationId xmlns:a16="http://schemas.microsoft.com/office/drawing/2014/main" id="{882A3BCB-A71B-4810-F494-358F15051544}"/>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6" name="Google Shape;296;p28"/>
          <p:cNvSpPr txBox="1">
            <a:spLocks noGrp="1"/>
          </p:cNvSpPr>
          <p:nvPr>
            <p:ph type="subTitle" idx="1"/>
          </p:nvPr>
        </p:nvSpPr>
        <p:spPr>
          <a:xfrm>
            <a:off x="573803" y="1395217"/>
            <a:ext cx="8046454" cy="2224598"/>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500" b="1">
                <a:solidFill>
                  <a:srgbClr val="FF0000"/>
                </a:solidFill>
                <a:latin typeface="+mj-lt"/>
              </a:rPr>
              <a:t>BÀI 2:</a:t>
            </a:r>
          </a:p>
          <a:p>
            <a:pPr marL="0" lvl="0" indent="0" algn="ctr" rtl="0">
              <a:lnSpc>
                <a:spcPct val="150000"/>
              </a:lnSpc>
              <a:spcBef>
                <a:spcPts val="0"/>
              </a:spcBef>
              <a:spcAft>
                <a:spcPts val="0"/>
              </a:spcAft>
              <a:buNone/>
            </a:pPr>
            <a:r>
              <a:rPr lang="en-US" sz="4500" b="1">
                <a:latin typeface="+mj-lt"/>
              </a:rPr>
              <a:t> </a:t>
            </a:r>
            <a:r>
              <a:rPr lang="en-US" sz="4000" b="1">
                <a:solidFill>
                  <a:schemeClr val="accent3">
                    <a:lumMod val="50000"/>
                  </a:schemeClr>
                </a:solidFill>
                <a:latin typeface="+mj-lt"/>
              </a:rPr>
              <a:t>SÓNG DỌC VÀ SÓNG NGANG</a:t>
            </a:r>
            <a:endParaRPr sz="4000" b="1">
              <a:solidFill>
                <a:schemeClr val="accent3">
                  <a:lumMod val="50000"/>
                </a:schemeClr>
              </a:solidFill>
              <a:latin typeface="+mj-lt"/>
            </a:endParaRPr>
          </a:p>
        </p:txBody>
      </p:sp>
      <p:grpSp>
        <p:nvGrpSpPr>
          <p:cNvPr id="297" name="Google Shape;297;p28"/>
          <p:cNvGrpSpPr/>
          <p:nvPr/>
        </p:nvGrpSpPr>
        <p:grpSpPr>
          <a:xfrm>
            <a:off x="8049421" y="4179184"/>
            <a:ext cx="762727" cy="697244"/>
            <a:chOff x="5471675" y="3911838"/>
            <a:chExt cx="898700" cy="821544"/>
          </a:xfrm>
        </p:grpSpPr>
        <p:sp>
          <p:nvSpPr>
            <p:cNvPr id="298" name="Google Shape;298;p28"/>
            <p:cNvSpPr/>
            <p:nvPr/>
          </p:nvSpPr>
          <p:spPr>
            <a:xfrm>
              <a:off x="5471675" y="3911838"/>
              <a:ext cx="672600" cy="6726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8"/>
            <p:cNvSpPr/>
            <p:nvPr/>
          </p:nvSpPr>
          <p:spPr>
            <a:xfrm>
              <a:off x="6049375" y="4412381"/>
              <a:ext cx="321000" cy="3210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28"/>
          <p:cNvGrpSpPr/>
          <p:nvPr/>
        </p:nvGrpSpPr>
        <p:grpSpPr>
          <a:xfrm>
            <a:off x="228600" y="-42169"/>
            <a:ext cx="862200" cy="2572039"/>
            <a:chOff x="228600" y="-42169"/>
            <a:chExt cx="862200" cy="2572039"/>
          </a:xfrm>
        </p:grpSpPr>
        <p:sp>
          <p:nvSpPr>
            <p:cNvPr id="301" name="Google Shape;301;p28"/>
            <p:cNvSpPr/>
            <p:nvPr/>
          </p:nvSpPr>
          <p:spPr>
            <a:xfrm rot="10800000" flipH="1">
              <a:off x="228600" y="-42169"/>
              <a:ext cx="862200" cy="14490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28"/>
            <p:cNvGrpSpPr/>
            <p:nvPr/>
          </p:nvGrpSpPr>
          <p:grpSpPr>
            <a:xfrm rot="10800000">
              <a:off x="228606" y="943176"/>
              <a:ext cx="537088" cy="1586694"/>
              <a:chOff x="9900850" y="-1697575"/>
              <a:chExt cx="1023025" cy="3022275"/>
            </a:xfrm>
          </p:grpSpPr>
          <p:sp>
            <p:nvSpPr>
              <p:cNvPr id="303" name="Google Shape;303;p28"/>
              <p:cNvSpPr/>
              <p:nvPr/>
            </p:nvSpPr>
            <p:spPr>
              <a:xfrm>
                <a:off x="9900850" y="300925"/>
                <a:ext cx="1023025" cy="1023775"/>
              </a:xfrm>
              <a:custGeom>
                <a:avLst/>
                <a:gdLst/>
                <a:ahLst/>
                <a:cxnLst/>
                <a:rect l="l" t="t" r="r" b="b"/>
                <a:pathLst>
                  <a:path w="40921" h="40951" extrusionOk="0">
                    <a:moveTo>
                      <a:pt x="0" y="0"/>
                    </a:moveTo>
                    <a:lnTo>
                      <a:pt x="40920" y="40951"/>
                    </a:lnTo>
                    <a:lnTo>
                      <a:pt x="409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8"/>
              <p:cNvSpPr/>
              <p:nvPr/>
            </p:nvSpPr>
            <p:spPr>
              <a:xfrm>
                <a:off x="9900850" y="-697950"/>
                <a:ext cx="1023025" cy="1023025"/>
              </a:xfrm>
              <a:custGeom>
                <a:avLst/>
                <a:gdLst/>
                <a:ahLst/>
                <a:cxnLst/>
                <a:rect l="l" t="t" r="r" b="b"/>
                <a:pathLst>
                  <a:path w="40921" h="40921" extrusionOk="0">
                    <a:moveTo>
                      <a:pt x="0" y="1"/>
                    </a:moveTo>
                    <a:lnTo>
                      <a:pt x="40920" y="40921"/>
                    </a:lnTo>
                    <a:lnTo>
                      <a:pt x="40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8"/>
              <p:cNvSpPr/>
              <p:nvPr/>
            </p:nvSpPr>
            <p:spPr>
              <a:xfrm>
                <a:off x="9900850" y="-1697575"/>
                <a:ext cx="1023025" cy="1023050"/>
              </a:xfrm>
              <a:custGeom>
                <a:avLst/>
                <a:gdLst/>
                <a:ahLst/>
                <a:cxnLst/>
                <a:rect l="l" t="t" r="r" b="b"/>
                <a:pathLst>
                  <a:path w="40921" h="40922" extrusionOk="0">
                    <a:moveTo>
                      <a:pt x="0" y="1"/>
                    </a:moveTo>
                    <a:lnTo>
                      <a:pt x="40920" y="40921"/>
                    </a:lnTo>
                    <a:lnTo>
                      <a:pt x="40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910936" y="26410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3: </a:t>
            </a:r>
            <a:r>
              <a:rPr lang="en-US" sz="2625" kern="1200">
                <a:solidFill>
                  <a:prstClr val="black"/>
                </a:solidFill>
                <a:latin typeface="Arial" panose="020B0604020202020204" pitchFamily="34" charset="0"/>
                <a:cs typeface="Arial" panose="020B0604020202020204" pitchFamily="34" charset="0"/>
              </a:rPr>
              <a:t>Sóng ngang là sóng</a:t>
            </a:r>
          </a:p>
        </p:txBody>
      </p:sp>
      <p:sp>
        <p:nvSpPr>
          <p:cNvPr id="18" name="Đáp án đúng">
            <a:extLst>
              <a:ext uri="{FF2B5EF4-FFF2-40B4-BE49-F238E27FC236}">
                <a16:creationId xmlns:a16="http://schemas.microsoft.com/office/drawing/2014/main" id="{B78273A2-7E9D-D87F-CCC4-9D3C38DA5CE4}"/>
              </a:ext>
            </a:extLst>
          </p:cNvPr>
          <p:cNvSpPr/>
          <p:nvPr/>
        </p:nvSpPr>
        <p:spPr>
          <a:xfrm>
            <a:off x="4831772"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C. </a:t>
            </a:r>
            <a:r>
              <a:rPr lang="en-US" sz="1500" kern="1200">
                <a:solidFill>
                  <a:prstClr val="black"/>
                </a:solidFill>
                <a:latin typeface="Arial" panose="020B0604020202020204" pitchFamily="34" charset="0"/>
                <a:cs typeface="Arial" panose="020B0604020202020204" pitchFamily="34" charset="0"/>
              </a:rPr>
              <a:t>trong đó các phần tử sóng dao động theo phương vuông góc với phương truyền sóng</a:t>
            </a:r>
            <a:endParaRPr lang="vi-VN" sz="15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910936"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A. </a:t>
            </a:r>
            <a:r>
              <a:rPr lang="en-US" sz="1500" kern="1200">
                <a:solidFill>
                  <a:prstClr val="black"/>
                </a:solidFill>
                <a:latin typeface="Arial" panose="020B0604020202020204" pitchFamily="34" charset="0"/>
                <a:cs typeface="Arial" panose="020B0604020202020204" pitchFamily="34" charset="0"/>
              </a:rPr>
              <a:t>lan truyền theo phương nằm ngang</a:t>
            </a:r>
            <a:endParaRPr lang="vi-VN" sz="15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910936" y="32194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B. </a:t>
            </a:r>
            <a:r>
              <a:rPr lang="en-US" sz="1500" kern="1200">
                <a:solidFill>
                  <a:prstClr val="black"/>
                </a:solidFill>
                <a:latin typeface="Arial" panose="020B0604020202020204" pitchFamily="34" charset="0"/>
                <a:cs typeface="Arial" panose="020B0604020202020204" pitchFamily="34" charset="0"/>
              </a:rPr>
              <a:t>trong đó có các phần tử sóng dao động theo phương nằm ngang</a:t>
            </a:r>
            <a:endParaRPr lang="vi-VN" sz="15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D. </a:t>
            </a:r>
            <a:r>
              <a:rPr lang="en-US" sz="1500" kern="1200">
                <a:solidFill>
                  <a:prstClr val="black"/>
                </a:solidFill>
                <a:latin typeface="Arial" panose="020B0604020202020204" pitchFamily="34" charset="0"/>
                <a:cs typeface="Arial" panose="020B0604020202020204" pitchFamily="34" charset="0"/>
              </a:rPr>
              <a:t>trong đó các phần tử sóng dao động theo cùng một phương với phương truyền sóng</a:t>
            </a:r>
            <a:endParaRPr lang="vi-VN" sz="15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14267" y="2439121"/>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32628" y="3695700"/>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15098" y="3890585"/>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74635" y="2448363"/>
            <a:ext cx="637592" cy="568036"/>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120355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6" y="245002"/>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4: </a:t>
            </a:r>
            <a:r>
              <a:rPr lang="en-US" sz="2250" kern="1200">
                <a:solidFill>
                  <a:prstClr val="black"/>
                </a:solidFill>
                <a:latin typeface="Arial" panose="020B0604020202020204" pitchFamily="34" charset="0"/>
                <a:cs typeface="Arial" panose="020B0604020202020204" pitchFamily="34" charset="0"/>
              </a:rPr>
              <a:t>Để phân loại sóng ngang và sóng dọc người ta dựa vào</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910936" y="196989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tốc độ truyền sóng và bước sóng</a:t>
            </a:r>
            <a:endParaRPr lang="vi-VN" sz="1875"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910936"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phương truyền sóng và tần số sóng</a:t>
            </a:r>
            <a:endParaRPr lang="vi-VN" sz="1875"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4831773" y="196989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phương dao động và phương truyền sóng</a:t>
            </a:r>
            <a:endParaRPr lang="vi-VN" sz="1875"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phương dao động và tốc độ truyền sóng</a:t>
            </a:r>
            <a:endParaRPr lang="vi-VN" sz="1875" kern="1200" noProof="1">
              <a:solidFill>
                <a:prstClr val="black"/>
              </a:solidFill>
              <a:latin typeface="Arial" panose="020B0604020202020204" pitchFamily="34" charset="0"/>
              <a:cs typeface="Arial" panose="020B0604020202020204" pitchFamily="34" charset="0"/>
            </a:endParaRPr>
          </a:p>
        </p:txBody>
      </p:sp>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70952" y="2387114"/>
            <a:ext cx="639785" cy="55687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21176" y="2408853"/>
            <a:ext cx="637592" cy="568036"/>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6043" y="3694780"/>
            <a:ext cx="637592" cy="568036"/>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33213" y="3694780"/>
            <a:ext cx="637592" cy="568036"/>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910936" y="312598"/>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5: </a:t>
            </a:r>
            <a:r>
              <a:rPr lang="en-US" sz="2250" kern="1200">
                <a:solidFill>
                  <a:prstClr val="black"/>
                </a:solidFill>
                <a:latin typeface="Arial" panose="020B0604020202020204" pitchFamily="34" charset="0"/>
                <a:cs typeface="Arial" panose="020B0604020202020204" pitchFamily="34" charset="0"/>
              </a:rPr>
              <a:t>Phát biểu nào sau đây sai khi nói về sóng điện từ?</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910938"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B. </a:t>
            </a:r>
            <a:r>
              <a:rPr lang="en-US" sz="1500" kern="1200">
                <a:solidFill>
                  <a:prstClr val="black"/>
                </a:solidFill>
                <a:latin typeface="Arial" panose="020B0604020202020204" pitchFamily="34" charset="0"/>
                <a:cs typeface="Arial" panose="020B0604020202020204" pitchFamily="34" charset="0"/>
              </a:rPr>
              <a:t>Sóng điện từ không lan truyền được trong chân không</a:t>
            </a:r>
            <a:endParaRPr lang="vi-VN" sz="15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910936"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A. </a:t>
            </a:r>
            <a:r>
              <a:rPr lang="en-US" sz="1500" kern="1200">
                <a:solidFill>
                  <a:prstClr val="black"/>
                </a:solidFill>
                <a:latin typeface="Arial" panose="020B0604020202020204" pitchFamily="34" charset="0"/>
                <a:cs typeface="Arial" panose="020B0604020202020204" pitchFamily="34" charset="0"/>
              </a:rPr>
              <a:t>Sóng điện từ là điện từ trường lan truyền trong không gian</a:t>
            </a:r>
            <a:endParaRPr lang="vi-VN" sz="15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4831773"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C. </a:t>
            </a:r>
            <a:r>
              <a:rPr lang="en-US" sz="1500" kern="1200">
                <a:solidFill>
                  <a:prstClr val="black"/>
                </a:solidFill>
                <a:latin typeface="Arial" panose="020B0604020202020204" pitchFamily="34" charset="0"/>
                <a:cs typeface="Arial" panose="020B0604020202020204" pitchFamily="34" charset="0"/>
              </a:rPr>
              <a:t>Sóng điện từ là sóng ngang</a:t>
            </a:r>
            <a:endParaRPr lang="vi-VN" sz="15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4831772"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D. </a:t>
            </a:r>
            <a:r>
              <a:rPr lang="en-US" sz="1500" kern="1200">
                <a:solidFill>
                  <a:prstClr val="black"/>
                </a:solidFill>
                <a:latin typeface="Arial" panose="020B0604020202020204" pitchFamily="34" charset="0"/>
                <a:cs typeface="Arial" panose="020B0604020202020204" pitchFamily="34" charset="0"/>
              </a:rPr>
              <a:t>Dao động của điện từ trường và từ trường trong sóng điện từ luôn đồng pha nhau</a:t>
            </a:r>
            <a:endParaRPr lang="vi-VN" sz="15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55515" y="3738520"/>
            <a:ext cx="639785" cy="55687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2240977"/>
            <a:ext cx="637592" cy="568036"/>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40840" y="3921705"/>
            <a:ext cx="637592" cy="568036"/>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10736" y="2512395"/>
            <a:ext cx="637592" cy="568036"/>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D7434AD-594B-C81C-C27C-504408C65C7C}"/>
                  </a:ext>
                </a:extLst>
              </p:cNvPr>
              <p:cNvSpPr txBox="1"/>
              <p:nvPr/>
            </p:nvSpPr>
            <p:spPr>
              <a:xfrm>
                <a:off x="1887792" y="760998"/>
                <a:ext cx="6732637" cy="1810752"/>
              </a:xfrm>
              <a:prstGeom prst="rect">
                <a:avLst/>
              </a:prstGeom>
              <a:noFill/>
            </p:spPr>
            <p:txBody>
              <a:bodyPr wrap="square">
                <a:spAutoFit/>
              </a:bodyPr>
              <a:lstStyle/>
              <a:p>
                <a:pPr marL="0" marR="0" algn="just">
                  <a:lnSpc>
                    <a:spcPct val="150000"/>
                  </a:lnSpc>
                  <a:spcBef>
                    <a:spcPts val="100"/>
                  </a:spcBef>
                  <a:spcAft>
                    <a:spcPts val="100"/>
                  </a:spcAft>
                </a:pPr>
                <a:r>
                  <a:rPr lang="en-US" sz="2200" b="1">
                    <a:solidFill>
                      <a:srgbClr val="000000"/>
                    </a:solidFill>
                    <a:effectLst/>
                    <a:latin typeface="+mj-lt"/>
                    <a:ea typeface="Times New Roman" panose="02020603050405020304" pitchFamily="18" charset="0"/>
                    <a:cs typeface="Times New Roman" panose="02020603050405020304" pitchFamily="18" charset="0"/>
                  </a:rPr>
                  <a:t>Luyện tập 1 (SGK – tr44)</a:t>
                </a:r>
                <a:endParaRPr lang="en-US" sz="22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200">
                    <a:solidFill>
                      <a:srgbClr val="000000"/>
                    </a:solidFill>
                    <a:effectLst/>
                    <a:latin typeface="+mj-lt"/>
                    <a:ea typeface="Times New Roman" panose="02020603050405020304" pitchFamily="18" charset="0"/>
                    <a:cs typeface="Times New Roman" panose="02020603050405020304" pitchFamily="18" charset="0"/>
                  </a:rPr>
                  <a:t>So sánh trạng thái chuyển động của phần tử số 12 ở thời điểm </a:t>
                </a:r>
                <a14:m>
                  <m:oMath xmlns:m="http://schemas.openxmlformats.org/officeDocument/2006/math">
                    <m:f>
                      <m:fPr>
                        <m:ctrlP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22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num>
                      <m:den>
                        <m:r>
                          <a:rPr lang="en-US" sz="22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en-US" sz="2200">
                    <a:solidFill>
                      <a:srgbClr val="000000"/>
                    </a:solidFill>
                    <a:effectLst/>
                    <a:latin typeface="+mj-lt"/>
                    <a:ea typeface="Times New Roman" panose="02020603050405020304" pitchFamily="18" charset="0"/>
                    <a:cs typeface="Times New Roman" panose="02020603050405020304" pitchFamily="18" charset="0"/>
                  </a:rPr>
                  <a:t>, trong hình 1.4 và hình 2.4.</a:t>
                </a:r>
              </a:p>
            </p:txBody>
          </p:sp>
        </mc:Choice>
        <mc:Fallback xmlns="">
          <p:sp>
            <p:nvSpPr>
              <p:cNvPr id="7" name="TextBox 6">
                <a:extLst>
                  <a:ext uri="{FF2B5EF4-FFF2-40B4-BE49-F238E27FC236}">
                    <a16:creationId xmlns:a16="http://schemas.microsoft.com/office/drawing/2014/main" id="{8D7434AD-594B-C81C-C27C-504408C65C7C}"/>
                  </a:ext>
                </a:extLst>
              </p:cNvPr>
              <p:cNvSpPr txBox="1">
                <a:spLocks noRot="1" noChangeAspect="1" noMove="1" noResize="1" noEditPoints="1" noAdjustHandles="1" noChangeArrowheads="1" noChangeShapeType="1" noTextEdit="1"/>
              </p:cNvSpPr>
              <p:nvPr/>
            </p:nvSpPr>
            <p:spPr>
              <a:xfrm>
                <a:off x="1887792" y="760998"/>
                <a:ext cx="6732637" cy="1810752"/>
              </a:xfrm>
              <a:prstGeom prst="rect">
                <a:avLst/>
              </a:prstGeom>
              <a:blipFill>
                <a:blip r:embed="rId3"/>
                <a:stretch>
                  <a:fillRect l="-1178" r="-1178" b="-1684"/>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0B59BAB5-EC5D-49A5-F9BA-62013E420B70}"/>
              </a:ext>
            </a:extLst>
          </p:cNvPr>
          <p:cNvSpPr txBox="1"/>
          <p:nvPr/>
        </p:nvSpPr>
        <p:spPr>
          <a:xfrm>
            <a:off x="1887792" y="2739315"/>
            <a:ext cx="6732637" cy="2086533"/>
          </a:xfrm>
          <a:prstGeom prst="rect">
            <a:avLst/>
          </a:prstGeom>
          <a:noFill/>
        </p:spPr>
        <p:txBody>
          <a:bodyPr wrap="square">
            <a:spAutoFit/>
          </a:bodyPr>
          <a:lstStyle/>
          <a:p>
            <a:pPr marL="0" marR="0" algn="just">
              <a:lnSpc>
                <a:spcPct val="150000"/>
              </a:lnSpc>
              <a:spcBef>
                <a:spcPts val="100"/>
              </a:spcBef>
              <a:spcAft>
                <a:spcPts val="100"/>
              </a:spcAft>
            </a:pPr>
            <a:r>
              <a:rPr lang="en-US" sz="2200" b="1">
                <a:solidFill>
                  <a:srgbClr val="000000"/>
                </a:solidFill>
                <a:effectLst/>
                <a:latin typeface="+mj-lt"/>
                <a:ea typeface="Times New Roman" panose="02020603050405020304" pitchFamily="18" charset="0"/>
                <a:cs typeface="Times New Roman" panose="02020603050405020304" pitchFamily="18" charset="0"/>
              </a:rPr>
              <a:t>Luyện tập 2 (SGK – tr47)</a:t>
            </a:r>
            <a:endParaRPr lang="en-US" sz="22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200">
                <a:solidFill>
                  <a:srgbClr val="000000"/>
                </a:solidFill>
                <a:effectLst/>
                <a:latin typeface="+mj-lt"/>
                <a:ea typeface="Times New Roman" panose="02020603050405020304" pitchFamily="18" charset="0"/>
                <a:cs typeface="Times New Roman" panose="02020603050405020304" pitchFamily="18" charset="0"/>
              </a:rPr>
              <a:t>Hãy biểu diễn các miền bức xạ trong Bảng 2.2 theo bậc độ lớn bước sóng của chúng trên cùng một thang đo.</a:t>
            </a:r>
            <a:endParaRPr lang="en-US" sz="2200">
              <a:effectLst/>
              <a:latin typeface="+mj-lt"/>
              <a:ea typeface="Calibri" panose="020F0502020204030204" pitchFamily="34" charset="0"/>
              <a:cs typeface="Times New Roman" panose="02020603050405020304" pitchFamily="18" charset="0"/>
            </a:endParaRPr>
          </a:p>
        </p:txBody>
      </p:sp>
      <p:pic>
        <p:nvPicPr>
          <p:cNvPr id="13" name="Picture 19">
            <a:extLst>
              <a:ext uri="{FF2B5EF4-FFF2-40B4-BE49-F238E27FC236}">
                <a16:creationId xmlns:a16="http://schemas.microsoft.com/office/drawing/2014/main" id="{4B27810F-B8DA-F0B1-8BEC-6C4768855F8E}"/>
              </a:ext>
            </a:extLst>
          </p:cNvPr>
          <p:cNvPicPr>
            <a:picLocks noChangeAspect="1"/>
          </p:cNvPicPr>
          <p:nvPr/>
        </p:nvPicPr>
        <p:blipFill>
          <a:blip r:embed="rId4"/>
          <a:srcRect/>
          <a:stretch>
            <a:fillRect/>
          </a:stretch>
        </p:blipFill>
        <p:spPr>
          <a:xfrm>
            <a:off x="99194" y="1600200"/>
            <a:ext cx="1676420" cy="1676420"/>
          </a:xfrm>
          <a:prstGeom prst="rect">
            <a:avLst/>
          </a:prstGeom>
        </p:spPr>
      </p:pic>
    </p:spTree>
    <p:extLst>
      <p:ext uri="{BB962C8B-B14F-4D97-AF65-F5344CB8AC3E}">
        <p14:creationId xmlns:p14="http://schemas.microsoft.com/office/powerpoint/2010/main" val="1552291855"/>
      </p:ext>
    </p:extLst>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09CE4C0-2171-BC3C-CC41-9C026E4AEEF1}"/>
                  </a:ext>
                </a:extLst>
              </p:cNvPr>
              <p:cNvSpPr txBox="1"/>
              <p:nvPr/>
            </p:nvSpPr>
            <p:spPr>
              <a:xfrm>
                <a:off x="848031" y="398203"/>
                <a:ext cx="7801898" cy="1655838"/>
              </a:xfrm>
              <a:prstGeom prst="rect">
                <a:avLst/>
              </a:prstGeom>
              <a:noFill/>
            </p:spPr>
            <p:txBody>
              <a:bodyPr wrap="square">
                <a:spAutoFit/>
              </a:bodyPr>
              <a:lstStyle/>
              <a:p>
                <a:pPr marL="0" marR="0" algn="just">
                  <a:lnSpc>
                    <a:spcPct val="150000"/>
                  </a:lnSpc>
                  <a:spcBef>
                    <a:spcPts val="100"/>
                  </a:spcBef>
                  <a:spcAft>
                    <a:spcPts val="100"/>
                  </a:spcAft>
                </a:pPr>
                <a:r>
                  <a:rPr lang="en-US" sz="2000" b="1">
                    <a:solidFill>
                      <a:srgbClr val="FF0000"/>
                    </a:solidFill>
                    <a:effectLst/>
                    <a:latin typeface="+mj-lt"/>
                    <a:ea typeface="Times New Roman" panose="02020603050405020304" pitchFamily="18" charset="0"/>
                    <a:cs typeface="Times New Roman" panose="02020603050405020304" pitchFamily="18" charset="0"/>
                  </a:rPr>
                  <a:t>Trả lời</a:t>
                </a:r>
                <a:r>
                  <a:rPr lang="en-US" sz="2000" b="1">
                    <a:solidFill>
                      <a:srgbClr val="FF0000"/>
                    </a:solidFill>
                    <a:latin typeface="+mj-lt"/>
                    <a:ea typeface="Times New Roman" panose="02020603050405020304" pitchFamily="18" charset="0"/>
                    <a:cs typeface="Times New Roman" panose="02020603050405020304" pitchFamily="18" charset="0"/>
                  </a:rPr>
                  <a:t> l</a:t>
                </a:r>
                <a:r>
                  <a:rPr lang="en-US" sz="2000" b="1">
                    <a:solidFill>
                      <a:srgbClr val="FF0000"/>
                    </a:solidFill>
                    <a:effectLst/>
                    <a:latin typeface="+mj-lt"/>
                    <a:ea typeface="Times New Roman" panose="02020603050405020304" pitchFamily="18" charset="0"/>
                    <a:cs typeface="Times New Roman" panose="02020603050405020304" pitchFamily="18" charset="0"/>
                  </a:rPr>
                  <a:t>uyện tập 1 (SGK – tr44)</a:t>
                </a:r>
                <a:endParaRPr lang="en-US" sz="2000">
                  <a:solidFill>
                    <a:srgbClr val="FF0000"/>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Trạng thái chuyển động của phần tử số 12 ở thời điểm </a:t>
                </a:r>
                <a14:m>
                  <m:oMath xmlns:m="http://schemas.openxmlformats.org/officeDocument/2006/math">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𝑇</m:t>
                        </m:r>
                      </m:num>
                      <m:den>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a:solidFill>
                      <a:srgbClr val="000000"/>
                    </a:solidFill>
                    <a:effectLst/>
                    <a:latin typeface="+mj-lt"/>
                    <a:ea typeface="Times New Roman" panose="02020603050405020304" pitchFamily="18" charset="0"/>
                    <a:cs typeface="Times New Roman" panose="02020603050405020304" pitchFamily="18" charset="0"/>
                  </a:rPr>
                  <a:t>ở cả hai hình 1.4 và 2.4 đều đang ở biên dương.</a:t>
                </a:r>
                <a:endParaRPr lang="en-US" sz="200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209CE4C0-2171-BC3C-CC41-9C026E4AEEF1}"/>
                  </a:ext>
                </a:extLst>
              </p:cNvPr>
              <p:cNvSpPr txBox="1">
                <a:spLocks noRot="1" noChangeAspect="1" noMove="1" noResize="1" noEditPoints="1" noAdjustHandles="1" noChangeArrowheads="1" noChangeShapeType="1" noTextEdit="1"/>
              </p:cNvSpPr>
              <p:nvPr/>
            </p:nvSpPr>
            <p:spPr>
              <a:xfrm>
                <a:off x="848031" y="398203"/>
                <a:ext cx="7801898" cy="1655838"/>
              </a:xfrm>
              <a:prstGeom prst="rect">
                <a:avLst/>
              </a:prstGeom>
              <a:blipFill>
                <a:blip r:embed="rId3"/>
                <a:stretch>
                  <a:fillRect l="-781" r="-859" b="-5882"/>
                </a:stretch>
              </a:blipFill>
            </p:spPr>
            <p:txBody>
              <a:bodyPr/>
              <a:lstStyle/>
              <a:p>
                <a:r>
                  <a:rPr lang="en-US">
                    <a:noFill/>
                  </a:rPr>
                  <a:t> </a:t>
                </a:r>
              </a:p>
            </p:txBody>
          </p:sp>
        </mc:Fallback>
      </mc:AlternateContent>
      <p:graphicFrame>
        <p:nvGraphicFramePr>
          <p:cNvPr id="7" name="Table 6">
            <a:extLst>
              <a:ext uri="{FF2B5EF4-FFF2-40B4-BE49-F238E27FC236}">
                <a16:creationId xmlns:a16="http://schemas.microsoft.com/office/drawing/2014/main" id="{93EB03D3-3B6A-81DB-999B-0FA380AC264D}"/>
              </a:ext>
            </a:extLst>
          </p:cNvPr>
          <p:cNvGraphicFramePr>
            <a:graphicFrameLocks noGrp="1"/>
          </p:cNvGraphicFramePr>
          <p:nvPr>
            <p:extLst>
              <p:ext uri="{D42A27DB-BD31-4B8C-83A1-F6EECF244321}">
                <p14:modId xmlns:p14="http://schemas.microsoft.com/office/powerpoint/2010/main" val="3867560730"/>
              </p:ext>
            </p:extLst>
          </p:nvPr>
        </p:nvGraphicFramePr>
        <p:xfrm>
          <a:off x="931505" y="2809540"/>
          <a:ext cx="7718424" cy="1970472"/>
        </p:xfrm>
        <a:graphic>
          <a:graphicData uri="http://schemas.openxmlformats.org/drawingml/2006/table">
            <a:tbl>
              <a:tblPr firstRow="1" firstCol="1" bandRow="1">
                <a:tableStyleId>{6E25E649-3F16-4E02-A733-19D2CDBF48F0}</a:tableStyleId>
              </a:tblPr>
              <a:tblGrid>
                <a:gridCol w="2209013">
                  <a:extLst>
                    <a:ext uri="{9D8B030D-6E8A-4147-A177-3AD203B41FA5}">
                      <a16:colId xmlns:a16="http://schemas.microsoft.com/office/drawing/2014/main" val="1337285171"/>
                    </a:ext>
                  </a:extLst>
                </a:gridCol>
                <a:gridCol w="3090457">
                  <a:extLst>
                    <a:ext uri="{9D8B030D-6E8A-4147-A177-3AD203B41FA5}">
                      <a16:colId xmlns:a16="http://schemas.microsoft.com/office/drawing/2014/main" val="1393265359"/>
                    </a:ext>
                  </a:extLst>
                </a:gridCol>
                <a:gridCol w="2418954">
                  <a:extLst>
                    <a:ext uri="{9D8B030D-6E8A-4147-A177-3AD203B41FA5}">
                      <a16:colId xmlns:a16="http://schemas.microsoft.com/office/drawing/2014/main" val="474306606"/>
                    </a:ext>
                  </a:extLst>
                </a:gridCol>
              </a:tblGrid>
              <a:tr h="0">
                <a:tc>
                  <a:txBody>
                    <a:bodyPr/>
                    <a:lstStyle/>
                    <a:p>
                      <a:pPr marL="0" marR="0" algn="ctr">
                        <a:lnSpc>
                          <a:spcPct val="150000"/>
                        </a:lnSpc>
                        <a:spcBef>
                          <a:spcPts val="100"/>
                        </a:spcBef>
                        <a:spcAft>
                          <a:spcPts val="100"/>
                        </a:spcAft>
                      </a:pPr>
                      <a:r>
                        <a:rPr lang="en-US" sz="1400" b="1">
                          <a:solidFill>
                            <a:srgbClr val="000000"/>
                          </a:solidFill>
                          <a:effectLst/>
                        </a:rPr>
                        <a:t>Miền bức xạ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100"/>
                        </a:spcBef>
                        <a:spcAft>
                          <a:spcPts val="100"/>
                        </a:spcAft>
                      </a:pPr>
                      <a:r>
                        <a:rPr lang="en-US" sz="1400" b="1">
                          <a:solidFill>
                            <a:srgbClr val="000000"/>
                          </a:solidFill>
                          <a:effectLst/>
                        </a:rPr>
                        <a:t>Tần số (Hz)</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100"/>
                        </a:spcBef>
                        <a:spcAft>
                          <a:spcPts val="100"/>
                        </a:spcAft>
                      </a:pPr>
                      <a:r>
                        <a:rPr lang="en-US" sz="1400" b="1">
                          <a:solidFill>
                            <a:srgbClr val="000000"/>
                          </a:solidFill>
                          <a:effectLst/>
                        </a:rPr>
                        <a:t>Bước sóng (m)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327135"/>
                  </a:ext>
                </a:extLst>
              </a:tr>
              <a:tr h="0">
                <a:tc>
                  <a:txBody>
                    <a:bodyPr/>
                    <a:lstStyle/>
                    <a:p>
                      <a:pPr marL="0" marR="0" algn="l">
                        <a:lnSpc>
                          <a:spcPct val="150000"/>
                        </a:lnSpc>
                        <a:spcBef>
                          <a:spcPts val="100"/>
                        </a:spcBef>
                        <a:spcAft>
                          <a:spcPts val="100"/>
                        </a:spcAft>
                      </a:pPr>
                      <a:r>
                        <a:rPr lang="en-US" sz="1400">
                          <a:solidFill>
                            <a:srgbClr val="000000"/>
                          </a:solidFill>
                          <a:effectLst/>
                        </a:rPr>
                        <a:t>Sóng vô tuyến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50000"/>
                        </a:lnSpc>
                        <a:spcBef>
                          <a:spcPts val="100"/>
                        </a:spcBef>
                        <a:spcAft>
                          <a:spcPts val="100"/>
                        </a:spcAft>
                      </a:pPr>
                      <a:r>
                        <a:rPr lang="en-US" sz="1400">
                          <a:solidFill>
                            <a:srgbClr val="000000"/>
                          </a:solidFill>
                          <a:effectLst/>
                        </a:rPr>
                        <a:t>10</a:t>
                      </a:r>
                      <a:r>
                        <a:rPr lang="en-US" sz="1400" baseline="30000">
                          <a:solidFill>
                            <a:srgbClr val="000000"/>
                          </a:solidFill>
                          <a:effectLst/>
                        </a:rPr>
                        <a:t>4</a:t>
                      </a:r>
                      <a:r>
                        <a:rPr lang="en-US" sz="1400">
                          <a:solidFill>
                            <a:srgbClr val="000000"/>
                          </a:solidFill>
                          <a:effectLst/>
                        </a:rPr>
                        <a:t> đến 3.10</a:t>
                      </a:r>
                      <a:r>
                        <a:rPr lang="en-US" sz="1400" baseline="30000">
                          <a:solidFill>
                            <a:srgbClr val="000000"/>
                          </a:solidFill>
                          <a:effectLst/>
                        </a:rPr>
                        <a:t>12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100"/>
                        </a:spcBef>
                        <a:spcAft>
                          <a:spcPts val="100"/>
                        </a:spcAft>
                      </a:pPr>
                      <a:r>
                        <a:rPr lang="en-US" sz="1400">
                          <a:solidFill>
                            <a:srgbClr val="000000"/>
                          </a:solidFill>
                          <a:effectLst/>
                        </a:rPr>
                        <a:t>10</a:t>
                      </a:r>
                      <a:r>
                        <a:rPr lang="en-US" sz="1400" baseline="30000">
                          <a:solidFill>
                            <a:srgbClr val="000000"/>
                          </a:solidFill>
                          <a:effectLst/>
                        </a:rPr>
                        <a:t>-4</a:t>
                      </a:r>
                      <a:r>
                        <a:rPr lang="en-US" sz="1400">
                          <a:solidFill>
                            <a:srgbClr val="000000"/>
                          </a:solidFill>
                          <a:effectLst/>
                        </a:rPr>
                        <a:t> đến 3.10</a:t>
                      </a:r>
                      <a:r>
                        <a:rPr lang="en-US" sz="1400" baseline="30000">
                          <a:solidFill>
                            <a:srgbClr val="000000"/>
                          </a:solidFill>
                          <a:effectLst/>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69047630"/>
                  </a:ext>
                </a:extLst>
              </a:tr>
              <a:tr h="0">
                <a:tc>
                  <a:txBody>
                    <a:bodyPr/>
                    <a:lstStyle/>
                    <a:p>
                      <a:pPr marL="0" marR="0" algn="l">
                        <a:lnSpc>
                          <a:spcPct val="150000"/>
                        </a:lnSpc>
                        <a:spcBef>
                          <a:spcPts val="100"/>
                        </a:spcBef>
                        <a:spcAft>
                          <a:spcPts val="100"/>
                        </a:spcAft>
                      </a:pPr>
                      <a:r>
                        <a:rPr lang="en-US" sz="1400">
                          <a:solidFill>
                            <a:srgbClr val="000000"/>
                          </a:solidFill>
                          <a:effectLst/>
                        </a:rPr>
                        <a:t>Hồng ngoại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50000"/>
                        </a:lnSpc>
                        <a:spcBef>
                          <a:spcPts val="100"/>
                        </a:spcBef>
                        <a:spcAft>
                          <a:spcPts val="100"/>
                        </a:spcAft>
                      </a:pPr>
                      <a:r>
                        <a:rPr lang="en-US" sz="1400">
                          <a:solidFill>
                            <a:srgbClr val="000000"/>
                          </a:solidFill>
                          <a:effectLst/>
                        </a:rPr>
                        <a:t>3.10</a:t>
                      </a:r>
                      <a:r>
                        <a:rPr lang="en-US" sz="1400" baseline="30000">
                          <a:solidFill>
                            <a:srgbClr val="000000"/>
                          </a:solidFill>
                          <a:effectLst/>
                        </a:rPr>
                        <a:t>11</a:t>
                      </a:r>
                      <a:r>
                        <a:rPr lang="en-US" sz="1400">
                          <a:solidFill>
                            <a:srgbClr val="000000"/>
                          </a:solidFill>
                          <a:effectLst/>
                        </a:rPr>
                        <a:t> đến 4.10</a:t>
                      </a:r>
                      <a:r>
                        <a:rPr lang="en-US" sz="1400" baseline="30000">
                          <a:solidFill>
                            <a:srgbClr val="000000"/>
                          </a:solidFill>
                          <a:effectLst/>
                        </a:rPr>
                        <a:t>14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100"/>
                        </a:spcBef>
                        <a:spcAft>
                          <a:spcPts val="100"/>
                        </a:spcAft>
                      </a:pPr>
                      <a:r>
                        <a:rPr lang="en-US" sz="1400">
                          <a:solidFill>
                            <a:srgbClr val="000000"/>
                          </a:solidFill>
                          <a:effectLst/>
                        </a:rPr>
                        <a:t>7,5.10</a:t>
                      </a:r>
                      <a:r>
                        <a:rPr lang="en-US" sz="1400" baseline="30000">
                          <a:solidFill>
                            <a:srgbClr val="000000"/>
                          </a:solidFill>
                          <a:effectLst/>
                        </a:rPr>
                        <a:t>-7</a:t>
                      </a:r>
                      <a:r>
                        <a:rPr lang="en-US" sz="1400">
                          <a:solidFill>
                            <a:srgbClr val="000000"/>
                          </a:solidFill>
                          <a:effectLst/>
                        </a:rPr>
                        <a:t> đến 10</a:t>
                      </a:r>
                      <a:r>
                        <a:rPr lang="en-US" sz="1400" baseline="30000">
                          <a:solidFill>
                            <a:srgbClr val="000000"/>
                          </a:solidFill>
                          <a:effectLst/>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75942334"/>
                  </a:ext>
                </a:extLst>
              </a:tr>
              <a:tr h="0">
                <a:tc>
                  <a:txBody>
                    <a:bodyPr/>
                    <a:lstStyle/>
                    <a:p>
                      <a:pPr marL="0" marR="0" algn="l">
                        <a:lnSpc>
                          <a:spcPct val="150000"/>
                        </a:lnSpc>
                        <a:spcBef>
                          <a:spcPts val="100"/>
                        </a:spcBef>
                        <a:spcAft>
                          <a:spcPts val="100"/>
                        </a:spcAft>
                      </a:pPr>
                      <a:r>
                        <a:rPr lang="en-US" sz="1400">
                          <a:solidFill>
                            <a:srgbClr val="000000"/>
                          </a:solidFill>
                          <a:effectLst/>
                        </a:rPr>
                        <a:t>Ánh sáng nhìn thấy</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50000"/>
                        </a:lnSpc>
                        <a:spcBef>
                          <a:spcPts val="100"/>
                        </a:spcBef>
                        <a:spcAft>
                          <a:spcPts val="100"/>
                        </a:spcAft>
                      </a:pPr>
                      <a:r>
                        <a:rPr lang="en-US" sz="1400">
                          <a:solidFill>
                            <a:srgbClr val="000000"/>
                          </a:solidFill>
                          <a:effectLst/>
                        </a:rPr>
                        <a:t>4.10</a:t>
                      </a:r>
                      <a:r>
                        <a:rPr lang="en-US" sz="1400" baseline="30000">
                          <a:solidFill>
                            <a:srgbClr val="000000"/>
                          </a:solidFill>
                          <a:effectLst/>
                        </a:rPr>
                        <a:t>14</a:t>
                      </a:r>
                      <a:r>
                        <a:rPr lang="en-US" sz="1400">
                          <a:solidFill>
                            <a:srgbClr val="000000"/>
                          </a:solidFill>
                          <a:effectLst/>
                        </a:rPr>
                        <a:t> (đỏ) đến 8.10</a:t>
                      </a:r>
                      <a:r>
                        <a:rPr lang="en-US" sz="1400" baseline="30000">
                          <a:solidFill>
                            <a:srgbClr val="000000"/>
                          </a:solidFill>
                          <a:effectLst/>
                        </a:rPr>
                        <a:t>14</a:t>
                      </a:r>
                      <a:r>
                        <a:rPr lang="en-US" sz="1400">
                          <a:solidFill>
                            <a:srgbClr val="000000"/>
                          </a:solidFill>
                          <a:effectLst/>
                        </a:rPr>
                        <a:t> (tím)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100"/>
                        </a:spcBef>
                        <a:spcAft>
                          <a:spcPts val="100"/>
                        </a:spcAft>
                      </a:pPr>
                      <a:r>
                        <a:rPr lang="en-US" sz="1400">
                          <a:solidFill>
                            <a:srgbClr val="000000"/>
                          </a:solidFill>
                          <a:effectLst/>
                        </a:rPr>
                        <a:t>3,75.10</a:t>
                      </a:r>
                      <a:r>
                        <a:rPr lang="en-US" sz="1400" baseline="30000">
                          <a:solidFill>
                            <a:srgbClr val="000000"/>
                          </a:solidFill>
                          <a:effectLst/>
                        </a:rPr>
                        <a:t>-7</a:t>
                      </a:r>
                      <a:r>
                        <a:rPr lang="en-US" sz="1400">
                          <a:solidFill>
                            <a:srgbClr val="000000"/>
                          </a:solidFill>
                          <a:effectLst/>
                        </a:rPr>
                        <a:t> đến 7,5.10</a:t>
                      </a:r>
                      <a:r>
                        <a:rPr lang="en-US" sz="1400" baseline="30000">
                          <a:solidFill>
                            <a:srgbClr val="000000"/>
                          </a:solidFill>
                          <a:effectLst/>
                        </a:rPr>
                        <a:t>-7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06166812"/>
                  </a:ext>
                </a:extLst>
              </a:tr>
              <a:tr h="0">
                <a:tc>
                  <a:txBody>
                    <a:bodyPr/>
                    <a:lstStyle/>
                    <a:p>
                      <a:pPr marL="0" marR="0" algn="l">
                        <a:lnSpc>
                          <a:spcPct val="150000"/>
                        </a:lnSpc>
                        <a:spcBef>
                          <a:spcPts val="100"/>
                        </a:spcBef>
                        <a:spcAft>
                          <a:spcPts val="100"/>
                        </a:spcAft>
                      </a:pPr>
                      <a:r>
                        <a:rPr lang="en-US" sz="1400">
                          <a:solidFill>
                            <a:srgbClr val="000000"/>
                          </a:solidFill>
                          <a:effectLst/>
                        </a:rPr>
                        <a:t>Tử ngoại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50000"/>
                        </a:lnSpc>
                        <a:spcBef>
                          <a:spcPts val="100"/>
                        </a:spcBef>
                        <a:spcAft>
                          <a:spcPts val="100"/>
                        </a:spcAft>
                      </a:pPr>
                      <a:r>
                        <a:rPr lang="en-US" sz="1400">
                          <a:solidFill>
                            <a:srgbClr val="000000"/>
                          </a:solidFill>
                          <a:effectLst/>
                        </a:rPr>
                        <a:t>8.10</a:t>
                      </a:r>
                      <a:r>
                        <a:rPr lang="en-US" sz="1400" baseline="30000">
                          <a:solidFill>
                            <a:srgbClr val="000000"/>
                          </a:solidFill>
                          <a:effectLst/>
                        </a:rPr>
                        <a:t>14</a:t>
                      </a:r>
                      <a:r>
                        <a:rPr lang="en-US" sz="1400">
                          <a:solidFill>
                            <a:srgbClr val="000000"/>
                          </a:solidFill>
                          <a:effectLst/>
                        </a:rPr>
                        <a:t> đến 3.10</a:t>
                      </a:r>
                      <a:r>
                        <a:rPr lang="en-US" sz="1400" baseline="30000">
                          <a:solidFill>
                            <a:srgbClr val="000000"/>
                          </a:solidFill>
                          <a:effectLst/>
                        </a:rPr>
                        <a:t>17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100"/>
                        </a:spcBef>
                        <a:spcAft>
                          <a:spcPts val="100"/>
                        </a:spcAft>
                      </a:pPr>
                      <a:r>
                        <a:rPr lang="en-US" sz="1400">
                          <a:solidFill>
                            <a:srgbClr val="000000"/>
                          </a:solidFill>
                          <a:effectLst/>
                        </a:rPr>
                        <a:t>10</a:t>
                      </a:r>
                      <a:r>
                        <a:rPr lang="en-US" sz="1400" baseline="30000">
                          <a:solidFill>
                            <a:srgbClr val="000000"/>
                          </a:solidFill>
                          <a:effectLst/>
                        </a:rPr>
                        <a:t>-9</a:t>
                      </a:r>
                      <a:r>
                        <a:rPr lang="en-US" sz="1400">
                          <a:solidFill>
                            <a:srgbClr val="000000"/>
                          </a:solidFill>
                          <a:effectLst/>
                        </a:rPr>
                        <a:t> đến 3,75.10</a:t>
                      </a:r>
                      <a:r>
                        <a:rPr lang="en-US" sz="1400" baseline="30000">
                          <a:solidFill>
                            <a:srgbClr val="000000"/>
                          </a:solidFill>
                          <a:effectLst/>
                        </a:rPr>
                        <a:t>-7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15712714"/>
                  </a:ext>
                </a:extLst>
              </a:tr>
              <a:tr h="0">
                <a:tc>
                  <a:txBody>
                    <a:bodyPr/>
                    <a:lstStyle/>
                    <a:p>
                      <a:pPr marL="0" marR="0" algn="l">
                        <a:lnSpc>
                          <a:spcPct val="150000"/>
                        </a:lnSpc>
                        <a:spcBef>
                          <a:spcPts val="100"/>
                        </a:spcBef>
                        <a:spcAft>
                          <a:spcPts val="100"/>
                        </a:spcAft>
                      </a:pPr>
                      <a:r>
                        <a:rPr lang="en-US" sz="1400">
                          <a:solidFill>
                            <a:srgbClr val="000000"/>
                          </a:solidFill>
                          <a:effectLst/>
                        </a:rPr>
                        <a:t>Tia X</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50000"/>
                        </a:lnSpc>
                        <a:spcBef>
                          <a:spcPts val="100"/>
                        </a:spcBef>
                        <a:spcAft>
                          <a:spcPts val="100"/>
                        </a:spcAft>
                      </a:pPr>
                      <a:r>
                        <a:rPr lang="en-US" sz="1400">
                          <a:solidFill>
                            <a:srgbClr val="000000"/>
                          </a:solidFill>
                          <a:effectLst/>
                        </a:rPr>
                        <a:t>3.10</a:t>
                      </a:r>
                      <a:r>
                        <a:rPr lang="en-US" sz="1400" baseline="30000">
                          <a:solidFill>
                            <a:srgbClr val="000000"/>
                          </a:solidFill>
                          <a:effectLst/>
                        </a:rPr>
                        <a:t>16</a:t>
                      </a:r>
                      <a:r>
                        <a:rPr lang="en-US" sz="1400">
                          <a:solidFill>
                            <a:srgbClr val="000000"/>
                          </a:solidFill>
                          <a:effectLst/>
                        </a:rPr>
                        <a:t> đến 3.10</a:t>
                      </a:r>
                      <a:r>
                        <a:rPr lang="en-US" sz="1400" baseline="30000">
                          <a:solidFill>
                            <a:srgbClr val="000000"/>
                          </a:solidFill>
                          <a:effectLst/>
                        </a:rPr>
                        <a:t>19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100"/>
                        </a:spcBef>
                        <a:spcAft>
                          <a:spcPts val="100"/>
                        </a:spcAft>
                      </a:pPr>
                      <a:r>
                        <a:rPr lang="en-US" sz="1400">
                          <a:solidFill>
                            <a:srgbClr val="000000"/>
                          </a:solidFill>
                          <a:effectLst/>
                        </a:rPr>
                        <a:t>10</a:t>
                      </a:r>
                      <a:r>
                        <a:rPr lang="en-US" sz="1400" baseline="30000">
                          <a:solidFill>
                            <a:srgbClr val="000000"/>
                          </a:solidFill>
                          <a:effectLst/>
                        </a:rPr>
                        <a:t>-11</a:t>
                      </a:r>
                      <a:r>
                        <a:rPr lang="en-US" sz="1400">
                          <a:solidFill>
                            <a:srgbClr val="000000"/>
                          </a:solidFill>
                          <a:effectLst/>
                        </a:rPr>
                        <a:t> đến 10</a:t>
                      </a:r>
                      <a:r>
                        <a:rPr lang="en-US" sz="1400" baseline="30000">
                          <a:solidFill>
                            <a:srgbClr val="000000"/>
                          </a:solidFill>
                          <a:effectLst/>
                        </a:rPr>
                        <a:t>-8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19214784"/>
                  </a:ext>
                </a:extLst>
              </a:tr>
              <a:tr h="0">
                <a:tc>
                  <a:txBody>
                    <a:bodyPr/>
                    <a:lstStyle/>
                    <a:p>
                      <a:pPr marL="0" marR="0" algn="l">
                        <a:lnSpc>
                          <a:spcPct val="150000"/>
                        </a:lnSpc>
                        <a:spcBef>
                          <a:spcPts val="100"/>
                        </a:spcBef>
                        <a:spcAft>
                          <a:spcPts val="100"/>
                        </a:spcAft>
                      </a:pPr>
                      <a:r>
                        <a:rPr lang="en-US" sz="1400">
                          <a:solidFill>
                            <a:srgbClr val="000000"/>
                          </a:solidFill>
                          <a:effectLst/>
                        </a:rPr>
                        <a:t>Tia gamma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50000"/>
                        </a:lnSpc>
                        <a:spcBef>
                          <a:spcPts val="100"/>
                        </a:spcBef>
                        <a:spcAft>
                          <a:spcPts val="100"/>
                        </a:spcAft>
                      </a:pPr>
                      <a:r>
                        <a:rPr lang="en-US" sz="1400">
                          <a:solidFill>
                            <a:srgbClr val="000000"/>
                          </a:solidFill>
                          <a:effectLst/>
                        </a:rPr>
                        <a:t>Trên 3.10</a:t>
                      </a:r>
                      <a:r>
                        <a:rPr lang="en-US" sz="1400" baseline="30000">
                          <a:solidFill>
                            <a:srgbClr val="000000"/>
                          </a:solidFill>
                          <a:effectLst/>
                        </a:rPr>
                        <a:t>19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100"/>
                        </a:spcBef>
                        <a:spcAft>
                          <a:spcPts val="100"/>
                        </a:spcAft>
                      </a:pPr>
                      <a:r>
                        <a:rPr lang="en-US" sz="1400">
                          <a:solidFill>
                            <a:srgbClr val="000000"/>
                          </a:solidFill>
                          <a:effectLst/>
                        </a:rPr>
                        <a:t>Nhỏ hơn 10</a:t>
                      </a:r>
                      <a:r>
                        <a:rPr lang="en-US" sz="1400" baseline="30000">
                          <a:solidFill>
                            <a:srgbClr val="000000"/>
                          </a:solidFill>
                          <a:effectLst/>
                        </a:rPr>
                        <a:t>-11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17811508"/>
                  </a:ext>
                </a:extLst>
              </a:tr>
            </a:tbl>
          </a:graphicData>
        </a:graphic>
      </p:graphicFrame>
      <p:sp>
        <p:nvSpPr>
          <p:cNvPr id="12" name="TextBox 11">
            <a:extLst>
              <a:ext uri="{FF2B5EF4-FFF2-40B4-BE49-F238E27FC236}">
                <a16:creationId xmlns:a16="http://schemas.microsoft.com/office/drawing/2014/main" id="{4487FEF6-B1C6-CC0B-71CE-23ED5C65EAA0}"/>
              </a:ext>
            </a:extLst>
          </p:cNvPr>
          <p:cNvSpPr txBox="1"/>
          <p:nvPr/>
        </p:nvSpPr>
        <p:spPr>
          <a:xfrm>
            <a:off x="848031" y="2085462"/>
            <a:ext cx="5663380" cy="496996"/>
          </a:xfrm>
          <a:prstGeom prst="rect">
            <a:avLst/>
          </a:prstGeom>
          <a:noFill/>
        </p:spPr>
        <p:txBody>
          <a:bodyPr wrap="square">
            <a:spAutoFit/>
          </a:bodyPr>
          <a:lstStyle/>
          <a:p>
            <a:pPr marL="0" marR="0" algn="just">
              <a:lnSpc>
                <a:spcPct val="150000"/>
              </a:lnSpc>
              <a:spcBef>
                <a:spcPts val="100"/>
              </a:spcBef>
              <a:spcAft>
                <a:spcPts val="100"/>
              </a:spcAft>
            </a:pPr>
            <a:r>
              <a:rPr lang="en-US" sz="2000" b="1">
                <a:solidFill>
                  <a:srgbClr val="FF0000"/>
                </a:solidFill>
                <a:effectLst/>
                <a:latin typeface="+mj-lt"/>
                <a:ea typeface="Times New Roman" panose="02020603050405020304" pitchFamily="18" charset="0"/>
                <a:cs typeface="Times New Roman" panose="02020603050405020304" pitchFamily="18" charset="0"/>
              </a:rPr>
              <a:t>Trả lời Luyện tập 2 (SGK – tr47)</a:t>
            </a:r>
            <a:endParaRPr lang="en-US" sz="2000">
              <a:solidFill>
                <a:srgbClr val="FF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65740"/>
      </p:ext>
    </p:extLst>
  </p:cSld>
  <p:clrMapOvr>
    <a:masterClrMapping/>
  </p:clrMapOvr>
  <mc:AlternateContent xmlns:mc="http://schemas.openxmlformats.org/markup-compatibility/2006">
    <mc:Choice xmlns:p14="http://schemas.microsoft.com/office/powerpoint/2010/main" Requires="p14">
      <p:transition spd="med">
        <p14:gallery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2" name="TextBox 1">
            <a:extLst>
              <a:ext uri="{FF2B5EF4-FFF2-40B4-BE49-F238E27FC236}">
                <a16:creationId xmlns:a16="http://schemas.microsoft.com/office/drawing/2014/main" id="{A268E16E-3991-A3C7-B550-B69ACD9A8434}"/>
              </a:ext>
            </a:extLst>
          </p:cNvPr>
          <p:cNvSpPr txBox="1"/>
          <p:nvPr/>
        </p:nvSpPr>
        <p:spPr>
          <a:xfrm>
            <a:off x="3152467" y="464574"/>
            <a:ext cx="2839065" cy="553998"/>
          </a:xfrm>
          <a:prstGeom prst="rect">
            <a:avLst/>
          </a:prstGeom>
          <a:noFill/>
        </p:spPr>
        <p:txBody>
          <a:bodyPr wrap="square" rtlCol="0">
            <a:spAutoFit/>
          </a:bodyPr>
          <a:lstStyle/>
          <a:p>
            <a:pPr algn="ctr"/>
            <a:r>
              <a:rPr lang="en-US" sz="3000" b="1"/>
              <a:t>VẬN DỤNG</a:t>
            </a:r>
          </a:p>
        </p:txBody>
      </p:sp>
      <p:sp>
        <p:nvSpPr>
          <p:cNvPr id="3" name="Rectangle: Rounded Corners 2">
            <a:extLst>
              <a:ext uri="{FF2B5EF4-FFF2-40B4-BE49-F238E27FC236}">
                <a16:creationId xmlns:a16="http://schemas.microsoft.com/office/drawing/2014/main" id="{41272477-D619-27A0-6B2D-E196CDE6F080}"/>
              </a:ext>
            </a:extLst>
          </p:cNvPr>
          <p:cNvSpPr/>
          <p:nvPr/>
        </p:nvSpPr>
        <p:spPr>
          <a:xfrm>
            <a:off x="929148" y="1160500"/>
            <a:ext cx="8045246" cy="1098755"/>
          </a:xfrm>
          <a:prstGeom prst="round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bg1"/>
                </a:solidFill>
                <a:effectLst/>
                <a:latin typeface="+mj-lt"/>
                <a:ea typeface="Times New Roman" panose="02020603050405020304" pitchFamily="18" charset="0"/>
                <a:cs typeface="Times New Roman" panose="02020603050405020304" pitchFamily="18" charset="0"/>
              </a:rPr>
              <a:t>Khi tiến hành đo tần số của âm do âm thoa phát ra, để tránh tạp âm ảnh hưởng đến kết quả đo thì cần phải làm gì?</a:t>
            </a:r>
            <a:endParaRPr lang="en-US" sz="2000">
              <a:solidFill>
                <a:schemeClr val="bg1"/>
              </a:solidFill>
              <a:effectLst/>
              <a:latin typeface="+mj-lt"/>
              <a:ea typeface="Calibri" panose="020F0502020204030204" pitchFamily="34" charset="0"/>
              <a:cs typeface="Times New Roman" panose="02020603050405020304" pitchFamily="18" charset="0"/>
            </a:endParaRPr>
          </a:p>
        </p:txBody>
      </p:sp>
      <p:pic>
        <p:nvPicPr>
          <p:cNvPr id="6" name="Picture 27">
            <a:extLst>
              <a:ext uri="{FF2B5EF4-FFF2-40B4-BE49-F238E27FC236}">
                <a16:creationId xmlns:a16="http://schemas.microsoft.com/office/drawing/2014/main" id="{94F2B8AA-8647-9946-C745-4C9580BADF78}"/>
              </a:ext>
            </a:extLst>
          </p:cNvPr>
          <p:cNvPicPr>
            <a:picLocks noChangeAspect="1"/>
          </p:cNvPicPr>
          <p:nvPr/>
        </p:nvPicPr>
        <p:blipFill>
          <a:blip r:embed="rId3"/>
          <a:srcRect/>
          <a:stretch>
            <a:fillRect/>
          </a:stretch>
        </p:blipFill>
        <p:spPr>
          <a:xfrm>
            <a:off x="26780" y="1160500"/>
            <a:ext cx="902368" cy="1275433"/>
          </a:xfrm>
          <a:prstGeom prst="rect">
            <a:avLst/>
          </a:prstGeom>
        </p:spPr>
      </p:pic>
      <p:sp>
        <p:nvSpPr>
          <p:cNvPr id="10" name="TextBox 9">
            <a:extLst>
              <a:ext uri="{FF2B5EF4-FFF2-40B4-BE49-F238E27FC236}">
                <a16:creationId xmlns:a16="http://schemas.microsoft.com/office/drawing/2014/main" id="{05D1338C-6B7E-DA06-06CB-65A2ED4A5C83}"/>
              </a:ext>
            </a:extLst>
          </p:cNvPr>
          <p:cNvSpPr txBox="1"/>
          <p:nvPr/>
        </p:nvSpPr>
        <p:spPr>
          <a:xfrm>
            <a:off x="1895168" y="2574199"/>
            <a:ext cx="6607277" cy="1881990"/>
          </a:xfrm>
          <a:prstGeom prst="rect">
            <a:avLst/>
          </a:prstGeom>
          <a:noFill/>
        </p:spPr>
        <p:txBody>
          <a:bodyPr wrap="square">
            <a:spAutoFit/>
          </a:bodyPr>
          <a:lstStyle/>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Để tránh micro thu cả tạp âm thì cần đặt hộp cộng hưởng của âm thoa và micro vào không gian chung, kín. Có thể dùng giấy bìa tạo thành ống và đặt hai thiết bị ở hai đầu ống rồi dán kín.</a:t>
            </a:r>
            <a:endParaRPr lang="en-US" sz="2000">
              <a:effectLst/>
              <a:latin typeface="+mj-lt"/>
              <a:ea typeface="Calibri" panose="020F0502020204030204" pitchFamily="34" charset="0"/>
              <a:cs typeface="Times New Roman" panose="02020603050405020304" pitchFamily="18" charset="0"/>
            </a:endParaRPr>
          </a:p>
        </p:txBody>
      </p:sp>
      <p:sp>
        <p:nvSpPr>
          <p:cNvPr id="11" name="Arrow: Curved Right 10">
            <a:extLst>
              <a:ext uri="{FF2B5EF4-FFF2-40B4-BE49-F238E27FC236}">
                <a16:creationId xmlns:a16="http://schemas.microsoft.com/office/drawing/2014/main" id="{BC1D7CAB-53C8-F29C-4F7E-52FB4FB7DEFA}"/>
              </a:ext>
            </a:extLst>
          </p:cNvPr>
          <p:cNvSpPr/>
          <p:nvPr/>
        </p:nvSpPr>
        <p:spPr>
          <a:xfrm>
            <a:off x="845316" y="2571750"/>
            <a:ext cx="902368" cy="1012108"/>
          </a:xfrm>
          <a:prstGeom prst="curved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63499412"/>
      </p:ext>
    </p:extLst>
  </p:cSld>
  <p:clrMapOvr>
    <a:masterClrMapping/>
  </p:clrMapOvr>
  <mc:AlternateContent xmlns:mc="http://schemas.openxmlformats.org/markup-compatibility/2006">
    <mc:Choice xmlns:p15="http://schemas.microsoft.com/office/powerpoint/2012/main" Requires="p15">
      <p:transition spd="med">
        <p15:prstTrans prst="fallOve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2" name="TextBox 1">
            <a:extLst>
              <a:ext uri="{FF2B5EF4-FFF2-40B4-BE49-F238E27FC236}">
                <a16:creationId xmlns:a16="http://schemas.microsoft.com/office/drawing/2014/main" id="{C31270A8-A9AB-C9EF-781B-C7E64A368391}"/>
              </a:ext>
            </a:extLst>
          </p:cNvPr>
          <p:cNvSpPr txBox="1"/>
          <p:nvPr/>
        </p:nvSpPr>
        <p:spPr>
          <a:xfrm>
            <a:off x="2204883" y="656304"/>
            <a:ext cx="4299155" cy="553998"/>
          </a:xfrm>
          <a:prstGeom prst="rect">
            <a:avLst/>
          </a:prstGeom>
          <a:noFill/>
        </p:spPr>
        <p:txBody>
          <a:bodyPr wrap="square" rtlCol="0">
            <a:spAutoFit/>
          </a:bodyPr>
          <a:lstStyle/>
          <a:p>
            <a:pPr algn="ctr"/>
            <a:r>
              <a:rPr lang="en-US" sz="3000" b="1"/>
              <a:t>HƯỚNG DẪN VỀ NHÀ</a:t>
            </a:r>
          </a:p>
        </p:txBody>
      </p:sp>
      <p:sp>
        <p:nvSpPr>
          <p:cNvPr id="3" name="Arrow: Pentagon 2">
            <a:extLst>
              <a:ext uri="{FF2B5EF4-FFF2-40B4-BE49-F238E27FC236}">
                <a16:creationId xmlns:a16="http://schemas.microsoft.com/office/drawing/2014/main" id="{9F648BE4-F4EE-4A76-8A6D-E50C3CBC577D}"/>
              </a:ext>
            </a:extLst>
          </p:cNvPr>
          <p:cNvSpPr/>
          <p:nvPr/>
        </p:nvSpPr>
        <p:spPr>
          <a:xfrm>
            <a:off x="0" y="1548581"/>
            <a:ext cx="4992329" cy="730045"/>
          </a:xfrm>
          <a:prstGeom prst="homePlate">
            <a:avLst/>
          </a:prstGeom>
          <a:solidFill>
            <a:schemeClr val="tx2">
              <a:lumMod val="75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a:solidFill>
                  <a:schemeClr val="bg1"/>
                </a:solidFill>
                <a:effectLst/>
                <a:latin typeface="+mj-lt"/>
                <a:ea typeface="Times New Roman" panose="02020603050405020304" pitchFamily="18" charset="0"/>
              </a:rPr>
              <a:t>Xem lại kiến thức đã học ở bài 2</a:t>
            </a:r>
            <a:endParaRPr lang="en-US" sz="2300">
              <a:solidFill>
                <a:schemeClr val="bg1"/>
              </a:solidFill>
              <a:latin typeface="+mj-lt"/>
            </a:endParaRPr>
          </a:p>
        </p:txBody>
      </p:sp>
      <p:sp>
        <p:nvSpPr>
          <p:cNvPr id="8" name="Arrow: Pentagon 7">
            <a:extLst>
              <a:ext uri="{FF2B5EF4-FFF2-40B4-BE49-F238E27FC236}">
                <a16:creationId xmlns:a16="http://schemas.microsoft.com/office/drawing/2014/main" id="{C2108010-0FD2-B5BD-9DCD-D2511561306C}"/>
              </a:ext>
            </a:extLst>
          </p:cNvPr>
          <p:cNvSpPr/>
          <p:nvPr/>
        </p:nvSpPr>
        <p:spPr>
          <a:xfrm>
            <a:off x="641553" y="2697259"/>
            <a:ext cx="6990737" cy="730045"/>
          </a:xfrm>
          <a:prstGeom prst="homePlat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solidFill>
                  <a:schemeClr val="bg1"/>
                </a:solidFill>
                <a:effectLst/>
                <a:ea typeface="Times New Roman" panose="02020603050405020304" pitchFamily="18" charset="0"/>
              </a:rPr>
              <a:t>Hoàn</a:t>
            </a:r>
            <a:r>
              <a:rPr lang="vi-VN" sz="2300">
                <a:solidFill>
                  <a:schemeClr val="bg1"/>
                </a:solidFill>
                <a:effectLst/>
                <a:ea typeface="Times New Roman" panose="02020603050405020304" pitchFamily="18" charset="0"/>
              </a:rPr>
              <a:t> thành các bài tập </a:t>
            </a:r>
            <a:r>
              <a:rPr lang="en-US" sz="2300">
                <a:solidFill>
                  <a:schemeClr val="bg1"/>
                </a:solidFill>
                <a:effectLst/>
                <a:ea typeface="Times New Roman" panose="02020603050405020304" pitchFamily="18" charset="0"/>
              </a:rPr>
              <a:t>trong Sách bài tập Vật lí 11</a:t>
            </a:r>
            <a:endParaRPr lang="en-US" sz="2300">
              <a:solidFill>
                <a:schemeClr val="bg1"/>
              </a:solidFill>
            </a:endParaRPr>
          </a:p>
        </p:txBody>
      </p:sp>
      <p:sp>
        <p:nvSpPr>
          <p:cNvPr id="11" name="Arrow: Pentagon 10">
            <a:extLst>
              <a:ext uri="{FF2B5EF4-FFF2-40B4-BE49-F238E27FC236}">
                <a16:creationId xmlns:a16="http://schemas.microsoft.com/office/drawing/2014/main" id="{0A3C7E59-6FE9-BFB2-5374-5A495574512C}"/>
              </a:ext>
            </a:extLst>
          </p:cNvPr>
          <p:cNvSpPr/>
          <p:nvPr/>
        </p:nvSpPr>
        <p:spPr>
          <a:xfrm>
            <a:off x="1995946" y="3845937"/>
            <a:ext cx="6990737" cy="730045"/>
          </a:xfrm>
          <a:prstGeom prst="homePlat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solidFill>
                  <a:schemeClr val="bg1"/>
                </a:solidFill>
                <a:effectLst/>
                <a:latin typeface="+mj-lt"/>
                <a:ea typeface="Times New Roman" panose="02020603050405020304" pitchFamily="18" charset="0"/>
              </a:rPr>
              <a:t>Xem trước nội dung </a:t>
            </a:r>
            <a:r>
              <a:rPr lang="en-US" sz="2300" b="1" i="1">
                <a:solidFill>
                  <a:schemeClr val="bg1"/>
                </a:solidFill>
                <a:effectLst/>
                <a:latin typeface="+mj-lt"/>
                <a:ea typeface="Times New Roman" panose="02020603050405020304" pitchFamily="18" charset="0"/>
              </a:rPr>
              <a:t>Bài 3 .Giao thoa sóng</a:t>
            </a:r>
            <a:endParaRPr lang="en-US" sz="2300" b="1">
              <a:solidFill>
                <a:schemeClr val="bg1"/>
              </a:solidFill>
              <a:latin typeface="+mj-lt"/>
            </a:endParaRPr>
          </a:p>
        </p:txBody>
      </p:sp>
    </p:spTree>
    <p:extLst>
      <p:ext uri="{BB962C8B-B14F-4D97-AF65-F5344CB8AC3E}">
        <p14:creationId xmlns:p14="http://schemas.microsoft.com/office/powerpoint/2010/main" val="32203399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9" name="Google Shape;229;p25"/>
          <p:cNvGrpSpPr/>
          <p:nvPr/>
        </p:nvGrpSpPr>
        <p:grpSpPr>
          <a:xfrm>
            <a:off x="7157843" y="226945"/>
            <a:ext cx="762727" cy="849644"/>
            <a:chOff x="5471675" y="3911838"/>
            <a:chExt cx="898700" cy="1001113"/>
          </a:xfrm>
        </p:grpSpPr>
        <p:sp>
          <p:nvSpPr>
            <p:cNvPr id="230" name="Google Shape;230;p25"/>
            <p:cNvSpPr/>
            <p:nvPr/>
          </p:nvSpPr>
          <p:spPr>
            <a:xfrm>
              <a:off x="5471675" y="3911838"/>
              <a:ext cx="672600" cy="6726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5"/>
            <p:cNvSpPr/>
            <p:nvPr/>
          </p:nvSpPr>
          <p:spPr>
            <a:xfrm>
              <a:off x="6049375" y="4591950"/>
              <a:ext cx="321000" cy="3210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 name="Google Shape;232;p25"/>
          <p:cNvGrpSpPr/>
          <p:nvPr/>
        </p:nvGrpSpPr>
        <p:grpSpPr>
          <a:xfrm>
            <a:off x="584448" y="438864"/>
            <a:ext cx="1244146" cy="223800"/>
            <a:chOff x="584448" y="438864"/>
            <a:chExt cx="1244146" cy="223800"/>
          </a:xfrm>
        </p:grpSpPr>
        <p:sp>
          <p:nvSpPr>
            <p:cNvPr id="233" name="Google Shape;233;p25"/>
            <p:cNvSpPr/>
            <p:nvPr/>
          </p:nvSpPr>
          <p:spPr>
            <a:xfrm>
              <a:off x="1604793"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5"/>
            <p:cNvSpPr/>
            <p:nvPr/>
          </p:nvSpPr>
          <p:spPr>
            <a:xfrm>
              <a:off x="1264678"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5"/>
            <p:cNvSpPr/>
            <p:nvPr/>
          </p:nvSpPr>
          <p:spPr>
            <a:xfrm>
              <a:off x="924563"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5"/>
            <p:cNvSpPr/>
            <p:nvPr/>
          </p:nvSpPr>
          <p:spPr>
            <a:xfrm>
              <a:off x="584448" y="438864"/>
              <a:ext cx="223800" cy="223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7" name="Google Shape;237;p25"/>
          <p:cNvGrpSpPr/>
          <p:nvPr/>
        </p:nvGrpSpPr>
        <p:grpSpPr>
          <a:xfrm>
            <a:off x="7800159" y="550764"/>
            <a:ext cx="1348353" cy="4604037"/>
            <a:chOff x="7499022" y="539488"/>
            <a:chExt cx="1348353" cy="4604037"/>
          </a:xfrm>
        </p:grpSpPr>
        <p:sp>
          <p:nvSpPr>
            <p:cNvPr id="238" name="Google Shape;238;p25"/>
            <p:cNvSpPr/>
            <p:nvPr/>
          </p:nvSpPr>
          <p:spPr>
            <a:xfrm>
              <a:off x="7985175" y="1371625"/>
              <a:ext cx="862200" cy="3771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9" name="Google Shape;239;p25"/>
            <p:cNvGrpSpPr/>
            <p:nvPr/>
          </p:nvGrpSpPr>
          <p:grpSpPr>
            <a:xfrm>
              <a:off x="7985181" y="539488"/>
              <a:ext cx="537088" cy="1586694"/>
              <a:chOff x="9900850" y="-1697575"/>
              <a:chExt cx="1023025" cy="3022275"/>
            </a:xfrm>
          </p:grpSpPr>
          <p:sp>
            <p:nvSpPr>
              <p:cNvPr id="240" name="Google Shape;240;p25"/>
              <p:cNvSpPr/>
              <p:nvPr/>
            </p:nvSpPr>
            <p:spPr>
              <a:xfrm>
                <a:off x="9900850" y="300925"/>
                <a:ext cx="1023025" cy="1023775"/>
              </a:xfrm>
              <a:custGeom>
                <a:avLst/>
                <a:gdLst/>
                <a:ahLst/>
                <a:cxnLst/>
                <a:rect l="l" t="t" r="r" b="b"/>
                <a:pathLst>
                  <a:path w="40921" h="40951" extrusionOk="0">
                    <a:moveTo>
                      <a:pt x="0" y="0"/>
                    </a:moveTo>
                    <a:lnTo>
                      <a:pt x="40920" y="40951"/>
                    </a:lnTo>
                    <a:lnTo>
                      <a:pt x="409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5"/>
              <p:cNvSpPr/>
              <p:nvPr/>
            </p:nvSpPr>
            <p:spPr>
              <a:xfrm>
                <a:off x="9900850" y="-697950"/>
                <a:ext cx="1023025" cy="1023025"/>
              </a:xfrm>
              <a:custGeom>
                <a:avLst/>
                <a:gdLst/>
                <a:ahLst/>
                <a:cxnLst/>
                <a:rect l="l" t="t" r="r" b="b"/>
                <a:pathLst>
                  <a:path w="40921" h="40921" extrusionOk="0">
                    <a:moveTo>
                      <a:pt x="0" y="1"/>
                    </a:moveTo>
                    <a:lnTo>
                      <a:pt x="40920" y="40921"/>
                    </a:lnTo>
                    <a:lnTo>
                      <a:pt x="4092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5"/>
              <p:cNvSpPr/>
              <p:nvPr/>
            </p:nvSpPr>
            <p:spPr>
              <a:xfrm>
                <a:off x="9900850" y="-1697575"/>
                <a:ext cx="1023025" cy="1023050"/>
              </a:xfrm>
              <a:custGeom>
                <a:avLst/>
                <a:gdLst/>
                <a:ahLst/>
                <a:cxnLst/>
                <a:rect l="l" t="t" r="r" b="b"/>
                <a:pathLst>
                  <a:path w="40921" h="40922" extrusionOk="0">
                    <a:moveTo>
                      <a:pt x="0" y="1"/>
                    </a:moveTo>
                    <a:lnTo>
                      <a:pt x="40920" y="40921"/>
                    </a:lnTo>
                    <a:lnTo>
                      <a:pt x="4092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3" name="Google Shape;243;p25"/>
            <p:cNvGrpSpPr/>
            <p:nvPr/>
          </p:nvGrpSpPr>
          <p:grpSpPr>
            <a:xfrm>
              <a:off x="7499022" y="3711281"/>
              <a:ext cx="762761" cy="763034"/>
              <a:chOff x="12117275" y="1982700"/>
              <a:chExt cx="2164475" cy="2165250"/>
            </a:xfrm>
          </p:grpSpPr>
          <p:sp>
            <p:nvSpPr>
              <p:cNvPr id="244" name="Google Shape;244;p25"/>
              <p:cNvSpPr/>
              <p:nvPr/>
            </p:nvSpPr>
            <p:spPr>
              <a:xfrm>
                <a:off x="13198350" y="3065300"/>
                <a:ext cx="1083400" cy="1082650"/>
              </a:xfrm>
              <a:custGeom>
                <a:avLst/>
                <a:gdLst/>
                <a:ahLst/>
                <a:cxnLst/>
                <a:rect l="l" t="t" r="r" b="b"/>
                <a:pathLst>
                  <a:path w="43336" h="43306" extrusionOk="0">
                    <a:moveTo>
                      <a:pt x="1" y="1"/>
                    </a:moveTo>
                    <a:cubicBezTo>
                      <a:pt x="1" y="23931"/>
                      <a:pt x="19405" y="43305"/>
                      <a:pt x="43335" y="43305"/>
                    </a:cubicBezTo>
                    <a:cubicBezTo>
                      <a:pt x="43335" y="19405"/>
                      <a:pt x="23931" y="1"/>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5"/>
              <p:cNvSpPr/>
              <p:nvPr/>
            </p:nvSpPr>
            <p:spPr>
              <a:xfrm>
                <a:off x="13198350" y="1982700"/>
                <a:ext cx="1083400" cy="1082625"/>
              </a:xfrm>
              <a:custGeom>
                <a:avLst/>
                <a:gdLst/>
                <a:ahLst/>
                <a:cxnLst/>
                <a:rect l="l" t="t" r="r" b="b"/>
                <a:pathLst>
                  <a:path w="43336" h="43305" extrusionOk="0">
                    <a:moveTo>
                      <a:pt x="43335" y="1"/>
                    </a:moveTo>
                    <a:cubicBezTo>
                      <a:pt x="19405" y="1"/>
                      <a:pt x="1" y="19405"/>
                      <a:pt x="1" y="43305"/>
                    </a:cubicBezTo>
                    <a:cubicBezTo>
                      <a:pt x="23931" y="43305"/>
                      <a:pt x="43335" y="23931"/>
                      <a:pt x="433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5"/>
              <p:cNvSpPr/>
              <p:nvPr/>
            </p:nvSpPr>
            <p:spPr>
              <a:xfrm>
                <a:off x="12117275" y="3065300"/>
                <a:ext cx="1083375" cy="1082650"/>
              </a:xfrm>
              <a:custGeom>
                <a:avLst/>
                <a:gdLst/>
                <a:ahLst/>
                <a:cxnLst/>
                <a:rect l="l" t="t" r="r" b="b"/>
                <a:pathLst>
                  <a:path w="43335" h="43306" extrusionOk="0">
                    <a:moveTo>
                      <a:pt x="43304" y="1"/>
                    </a:moveTo>
                    <a:cubicBezTo>
                      <a:pt x="43304" y="1"/>
                      <a:pt x="43304" y="1"/>
                      <a:pt x="43304" y="1"/>
                    </a:cubicBezTo>
                    <a:lnTo>
                      <a:pt x="43295" y="1"/>
                    </a:lnTo>
                    <a:cubicBezTo>
                      <a:pt x="43308" y="1"/>
                      <a:pt x="43321" y="1"/>
                      <a:pt x="43334" y="1"/>
                    </a:cubicBezTo>
                    <a:close/>
                    <a:moveTo>
                      <a:pt x="43295" y="1"/>
                    </a:moveTo>
                    <a:lnTo>
                      <a:pt x="43295" y="1"/>
                    </a:lnTo>
                    <a:cubicBezTo>
                      <a:pt x="19383" y="22"/>
                      <a:pt x="0" y="19418"/>
                      <a:pt x="0" y="43305"/>
                    </a:cubicBezTo>
                    <a:cubicBezTo>
                      <a:pt x="23930" y="43305"/>
                      <a:pt x="43304" y="23931"/>
                      <a:pt x="43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5"/>
              <p:cNvSpPr/>
              <p:nvPr/>
            </p:nvSpPr>
            <p:spPr>
              <a:xfrm>
                <a:off x="12117275" y="1982700"/>
                <a:ext cx="1083375" cy="1082625"/>
              </a:xfrm>
              <a:custGeom>
                <a:avLst/>
                <a:gdLst/>
                <a:ahLst/>
                <a:cxnLst/>
                <a:rect l="l" t="t" r="r" b="b"/>
                <a:pathLst>
                  <a:path w="43335" h="43305" extrusionOk="0">
                    <a:moveTo>
                      <a:pt x="0" y="1"/>
                    </a:moveTo>
                    <a:cubicBezTo>
                      <a:pt x="0" y="23921"/>
                      <a:pt x="19388" y="43289"/>
                      <a:pt x="43304" y="43305"/>
                    </a:cubicBezTo>
                    <a:lnTo>
                      <a:pt x="43304" y="43305"/>
                    </a:lnTo>
                    <a:cubicBezTo>
                      <a:pt x="43304" y="19405"/>
                      <a:pt x="23930" y="1"/>
                      <a:pt x="0" y="1"/>
                    </a:cubicBezTo>
                    <a:close/>
                    <a:moveTo>
                      <a:pt x="43304" y="43305"/>
                    </a:moveTo>
                    <a:cubicBezTo>
                      <a:pt x="43304" y="43305"/>
                      <a:pt x="43304" y="43305"/>
                      <a:pt x="43304" y="43305"/>
                    </a:cubicBezTo>
                    <a:lnTo>
                      <a:pt x="43334" y="43305"/>
                    </a:lnTo>
                    <a:cubicBezTo>
                      <a:pt x="43324" y="43305"/>
                      <a:pt x="43314" y="43305"/>
                      <a:pt x="43304" y="43305"/>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 name="TextBox 3">
            <a:extLst>
              <a:ext uri="{FF2B5EF4-FFF2-40B4-BE49-F238E27FC236}">
                <a16:creationId xmlns:a16="http://schemas.microsoft.com/office/drawing/2014/main" id="{FE186E17-B6F9-50A5-96DA-B978DF896EB7}"/>
              </a:ext>
            </a:extLst>
          </p:cNvPr>
          <p:cNvSpPr txBox="1"/>
          <p:nvPr/>
        </p:nvSpPr>
        <p:spPr>
          <a:xfrm>
            <a:off x="904420" y="1075232"/>
            <a:ext cx="7329301" cy="308020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500" b="1" i="0" u="none" strike="noStrike" kern="0" cap="none" spc="0" normalizeH="0" baseline="0" noProof="0">
                <a:ln>
                  <a:noFill/>
                </a:ln>
                <a:solidFill>
                  <a:srgbClr val="F3E7F3">
                    <a:lumMod val="50000"/>
                  </a:srgbClr>
                </a:solidFill>
                <a:effectLst/>
                <a:uLnTx/>
                <a:uFillTx/>
                <a:latin typeface="Arial"/>
                <a:ea typeface="Calibri" panose="020F0502020204030204" pitchFamily="34" charset="0"/>
                <a:cs typeface="Times New Roman" panose="02020603050405020304" pitchFamily="18" charset="0"/>
                <a:sym typeface="Arial"/>
              </a:rPr>
              <a:t>CẢM ƠN CÁC EM ĐÃ LẮNG NGHE BÀI GIẢNG HÔM NAY!</a:t>
            </a:r>
          </a:p>
        </p:txBody>
      </p:sp>
    </p:spTree>
    <p:extLst>
      <p:ext uri="{BB962C8B-B14F-4D97-AF65-F5344CB8AC3E}">
        <p14:creationId xmlns:p14="http://schemas.microsoft.com/office/powerpoint/2010/main" val="2354367422"/>
      </p:ext>
    </p:extLst>
  </p:cSld>
  <p:clrMapOvr>
    <a:masterClrMapping/>
  </p:clrMapOvr>
  <mc:AlternateContent xmlns:mc="http://schemas.openxmlformats.org/markup-compatibility/2006">
    <mc:Choice xmlns:p15="http://schemas.microsoft.com/office/powerpoint/2012/main" Requires="p15">
      <p:transition spd="med">
        <p15:prstTrans prst="drap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D77AEE8-8C4F-C89B-ECFA-37EF7B107DB1}"/>
              </a:ext>
            </a:extLst>
          </p:cNvPr>
          <p:cNvSpPr/>
          <p:nvPr/>
        </p:nvSpPr>
        <p:spPr>
          <a:xfrm>
            <a:off x="2705953" y="3232344"/>
            <a:ext cx="4036131" cy="76395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AA3C5AD-5AEE-C89A-29FE-21302A7792CA}"/>
              </a:ext>
            </a:extLst>
          </p:cNvPr>
          <p:cNvSpPr/>
          <p:nvPr/>
        </p:nvSpPr>
        <p:spPr>
          <a:xfrm>
            <a:off x="2669850" y="1548870"/>
            <a:ext cx="4036131" cy="76395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Google Shape;252;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000" b="1">
                <a:latin typeface="+mj-lt"/>
              </a:rPr>
              <a:t>NỘI DUNG BÀI HỌC</a:t>
            </a:r>
            <a:endParaRPr sz="3000" b="1">
              <a:latin typeface="+mj-lt"/>
            </a:endParaRPr>
          </a:p>
        </p:txBody>
      </p:sp>
      <p:sp>
        <p:nvSpPr>
          <p:cNvPr id="256" name="Google Shape;256;p26"/>
          <p:cNvSpPr/>
          <p:nvPr/>
        </p:nvSpPr>
        <p:spPr>
          <a:xfrm>
            <a:off x="1868711" y="1546136"/>
            <a:ext cx="807000" cy="807000"/>
          </a:xfrm>
          <a:prstGeom prst="ellipse">
            <a:avLst/>
          </a:prstGeom>
          <a:solidFill>
            <a:schemeClr val="accent1"/>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900"/>
          </a:p>
        </p:txBody>
      </p:sp>
      <p:sp>
        <p:nvSpPr>
          <p:cNvPr id="257" name="Google Shape;257;p26"/>
          <p:cNvSpPr txBox="1">
            <a:spLocks noGrp="1"/>
          </p:cNvSpPr>
          <p:nvPr>
            <p:ph type="title" idx="6"/>
          </p:nvPr>
        </p:nvSpPr>
        <p:spPr>
          <a:xfrm>
            <a:off x="1904869" y="1782388"/>
            <a:ext cx="7347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b="1">
                <a:latin typeface="+mj-lt"/>
              </a:rPr>
              <a:t>01</a:t>
            </a:r>
            <a:endParaRPr sz="3000" b="1">
              <a:latin typeface="+mj-lt"/>
            </a:endParaRPr>
          </a:p>
        </p:txBody>
      </p:sp>
      <p:sp>
        <p:nvSpPr>
          <p:cNvPr id="258" name="Google Shape;258;p26"/>
          <p:cNvSpPr txBox="1">
            <a:spLocks noGrp="1"/>
          </p:cNvSpPr>
          <p:nvPr>
            <p:ph type="title" idx="3"/>
          </p:nvPr>
        </p:nvSpPr>
        <p:spPr>
          <a:xfrm>
            <a:off x="3838272" y="1688287"/>
            <a:ext cx="1699286" cy="48511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SÓNG DỌC</a:t>
            </a:r>
            <a:endParaRPr/>
          </a:p>
        </p:txBody>
      </p:sp>
      <p:sp>
        <p:nvSpPr>
          <p:cNvPr id="259" name="Google Shape;259;p26"/>
          <p:cNvSpPr/>
          <p:nvPr/>
        </p:nvSpPr>
        <p:spPr>
          <a:xfrm>
            <a:off x="1904822" y="3189296"/>
            <a:ext cx="807000" cy="807000"/>
          </a:xfrm>
          <a:prstGeom prst="ellipse">
            <a:avLst/>
          </a:prstGeom>
          <a:solidFill>
            <a:schemeClr val="accent3"/>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900"/>
          </a:p>
        </p:txBody>
      </p:sp>
      <p:sp>
        <p:nvSpPr>
          <p:cNvPr id="260" name="Google Shape;260;p26"/>
          <p:cNvSpPr txBox="1">
            <a:spLocks noGrp="1"/>
          </p:cNvSpPr>
          <p:nvPr>
            <p:ph type="title" idx="7"/>
          </p:nvPr>
        </p:nvSpPr>
        <p:spPr>
          <a:xfrm>
            <a:off x="1940972" y="3388345"/>
            <a:ext cx="7347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b="1">
                <a:latin typeface="+mj-lt"/>
              </a:rPr>
              <a:t>02</a:t>
            </a:r>
            <a:endParaRPr sz="3000" b="1">
              <a:latin typeface="+mj-lt"/>
            </a:endParaRPr>
          </a:p>
        </p:txBody>
      </p:sp>
      <p:sp>
        <p:nvSpPr>
          <p:cNvPr id="261" name="Google Shape;261;p26"/>
          <p:cNvSpPr txBox="1">
            <a:spLocks noGrp="1"/>
          </p:cNvSpPr>
          <p:nvPr>
            <p:ph type="title" idx="4"/>
          </p:nvPr>
        </p:nvSpPr>
        <p:spPr>
          <a:xfrm>
            <a:off x="3720737" y="3414565"/>
            <a:ext cx="2078862" cy="4752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SÓNG NGANG</a:t>
            </a:r>
            <a:endParaRPr/>
          </a:p>
        </p:txBody>
      </p:sp>
      <p:grpSp>
        <p:nvGrpSpPr>
          <p:cNvPr id="262" name="Google Shape;262;p26"/>
          <p:cNvGrpSpPr/>
          <p:nvPr/>
        </p:nvGrpSpPr>
        <p:grpSpPr>
          <a:xfrm>
            <a:off x="7387360" y="3076256"/>
            <a:ext cx="2337890" cy="1287869"/>
            <a:chOff x="7387360" y="3076256"/>
            <a:chExt cx="2337890" cy="1287869"/>
          </a:xfrm>
        </p:grpSpPr>
        <p:sp>
          <p:nvSpPr>
            <p:cNvPr id="263" name="Google Shape;263;p26"/>
            <p:cNvSpPr/>
            <p:nvPr/>
          </p:nvSpPr>
          <p:spPr>
            <a:xfrm rot="-5400000">
              <a:off x="8300550" y="2939425"/>
              <a:ext cx="862200" cy="19872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 name="Google Shape;264;p26"/>
            <p:cNvGrpSpPr/>
            <p:nvPr/>
          </p:nvGrpSpPr>
          <p:grpSpPr>
            <a:xfrm>
              <a:off x="7387360" y="3076256"/>
              <a:ext cx="762761" cy="763034"/>
              <a:chOff x="12117275" y="1982700"/>
              <a:chExt cx="2164475" cy="2165250"/>
            </a:xfrm>
          </p:grpSpPr>
          <p:sp>
            <p:nvSpPr>
              <p:cNvPr id="265" name="Google Shape;265;p26"/>
              <p:cNvSpPr/>
              <p:nvPr/>
            </p:nvSpPr>
            <p:spPr>
              <a:xfrm>
                <a:off x="13198350" y="3065300"/>
                <a:ext cx="1083400" cy="1082650"/>
              </a:xfrm>
              <a:custGeom>
                <a:avLst/>
                <a:gdLst/>
                <a:ahLst/>
                <a:cxnLst/>
                <a:rect l="l" t="t" r="r" b="b"/>
                <a:pathLst>
                  <a:path w="43336" h="43306" extrusionOk="0">
                    <a:moveTo>
                      <a:pt x="1" y="1"/>
                    </a:moveTo>
                    <a:cubicBezTo>
                      <a:pt x="1" y="23931"/>
                      <a:pt x="19405" y="43305"/>
                      <a:pt x="43335" y="43305"/>
                    </a:cubicBezTo>
                    <a:cubicBezTo>
                      <a:pt x="43335" y="19405"/>
                      <a:pt x="2393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13198350" y="1982700"/>
                <a:ext cx="1083400" cy="1082625"/>
              </a:xfrm>
              <a:custGeom>
                <a:avLst/>
                <a:gdLst/>
                <a:ahLst/>
                <a:cxnLst/>
                <a:rect l="l" t="t" r="r" b="b"/>
                <a:pathLst>
                  <a:path w="43336" h="43305" extrusionOk="0">
                    <a:moveTo>
                      <a:pt x="43335" y="1"/>
                    </a:moveTo>
                    <a:cubicBezTo>
                      <a:pt x="19405" y="1"/>
                      <a:pt x="1" y="19405"/>
                      <a:pt x="1" y="43305"/>
                    </a:cubicBezTo>
                    <a:cubicBezTo>
                      <a:pt x="23931" y="43305"/>
                      <a:pt x="43335" y="23931"/>
                      <a:pt x="43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12117275" y="3065300"/>
                <a:ext cx="1083375" cy="1082650"/>
              </a:xfrm>
              <a:custGeom>
                <a:avLst/>
                <a:gdLst/>
                <a:ahLst/>
                <a:cxnLst/>
                <a:rect l="l" t="t" r="r" b="b"/>
                <a:pathLst>
                  <a:path w="43335" h="43306" extrusionOk="0">
                    <a:moveTo>
                      <a:pt x="43304" y="1"/>
                    </a:moveTo>
                    <a:cubicBezTo>
                      <a:pt x="43304" y="1"/>
                      <a:pt x="43304" y="1"/>
                      <a:pt x="43304" y="1"/>
                    </a:cubicBezTo>
                    <a:lnTo>
                      <a:pt x="43295" y="1"/>
                    </a:lnTo>
                    <a:cubicBezTo>
                      <a:pt x="43308" y="1"/>
                      <a:pt x="43321" y="1"/>
                      <a:pt x="43334" y="1"/>
                    </a:cubicBezTo>
                    <a:close/>
                    <a:moveTo>
                      <a:pt x="43295" y="1"/>
                    </a:moveTo>
                    <a:lnTo>
                      <a:pt x="43295" y="1"/>
                    </a:lnTo>
                    <a:cubicBezTo>
                      <a:pt x="19383" y="22"/>
                      <a:pt x="0" y="19418"/>
                      <a:pt x="0" y="43305"/>
                    </a:cubicBezTo>
                    <a:cubicBezTo>
                      <a:pt x="23930" y="43305"/>
                      <a:pt x="43304" y="23931"/>
                      <a:pt x="43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12117275" y="1982700"/>
                <a:ext cx="1083375" cy="1082625"/>
              </a:xfrm>
              <a:custGeom>
                <a:avLst/>
                <a:gdLst/>
                <a:ahLst/>
                <a:cxnLst/>
                <a:rect l="l" t="t" r="r" b="b"/>
                <a:pathLst>
                  <a:path w="43335" h="43305" extrusionOk="0">
                    <a:moveTo>
                      <a:pt x="0" y="1"/>
                    </a:moveTo>
                    <a:cubicBezTo>
                      <a:pt x="0" y="23921"/>
                      <a:pt x="19388" y="43289"/>
                      <a:pt x="43304" y="43305"/>
                    </a:cubicBezTo>
                    <a:lnTo>
                      <a:pt x="43304" y="43305"/>
                    </a:lnTo>
                    <a:cubicBezTo>
                      <a:pt x="43304" y="19405"/>
                      <a:pt x="23930" y="1"/>
                      <a:pt x="0" y="1"/>
                    </a:cubicBezTo>
                    <a:close/>
                    <a:moveTo>
                      <a:pt x="43304" y="43305"/>
                    </a:moveTo>
                    <a:cubicBezTo>
                      <a:pt x="43304" y="43305"/>
                      <a:pt x="43304" y="43305"/>
                      <a:pt x="43304" y="43305"/>
                    </a:cubicBezTo>
                    <a:lnTo>
                      <a:pt x="43334" y="43305"/>
                    </a:lnTo>
                    <a:cubicBezTo>
                      <a:pt x="43324" y="43305"/>
                      <a:pt x="43314" y="43305"/>
                      <a:pt x="43304" y="433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randombar(horizontal)">
                                      <p:cBhvr>
                                        <p:cTn id="7" dur="500"/>
                                        <p:tgtEl>
                                          <p:spTgt spid="2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8"/>
                                        </p:tgtEl>
                                        <p:attrNameLst>
                                          <p:attrName>style.visibility</p:attrName>
                                        </p:attrNameLst>
                                      </p:cBhvr>
                                      <p:to>
                                        <p:strVal val="visible"/>
                                      </p:to>
                                    </p:set>
                                    <p:animEffect transition="in" filter="randombar(horizontal)">
                                      <p:cBhvr>
                                        <p:cTn id="13" dur="500"/>
                                        <p:tgtEl>
                                          <p:spTgt spid="25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56"/>
                                        </p:tgtEl>
                                        <p:attrNameLst>
                                          <p:attrName>style.visibility</p:attrName>
                                        </p:attrNameLst>
                                      </p:cBhvr>
                                      <p:to>
                                        <p:strVal val="visible"/>
                                      </p:to>
                                    </p:set>
                                    <p:animEffect transition="in" filter="randombar(horizontal)">
                                      <p:cBhvr>
                                        <p:cTn id="16" dur="500"/>
                                        <p:tgtEl>
                                          <p:spTgt spid="25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60"/>
                                        </p:tgtEl>
                                        <p:attrNameLst>
                                          <p:attrName>style.visibility</p:attrName>
                                        </p:attrNameLst>
                                      </p:cBhvr>
                                      <p:to>
                                        <p:strVal val="visible"/>
                                      </p:to>
                                    </p:set>
                                    <p:animEffect transition="in" filter="randombar(horizontal)">
                                      <p:cBhvr>
                                        <p:cTn id="21" dur="500"/>
                                        <p:tgtEl>
                                          <p:spTgt spid="26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59"/>
                                        </p:tgtEl>
                                        <p:attrNameLst>
                                          <p:attrName>style.visibility</p:attrName>
                                        </p:attrNameLst>
                                      </p:cBhvr>
                                      <p:to>
                                        <p:strVal val="visible"/>
                                      </p:to>
                                    </p:set>
                                    <p:animEffect transition="in" filter="randombar(horizontal)">
                                      <p:cBhvr>
                                        <p:cTn id="24" dur="500"/>
                                        <p:tgtEl>
                                          <p:spTgt spid="25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61"/>
                                        </p:tgtEl>
                                        <p:attrNameLst>
                                          <p:attrName>style.visibility</p:attrName>
                                        </p:attrNameLst>
                                      </p:cBhvr>
                                      <p:to>
                                        <p:strVal val="visible"/>
                                      </p:to>
                                    </p:set>
                                    <p:animEffect transition="in" filter="randombar(horizontal)">
                                      <p:cBhvr>
                                        <p:cTn id="30"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56" grpId="0" animBg="1"/>
      <p:bldP spid="257" grpId="0"/>
      <p:bldP spid="258" grpId="0"/>
      <p:bldP spid="259" grpId="0" animBg="1"/>
      <p:bldP spid="260" grpId="0"/>
      <p:bldP spid="2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7"/>
          <p:cNvSpPr txBox="1">
            <a:spLocks noGrp="1"/>
          </p:cNvSpPr>
          <p:nvPr>
            <p:ph type="title"/>
          </p:nvPr>
        </p:nvSpPr>
        <p:spPr>
          <a:xfrm>
            <a:off x="3931806" y="2335964"/>
            <a:ext cx="3212172" cy="9038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SÓNG DỌC</a:t>
            </a:r>
            <a:endParaRPr/>
          </a:p>
        </p:txBody>
      </p:sp>
      <p:sp>
        <p:nvSpPr>
          <p:cNvPr id="275" name="Google Shape;275;p27"/>
          <p:cNvSpPr/>
          <p:nvPr/>
        </p:nvSpPr>
        <p:spPr>
          <a:xfrm>
            <a:off x="1908462" y="2113658"/>
            <a:ext cx="1213200" cy="1213200"/>
          </a:xfrm>
          <a:prstGeom prst="ellipse">
            <a:avLst/>
          </a:prstGeom>
          <a:solidFill>
            <a:schemeClr val="lt2"/>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4500"/>
          </a:p>
        </p:txBody>
      </p:sp>
      <p:sp>
        <p:nvSpPr>
          <p:cNvPr id="276" name="Google Shape;276;p27"/>
          <p:cNvSpPr txBox="1">
            <a:spLocks noGrp="1"/>
          </p:cNvSpPr>
          <p:nvPr>
            <p:ph type="title" idx="2"/>
          </p:nvPr>
        </p:nvSpPr>
        <p:spPr>
          <a:xfrm>
            <a:off x="1998912" y="2335964"/>
            <a:ext cx="1032300" cy="80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mj-lt"/>
              </a:rPr>
              <a:t>01</a:t>
            </a:r>
            <a:endParaRPr b="1">
              <a:latin typeface="+mj-lt"/>
            </a:endParaRPr>
          </a:p>
        </p:txBody>
      </p:sp>
      <p:grpSp>
        <p:nvGrpSpPr>
          <p:cNvPr id="277" name="Google Shape;277;p27"/>
          <p:cNvGrpSpPr/>
          <p:nvPr/>
        </p:nvGrpSpPr>
        <p:grpSpPr>
          <a:xfrm>
            <a:off x="6440025" y="-42169"/>
            <a:ext cx="1285796" cy="1774310"/>
            <a:chOff x="6440025" y="-42169"/>
            <a:chExt cx="1285796" cy="1774310"/>
          </a:xfrm>
        </p:grpSpPr>
        <p:sp>
          <p:nvSpPr>
            <p:cNvPr id="278" name="Google Shape;278;p27"/>
            <p:cNvSpPr/>
            <p:nvPr/>
          </p:nvSpPr>
          <p:spPr>
            <a:xfrm rot="10800000" flipH="1">
              <a:off x="6440025" y="-42169"/>
              <a:ext cx="862200" cy="14490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27"/>
            <p:cNvGrpSpPr/>
            <p:nvPr/>
          </p:nvGrpSpPr>
          <p:grpSpPr>
            <a:xfrm rot="10800000" flipH="1">
              <a:off x="6963060" y="969107"/>
              <a:ext cx="762761" cy="763034"/>
              <a:chOff x="12117275" y="1982700"/>
              <a:chExt cx="2164475" cy="2165250"/>
            </a:xfrm>
          </p:grpSpPr>
          <p:sp>
            <p:nvSpPr>
              <p:cNvPr id="280" name="Google Shape;280;p27"/>
              <p:cNvSpPr/>
              <p:nvPr/>
            </p:nvSpPr>
            <p:spPr>
              <a:xfrm>
                <a:off x="13198350" y="3065300"/>
                <a:ext cx="1083400" cy="1082650"/>
              </a:xfrm>
              <a:custGeom>
                <a:avLst/>
                <a:gdLst/>
                <a:ahLst/>
                <a:cxnLst/>
                <a:rect l="l" t="t" r="r" b="b"/>
                <a:pathLst>
                  <a:path w="43336" h="43306" extrusionOk="0">
                    <a:moveTo>
                      <a:pt x="1" y="1"/>
                    </a:moveTo>
                    <a:cubicBezTo>
                      <a:pt x="1" y="23931"/>
                      <a:pt x="19405" y="43305"/>
                      <a:pt x="43335" y="43305"/>
                    </a:cubicBezTo>
                    <a:cubicBezTo>
                      <a:pt x="43335" y="19405"/>
                      <a:pt x="2393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a:off x="13198350" y="1982700"/>
                <a:ext cx="1083400" cy="1082625"/>
              </a:xfrm>
              <a:custGeom>
                <a:avLst/>
                <a:gdLst/>
                <a:ahLst/>
                <a:cxnLst/>
                <a:rect l="l" t="t" r="r" b="b"/>
                <a:pathLst>
                  <a:path w="43336" h="43305" extrusionOk="0">
                    <a:moveTo>
                      <a:pt x="43335" y="1"/>
                    </a:moveTo>
                    <a:cubicBezTo>
                      <a:pt x="19405" y="1"/>
                      <a:pt x="1" y="19405"/>
                      <a:pt x="1" y="43305"/>
                    </a:cubicBezTo>
                    <a:cubicBezTo>
                      <a:pt x="23931" y="43305"/>
                      <a:pt x="43335" y="23931"/>
                      <a:pt x="43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12117275" y="3065300"/>
                <a:ext cx="1083375" cy="1082650"/>
              </a:xfrm>
              <a:custGeom>
                <a:avLst/>
                <a:gdLst/>
                <a:ahLst/>
                <a:cxnLst/>
                <a:rect l="l" t="t" r="r" b="b"/>
                <a:pathLst>
                  <a:path w="43335" h="43306" extrusionOk="0">
                    <a:moveTo>
                      <a:pt x="43304" y="1"/>
                    </a:moveTo>
                    <a:cubicBezTo>
                      <a:pt x="43304" y="1"/>
                      <a:pt x="43304" y="1"/>
                      <a:pt x="43304" y="1"/>
                    </a:cubicBezTo>
                    <a:lnTo>
                      <a:pt x="43295" y="1"/>
                    </a:lnTo>
                    <a:cubicBezTo>
                      <a:pt x="43308" y="1"/>
                      <a:pt x="43321" y="1"/>
                      <a:pt x="43334" y="1"/>
                    </a:cubicBezTo>
                    <a:close/>
                    <a:moveTo>
                      <a:pt x="43295" y="1"/>
                    </a:moveTo>
                    <a:lnTo>
                      <a:pt x="43295" y="1"/>
                    </a:lnTo>
                    <a:cubicBezTo>
                      <a:pt x="19383" y="22"/>
                      <a:pt x="0" y="19418"/>
                      <a:pt x="0" y="43305"/>
                    </a:cubicBezTo>
                    <a:cubicBezTo>
                      <a:pt x="23930" y="43305"/>
                      <a:pt x="43304" y="23931"/>
                      <a:pt x="43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12117275" y="1982700"/>
                <a:ext cx="1083375" cy="1082625"/>
              </a:xfrm>
              <a:custGeom>
                <a:avLst/>
                <a:gdLst/>
                <a:ahLst/>
                <a:cxnLst/>
                <a:rect l="l" t="t" r="r" b="b"/>
                <a:pathLst>
                  <a:path w="43335" h="43305" extrusionOk="0">
                    <a:moveTo>
                      <a:pt x="0" y="1"/>
                    </a:moveTo>
                    <a:cubicBezTo>
                      <a:pt x="0" y="23921"/>
                      <a:pt x="19388" y="43289"/>
                      <a:pt x="43304" y="43305"/>
                    </a:cubicBezTo>
                    <a:lnTo>
                      <a:pt x="43304" y="43305"/>
                    </a:lnTo>
                    <a:cubicBezTo>
                      <a:pt x="43304" y="19405"/>
                      <a:pt x="23930" y="1"/>
                      <a:pt x="0" y="1"/>
                    </a:cubicBezTo>
                    <a:close/>
                    <a:moveTo>
                      <a:pt x="43304" y="43305"/>
                    </a:moveTo>
                    <a:cubicBezTo>
                      <a:pt x="43304" y="43305"/>
                      <a:pt x="43304" y="43305"/>
                      <a:pt x="43304" y="43305"/>
                    </a:cubicBezTo>
                    <a:lnTo>
                      <a:pt x="43334" y="43305"/>
                    </a:lnTo>
                    <a:cubicBezTo>
                      <a:pt x="43324" y="43305"/>
                      <a:pt x="43314" y="43305"/>
                      <a:pt x="43304" y="433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4" name="Google Shape;284;p27"/>
          <p:cNvGrpSpPr/>
          <p:nvPr/>
        </p:nvGrpSpPr>
        <p:grpSpPr>
          <a:xfrm>
            <a:off x="2979433" y="384184"/>
            <a:ext cx="762727" cy="849644"/>
            <a:chOff x="5471675" y="3911838"/>
            <a:chExt cx="898700" cy="1001113"/>
          </a:xfrm>
        </p:grpSpPr>
        <p:sp>
          <p:nvSpPr>
            <p:cNvPr id="285" name="Google Shape;285;p27"/>
            <p:cNvSpPr/>
            <p:nvPr/>
          </p:nvSpPr>
          <p:spPr>
            <a:xfrm>
              <a:off x="5471675" y="3911838"/>
              <a:ext cx="672600" cy="6726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p:nvPr/>
          </p:nvSpPr>
          <p:spPr>
            <a:xfrm>
              <a:off x="6049375" y="4591950"/>
              <a:ext cx="321000" cy="321000"/>
            </a:xfrm>
            <a:prstGeom prst="plaqu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27"/>
          <p:cNvGrpSpPr/>
          <p:nvPr/>
        </p:nvGrpSpPr>
        <p:grpSpPr>
          <a:xfrm rot="5400000">
            <a:off x="7668781" y="3757451"/>
            <a:ext cx="537088" cy="1586694"/>
            <a:chOff x="9900850" y="-1697575"/>
            <a:chExt cx="1023025" cy="3022275"/>
          </a:xfrm>
        </p:grpSpPr>
        <p:sp>
          <p:nvSpPr>
            <p:cNvPr id="288" name="Google Shape;288;p27"/>
            <p:cNvSpPr/>
            <p:nvPr/>
          </p:nvSpPr>
          <p:spPr>
            <a:xfrm>
              <a:off x="9900850" y="300925"/>
              <a:ext cx="1023025" cy="1023775"/>
            </a:xfrm>
            <a:custGeom>
              <a:avLst/>
              <a:gdLst/>
              <a:ahLst/>
              <a:cxnLst/>
              <a:rect l="l" t="t" r="r" b="b"/>
              <a:pathLst>
                <a:path w="40921" h="40951" extrusionOk="0">
                  <a:moveTo>
                    <a:pt x="0" y="0"/>
                  </a:moveTo>
                  <a:lnTo>
                    <a:pt x="40920" y="40951"/>
                  </a:lnTo>
                  <a:lnTo>
                    <a:pt x="409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a:off x="9900850" y="-697950"/>
              <a:ext cx="1023025" cy="1023025"/>
            </a:xfrm>
            <a:custGeom>
              <a:avLst/>
              <a:gdLst/>
              <a:ahLst/>
              <a:cxnLst/>
              <a:rect l="l" t="t" r="r" b="b"/>
              <a:pathLst>
                <a:path w="40921" h="40921" extrusionOk="0">
                  <a:moveTo>
                    <a:pt x="0" y="1"/>
                  </a:moveTo>
                  <a:lnTo>
                    <a:pt x="40920" y="40921"/>
                  </a:lnTo>
                  <a:lnTo>
                    <a:pt x="409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7"/>
            <p:cNvSpPr/>
            <p:nvPr/>
          </p:nvSpPr>
          <p:spPr>
            <a:xfrm>
              <a:off x="9900850" y="-1697575"/>
              <a:ext cx="1023025" cy="1023050"/>
            </a:xfrm>
            <a:custGeom>
              <a:avLst/>
              <a:gdLst/>
              <a:ahLst/>
              <a:cxnLst/>
              <a:rect l="l" t="t" r="r" b="b"/>
              <a:pathLst>
                <a:path w="40921" h="40922" extrusionOk="0">
                  <a:moveTo>
                    <a:pt x="0" y="1"/>
                  </a:moveTo>
                  <a:lnTo>
                    <a:pt x="40920" y="40921"/>
                  </a:lnTo>
                  <a:lnTo>
                    <a:pt x="409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4" name="TextBox 3">
            <a:extLst>
              <a:ext uri="{FF2B5EF4-FFF2-40B4-BE49-F238E27FC236}">
                <a16:creationId xmlns:a16="http://schemas.microsoft.com/office/drawing/2014/main" id="{62EAE386-450A-C8DA-36F9-74F56460B9FF}"/>
              </a:ext>
            </a:extLst>
          </p:cNvPr>
          <p:cNvSpPr txBox="1"/>
          <p:nvPr/>
        </p:nvSpPr>
        <p:spPr>
          <a:xfrm>
            <a:off x="2794269" y="80996"/>
            <a:ext cx="370294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0000"/>
                </a:solidFill>
                <a:effectLst/>
                <a:uLnTx/>
                <a:uFillTx/>
                <a:latin typeface="Arial"/>
                <a:cs typeface="Arial"/>
                <a:sym typeface="Arial"/>
              </a:rPr>
              <a:t>1. MÔ TẢ SÓNG DỌC</a:t>
            </a:r>
          </a:p>
        </p:txBody>
      </p:sp>
      <p:pic>
        <p:nvPicPr>
          <p:cNvPr id="5" name="Picture 4">
            <a:extLst>
              <a:ext uri="{FF2B5EF4-FFF2-40B4-BE49-F238E27FC236}">
                <a16:creationId xmlns:a16="http://schemas.microsoft.com/office/drawing/2014/main" id="{DA262AD0-0676-3F33-66A5-168B516C2890}"/>
              </a:ext>
            </a:extLst>
          </p:cNvPr>
          <p:cNvPicPr>
            <a:picLocks noChangeAspect="1"/>
          </p:cNvPicPr>
          <p:nvPr/>
        </p:nvPicPr>
        <p:blipFill>
          <a:blip r:embed="rId3"/>
          <a:stretch>
            <a:fillRect/>
          </a:stretch>
        </p:blipFill>
        <p:spPr>
          <a:xfrm>
            <a:off x="376083" y="1448450"/>
            <a:ext cx="3718357" cy="300769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78E0027-78CB-8D0B-B466-DD91800CB9AB}"/>
                  </a:ext>
                </a:extLst>
              </p:cNvPr>
              <p:cNvSpPr txBox="1"/>
              <p:nvPr/>
            </p:nvSpPr>
            <p:spPr>
              <a:xfrm>
                <a:off x="5138053" y="1992045"/>
                <a:ext cx="3864078" cy="2319418"/>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Câu hỏi 1 (SGK – tr44)</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Hãy chỉ ra hướng chuyển động của phần tử số 6 ở thời điểm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m:rPr>
                            <m:sty m:val="p"/>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T</m:t>
                        </m:r>
                      </m:num>
                      <m:den>
                        <m: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4</m:t>
                        </m:r>
                      </m:den>
                    </m:f>
                  </m:oMath>
                </a14:m>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phần tử số 12 ở thời điểm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5</m:t>
                        </m:r>
                        <m:r>
                          <m:rPr>
                            <m:sty m:val="p"/>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T</m:t>
                        </m:r>
                      </m:num>
                      <m:den>
                        <m: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4</m:t>
                        </m:r>
                      </m:den>
                    </m:f>
                  </m:oMath>
                </a14:m>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8" name="TextBox 7">
                <a:extLst>
                  <a:ext uri="{FF2B5EF4-FFF2-40B4-BE49-F238E27FC236}">
                    <a16:creationId xmlns:a16="http://schemas.microsoft.com/office/drawing/2014/main" id="{B78E0027-78CB-8D0B-B466-DD91800CB9AB}"/>
                  </a:ext>
                </a:extLst>
              </p:cNvPr>
              <p:cNvSpPr txBox="1">
                <a:spLocks noRot="1" noChangeAspect="1" noMove="1" noResize="1" noEditPoints="1" noAdjustHandles="1" noChangeArrowheads="1" noChangeShapeType="1" noTextEdit="1"/>
              </p:cNvSpPr>
              <p:nvPr/>
            </p:nvSpPr>
            <p:spPr>
              <a:xfrm>
                <a:off x="5138053" y="1992045"/>
                <a:ext cx="3864078" cy="2319418"/>
              </a:xfrm>
              <a:prstGeom prst="rect">
                <a:avLst/>
              </a:prstGeom>
              <a:blipFill>
                <a:blip r:embed="rId4"/>
                <a:stretch>
                  <a:fillRect l="-1735" r="-1577" b="-1053"/>
                </a:stretch>
              </a:blipFill>
            </p:spPr>
            <p:txBody>
              <a:bodyPr/>
              <a:lstStyle/>
              <a:p>
                <a:r>
                  <a:rPr lang="en-US">
                    <a:noFill/>
                  </a:rPr>
                  <a:t> </a:t>
                </a:r>
              </a:p>
            </p:txBody>
          </p:sp>
        </mc:Fallback>
      </mc:AlternateContent>
      <p:sp>
        <p:nvSpPr>
          <p:cNvPr id="9" name="Line Callout 1 (Border and Accent Bar) 3">
            <a:extLst>
              <a:ext uri="{FF2B5EF4-FFF2-40B4-BE49-F238E27FC236}">
                <a16:creationId xmlns:a16="http://schemas.microsoft.com/office/drawing/2014/main" id="{0709A3CA-7B9D-D997-F893-C6ACCF6C39FD}"/>
              </a:ext>
            </a:extLst>
          </p:cNvPr>
          <p:cNvSpPr/>
          <p:nvPr/>
        </p:nvSpPr>
        <p:spPr>
          <a:xfrm>
            <a:off x="1000687" y="660303"/>
            <a:ext cx="5776197" cy="607996"/>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2F1326"/>
                </a:solidFill>
                <a:effectLst/>
                <a:uLnTx/>
                <a:uFillTx/>
                <a:latin typeface="Arial"/>
                <a:ea typeface="Times New Roman" panose="02020603050405020304" pitchFamily="18" charset="0"/>
                <a:cs typeface="Times New Roman" panose="02020603050405020304" pitchFamily="18" charset="0"/>
                <a:sym typeface="Arial"/>
              </a:rPr>
              <a:t>Quan sát hình ảnh và trả lời câu hỏi</a:t>
            </a:r>
          </a:p>
        </p:txBody>
      </p:sp>
      <p:sp>
        <p:nvSpPr>
          <p:cNvPr id="6" name="TextBox 5">
            <a:extLst>
              <a:ext uri="{FF2B5EF4-FFF2-40B4-BE49-F238E27FC236}">
                <a16:creationId xmlns:a16="http://schemas.microsoft.com/office/drawing/2014/main" id="{7C86685F-52CF-EEDF-7B66-363DA9D7B323}"/>
              </a:ext>
            </a:extLst>
          </p:cNvPr>
          <p:cNvSpPr txBox="1"/>
          <p:nvPr/>
        </p:nvSpPr>
        <p:spPr>
          <a:xfrm>
            <a:off x="458963" y="4444783"/>
            <a:ext cx="3659363" cy="698717"/>
          </a:xfrm>
          <a:prstGeom prst="rect">
            <a:avLst/>
          </a:prstGeom>
          <a:noFill/>
        </p:spPr>
        <p:txBody>
          <a:bodyPr wrap="square">
            <a:spAutoFit/>
          </a:bodyPr>
          <a:lstStyle/>
          <a:p>
            <a:pPr algn="just">
              <a:lnSpc>
                <a:spcPct val="150000"/>
              </a:lnSpc>
            </a:pPr>
            <a:r>
              <a:rPr lang="en-US">
                <a:latin typeface="+mj-lt"/>
                <a:ea typeface="Times New Roman" panose="02020603050405020304" pitchFamily="18" charset="0"/>
              </a:rPr>
              <a:t>M</a:t>
            </a:r>
            <a:r>
              <a:rPr lang="en-US" sz="1400">
                <a:solidFill>
                  <a:srgbClr val="000000"/>
                </a:solidFill>
                <a:effectLst/>
                <a:latin typeface="+mj-lt"/>
                <a:ea typeface="Times New Roman" panose="02020603050405020304" pitchFamily="18" charset="0"/>
              </a:rPr>
              <a:t>ô hình biểu diễn vị trí các phần tử của lò xo có sóng dọc ở những thời điểm liên tiếp </a:t>
            </a:r>
            <a:endParaRPr lang="en-US">
              <a:latin typeface="+mj-lt"/>
            </a:endParaRPr>
          </a:p>
        </p:txBody>
      </p:sp>
      <p:pic>
        <p:nvPicPr>
          <p:cNvPr id="7" name="Picture 46">
            <a:extLst>
              <a:ext uri="{FF2B5EF4-FFF2-40B4-BE49-F238E27FC236}">
                <a16:creationId xmlns:a16="http://schemas.microsoft.com/office/drawing/2014/main" id="{66C991F8-8C83-40C1-B5C9-D80E423C9D2C}"/>
              </a:ext>
            </a:extLst>
          </p:cNvPr>
          <p:cNvPicPr>
            <a:picLocks noChangeAspect="1"/>
          </p:cNvPicPr>
          <p:nvPr/>
        </p:nvPicPr>
        <p:blipFill>
          <a:blip r:embed="rId5"/>
          <a:srcRect/>
          <a:stretch>
            <a:fillRect/>
          </a:stretch>
        </p:blipFill>
        <p:spPr>
          <a:xfrm>
            <a:off x="4264004" y="1370552"/>
            <a:ext cx="1022291" cy="1447492"/>
          </a:xfrm>
          <a:prstGeom prst="rect">
            <a:avLst/>
          </a:prstGeom>
        </p:spPr>
      </p:pic>
    </p:spTree>
    <p:extLst>
      <p:ext uri="{BB962C8B-B14F-4D97-AF65-F5344CB8AC3E}">
        <p14:creationId xmlns:p14="http://schemas.microsoft.com/office/powerpoint/2010/main" val="281683334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4" name="TextBox 3">
            <a:extLst>
              <a:ext uri="{FF2B5EF4-FFF2-40B4-BE49-F238E27FC236}">
                <a16:creationId xmlns:a16="http://schemas.microsoft.com/office/drawing/2014/main" id="{62EAE386-450A-C8DA-36F9-74F56460B9FF}"/>
              </a:ext>
            </a:extLst>
          </p:cNvPr>
          <p:cNvSpPr txBox="1"/>
          <p:nvPr/>
        </p:nvSpPr>
        <p:spPr>
          <a:xfrm>
            <a:off x="2794269" y="80996"/>
            <a:ext cx="370294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0000"/>
                </a:solidFill>
                <a:effectLst/>
                <a:uLnTx/>
                <a:uFillTx/>
                <a:latin typeface="Arial"/>
                <a:cs typeface="Arial"/>
                <a:sym typeface="Arial"/>
              </a:rPr>
              <a:t>1. MÔ TẢ SÓNG DỌC</a:t>
            </a:r>
          </a:p>
        </p:txBody>
      </p:sp>
      <p:pic>
        <p:nvPicPr>
          <p:cNvPr id="5" name="Picture 4">
            <a:extLst>
              <a:ext uri="{FF2B5EF4-FFF2-40B4-BE49-F238E27FC236}">
                <a16:creationId xmlns:a16="http://schemas.microsoft.com/office/drawing/2014/main" id="{DA262AD0-0676-3F33-66A5-168B516C2890}"/>
              </a:ext>
            </a:extLst>
          </p:cNvPr>
          <p:cNvPicPr>
            <a:picLocks noChangeAspect="1"/>
          </p:cNvPicPr>
          <p:nvPr/>
        </p:nvPicPr>
        <p:blipFill>
          <a:blip r:embed="rId3"/>
          <a:stretch>
            <a:fillRect/>
          </a:stretch>
        </p:blipFill>
        <p:spPr>
          <a:xfrm>
            <a:off x="376083" y="1448450"/>
            <a:ext cx="3718357" cy="3007697"/>
          </a:xfrm>
          <a:prstGeom prst="rect">
            <a:avLst/>
          </a:prstGeom>
          <a:ln>
            <a:noFill/>
          </a:ln>
          <a:effectLst>
            <a:outerShdw blurRad="292100" dist="139700" dir="2700000" algn="tl" rotWithShape="0">
              <a:srgbClr val="333333">
                <a:alpha val="65000"/>
              </a:srgbClr>
            </a:outerShdw>
          </a:effectLst>
        </p:spPr>
      </p:pic>
      <p:sp>
        <p:nvSpPr>
          <p:cNvPr id="9" name="Line Callout 1 (Border and Accent Bar) 3">
            <a:extLst>
              <a:ext uri="{FF2B5EF4-FFF2-40B4-BE49-F238E27FC236}">
                <a16:creationId xmlns:a16="http://schemas.microsoft.com/office/drawing/2014/main" id="{0709A3CA-7B9D-D997-F893-C6ACCF6C39FD}"/>
              </a:ext>
            </a:extLst>
          </p:cNvPr>
          <p:cNvSpPr/>
          <p:nvPr/>
        </p:nvSpPr>
        <p:spPr>
          <a:xfrm>
            <a:off x="1000687" y="660303"/>
            <a:ext cx="5776197" cy="607996"/>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2F1326"/>
                </a:solidFill>
                <a:effectLst/>
                <a:uLnTx/>
                <a:uFillTx/>
                <a:latin typeface="Arial"/>
                <a:ea typeface="Times New Roman" panose="02020603050405020304" pitchFamily="18" charset="0"/>
                <a:cs typeface="Times New Roman" panose="02020603050405020304" pitchFamily="18" charset="0"/>
                <a:sym typeface="Arial"/>
              </a:rPr>
              <a:t>Quan sát hình ảnh và trả lời câu hỏi</a:t>
            </a:r>
          </a:p>
        </p:txBody>
      </p:sp>
      <p:sp>
        <p:nvSpPr>
          <p:cNvPr id="6" name="TextBox 5">
            <a:extLst>
              <a:ext uri="{FF2B5EF4-FFF2-40B4-BE49-F238E27FC236}">
                <a16:creationId xmlns:a16="http://schemas.microsoft.com/office/drawing/2014/main" id="{7C86685F-52CF-EEDF-7B66-363DA9D7B323}"/>
              </a:ext>
            </a:extLst>
          </p:cNvPr>
          <p:cNvSpPr txBox="1"/>
          <p:nvPr/>
        </p:nvSpPr>
        <p:spPr>
          <a:xfrm>
            <a:off x="458963" y="4444783"/>
            <a:ext cx="3659363" cy="69871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Mô hình biểu diễn vị trí các phần tử của lò xo có sóng dọc ở những thời điểm liên tiếp </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FF49B85-BCA9-BAB1-EA5E-7DB3F5BC0D5F}"/>
                  </a:ext>
                </a:extLst>
              </p:cNvPr>
              <p:cNvSpPr/>
              <p:nvPr/>
            </p:nvSpPr>
            <p:spPr>
              <a:xfrm>
                <a:off x="4712111" y="1750411"/>
                <a:ext cx="4055806" cy="112552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rPr>
                  <a:t>Ở thời điểm </a:t>
                </a:r>
                <a14:m>
                  <m:oMath xmlns:m="http://schemas.openxmlformats.org/officeDocument/2006/math">
                    <m:f>
                      <m:f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𝑇</m:t>
                        </m:r>
                      </m:num>
                      <m:den>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en-US" sz="1800">
                    <a:solidFill>
                      <a:srgbClr val="000000"/>
                    </a:solidFill>
                    <a:effectLst/>
                    <a:latin typeface="+mj-lt"/>
                    <a:ea typeface="Times New Roman" panose="02020603050405020304" pitchFamily="18" charset="0"/>
                  </a:rPr>
                  <a:t>, phần tử số 6 chưa chuyển động</a:t>
                </a:r>
                <a:endParaRPr lang="en-US">
                  <a:latin typeface="+mj-lt"/>
                </a:endParaRPr>
              </a:p>
            </p:txBody>
          </p:sp>
        </mc:Choice>
        <mc:Fallback xmlns="">
          <p:sp>
            <p:nvSpPr>
              <p:cNvPr id="2" name="Rectangle 1">
                <a:extLst>
                  <a:ext uri="{FF2B5EF4-FFF2-40B4-BE49-F238E27FC236}">
                    <a16:creationId xmlns:a16="http://schemas.microsoft.com/office/drawing/2014/main" id="{7FF49B85-BCA9-BAB1-EA5E-7DB3F5BC0D5F}"/>
                  </a:ext>
                </a:extLst>
              </p:cNvPr>
              <p:cNvSpPr>
                <a:spLocks noRot="1" noChangeAspect="1" noMove="1" noResize="1" noEditPoints="1" noAdjustHandles="1" noChangeArrowheads="1" noChangeShapeType="1" noTextEdit="1"/>
              </p:cNvSpPr>
              <p:nvPr/>
            </p:nvSpPr>
            <p:spPr>
              <a:xfrm>
                <a:off x="4712111" y="1750411"/>
                <a:ext cx="4055806" cy="1125523"/>
              </a:xfrm>
              <a:prstGeom prst="rect">
                <a:avLst/>
              </a:prstGeom>
              <a:blipFill>
                <a:blip r:embed="rId4"/>
                <a:stretch>
                  <a:fillRect l="-1046" r="-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2375CD9-579E-1E99-8C08-94B6086F7851}"/>
                  </a:ext>
                </a:extLst>
              </p:cNvPr>
              <p:cNvSpPr/>
              <p:nvPr/>
            </p:nvSpPr>
            <p:spPr>
              <a:xfrm>
                <a:off x="4712111" y="3220691"/>
                <a:ext cx="4055806" cy="151416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rPr>
                  <a:t>Ở thời điểm </a:t>
                </a:r>
                <a14:m>
                  <m:oMath xmlns:m="http://schemas.openxmlformats.org/officeDocument/2006/math">
                    <m:f>
                      <m:f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𝑇</m:t>
                        </m:r>
                      </m:num>
                      <m:den>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en-US" sz="1800">
                    <a:solidFill>
                      <a:srgbClr val="000000"/>
                    </a:solidFill>
                    <a:effectLst/>
                    <a:latin typeface="+mj-lt"/>
                    <a:ea typeface="Times New Roman" panose="02020603050405020304" pitchFamily="18" charset="0"/>
                  </a:rPr>
                  <a:t>, phần tử số 12 chuyển động sang trái (trên phương truyền sóng).</a:t>
                </a:r>
                <a:endParaRPr lang="en-US">
                  <a:latin typeface="+mj-lt"/>
                </a:endParaRPr>
              </a:p>
            </p:txBody>
          </p:sp>
        </mc:Choice>
        <mc:Fallback xmlns="">
          <p:sp>
            <p:nvSpPr>
              <p:cNvPr id="3" name="Rectangle 2">
                <a:extLst>
                  <a:ext uri="{FF2B5EF4-FFF2-40B4-BE49-F238E27FC236}">
                    <a16:creationId xmlns:a16="http://schemas.microsoft.com/office/drawing/2014/main" id="{32375CD9-579E-1E99-8C08-94B6086F7851}"/>
                  </a:ext>
                </a:extLst>
              </p:cNvPr>
              <p:cNvSpPr>
                <a:spLocks noRot="1" noChangeAspect="1" noMove="1" noResize="1" noEditPoints="1" noAdjustHandles="1" noChangeArrowheads="1" noChangeShapeType="1" noTextEdit="1"/>
              </p:cNvSpPr>
              <p:nvPr/>
            </p:nvSpPr>
            <p:spPr>
              <a:xfrm>
                <a:off x="4712111" y="3220691"/>
                <a:ext cx="4055806" cy="1514168"/>
              </a:xfrm>
              <a:prstGeom prst="rect">
                <a:avLst/>
              </a:prstGeom>
              <a:blipFill>
                <a:blip r:embed="rId5"/>
                <a:stretch>
                  <a:fillRect l="-1046" r="-897" b="-791"/>
                </a:stretch>
              </a:blipFill>
            </p:spPr>
            <p:txBody>
              <a:bodyPr/>
              <a:lstStyle/>
              <a:p>
                <a:r>
                  <a:rPr lang="en-US">
                    <a:noFill/>
                  </a:rPr>
                  <a:t> </a:t>
                </a:r>
              </a:p>
            </p:txBody>
          </p:sp>
        </mc:Fallback>
      </mc:AlternateContent>
    </p:spTree>
    <p:extLst>
      <p:ext uri="{BB962C8B-B14F-4D97-AF65-F5344CB8AC3E}">
        <p14:creationId xmlns:p14="http://schemas.microsoft.com/office/powerpoint/2010/main" val="31922469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7" name="Picture 6">
            <a:extLst>
              <a:ext uri="{FF2B5EF4-FFF2-40B4-BE49-F238E27FC236}">
                <a16:creationId xmlns:a16="http://schemas.microsoft.com/office/drawing/2014/main" id="{0F4C5EB2-5188-3149-2B9E-6C95457C500D}"/>
              </a:ext>
            </a:extLst>
          </p:cNvPr>
          <p:cNvPicPr>
            <a:picLocks noChangeAspect="1"/>
          </p:cNvPicPr>
          <p:nvPr/>
        </p:nvPicPr>
        <p:blipFill>
          <a:blip r:embed="rId3"/>
          <a:stretch>
            <a:fillRect/>
          </a:stretch>
        </p:blipFill>
        <p:spPr>
          <a:xfrm>
            <a:off x="1672134" y="1518489"/>
            <a:ext cx="6113169" cy="1845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C62DFC8A-BEF9-9655-8AAF-A7864FF98CF4}"/>
              </a:ext>
            </a:extLst>
          </p:cNvPr>
          <p:cNvSpPr txBox="1"/>
          <p:nvPr/>
        </p:nvSpPr>
        <p:spPr>
          <a:xfrm>
            <a:off x="1629732" y="3799996"/>
            <a:ext cx="7057103" cy="1045223"/>
          </a:xfrm>
          <a:prstGeom prst="rect">
            <a:avLst/>
          </a:prstGeom>
          <a:noFill/>
        </p:spPr>
        <p:txBody>
          <a:bodyPr wrap="square">
            <a:spAutoFit/>
          </a:bodyPr>
          <a:lstStyle/>
          <a:p>
            <a:pPr marL="0" marR="0" algn="just">
              <a:lnSpc>
                <a:spcPct val="150000"/>
              </a:lnSpc>
              <a:spcBef>
                <a:spcPts val="100"/>
              </a:spcBef>
              <a:spcAft>
                <a:spcPts val="100"/>
              </a:spcAft>
            </a:pPr>
            <a:r>
              <a:rPr lang="en-US" sz="2200">
                <a:effectLst/>
                <a:latin typeface="+mj-lt"/>
                <a:ea typeface="Calibri" panose="020F0502020204030204" pitchFamily="34" charset="0"/>
                <a:cs typeface="Times New Roman" panose="02020603050405020304" pitchFamily="18" charset="0"/>
              </a:rPr>
              <a:t>Hãy chỉ ra phương dao động của các vòng lò xo và phương truyền sóng.</a:t>
            </a:r>
          </a:p>
        </p:txBody>
      </p:sp>
      <p:sp>
        <p:nvSpPr>
          <p:cNvPr id="11" name="Line Callout 1 (Border and Accent Bar) 3">
            <a:extLst>
              <a:ext uri="{FF2B5EF4-FFF2-40B4-BE49-F238E27FC236}">
                <a16:creationId xmlns:a16="http://schemas.microsoft.com/office/drawing/2014/main" id="{6CC440DC-0112-C0C4-B83E-4728CC7E186C}"/>
              </a:ext>
            </a:extLst>
          </p:cNvPr>
          <p:cNvSpPr/>
          <p:nvPr/>
        </p:nvSpPr>
        <p:spPr>
          <a:xfrm>
            <a:off x="1001047" y="474235"/>
            <a:ext cx="5776197" cy="607996"/>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2F1326"/>
                </a:solidFill>
                <a:effectLst/>
                <a:uLnTx/>
                <a:uFillTx/>
                <a:latin typeface="Arial"/>
                <a:ea typeface="Times New Roman" panose="02020603050405020304" pitchFamily="18" charset="0"/>
                <a:cs typeface="Times New Roman" panose="02020603050405020304" pitchFamily="18" charset="0"/>
                <a:sym typeface="Arial"/>
              </a:rPr>
              <a:t>Quan sát hình ảnh và trả lời câu hỏi</a:t>
            </a:r>
          </a:p>
        </p:txBody>
      </p:sp>
      <p:pic>
        <p:nvPicPr>
          <p:cNvPr id="12" name="Picture 18">
            <a:extLst>
              <a:ext uri="{FF2B5EF4-FFF2-40B4-BE49-F238E27FC236}">
                <a16:creationId xmlns:a16="http://schemas.microsoft.com/office/drawing/2014/main" id="{596AD942-E0BF-4E53-B1E5-48FDCE7C0E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7176" y="3419987"/>
            <a:ext cx="954958" cy="1453329"/>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6" name="TextBox 5">
            <a:extLst>
              <a:ext uri="{FF2B5EF4-FFF2-40B4-BE49-F238E27FC236}">
                <a16:creationId xmlns:a16="http://schemas.microsoft.com/office/drawing/2014/main" id="{9B6D4374-795E-A9F1-1E47-221CB0D61413}"/>
              </a:ext>
            </a:extLst>
          </p:cNvPr>
          <p:cNvSpPr txBox="1"/>
          <p:nvPr/>
        </p:nvSpPr>
        <p:spPr>
          <a:xfrm>
            <a:off x="588092" y="1123913"/>
            <a:ext cx="7761340" cy="3127844"/>
          </a:xfrm>
          <a:prstGeom prst="rect">
            <a:avLst/>
          </a:prstGeom>
          <a:noFill/>
        </p:spPr>
        <p:txBody>
          <a:bodyPr wrap="square">
            <a:spAutoFit/>
          </a:bodyPr>
          <a:lstStyle/>
          <a:p>
            <a:pPr marL="342900" marR="0" indent="-342900" algn="just">
              <a:lnSpc>
                <a:spcPct val="150000"/>
              </a:lnSpc>
              <a:spcBef>
                <a:spcPts val="100"/>
              </a:spcBef>
              <a:spcAft>
                <a:spcPts val="100"/>
              </a:spcAft>
              <a:buFont typeface="Wingdings" panose="05000000000000000000" pitchFamily="2" charset="2"/>
              <a:buChar char="§"/>
            </a:pPr>
            <a:r>
              <a:rPr lang="en-US" sz="2200">
                <a:solidFill>
                  <a:srgbClr val="000000"/>
                </a:solidFill>
                <a:effectLst/>
                <a:latin typeface="+mj-lt"/>
                <a:ea typeface="Times New Roman" panose="02020603050405020304" pitchFamily="18" charset="0"/>
                <a:cs typeface="Times New Roman" panose="02020603050405020304" pitchFamily="18" charset="0"/>
              </a:rPr>
              <a:t>Sóng có các phần tử dao động theo phương truyền sóng được gọi là sóng dọc.</a:t>
            </a:r>
            <a:endParaRPr lang="en-US" sz="22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Wingdings" panose="05000000000000000000" pitchFamily="2" charset="2"/>
              <a:buChar char="§"/>
            </a:pPr>
            <a:r>
              <a:rPr lang="en-US" sz="2200">
                <a:solidFill>
                  <a:srgbClr val="000000"/>
                </a:solidFill>
                <a:effectLst/>
                <a:latin typeface="+mj-lt"/>
                <a:ea typeface="Times New Roman" panose="02020603050405020304" pitchFamily="18" charset="0"/>
                <a:cs typeface="Times New Roman" panose="02020603050405020304" pitchFamily="18" charset="0"/>
              </a:rPr>
              <a:t>Phần tử dao động có thể là phần tử của môi trường hoặc là điểm sóng theo mô hình.</a:t>
            </a:r>
            <a:endParaRPr lang="en-US" sz="22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Wingdings" panose="05000000000000000000" pitchFamily="2" charset="2"/>
              <a:buChar char="§"/>
            </a:pPr>
            <a:r>
              <a:rPr lang="en-US" sz="2200">
                <a:solidFill>
                  <a:srgbClr val="000000"/>
                </a:solidFill>
                <a:effectLst/>
                <a:latin typeface="+mj-lt"/>
                <a:ea typeface="Times New Roman" panose="02020603050405020304" pitchFamily="18" charset="0"/>
                <a:cs typeface="Times New Roman" panose="02020603050405020304" pitchFamily="18" charset="0"/>
              </a:rPr>
              <a:t>Chất rắn, chất lỏng, chất khí đều có thể có sự lan truyền dao động của các phần tử môi trường theo kiểu sóng dọc.</a:t>
            </a:r>
            <a:endParaRPr lang="en-US" sz="2200">
              <a:effectLst/>
              <a:latin typeface="+mj-lt"/>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BB29A8F-1696-16EC-672A-C088C43CAD34}"/>
              </a:ext>
            </a:extLst>
          </p:cNvPr>
          <p:cNvSpPr/>
          <p:nvPr/>
        </p:nvSpPr>
        <p:spPr>
          <a:xfrm>
            <a:off x="3178277" y="414473"/>
            <a:ext cx="2654710" cy="581043"/>
          </a:xfrm>
          <a:prstGeom prst="roundRect">
            <a:avLst/>
          </a:prstGeom>
          <a:solidFill>
            <a:schemeClr val="tx2">
              <a:lumMod val="75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KẾT LUẬN</a:t>
            </a:r>
          </a:p>
        </p:txBody>
      </p: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lassification and Assessment of Learning Difficulties by Slidesgo">
  <a:themeElements>
    <a:clrScheme name="Simple Light">
      <a:dk1>
        <a:srgbClr val="252525"/>
      </a:dk1>
      <a:lt1>
        <a:srgbClr val="F8F5FA"/>
      </a:lt1>
      <a:dk2>
        <a:srgbClr val="F3E7F3"/>
      </a:dk2>
      <a:lt2>
        <a:srgbClr val="C2ACD3"/>
      </a:lt2>
      <a:accent1>
        <a:srgbClr val="8DBAB7"/>
      </a:accent1>
      <a:accent2>
        <a:srgbClr val="F4F08D"/>
      </a:accent2>
      <a:accent3>
        <a:srgbClr val="E3C07E"/>
      </a:accent3>
      <a:accent4>
        <a:srgbClr val="FFFFFF"/>
      </a:accent4>
      <a:accent5>
        <a:srgbClr val="FFFFFF"/>
      </a:accent5>
      <a:accent6>
        <a:srgbClr val="FFFFFF"/>
      </a:accent6>
      <a:hlink>
        <a:srgbClr val="25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1768</Words>
  <PresentationFormat>On-screen Show (16:9)</PresentationFormat>
  <Paragraphs>155</Paragraphs>
  <Slides>37</Slides>
  <Notes>30</Notes>
  <HiddenSlides>0</HiddenSlides>
  <MMClips>10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Calibri Light</vt:lpstr>
      <vt:lpstr>Archivo</vt:lpstr>
      <vt:lpstr>Albert Sans</vt:lpstr>
      <vt:lpstr>Cambria Math</vt:lpstr>
      <vt:lpstr>Nunito Light</vt:lpstr>
      <vt:lpstr>Arial</vt:lpstr>
      <vt:lpstr>Times New Roman</vt:lpstr>
      <vt:lpstr>Archivo ExtraBold</vt:lpstr>
      <vt:lpstr>Wingdings</vt:lpstr>
      <vt:lpstr>Albert Sans Light</vt:lpstr>
      <vt:lpstr>Calibri</vt:lpstr>
      <vt:lpstr>Bebas Neue</vt:lpstr>
      <vt:lpstr>Classification and Assessment of Learning Difficulties by Slidesgo</vt:lpstr>
      <vt:lpstr>Office Theme</vt:lpstr>
      <vt:lpstr>PowerPoint Presentation</vt:lpstr>
      <vt:lpstr>PowerPoint Presentation</vt:lpstr>
      <vt:lpstr>PowerPoint Presentation</vt:lpstr>
      <vt:lpstr>NỘI DUNG BÀI HỌC</vt:lpstr>
      <vt:lpstr>SÓNG DỌC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2023-10-09T07:01:40Z</dcterms:modified>
</cp:coreProperties>
</file>