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 id="2147483670" r:id="rId2"/>
  </p:sldMasterIdLst>
  <p:notesMasterIdLst>
    <p:notesMasterId r:id="rId40"/>
  </p:notesMasterIdLst>
  <p:sldIdLst>
    <p:sldId id="256" r:id="rId3"/>
    <p:sldId id="259" r:id="rId4"/>
    <p:sldId id="261" r:id="rId5"/>
    <p:sldId id="258" r:id="rId6"/>
    <p:sldId id="257" r:id="rId7"/>
    <p:sldId id="260" r:id="rId8"/>
    <p:sldId id="262" r:id="rId9"/>
    <p:sldId id="263" r:id="rId10"/>
    <p:sldId id="264" r:id="rId11"/>
    <p:sldId id="286" r:id="rId12"/>
    <p:sldId id="287" r:id="rId13"/>
    <p:sldId id="266" r:id="rId14"/>
    <p:sldId id="267" r:id="rId15"/>
    <p:sldId id="288" r:id="rId16"/>
    <p:sldId id="289" r:id="rId17"/>
    <p:sldId id="290" r:id="rId18"/>
    <p:sldId id="291" r:id="rId19"/>
    <p:sldId id="292" r:id="rId20"/>
    <p:sldId id="293" r:id="rId21"/>
    <p:sldId id="294" r:id="rId22"/>
    <p:sldId id="295" r:id="rId23"/>
    <p:sldId id="296" r:id="rId24"/>
    <p:sldId id="297" r:id="rId25"/>
    <p:sldId id="299" r:id="rId26"/>
    <p:sldId id="298"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Lst>
  <p:sldSz cx="9144000" cy="5143500" type="screen16x9"/>
  <p:notesSz cx="6858000" cy="9144000"/>
  <p:embeddedFontLst>
    <p:embeddedFont>
      <p:font typeface="Manrope" panose="020B0604020202020204" charset="0"/>
      <p:regular r:id="rId41"/>
      <p:bold r:id="rId42"/>
    </p:embeddedFont>
    <p:embeddedFont>
      <p:font typeface="Albert Sans ExtraBold" panose="020B0604020202020204" charset="0"/>
      <p:bold r:id="rId43"/>
      <p:boldItalic r:id="rId44"/>
    </p:embeddedFont>
    <p:embeddedFont>
      <p:font typeface="Calibri Light" panose="020F0302020204030204" pitchFamily="34" charset="0"/>
      <p:regular r:id="rId45"/>
      <p:italic r:id="rId46"/>
    </p:embeddedFont>
    <p:embeddedFont>
      <p:font typeface="Calibri" panose="020F0502020204030204" pitchFamily="34" charset="0"/>
      <p:regular r:id="rId47"/>
      <p:bold r:id="rId48"/>
      <p:italic r:id="rId49"/>
      <p:boldItalic r:id="rId50"/>
    </p:embeddedFont>
    <p:embeddedFont>
      <p:font typeface="Tahoma" panose="020B0604030504040204" pitchFamily="34" charset="0"/>
      <p:regular r:id="rId51"/>
      <p:bold r:id="rId52"/>
    </p:embeddedFont>
    <p:embeddedFont>
      <p:font typeface="Cambria Math" panose="02040503050406030204" pitchFamily="18" charset="0"/>
      <p:regular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68AF224-141A-490B-B53E-2197C35003D8}">
  <a:tblStyle styleId="{668AF224-141A-490B-B53E-2197C35003D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9" d="100"/>
          <a:sy n="89" d="100"/>
        </p:scale>
        <p:origin x="438"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5df7a30f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5df7a30f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5e040eac55_0_2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5e040eac55_0_2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09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5e040eac55_0_2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5e040eac55_0_2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4391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5e040eac55_0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5e040eac55_0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25e040eac55_0_2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5" name="Google Shape;1035;g25e040eac55_0_2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5e040eac55_0_2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5e040eac55_0_2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8341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5ea81a167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5ea81a167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8772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5ea81a167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5ea81a167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6914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5e040eac55_0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5e040eac55_0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0528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5dc2ae9121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25dc2ae9121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821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5e040eac55_0_2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5e040eac55_0_2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2121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5dc2ae9121_0_1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25dc2ae9121_0_1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5e040eac55_0_2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5e040eac55_0_2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6101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5e040eac55_0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5e040eac55_0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7447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5e040eac55_0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5e040eac55_0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4667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5dc2ae9121_0_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5dc2ae9121_0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714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5dc2ae9121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25dc2ae9121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55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5e040eac55_0_2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5e040eac55_0_2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2786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5e040eac55_0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5e040eac55_0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16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5e040eac55_0_2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5e040eac55_0_2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9848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5e040eac55_0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5e040eac55_0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807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5e040eac55_0_2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5e040eac55_0_2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6088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5eb0063cfd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25eb0063cf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5e040eac55_0_2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5e040eac55_0_2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3049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5e040eac55_0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5e040eac55_0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5753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5df7a30f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5df7a30f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0332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5dc2ae9121_0_2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5dc2ae9121_0_2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5dc2ae9121_0_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5dc2ae9121_0_5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5dc2ae9121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25dc2ae9121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5ea81a167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5ea81a167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5e040eac55_0_18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5e040eac55_0_18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5e040eac55_0_2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5e040eac55_0_2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2700000">
            <a:off x="3286751" y="1200769"/>
            <a:ext cx="10325534" cy="3920459"/>
            <a:chOff x="-442650" y="428625"/>
            <a:chExt cx="10325633" cy="3920497"/>
          </a:xfrm>
        </p:grpSpPr>
        <p:sp>
          <p:nvSpPr>
            <p:cNvPr id="10" name="Google Shape;10;p2"/>
            <p:cNvSpPr/>
            <p:nvPr/>
          </p:nvSpPr>
          <p:spPr>
            <a:xfrm>
              <a:off x="-442650" y="725341"/>
              <a:ext cx="10036174" cy="407049"/>
            </a:xfrm>
            <a:custGeom>
              <a:avLst/>
              <a:gdLst/>
              <a:ahLst/>
              <a:cxnLst/>
              <a:rect l="l" t="t" r="r" b="b"/>
              <a:pathLst>
                <a:path w="169824" h="6467" extrusionOk="0">
                  <a:moveTo>
                    <a:pt x="102399" y="1"/>
                  </a:moveTo>
                  <a:cubicBezTo>
                    <a:pt x="80963" y="1"/>
                    <a:pt x="59527" y="582"/>
                    <a:pt x="38116" y="1745"/>
                  </a:cubicBezTo>
                  <a:cubicBezTo>
                    <a:pt x="25861" y="2411"/>
                    <a:pt x="13612" y="3274"/>
                    <a:pt x="1384" y="4319"/>
                  </a:cubicBezTo>
                  <a:cubicBezTo>
                    <a:pt x="48" y="4433"/>
                    <a:pt x="0" y="6466"/>
                    <a:pt x="1276" y="6466"/>
                  </a:cubicBezTo>
                  <a:cubicBezTo>
                    <a:pt x="1311" y="6466"/>
                    <a:pt x="1347" y="6465"/>
                    <a:pt x="1384" y="6462"/>
                  </a:cubicBezTo>
                  <a:cubicBezTo>
                    <a:pt x="23091" y="4606"/>
                    <a:pt x="44851" y="3346"/>
                    <a:pt x="66624" y="2686"/>
                  </a:cubicBezTo>
                  <a:cubicBezTo>
                    <a:pt x="78588" y="2325"/>
                    <a:pt x="90559" y="2144"/>
                    <a:pt x="102528" y="2144"/>
                  </a:cubicBezTo>
                  <a:cubicBezTo>
                    <a:pt x="112236" y="2144"/>
                    <a:pt x="121944" y="2263"/>
                    <a:pt x="131648" y="2503"/>
                  </a:cubicBezTo>
                  <a:cubicBezTo>
                    <a:pt x="143922" y="2803"/>
                    <a:pt x="156190" y="3300"/>
                    <a:pt x="168445" y="3986"/>
                  </a:cubicBezTo>
                  <a:cubicBezTo>
                    <a:pt x="168468" y="3987"/>
                    <a:pt x="168490" y="3988"/>
                    <a:pt x="168512" y="3988"/>
                  </a:cubicBezTo>
                  <a:cubicBezTo>
                    <a:pt x="169823" y="3988"/>
                    <a:pt x="169801" y="1914"/>
                    <a:pt x="168445" y="1837"/>
                  </a:cubicBezTo>
                  <a:cubicBezTo>
                    <a:pt x="146692" y="628"/>
                    <a:pt x="124906" y="7"/>
                    <a:pt x="103114" y="1"/>
                  </a:cubicBezTo>
                  <a:cubicBezTo>
                    <a:pt x="102876" y="1"/>
                    <a:pt x="102638" y="1"/>
                    <a:pt x="10239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21493" y="2202124"/>
              <a:ext cx="9780577" cy="560692"/>
            </a:xfrm>
            <a:custGeom>
              <a:avLst/>
              <a:gdLst/>
              <a:ahLst/>
              <a:cxnLst/>
              <a:rect l="l" t="t" r="r" b="b"/>
              <a:pathLst>
                <a:path w="165499" h="8908" extrusionOk="0">
                  <a:moveTo>
                    <a:pt x="27194" y="1"/>
                  </a:moveTo>
                  <a:cubicBezTo>
                    <a:pt x="18591" y="1"/>
                    <a:pt x="9986" y="79"/>
                    <a:pt x="1385" y="239"/>
                  </a:cubicBezTo>
                  <a:cubicBezTo>
                    <a:pt x="15" y="265"/>
                    <a:pt x="0" y="2388"/>
                    <a:pt x="1360" y="2388"/>
                  </a:cubicBezTo>
                  <a:cubicBezTo>
                    <a:pt x="1368" y="2388"/>
                    <a:pt x="1377" y="2388"/>
                    <a:pt x="1385" y="2388"/>
                  </a:cubicBezTo>
                  <a:cubicBezTo>
                    <a:pt x="10037" y="2228"/>
                    <a:pt x="18691" y="2148"/>
                    <a:pt x="27344" y="2148"/>
                  </a:cubicBezTo>
                  <a:cubicBezTo>
                    <a:pt x="39924" y="2148"/>
                    <a:pt x="52502" y="2318"/>
                    <a:pt x="65077" y="2662"/>
                  </a:cubicBezTo>
                  <a:cubicBezTo>
                    <a:pt x="86196" y="3231"/>
                    <a:pt x="107303" y="4289"/>
                    <a:pt x="128370" y="5831"/>
                  </a:cubicBezTo>
                  <a:cubicBezTo>
                    <a:pt x="140305" y="6700"/>
                    <a:pt x="152227" y="7725"/>
                    <a:pt x="164129" y="8901"/>
                  </a:cubicBezTo>
                  <a:cubicBezTo>
                    <a:pt x="164171" y="8905"/>
                    <a:pt x="164212" y="8907"/>
                    <a:pt x="164252" y="8907"/>
                  </a:cubicBezTo>
                  <a:cubicBezTo>
                    <a:pt x="165499" y="8907"/>
                    <a:pt x="165452" y="6885"/>
                    <a:pt x="164129" y="6758"/>
                  </a:cubicBezTo>
                  <a:cubicBezTo>
                    <a:pt x="142996" y="4668"/>
                    <a:pt x="121824" y="3054"/>
                    <a:pt x="100620" y="1937"/>
                  </a:cubicBezTo>
                  <a:cubicBezTo>
                    <a:pt x="79520" y="820"/>
                    <a:pt x="58400" y="187"/>
                    <a:pt x="37274" y="36"/>
                  </a:cubicBezTo>
                  <a:cubicBezTo>
                    <a:pt x="33915" y="13"/>
                    <a:pt x="30554" y="1"/>
                    <a:pt x="27194"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38868" y="3893166"/>
              <a:ext cx="10321851" cy="455955"/>
            </a:xfrm>
            <a:custGeom>
              <a:avLst/>
              <a:gdLst/>
              <a:ahLst/>
              <a:cxnLst/>
              <a:rect l="l" t="t" r="r" b="b"/>
              <a:pathLst>
                <a:path w="174658" h="7244" extrusionOk="0">
                  <a:moveTo>
                    <a:pt x="64178" y="1"/>
                  </a:moveTo>
                  <a:cubicBezTo>
                    <a:pt x="55869" y="1"/>
                    <a:pt x="47560" y="90"/>
                    <a:pt x="39254" y="267"/>
                  </a:cubicBezTo>
                  <a:cubicBezTo>
                    <a:pt x="26626" y="529"/>
                    <a:pt x="13999" y="1005"/>
                    <a:pt x="1385" y="1678"/>
                  </a:cubicBezTo>
                  <a:cubicBezTo>
                    <a:pt x="29" y="1749"/>
                    <a:pt x="1" y="3829"/>
                    <a:pt x="1318" y="3829"/>
                  </a:cubicBezTo>
                  <a:cubicBezTo>
                    <a:pt x="1340" y="3829"/>
                    <a:pt x="1362" y="3829"/>
                    <a:pt x="1385" y="3827"/>
                  </a:cubicBezTo>
                  <a:cubicBezTo>
                    <a:pt x="22301" y="2711"/>
                    <a:pt x="43251" y="2147"/>
                    <a:pt x="64198" y="2147"/>
                  </a:cubicBezTo>
                  <a:cubicBezTo>
                    <a:pt x="65671" y="2147"/>
                    <a:pt x="67144" y="2150"/>
                    <a:pt x="68617" y="2155"/>
                  </a:cubicBezTo>
                  <a:cubicBezTo>
                    <a:pt x="90926" y="2240"/>
                    <a:pt x="113228" y="2965"/>
                    <a:pt x="135497" y="4324"/>
                  </a:cubicBezTo>
                  <a:cubicBezTo>
                    <a:pt x="148105" y="5088"/>
                    <a:pt x="160706" y="6062"/>
                    <a:pt x="173281" y="7237"/>
                  </a:cubicBezTo>
                  <a:cubicBezTo>
                    <a:pt x="173321" y="7241"/>
                    <a:pt x="173361" y="7243"/>
                    <a:pt x="173399" y="7243"/>
                  </a:cubicBezTo>
                  <a:cubicBezTo>
                    <a:pt x="174657" y="7243"/>
                    <a:pt x="174606" y="5215"/>
                    <a:pt x="173281" y="5095"/>
                  </a:cubicBezTo>
                  <a:cubicBezTo>
                    <a:pt x="150959" y="3011"/>
                    <a:pt x="128572" y="1561"/>
                    <a:pt x="106166" y="757"/>
                  </a:cubicBezTo>
                  <a:cubicBezTo>
                    <a:pt x="92179" y="253"/>
                    <a:pt x="78178" y="1"/>
                    <a:pt x="64178"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77886" y="2877068"/>
              <a:ext cx="10156319" cy="245161"/>
            </a:xfrm>
            <a:custGeom>
              <a:avLst/>
              <a:gdLst/>
              <a:ahLst/>
              <a:cxnLst/>
              <a:rect l="l" t="t" r="r" b="b"/>
              <a:pathLst>
                <a:path w="171857" h="3895" extrusionOk="0">
                  <a:moveTo>
                    <a:pt x="171582" y="1"/>
                  </a:moveTo>
                  <a:cubicBezTo>
                    <a:pt x="171580" y="1"/>
                    <a:pt x="171578" y="1"/>
                    <a:pt x="171576" y="1"/>
                  </a:cubicBezTo>
                  <a:lnTo>
                    <a:pt x="104559" y="1359"/>
                  </a:lnTo>
                  <a:cubicBezTo>
                    <a:pt x="82336" y="1810"/>
                    <a:pt x="60112" y="2254"/>
                    <a:pt x="37889" y="2705"/>
                  </a:cubicBezTo>
                  <a:cubicBezTo>
                    <a:pt x="25353" y="2960"/>
                    <a:pt x="12810" y="3215"/>
                    <a:pt x="274" y="3469"/>
                  </a:cubicBezTo>
                  <a:cubicBezTo>
                    <a:pt x="2" y="3476"/>
                    <a:pt x="0" y="3894"/>
                    <a:pt x="268" y="3894"/>
                  </a:cubicBezTo>
                  <a:cubicBezTo>
                    <a:pt x="270" y="3894"/>
                    <a:pt x="272" y="3894"/>
                    <a:pt x="274" y="3894"/>
                  </a:cubicBezTo>
                  <a:lnTo>
                    <a:pt x="67291" y="2542"/>
                  </a:lnTo>
                  <a:cubicBezTo>
                    <a:pt x="89515" y="2091"/>
                    <a:pt x="111745" y="1640"/>
                    <a:pt x="133968" y="1190"/>
                  </a:cubicBezTo>
                  <a:cubicBezTo>
                    <a:pt x="146504" y="941"/>
                    <a:pt x="159040" y="687"/>
                    <a:pt x="171576" y="432"/>
                  </a:cubicBezTo>
                  <a:cubicBezTo>
                    <a:pt x="171855" y="425"/>
                    <a:pt x="171857" y="1"/>
                    <a:pt x="171582"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97211" y="1127299"/>
              <a:ext cx="9578405" cy="657812"/>
            </a:xfrm>
            <a:custGeom>
              <a:avLst/>
              <a:gdLst/>
              <a:ahLst/>
              <a:cxnLst/>
              <a:rect l="l" t="t" r="r" b="b"/>
              <a:pathLst>
                <a:path w="162078" h="10451" extrusionOk="0">
                  <a:moveTo>
                    <a:pt x="7731" y="1"/>
                  </a:moveTo>
                  <a:cubicBezTo>
                    <a:pt x="5245" y="1"/>
                    <a:pt x="2760" y="8"/>
                    <a:pt x="275" y="23"/>
                  </a:cubicBezTo>
                  <a:cubicBezTo>
                    <a:pt x="0" y="30"/>
                    <a:pt x="0" y="454"/>
                    <a:pt x="275" y="454"/>
                  </a:cubicBezTo>
                  <a:cubicBezTo>
                    <a:pt x="2757" y="439"/>
                    <a:pt x="5239" y="431"/>
                    <a:pt x="7721" y="431"/>
                  </a:cubicBezTo>
                  <a:cubicBezTo>
                    <a:pt x="26365" y="431"/>
                    <a:pt x="45007" y="865"/>
                    <a:pt x="63633" y="1741"/>
                  </a:cubicBezTo>
                  <a:cubicBezTo>
                    <a:pt x="84629" y="2728"/>
                    <a:pt x="105598" y="4269"/>
                    <a:pt x="126509" y="6373"/>
                  </a:cubicBezTo>
                  <a:cubicBezTo>
                    <a:pt x="138293" y="7555"/>
                    <a:pt x="150065" y="8914"/>
                    <a:pt x="161804" y="10449"/>
                  </a:cubicBezTo>
                  <a:cubicBezTo>
                    <a:pt x="161814" y="10450"/>
                    <a:pt x="161823" y="10451"/>
                    <a:pt x="161832" y="10451"/>
                  </a:cubicBezTo>
                  <a:cubicBezTo>
                    <a:pt x="162078" y="10451"/>
                    <a:pt x="162068" y="10050"/>
                    <a:pt x="161804" y="10018"/>
                  </a:cubicBezTo>
                  <a:cubicBezTo>
                    <a:pt x="140860" y="7281"/>
                    <a:pt x="119839" y="5106"/>
                    <a:pt x="98772" y="3486"/>
                  </a:cubicBezTo>
                  <a:cubicBezTo>
                    <a:pt x="77815" y="1879"/>
                    <a:pt x="56813" y="827"/>
                    <a:pt x="35798" y="330"/>
                  </a:cubicBezTo>
                  <a:cubicBezTo>
                    <a:pt x="26446" y="108"/>
                    <a:pt x="17089" y="1"/>
                    <a:pt x="7731"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42376" y="428625"/>
              <a:ext cx="9609667" cy="257372"/>
            </a:xfrm>
            <a:custGeom>
              <a:avLst/>
              <a:gdLst/>
              <a:ahLst/>
              <a:cxnLst/>
              <a:rect l="l" t="t" r="r" b="b"/>
              <a:pathLst>
                <a:path w="162607" h="4089" extrusionOk="0">
                  <a:moveTo>
                    <a:pt x="72163" y="0"/>
                  </a:moveTo>
                  <a:cubicBezTo>
                    <a:pt x="60091" y="0"/>
                    <a:pt x="48020" y="196"/>
                    <a:pt x="35955" y="586"/>
                  </a:cubicBezTo>
                  <a:cubicBezTo>
                    <a:pt x="24053" y="978"/>
                    <a:pt x="12157" y="1553"/>
                    <a:pt x="274" y="2324"/>
                  </a:cubicBezTo>
                  <a:cubicBezTo>
                    <a:pt x="4" y="2343"/>
                    <a:pt x="0" y="2755"/>
                    <a:pt x="262" y="2755"/>
                  </a:cubicBezTo>
                  <a:cubicBezTo>
                    <a:pt x="266" y="2755"/>
                    <a:pt x="270" y="2755"/>
                    <a:pt x="274" y="2755"/>
                  </a:cubicBezTo>
                  <a:cubicBezTo>
                    <a:pt x="21368" y="1390"/>
                    <a:pt x="42494" y="626"/>
                    <a:pt x="63626" y="462"/>
                  </a:cubicBezTo>
                  <a:cubicBezTo>
                    <a:pt x="66486" y="440"/>
                    <a:pt x="69345" y="429"/>
                    <a:pt x="72204" y="429"/>
                  </a:cubicBezTo>
                  <a:cubicBezTo>
                    <a:pt x="90372" y="429"/>
                    <a:pt x="108538" y="877"/>
                    <a:pt x="126684" y="1769"/>
                  </a:cubicBezTo>
                  <a:cubicBezTo>
                    <a:pt x="138580" y="2350"/>
                    <a:pt x="150463" y="3128"/>
                    <a:pt x="162332" y="4088"/>
                  </a:cubicBezTo>
                  <a:cubicBezTo>
                    <a:pt x="162338" y="4088"/>
                    <a:pt x="162344" y="4088"/>
                    <a:pt x="162350" y="4088"/>
                  </a:cubicBezTo>
                  <a:cubicBezTo>
                    <a:pt x="162606" y="4088"/>
                    <a:pt x="162600" y="3682"/>
                    <a:pt x="162332" y="3657"/>
                  </a:cubicBezTo>
                  <a:cubicBezTo>
                    <a:pt x="141272" y="1952"/>
                    <a:pt x="120159" y="835"/>
                    <a:pt x="99026" y="325"/>
                  </a:cubicBezTo>
                  <a:cubicBezTo>
                    <a:pt x="90073" y="108"/>
                    <a:pt x="81118" y="0"/>
                    <a:pt x="72163" y="0"/>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7322925" y="-112375"/>
            <a:ext cx="2090867" cy="1521333"/>
            <a:chOff x="6521233" y="-112375"/>
            <a:chExt cx="2750418" cy="2001227"/>
          </a:xfrm>
        </p:grpSpPr>
        <p:sp>
          <p:nvSpPr>
            <p:cNvPr id="17" name="Google Shape;17;p2"/>
            <p:cNvSpPr/>
            <p:nvPr/>
          </p:nvSpPr>
          <p:spPr>
            <a:xfrm flipH="1">
              <a:off x="6521233" y="-112375"/>
              <a:ext cx="2694502" cy="2001227"/>
            </a:xfrm>
            <a:custGeom>
              <a:avLst/>
              <a:gdLst/>
              <a:ahLst/>
              <a:cxnLst/>
              <a:rect l="l" t="t" r="r" b="b"/>
              <a:pathLst>
                <a:path w="17926" h="13314" extrusionOk="0">
                  <a:moveTo>
                    <a:pt x="15424" y="1"/>
                  </a:moveTo>
                  <a:cubicBezTo>
                    <a:pt x="10302" y="3920"/>
                    <a:pt x="5122" y="7813"/>
                    <a:pt x="1" y="11733"/>
                  </a:cubicBezTo>
                  <a:cubicBezTo>
                    <a:pt x="1" y="12269"/>
                    <a:pt x="14" y="12778"/>
                    <a:pt x="14" y="13314"/>
                  </a:cubicBezTo>
                  <a:cubicBezTo>
                    <a:pt x="2607" y="13183"/>
                    <a:pt x="5214" y="13046"/>
                    <a:pt x="7742" y="12445"/>
                  </a:cubicBezTo>
                  <a:cubicBezTo>
                    <a:pt x="10263" y="11844"/>
                    <a:pt x="12726" y="10733"/>
                    <a:pt x="14568" y="8904"/>
                  </a:cubicBezTo>
                  <a:cubicBezTo>
                    <a:pt x="16763" y="6709"/>
                    <a:pt x="17926" y="3522"/>
                    <a:pt x="17651" y="425"/>
                  </a:cubicBezTo>
                  <a:cubicBezTo>
                    <a:pt x="16900" y="373"/>
                    <a:pt x="16169" y="53"/>
                    <a:pt x="154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flipH="1">
              <a:off x="6603603" y="-58414"/>
              <a:ext cx="2668047" cy="1896461"/>
            </a:xfrm>
            <a:custGeom>
              <a:avLst/>
              <a:gdLst/>
              <a:ahLst/>
              <a:cxnLst/>
              <a:rect l="l" t="t" r="r" b="b"/>
              <a:pathLst>
                <a:path w="17750" h="12617" extrusionOk="0">
                  <a:moveTo>
                    <a:pt x="17749" y="1"/>
                  </a:moveTo>
                  <a:lnTo>
                    <a:pt x="17749" y="1"/>
                  </a:lnTo>
                  <a:cubicBezTo>
                    <a:pt x="15189" y="32"/>
                    <a:pt x="12626" y="36"/>
                    <a:pt x="10063" y="36"/>
                  </a:cubicBezTo>
                  <a:cubicBezTo>
                    <a:pt x="9153" y="36"/>
                    <a:pt x="8243" y="36"/>
                    <a:pt x="7333" y="36"/>
                  </a:cubicBezTo>
                  <a:cubicBezTo>
                    <a:pt x="4908" y="36"/>
                    <a:pt x="2482" y="39"/>
                    <a:pt x="59" y="66"/>
                  </a:cubicBezTo>
                  <a:cubicBezTo>
                    <a:pt x="0" y="4286"/>
                    <a:pt x="562" y="8382"/>
                    <a:pt x="503" y="12602"/>
                  </a:cubicBezTo>
                  <a:cubicBezTo>
                    <a:pt x="738" y="12612"/>
                    <a:pt x="972" y="12617"/>
                    <a:pt x="1207" y="12617"/>
                  </a:cubicBezTo>
                  <a:cubicBezTo>
                    <a:pt x="4815" y="12617"/>
                    <a:pt x="8414" y="11445"/>
                    <a:pt x="11328" y="9316"/>
                  </a:cubicBezTo>
                  <a:cubicBezTo>
                    <a:pt x="14431" y="7049"/>
                    <a:pt x="16737" y="371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flipH="1">
              <a:off x="6842303" y="71303"/>
              <a:ext cx="2109335" cy="1111542"/>
            </a:xfrm>
            <a:custGeom>
              <a:avLst/>
              <a:gdLst/>
              <a:ahLst/>
              <a:cxnLst/>
              <a:rect l="l" t="t" r="r" b="b"/>
              <a:pathLst>
                <a:path w="14033" h="7395" extrusionOk="0">
                  <a:moveTo>
                    <a:pt x="14033" y="0"/>
                  </a:moveTo>
                  <a:cubicBezTo>
                    <a:pt x="11492" y="4148"/>
                    <a:pt x="6938" y="6957"/>
                    <a:pt x="2085" y="7290"/>
                  </a:cubicBezTo>
                  <a:cubicBezTo>
                    <a:pt x="1688" y="7324"/>
                    <a:pt x="1291" y="7338"/>
                    <a:pt x="893" y="7338"/>
                  </a:cubicBezTo>
                  <a:cubicBezTo>
                    <a:pt x="597" y="7338"/>
                    <a:pt x="299" y="7330"/>
                    <a:pt x="1" y="7317"/>
                  </a:cubicBezTo>
                  <a:lnTo>
                    <a:pt x="1" y="7317"/>
                  </a:lnTo>
                  <a:cubicBezTo>
                    <a:pt x="484" y="7371"/>
                    <a:pt x="970" y="7394"/>
                    <a:pt x="1457" y="7394"/>
                  </a:cubicBezTo>
                  <a:cubicBezTo>
                    <a:pt x="1668" y="7394"/>
                    <a:pt x="1880" y="7390"/>
                    <a:pt x="2091" y="7382"/>
                  </a:cubicBezTo>
                  <a:cubicBezTo>
                    <a:pt x="6991" y="7192"/>
                    <a:pt x="11681" y="4312"/>
                    <a:pt x="14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flipH="1">
              <a:off x="6979691" y="97758"/>
              <a:ext cx="1741070" cy="437101"/>
            </a:xfrm>
            <a:custGeom>
              <a:avLst/>
              <a:gdLst/>
              <a:ahLst/>
              <a:cxnLst/>
              <a:rect l="l" t="t" r="r" b="b"/>
              <a:pathLst>
                <a:path w="11583" h="2908" extrusionOk="0">
                  <a:moveTo>
                    <a:pt x="11582" y="0"/>
                  </a:moveTo>
                  <a:cubicBezTo>
                    <a:pt x="9002" y="1562"/>
                    <a:pt x="6030" y="2509"/>
                    <a:pt x="3025" y="2738"/>
                  </a:cubicBezTo>
                  <a:cubicBezTo>
                    <a:pt x="2522" y="2777"/>
                    <a:pt x="2017" y="2796"/>
                    <a:pt x="1512" y="2796"/>
                  </a:cubicBezTo>
                  <a:cubicBezTo>
                    <a:pt x="1008" y="2796"/>
                    <a:pt x="503" y="2777"/>
                    <a:pt x="0" y="2738"/>
                  </a:cubicBezTo>
                  <a:lnTo>
                    <a:pt x="0" y="2738"/>
                  </a:lnTo>
                  <a:cubicBezTo>
                    <a:pt x="248" y="2770"/>
                    <a:pt x="503" y="2803"/>
                    <a:pt x="751" y="2829"/>
                  </a:cubicBezTo>
                  <a:lnTo>
                    <a:pt x="1509" y="2888"/>
                  </a:lnTo>
                  <a:lnTo>
                    <a:pt x="2273" y="2907"/>
                  </a:lnTo>
                  <a:cubicBezTo>
                    <a:pt x="5559" y="2888"/>
                    <a:pt x="8897" y="1895"/>
                    <a:pt x="11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flipH="1">
            <a:off x="-663373" y="1797030"/>
            <a:ext cx="1376721" cy="3864347"/>
            <a:chOff x="1637875" y="1517800"/>
            <a:chExt cx="1619672" cy="4546291"/>
          </a:xfrm>
        </p:grpSpPr>
        <p:sp>
          <p:nvSpPr>
            <p:cNvPr id="22" name="Google Shape;22;p2"/>
            <p:cNvSpPr/>
            <p:nvPr/>
          </p:nvSpPr>
          <p:spPr>
            <a:xfrm>
              <a:off x="1637875" y="1517800"/>
              <a:ext cx="1619672" cy="4546291"/>
            </a:xfrm>
            <a:custGeom>
              <a:avLst/>
              <a:gdLst/>
              <a:ahLst/>
              <a:cxnLst/>
              <a:rect l="l" t="t" r="r" b="b"/>
              <a:pathLst>
                <a:path w="13119" h="36824" extrusionOk="0">
                  <a:moveTo>
                    <a:pt x="9146" y="0"/>
                  </a:moveTo>
                  <a:cubicBezTo>
                    <a:pt x="4887" y="10432"/>
                    <a:pt x="1810" y="21348"/>
                    <a:pt x="1" y="32473"/>
                  </a:cubicBezTo>
                  <a:cubicBezTo>
                    <a:pt x="3267" y="34838"/>
                    <a:pt x="6971" y="36438"/>
                    <a:pt x="10988" y="36824"/>
                  </a:cubicBezTo>
                  <a:cubicBezTo>
                    <a:pt x="11981" y="30611"/>
                    <a:pt x="12981" y="24432"/>
                    <a:pt x="13046" y="18141"/>
                  </a:cubicBezTo>
                  <a:cubicBezTo>
                    <a:pt x="13118" y="11857"/>
                    <a:pt x="11792" y="5703"/>
                    <a:pt x="91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190360" y="2041148"/>
              <a:ext cx="521125" cy="3461695"/>
            </a:xfrm>
            <a:custGeom>
              <a:avLst/>
              <a:gdLst/>
              <a:ahLst/>
              <a:cxnLst/>
              <a:rect l="l" t="t" r="r" b="b"/>
              <a:pathLst>
                <a:path w="4221" h="28039" extrusionOk="0">
                  <a:moveTo>
                    <a:pt x="4221" y="1"/>
                  </a:moveTo>
                  <a:lnTo>
                    <a:pt x="4221" y="1"/>
                  </a:lnTo>
                  <a:cubicBezTo>
                    <a:pt x="2169" y="8597"/>
                    <a:pt x="798" y="17456"/>
                    <a:pt x="118" y="26268"/>
                  </a:cubicBezTo>
                  <a:cubicBezTo>
                    <a:pt x="79" y="26856"/>
                    <a:pt x="40" y="27450"/>
                    <a:pt x="1" y="28038"/>
                  </a:cubicBezTo>
                  <a:cubicBezTo>
                    <a:pt x="59" y="27450"/>
                    <a:pt x="118" y="26862"/>
                    <a:pt x="170" y="26274"/>
                  </a:cubicBezTo>
                  <a:cubicBezTo>
                    <a:pt x="1039" y="17475"/>
                    <a:pt x="2411" y="8650"/>
                    <a:pt x="4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501726" y="3411433"/>
              <a:ext cx="141979" cy="1905111"/>
            </a:xfrm>
            <a:custGeom>
              <a:avLst/>
              <a:gdLst/>
              <a:ahLst/>
              <a:cxnLst/>
              <a:rect l="l" t="t" r="r" b="b"/>
              <a:pathLst>
                <a:path w="1150" h="15431" extrusionOk="0">
                  <a:moveTo>
                    <a:pt x="1150" y="0"/>
                  </a:moveTo>
                  <a:cubicBezTo>
                    <a:pt x="386" y="5096"/>
                    <a:pt x="0" y="10283"/>
                    <a:pt x="0" y="15430"/>
                  </a:cubicBezTo>
                  <a:cubicBezTo>
                    <a:pt x="261" y="10296"/>
                    <a:pt x="647" y="5122"/>
                    <a:pt x="1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txBox="1">
            <a:spLocks noGrp="1"/>
          </p:cNvSpPr>
          <p:nvPr>
            <p:ph type="ctrTitle"/>
          </p:nvPr>
        </p:nvSpPr>
        <p:spPr>
          <a:xfrm>
            <a:off x="713350" y="1304925"/>
            <a:ext cx="3858600" cy="2545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Clr>
                <a:srgbClr val="191919"/>
              </a:buClr>
              <a:buSzPts val="5000"/>
              <a:buNone/>
              <a:defRPr sz="6000" b="0">
                <a:solidFill>
                  <a:schemeClr val="lt1"/>
                </a:solidFill>
                <a:latin typeface="Albert Sans ExtraBold"/>
                <a:ea typeface="Albert Sans ExtraBold"/>
                <a:cs typeface="Albert Sans ExtraBold"/>
                <a:sym typeface="Albert Sans ExtraBold"/>
              </a:defRPr>
            </a:lvl1pPr>
            <a:lvl2pPr lvl="1" algn="ctr">
              <a:spcBef>
                <a:spcPts val="0"/>
              </a:spcBef>
              <a:spcAft>
                <a:spcPts val="0"/>
              </a:spcAft>
              <a:buClr>
                <a:srgbClr val="191919"/>
              </a:buClr>
              <a:buSzPts val="5000"/>
              <a:buNone/>
              <a:defRPr sz="5000">
                <a:solidFill>
                  <a:srgbClr val="191919"/>
                </a:solidFill>
              </a:defRPr>
            </a:lvl2pPr>
            <a:lvl3pPr lvl="2" algn="ctr">
              <a:spcBef>
                <a:spcPts val="0"/>
              </a:spcBef>
              <a:spcAft>
                <a:spcPts val="0"/>
              </a:spcAft>
              <a:buClr>
                <a:srgbClr val="191919"/>
              </a:buClr>
              <a:buSzPts val="5000"/>
              <a:buNone/>
              <a:defRPr sz="5000">
                <a:solidFill>
                  <a:srgbClr val="191919"/>
                </a:solidFill>
              </a:defRPr>
            </a:lvl3pPr>
            <a:lvl4pPr lvl="3" algn="ctr">
              <a:spcBef>
                <a:spcPts val="0"/>
              </a:spcBef>
              <a:spcAft>
                <a:spcPts val="0"/>
              </a:spcAft>
              <a:buClr>
                <a:srgbClr val="191919"/>
              </a:buClr>
              <a:buSzPts val="5000"/>
              <a:buNone/>
              <a:defRPr sz="5000">
                <a:solidFill>
                  <a:srgbClr val="191919"/>
                </a:solidFill>
              </a:defRPr>
            </a:lvl4pPr>
            <a:lvl5pPr lvl="4" algn="ctr">
              <a:spcBef>
                <a:spcPts val="0"/>
              </a:spcBef>
              <a:spcAft>
                <a:spcPts val="0"/>
              </a:spcAft>
              <a:buClr>
                <a:srgbClr val="191919"/>
              </a:buClr>
              <a:buSzPts val="5000"/>
              <a:buNone/>
              <a:defRPr sz="5000">
                <a:solidFill>
                  <a:srgbClr val="191919"/>
                </a:solidFill>
              </a:defRPr>
            </a:lvl5pPr>
            <a:lvl6pPr lvl="5" algn="ctr">
              <a:spcBef>
                <a:spcPts val="0"/>
              </a:spcBef>
              <a:spcAft>
                <a:spcPts val="0"/>
              </a:spcAft>
              <a:buClr>
                <a:srgbClr val="191919"/>
              </a:buClr>
              <a:buSzPts val="5000"/>
              <a:buNone/>
              <a:defRPr sz="5000">
                <a:solidFill>
                  <a:srgbClr val="191919"/>
                </a:solidFill>
              </a:defRPr>
            </a:lvl6pPr>
            <a:lvl7pPr lvl="6" algn="ctr">
              <a:spcBef>
                <a:spcPts val="0"/>
              </a:spcBef>
              <a:spcAft>
                <a:spcPts val="0"/>
              </a:spcAft>
              <a:buClr>
                <a:srgbClr val="191919"/>
              </a:buClr>
              <a:buSzPts val="5000"/>
              <a:buNone/>
              <a:defRPr sz="5000">
                <a:solidFill>
                  <a:srgbClr val="191919"/>
                </a:solidFill>
              </a:defRPr>
            </a:lvl7pPr>
            <a:lvl8pPr lvl="7" algn="ctr">
              <a:spcBef>
                <a:spcPts val="0"/>
              </a:spcBef>
              <a:spcAft>
                <a:spcPts val="0"/>
              </a:spcAft>
              <a:buClr>
                <a:srgbClr val="191919"/>
              </a:buClr>
              <a:buSzPts val="5000"/>
              <a:buNone/>
              <a:defRPr sz="5000">
                <a:solidFill>
                  <a:srgbClr val="191919"/>
                </a:solidFill>
              </a:defRPr>
            </a:lvl8pPr>
            <a:lvl9pPr lvl="8" algn="ctr">
              <a:spcBef>
                <a:spcPts val="0"/>
              </a:spcBef>
              <a:spcAft>
                <a:spcPts val="0"/>
              </a:spcAft>
              <a:buClr>
                <a:srgbClr val="191919"/>
              </a:buClr>
              <a:buSzPts val="5000"/>
              <a:buNone/>
              <a:defRPr sz="50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
        <p:cNvGrpSpPr/>
        <p:nvPr/>
      </p:nvGrpSpPr>
      <p:grpSpPr>
        <a:xfrm>
          <a:off x="0" y="0"/>
          <a:ext cx="0" cy="0"/>
          <a:chOff x="0" y="0"/>
          <a:chExt cx="0" cy="0"/>
        </a:xfrm>
      </p:grpSpPr>
      <p:sp>
        <p:nvSpPr>
          <p:cNvPr id="137" name="Google Shape;137;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138" name="Google Shape;138;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bg>
      <p:bgPr>
        <a:solidFill>
          <a:schemeClr val="accent5"/>
        </a:solidFill>
        <a:effectLst/>
      </p:bgPr>
    </p:bg>
    <p:spTree>
      <p:nvGrpSpPr>
        <p:cNvPr id="1" name="Shape 140"/>
        <p:cNvGrpSpPr/>
        <p:nvPr/>
      </p:nvGrpSpPr>
      <p:grpSpPr>
        <a:xfrm>
          <a:off x="0" y="0"/>
          <a:ext cx="0" cy="0"/>
          <a:chOff x="0" y="0"/>
          <a:chExt cx="0" cy="0"/>
        </a:xfrm>
      </p:grpSpPr>
      <p:grpSp>
        <p:nvGrpSpPr>
          <p:cNvPr id="141" name="Google Shape;141;p13"/>
          <p:cNvGrpSpPr/>
          <p:nvPr/>
        </p:nvGrpSpPr>
        <p:grpSpPr>
          <a:xfrm rot="2700000" flipH="1">
            <a:off x="-943555" y="4248985"/>
            <a:ext cx="2823046" cy="1356473"/>
            <a:chOff x="-442650" y="428625"/>
            <a:chExt cx="10036174" cy="1356486"/>
          </a:xfrm>
        </p:grpSpPr>
        <p:sp>
          <p:nvSpPr>
            <p:cNvPr id="142" name="Google Shape;142;p13"/>
            <p:cNvSpPr/>
            <p:nvPr/>
          </p:nvSpPr>
          <p:spPr>
            <a:xfrm>
              <a:off x="-442650" y="725341"/>
              <a:ext cx="10036174" cy="407049"/>
            </a:xfrm>
            <a:custGeom>
              <a:avLst/>
              <a:gdLst/>
              <a:ahLst/>
              <a:cxnLst/>
              <a:rect l="l" t="t" r="r" b="b"/>
              <a:pathLst>
                <a:path w="169824" h="6467" extrusionOk="0">
                  <a:moveTo>
                    <a:pt x="102399" y="1"/>
                  </a:moveTo>
                  <a:cubicBezTo>
                    <a:pt x="80963" y="1"/>
                    <a:pt x="59527" y="582"/>
                    <a:pt x="38116" y="1745"/>
                  </a:cubicBezTo>
                  <a:cubicBezTo>
                    <a:pt x="25861" y="2411"/>
                    <a:pt x="13612" y="3274"/>
                    <a:pt x="1384" y="4319"/>
                  </a:cubicBezTo>
                  <a:cubicBezTo>
                    <a:pt x="48" y="4433"/>
                    <a:pt x="0" y="6466"/>
                    <a:pt x="1276" y="6466"/>
                  </a:cubicBezTo>
                  <a:cubicBezTo>
                    <a:pt x="1311" y="6466"/>
                    <a:pt x="1347" y="6465"/>
                    <a:pt x="1384" y="6462"/>
                  </a:cubicBezTo>
                  <a:cubicBezTo>
                    <a:pt x="23091" y="4606"/>
                    <a:pt x="44851" y="3346"/>
                    <a:pt x="66624" y="2686"/>
                  </a:cubicBezTo>
                  <a:cubicBezTo>
                    <a:pt x="78588" y="2325"/>
                    <a:pt x="90559" y="2144"/>
                    <a:pt x="102528" y="2144"/>
                  </a:cubicBezTo>
                  <a:cubicBezTo>
                    <a:pt x="112236" y="2144"/>
                    <a:pt x="121944" y="2263"/>
                    <a:pt x="131648" y="2503"/>
                  </a:cubicBezTo>
                  <a:cubicBezTo>
                    <a:pt x="143922" y="2803"/>
                    <a:pt x="156190" y="3300"/>
                    <a:pt x="168445" y="3986"/>
                  </a:cubicBezTo>
                  <a:cubicBezTo>
                    <a:pt x="168468" y="3987"/>
                    <a:pt x="168490" y="3988"/>
                    <a:pt x="168512" y="3988"/>
                  </a:cubicBezTo>
                  <a:cubicBezTo>
                    <a:pt x="169823" y="3988"/>
                    <a:pt x="169801" y="1914"/>
                    <a:pt x="168445" y="1837"/>
                  </a:cubicBezTo>
                  <a:cubicBezTo>
                    <a:pt x="146692" y="628"/>
                    <a:pt x="124906" y="7"/>
                    <a:pt x="103114" y="1"/>
                  </a:cubicBezTo>
                  <a:cubicBezTo>
                    <a:pt x="102876" y="1"/>
                    <a:pt x="102638" y="1"/>
                    <a:pt x="10239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3"/>
            <p:cNvSpPr/>
            <p:nvPr/>
          </p:nvSpPr>
          <p:spPr>
            <a:xfrm>
              <a:off x="-297211" y="1127299"/>
              <a:ext cx="9578405" cy="657812"/>
            </a:xfrm>
            <a:custGeom>
              <a:avLst/>
              <a:gdLst/>
              <a:ahLst/>
              <a:cxnLst/>
              <a:rect l="l" t="t" r="r" b="b"/>
              <a:pathLst>
                <a:path w="162078" h="10451" extrusionOk="0">
                  <a:moveTo>
                    <a:pt x="7731" y="1"/>
                  </a:moveTo>
                  <a:cubicBezTo>
                    <a:pt x="5245" y="1"/>
                    <a:pt x="2760" y="8"/>
                    <a:pt x="275" y="23"/>
                  </a:cubicBezTo>
                  <a:cubicBezTo>
                    <a:pt x="0" y="30"/>
                    <a:pt x="0" y="454"/>
                    <a:pt x="275" y="454"/>
                  </a:cubicBezTo>
                  <a:cubicBezTo>
                    <a:pt x="2757" y="439"/>
                    <a:pt x="5239" y="431"/>
                    <a:pt x="7721" y="431"/>
                  </a:cubicBezTo>
                  <a:cubicBezTo>
                    <a:pt x="26365" y="431"/>
                    <a:pt x="45007" y="865"/>
                    <a:pt x="63633" y="1741"/>
                  </a:cubicBezTo>
                  <a:cubicBezTo>
                    <a:pt x="84629" y="2728"/>
                    <a:pt x="105598" y="4269"/>
                    <a:pt x="126509" y="6373"/>
                  </a:cubicBezTo>
                  <a:cubicBezTo>
                    <a:pt x="138293" y="7555"/>
                    <a:pt x="150065" y="8914"/>
                    <a:pt x="161804" y="10449"/>
                  </a:cubicBezTo>
                  <a:cubicBezTo>
                    <a:pt x="161814" y="10450"/>
                    <a:pt x="161823" y="10451"/>
                    <a:pt x="161832" y="10451"/>
                  </a:cubicBezTo>
                  <a:cubicBezTo>
                    <a:pt x="162078" y="10451"/>
                    <a:pt x="162068" y="10050"/>
                    <a:pt x="161804" y="10018"/>
                  </a:cubicBezTo>
                  <a:cubicBezTo>
                    <a:pt x="140860" y="7281"/>
                    <a:pt x="119839" y="5106"/>
                    <a:pt x="98772" y="3486"/>
                  </a:cubicBezTo>
                  <a:cubicBezTo>
                    <a:pt x="77815" y="1879"/>
                    <a:pt x="56813" y="827"/>
                    <a:pt x="35798" y="330"/>
                  </a:cubicBezTo>
                  <a:cubicBezTo>
                    <a:pt x="26446" y="108"/>
                    <a:pt x="17089" y="1"/>
                    <a:pt x="7731"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3"/>
            <p:cNvSpPr/>
            <p:nvPr/>
          </p:nvSpPr>
          <p:spPr>
            <a:xfrm>
              <a:off x="-142376" y="428625"/>
              <a:ext cx="9609667" cy="257372"/>
            </a:xfrm>
            <a:custGeom>
              <a:avLst/>
              <a:gdLst/>
              <a:ahLst/>
              <a:cxnLst/>
              <a:rect l="l" t="t" r="r" b="b"/>
              <a:pathLst>
                <a:path w="162607" h="4089" extrusionOk="0">
                  <a:moveTo>
                    <a:pt x="72163" y="0"/>
                  </a:moveTo>
                  <a:cubicBezTo>
                    <a:pt x="60091" y="0"/>
                    <a:pt x="48020" y="196"/>
                    <a:pt x="35955" y="586"/>
                  </a:cubicBezTo>
                  <a:cubicBezTo>
                    <a:pt x="24053" y="978"/>
                    <a:pt x="12157" y="1553"/>
                    <a:pt x="274" y="2324"/>
                  </a:cubicBezTo>
                  <a:cubicBezTo>
                    <a:pt x="4" y="2343"/>
                    <a:pt x="0" y="2755"/>
                    <a:pt x="262" y="2755"/>
                  </a:cubicBezTo>
                  <a:cubicBezTo>
                    <a:pt x="266" y="2755"/>
                    <a:pt x="270" y="2755"/>
                    <a:pt x="274" y="2755"/>
                  </a:cubicBezTo>
                  <a:cubicBezTo>
                    <a:pt x="21368" y="1390"/>
                    <a:pt x="42494" y="626"/>
                    <a:pt x="63626" y="462"/>
                  </a:cubicBezTo>
                  <a:cubicBezTo>
                    <a:pt x="66486" y="440"/>
                    <a:pt x="69345" y="429"/>
                    <a:pt x="72204" y="429"/>
                  </a:cubicBezTo>
                  <a:cubicBezTo>
                    <a:pt x="90372" y="429"/>
                    <a:pt x="108538" y="877"/>
                    <a:pt x="126684" y="1769"/>
                  </a:cubicBezTo>
                  <a:cubicBezTo>
                    <a:pt x="138580" y="2350"/>
                    <a:pt x="150463" y="3128"/>
                    <a:pt x="162332" y="4088"/>
                  </a:cubicBezTo>
                  <a:cubicBezTo>
                    <a:pt x="162338" y="4088"/>
                    <a:pt x="162344" y="4088"/>
                    <a:pt x="162350" y="4088"/>
                  </a:cubicBezTo>
                  <a:cubicBezTo>
                    <a:pt x="162606" y="4088"/>
                    <a:pt x="162600" y="3682"/>
                    <a:pt x="162332" y="3657"/>
                  </a:cubicBezTo>
                  <a:cubicBezTo>
                    <a:pt x="141272" y="1952"/>
                    <a:pt x="120159" y="835"/>
                    <a:pt x="99026" y="325"/>
                  </a:cubicBezTo>
                  <a:cubicBezTo>
                    <a:pt x="90073" y="108"/>
                    <a:pt x="81118" y="0"/>
                    <a:pt x="72163" y="0"/>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13"/>
          <p:cNvGrpSpPr/>
          <p:nvPr/>
        </p:nvGrpSpPr>
        <p:grpSpPr>
          <a:xfrm rot="2700000" flipH="1">
            <a:off x="7042852" y="-63659"/>
            <a:ext cx="2969091" cy="980265"/>
            <a:chOff x="-438868" y="3893166"/>
            <a:chExt cx="10321851" cy="980275"/>
          </a:xfrm>
        </p:grpSpPr>
        <p:sp>
          <p:nvSpPr>
            <p:cNvPr id="146" name="Google Shape;146;p13"/>
            <p:cNvSpPr/>
            <p:nvPr/>
          </p:nvSpPr>
          <p:spPr>
            <a:xfrm>
              <a:off x="-438868" y="3893166"/>
              <a:ext cx="10321851" cy="455955"/>
            </a:xfrm>
            <a:custGeom>
              <a:avLst/>
              <a:gdLst/>
              <a:ahLst/>
              <a:cxnLst/>
              <a:rect l="l" t="t" r="r" b="b"/>
              <a:pathLst>
                <a:path w="174658" h="7244" extrusionOk="0">
                  <a:moveTo>
                    <a:pt x="64178" y="1"/>
                  </a:moveTo>
                  <a:cubicBezTo>
                    <a:pt x="55869" y="1"/>
                    <a:pt x="47560" y="90"/>
                    <a:pt x="39254" y="267"/>
                  </a:cubicBezTo>
                  <a:cubicBezTo>
                    <a:pt x="26626" y="529"/>
                    <a:pt x="13999" y="1005"/>
                    <a:pt x="1385" y="1678"/>
                  </a:cubicBezTo>
                  <a:cubicBezTo>
                    <a:pt x="29" y="1749"/>
                    <a:pt x="1" y="3829"/>
                    <a:pt x="1318" y="3829"/>
                  </a:cubicBezTo>
                  <a:cubicBezTo>
                    <a:pt x="1340" y="3829"/>
                    <a:pt x="1362" y="3829"/>
                    <a:pt x="1385" y="3827"/>
                  </a:cubicBezTo>
                  <a:cubicBezTo>
                    <a:pt x="22301" y="2711"/>
                    <a:pt x="43251" y="2147"/>
                    <a:pt x="64198" y="2147"/>
                  </a:cubicBezTo>
                  <a:cubicBezTo>
                    <a:pt x="65671" y="2147"/>
                    <a:pt x="67144" y="2150"/>
                    <a:pt x="68617" y="2155"/>
                  </a:cubicBezTo>
                  <a:cubicBezTo>
                    <a:pt x="90926" y="2240"/>
                    <a:pt x="113228" y="2965"/>
                    <a:pt x="135497" y="4324"/>
                  </a:cubicBezTo>
                  <a:cubicBezTo>
                    <a:pt x="148105" y="5088"/>
                    <a:pt x="160706" y="6062"/>
                    <a:pt x="173281" y="7237"/>
                  </a:cubicBezTo>
                  <a:cubicBezTo>
                    <a:pt x="173321" y="7241"/>
                    <a:pt x="173361" y="7243"/>
                    <a:pt x="173399" y="7243"/>
                  </a:cubicBezTo>
                  <a:cubicBezTo>
                    <a:pt x="174657" y="7243"/>
                    <a:pt x="174606" y="5215"/>
                    <a:pt x="173281" y="5095"/>
                  </a:cubicBezTo>
                  <a:cubicBezTo>
                    <a:pt x="150959" y="3011"/>
                    <a:pt x="128572" y="1561"/>
                    <a:pt x="106166" y="757"/>
                  </a:cubicBezTo>
                  <a:cubicBezTo>
                    <a:pt x="92179" y="253"/>
                    <a:pt x="78178" y="1"/>
                    <a:pt x="64178"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3"/>
            <p:cNvSpPr/>
            <p:nvPr/>
          </p:nvSpPr>
          <p:spPr>
            <a:xfrm>
              <a:off x="-200291" y="4363040"/>
              <a:ext cx="9379187" cy="510401"/>
            </a:xfrm>
            <a:custGeom>
              <a:avLst/>
              <a:gdLst/>
              <a:ahLst/>
              <a:cxnLst/>
              <a:rect l="l" t="t" r="r" b="b"/>
              <a:pathLst>
                <a:path w="158707" h="8109" extrusionOk="0">
                  <a:moveTo>
                    <a:pt x="269" y="1"/>
                  </a:moveTo>
                  <a:cubicBezTo>
                    <a:pt x="0" y="1"/>
                    <a:pt x="11" y="419"/>
                    <a:pt x="281" y="432"/>
                  </a:cubicBezTo>
                  <a:cubicBezTo>
                    <a:pt x="20904" y="1432"/>
                    <a:pt x="41527" y="2431"/>
                    <a:pt x="62150" y="3437"/>
                  </a:cubicBezTo>
                  <a:lnTo>
                    <a:pt x="123706" y="6423"/>
                  </a:lnTo>
                  <a:cubicBezTo>
                    <a:pt x="135281" y="6984"/>
                    <a:pt x="146850" y="7546"/>
                    <a:pt x="158426" y="8108"/>
                  </a:cubicBezTo>
                  <a:cubicBezTo>
                    <a:pt x="158430" y="8108"/>
                    <a:pt x="158434" y="8108"/>
                    <a:pt x="158439" y="8108"/>
                  </a:cubicBezTo>
                  <a:cubicBezTo>
                    <a:pt x="158707" y="8108"/>
                    <a:pt x="158696" y="7696"/>
                    <a:pt x="158426" y="7683"/>
                  </a:cubicBezTo>
                  <a:cubicBezTo>
                    <a:pt x="137803" y="6677"/>
                    <a:pt x="117180" y="5678"/>
                    <a:pt x="96557" y="4678"/>
                  </a:cubicBezTo>
                  <a:lnTo>
                    <a:pt x="35001" y="1686"/>
                  </a:lnTo>
                  <a:cubicBezTo>
                    <a:pt x="23426" y="1125"/>
                    <a:pt x="11857" y="563"/>
                    <a:pt x="281" y="1"/>
                  </a:cubicBezTo>
                  <a:cubicBezTo>
                    <a:pt x="277" y="1"/>
                    <a:pt x="273" y="1"/>
                    <a:pt x="26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3"/>
          <p:cNvGrpSpPr/>
          <p:nvPr/>
        </p:nvGrpSpPr>
        <p:grpSpPr>
          <a:xfrm flipH="1">
            <a:off x="-319098" y="-112375"/>
            <a:ext cx="2090867" cy="1521333"/>
            <a:chOff x="6521233" y="-112375"/>
            <a:chExt cx="2750418" cy="2001227"/>
          </a:xfrm>
        </p:grpSpPr>
        <p:sp>
          <p:nvSpPr>
            <p:cNvPr id="149" name="Google Shape;149;p13"/>
            <p:cNvSpPr/>
            <p:nvPr/>
          </p:nvSpPr>
          <p:spPr>
            <a:xfrm flipH="1">
              <a:off x="6521233" y="-112375"/>
              <a:ext cx="2694502" cy="2001227"/>
            </a:xfrm>
            <a:custGeom>
              <a:avLst/>
              <a:gdLst/>
              <a:ahLst/>
              <a:cxnLst/>
              <a:rect l="l" t="t" r="r" b="b"/>
              <a:pathLst>
                <a:path w="17926" h="13314" extrusionOk="0">
                  <a:moveTo>
                    <a:pt x="15424" y="1"/>
                  </a:moveTo>
                  <a:cubicBezTo>
                    <a:pt x="10302" y="3920"/>
                    <a:pt x="5122" y="7813"/>
                    <a:pt x="1" y="11733"/>
                  </a:cubicBezTo>
                  <a:cubicBezTo>
                    <a:pt x="1" y="12269"/>
                    <a:pt x="14" y="12778"/>
                    <a:pt x="14" y="13314"/>
                  </a:cubicBezTo>
                  <a:cubicBezTo>
                    <a:pt x="2607" y="13183"/>
                    <a:pt x="5214" y="13046"/>
                    <a:pt x="7742" y="12445"/>
                  </a:cubicBezTo>
                  <a:cubicBezTo>
                    <a:pt x="10263" y="11844"/>
                    <a:pt x="12726" y="10733"/>
                    <a:pt x="14568" y="8904"/>
                  </a:cubicBezTo>
                  <a:cubicBezTo>
                    <a:pt x="16763" y="6709"/>
                    <a:pt x="17926" y="3522"/>
                    <a:pt x="17651" y="425"/>
                  </a:cubicBezTo>
                  <a:cubicBezTo>
                    <a:pt x="16900" y="373"/>
                    <a:pt x="16169" y="53"/>
                    <a:pt x="154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3"/>
            <p:cNvSpPr/>
            <p:nvPr/>
          </p:nvSpPr>
          <p:spPr>
            <a:xfrm flipH="1">
              <a:off x="6603603" y="-58414"/>
              <a:ext cx="2668047" cy="1896461"/>
            </a:xfrm>
            <a:custGeom>
              <a:avLst/>
              <a:gdLst/>
              <a:ahLst/>
              <a:cxnLst/>
              <a:rect l="l" t="t" r="r" b="b"/>
              <a:pathLst>
                <a:path w="17750" h="12617" extrusionOk="0">
                  <a:moveTo>
                    <a:pt x="17749" y="1"/>
                  </a:moveTo>
                  <a:lnTo>
                    <a:pt x="17749" y="1"/>
                  </a:lnTo>
                  <a:cubicBezTo>
                    <a:pt x="15189" y="32"/>
                    <a:pt x="12626" y="36"/>
                    <a:pt x="10063" y="36"/>
                  </a:cubicBezTo>
                  <a:cubicBezTo>
                    <a:pt x="9153" y="36"/>
                    <a:pt x="8243" y="36"/>
                    <a:pt x="7333" y="36"/>
                  </a:cubicBezTo>
                  <a:cubicBezTo>
                    <a:pt x="4908" y="36"/>
                    <a:pt x="2482" y="39"/>
                    <a:pt x="59" y="66"/>
                  </a:cubicBezTo>
                  <a:cubicBezTo>
                    <a:pt x="0" y="4286"/>
                    <a:pt x="562" y="8382"/>
                    <a:pt x="503" y="12602"/>
                  </a:cubicBezTo>
                  <a:cubicBezTo>
                    <a:pt x="738" y="12612"/>
                    <a:pt x="972" y="12617"/>
                    <a:pt x="1207" y="12617"/>
                  </a:cubicBezTo>
                  <a:cubicBezTo>
                    <a:pt x="4815" y="12617"/>
                    <a:pt x="8414" y="11445"/>
                    <a:pt x="11328" y="9316"/>
                  </a:cubicBezTo>
                  <a:cubicBezTo>
                    <a:pt x="14431" y="7049"/>
                    <a:pt x="16737" y="371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3"/>
            <p:cNvSpPr/>
            <p:nvPr/>
          </p:nvSpPr>
          <p:spPr>
            <a:xfrm flipH="1">
              <a:off x="6842303" y="71303"/>
              <a:ext cx="2109335" cy="1111542"/>
            </a:xfrm>
            <a:custGeom>
              <a:avLst/>
              <a:gdLst/>
              <a:ahLst/>
              <a:cxnLst/>
              <a:rect l="l" t="t" r="r" b="b"/>
              <a:pathLst>
                <a:path w="14033" h="7395" extrusionOk="0">
                  <a:moveTo>
                    <a:pt x="14033" y="0"/>
                  </a:moveTo>
                  <a:cubicBezTo>
                    <a:pt x="11492" y="4148"/>
                    <a:pt x="6938" y="6957"/>
                    <a:pt x="2085" y="7290"/>
                  </a:cubicBezTo>
                  <a:cubicBezTo>
                    <a:pt x="1688" y="7324"/>
                    <a:pt x="1291" y="7338"/>
                    <a:pt x="893" y="7338"/>
                  </a:cubicBezTo>
                  <a:cubicBezTo>
                    <a:pt x="597" y="7338"/>
                    <a:pt x="299" y="7330"/>
                    <a:pt x="1" y="7317"/>
                  </a:cubicBezTo>
                  <a:lnTo>
                    <a:pt x="1" y="7317"/>
                  </a:lnTo>
                  <a:cubicBezTo>
                    <a:pt x="484" y="7371"/>
                    <a:pt x="970" y="7394"/>
                    <a:pt x="1457" y="7394"/>
                  </a:cubicBezTo>
                  <a:cubicBezTo>
                    <a:pt x="1668" y="7394"/>
                    <a:pt x="1880" y="7390"/>
                    <a:pt x="2091" y="7382"/>
                  </a:cubicBezTo>
                  <a:cubicBezTo>
                    <a:pt x="6991" y="7192"/>
                    <a:pt x="11681" y="4312"/>
                    <a:pt x="14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flipH="1">
              <a:off x="6979691" y="97758"/>
              <a:ext cx="1741070" cy="437101"/>
            </a:xfrm>
            <a:custGeom>
              <a:avLst/>
              <a:gdLst/>
              <a:ahLst/>
              <a:cxnLst/>
              <a:rect l="l" t="t" r="r" b="b"/>
              <a:pathLst>
                <a:path w="11583" h="2908" extrusionOk="0">
                  <a:moveTo>
                    <a:pt x="11582" y="0"/>
                  </a:moveTo>
                  <a:cubicBezTo>
                    <a:pt x="9002" y="1562"/>
                    <a:pt x="6030" y="2509"/>
                    <a:pt x="3025" y="2738"/>
                  </a:cubicBezTo>
                  <a:cubicBezTo>
                    <a:pt x="2522" y="2777"/>
                    <a:pt x="2017" y="2796"/>
                    <a:pt x="1512" y="2796"/>
                  </a:cubicBezTo>
                  <a:cubicBezTo>
                    <a:pt x="1008" y="2796"/>
                    <a:pt x="503" y="2777"/>
                    <a:pt x="0" y="2738"/>
                  </a:cubicBezTo>
                  <a:lnTo>
                    <a:pt x="0" y="2738"/>
                  </a:lnTo>
                  <a:cubicBezTo>
                    <a:pt x="248" y="2770"/>
                    <a:pt x="503" y="2803"/>
                    <a:pt x="751" y="2829"/>
                  </a:cubicBezTo>
                  <a:lnTo>
                    <a:pt x="1509" y="2888"/>
                  </a:lnTo>
                  <a:lnTo>
                    <a:pt x="2273" y="2907"/>
                  </a:lnTo>
                  <a:cubicBezTo>
                    <a:pt x="5559" y="2888"/>
                    <a:pt x="8897" y="1895"/>
                    <a:pt x="11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13"/>
          <p:cNvSpPr txBox="1">
            <a:spLocks noGrp="1"/>
          </p:cNvSpPr>
          <p:nvPr>
            <p:ph type="title"/>
          </p:nvPr>
        </p:nvSpPr>
        <p:spPr>
          <a:xfrm>
            <a:off x="1805518" y="2840150"/>
            <a:ext cx="2521500" cy="92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400">
                <a:solidFill>
                  <a:schemeClr val="lt1"/>
                </a:solidFill>
                <a:latin typeface="Albert Sans ExtraBold"/>
                <a:ea typeface="Albert Sans ExtraBold"/>
                <a:cs typeface="Albert Sans ExtraBold"/>
                <a:sym typeface="Albert Sans ExtraBold"/>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 name="Google Shape;154;p13"/>
          <p:cNvSpPr txBox="1">
            <a:spLocks noGrp="1"/>
          </p:cNvSpPr>
          <p:nvPr>
            <p:ph type="title" idx="2"/>
          </p:nvPr>
        </p:nvSpPr>
        <p:spPr>
          <a:xfrm>
            <a:off x="4585982" y="2840150"/>
            <a:ext cx="2752500" cy="920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2400">
                <a:solidFill>
                  <a:schemeClr val="lt1"/>
                </a:solidFill>
                <a:latin typeface="Albert Sans ExtraBold"/>
                <a:ea typeface="Albert Sans ExtraBold"/>
                <a:cs typeface="Albert Sans ExtraBold"/>
                <a:sym typeface="Albert Sans ExtraBold"/>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grpSp>
        <p:nvGrpSpPr>
          <p:cNvPr id="155" name="Google Shape;155;p13"/>
          <p:cNvGrpSpPr/>
          <p:nvPr/>
        </p:nvGrpSpPr>
        <p:grpSpPr>
          <a:xfrm>
            <a:off x="8336922" y="1797030"/>
            <a:ext cx="1376721" cy="3864347"/>
            <a:chOff x="1637875" y="1517800"/>
            <a:chExt cx="1619672" cy="4546291"/>
          </a:xfrm>
        </p:grpSpPr>
        <p:sp>
          <p:nvSpPr>
            <p:cNvPr id="156" name="Google Shape;156;p13"/>
            <p:cNvSpPr/>
            <p:nvPr/>
          </p:nvSpPr>
          <p:spPr>
            <a:xfrm>
              <a:off x="1637875" y="1517800"/>
              <a:ext cx="1619672" cy="4546291"/>
            </a:xfrm>
            <a:custGeom>
              <a:avLst/>
              <a:gdLst/>
              <a:ahLst/>
              <a:cxnLst/>
              <a:rect l="l" t="t" r="r" b="b"/>
              <a:pathLst>
                <a:path w="13119" h="36824" extrusionOk="0">
                  <a:moveTo>
                    <a:pt x="9146" y="0"/>
                  </a:moveTo>
                  <a:cubicBezTo>
                    <a:pt x="4887" y="10432"/>
                    <a:pt x="1810" y="21348"/>
                    <a:pt x="1" y="32473"/>
                  </a:cubicBezTo>
                  <a:cubicBezTo>
                    <a:pt x="3267" y="34838"/>
                    <a:pt x="6971" y="36438"/>
                    <a:pt x="10988" y="36824"/>
                  </a:cubicBezTo>
                  <a:cubicBezTo>
                    <a:pt x="11981" y="30611"/>
                    <a:pt x="12981" y="24432"/>
                    <a:pt x="13046" y="18141"/>
                  </a:cubicBezTo>
                  <a:cubicBezTo>
                    <a:pt x="13118" y="11857"/>
                    <a:pt x="11792" y="5703"/>
                    <a:pt x="91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3"/>
            <p:cNvSpPr/>
            <p:nvPr/>
          </p:nvSpPr>
          <p:spPr>
            <a:xfrm>
              <a:off x="2190360" y="2041148"/>
              <a:ext cx="521125" cy="3461695"/>
            </a:xfrm>
            <a:custGeom>
              <a:avLst/>
              <a:gdLst/>
              <a:ahLst/>
              <a:cxnLst/>
              <a:rect l="l" t="t" r="r" b="b"/>
              <a:pathLst>
                <a:path w="4221" h="28039" extrusionOk="0">
                  <a:moveTo>
                    <a:pt x="4221" y="1"/>
                  </a:moveTo>
                  <a:lnTo>
                    <a:pt x="4221" y="1"/>
                  </a:lnTo>
                  <a:cubicBezTo>
                    <a:pt x="2169" y="8597"/>
                    <a:pt x="798" y="17456"/>
                    <a:pt x="118" y="26268"/>
                  </a:cubicBezTo>
                  <a:cubicBezTo>
                    <a:pt x="79" y="26856"/>
                    <a:pt x="40" y="27450"/>
                    <a:pt x="1" y="28038"/>
                  </a:cubicBezTo>
                  <a:cubicBezTo>
                    <a:pt x="59" y="27450"/>
                    <a:pt x="118" y="26862"/>
                    <a:pt x="170" y="26274"/>
                  </a:cubicBezTo>
                  <a:cubicBezTo>
                    <a:pt x="1039" y="17475"/>
                    <a:pt x="2411" y="8650"/>
                    <a:pt x="4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3"/>
            <p:cNvSpPr/>
            <p:nvPr/>
          </p:nvSpPr>
          <p:spPr>
            <a:xfrm>
              <a:off x="2501726" y="3411433"/>
              <a:ext cx="141979" cy="1905111"/>
            </a:xfrm>
            <a:custGeom>
              <a:avLst/>
              <a:gdLst/>
              <a:ahLst/>
              <a:cxnLst/>
              <a:rect l="l" t="t" r="r" b="b"/>
              <a:pathLst>
                <a:path w="1150" h="15431" extrusionOk="0">
                  <a:moveTo>
                    <a:pt x="1150" y="0"/>
                  </a:moveTo>
                  <a:cubicBezTo>
                    <a:pt x="386" y="5096"/>
                    <a:pt x="0" y="10283"/>
                    <a:pt x="0" y="15430"/>
                  </a:cubicBezTo>
                  <a:cubicBezTo>
                    <a:pt x="261" y="10296"/>
                    <a:pt x="647" y="5122"/>
                    <a:pt x="1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159;p13"/>
          <p:cNvSpPr txBox="1">
            <a:spLocks noGrp="1"/>
          </p:cNvSpPr>
          <p:nvPr>
            <p:ph type="title" idx="3" hasCustomPrompt="1"/>
          </p:nvPr>
        </p:nvSpPr>
        <p:spPr>
          <a:xfrm>
            <a:off x="2566168" y="1725550"/>
            <a:ext cx="1000200" cy="70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000"/>
              <a:buNone/>
              <a:defRPr>
                <a:solidFill>
                  <a:schemeClr val="lt2"/>
                </a:solidFill>
                <a:latin typeface="Albert Sans ExtraBold"/>
                <a:ea typeface="Albert Sans ExtraBold"/>
                <a:cs typeface="Albert Sans ExtraBold"/>
                <a:sym typeface="Albert Sans ExtraBold"/>
              </a:defRPr>
            </a:lvl1pPr>
            <a:lvl2pPr lvl="1" algn="ctr" rtl="0">
              <a:spcBef>
                <a:spcPts val="0"/>
              </a:spcBef>
              <a:spcAft>
                <a:spcPts val="0"/>
              </a:spcAft>
              <a:buClr>
                <a:schemeClr val="lt2"/>
              </a:buClr>
              <a:buSzPts val="3000"/>
              <a:buNone/>
              <a:defRPr sz="3000">
                <a:solidFill>
                  <a:schemeClr val="lt2"/>
                </a:solidFill>
              </a:defRPr>
            </a:lvl2pPr>
            <a:lvl3pPr lvl="2" algn="ctr" rtl="0">
              <a:spcBef>
                <a:spcPts val="0"/>
              </a:spcBef>
              <a:spcAft>
                <a:spcPts val="0"/>
              </a:spcAft>
              <a:buClr>
                <a:schemeClr val="lt2"/>
              </a:buClr>
              <a:buSzPts val="3000"/>
              <a:buNone/>
              <a:defRPr sz="3000">
                <a:solidFill>
                  <a:schemeClr val="lt2"/>
                </a:solidFill>
              </a:defRPr>
            </a:lvl3pPr>
            <a:lvl4pPr lvl="3" algn="ctr" rtl="0">
              <a:spcBef>
                <a:spcPts val="0"/>
              </a:spcBef>
              <a:spcAft>
                <a:spcPts val="0"/>
              </a:spcAft>
              <a:buClr>
                <a:schemeClr val="lt2"/>
              </a:buClr>
              <a:buSzPts val="3000"/>
              <a:buNone/>
              <a:defRPr sz="3000">
                <a:solidFill>
                  <a:schemeClr val="lt2"/>
                </a:solidFill>
              </a:defRPr>
            </a:lvl4pPr>
            <a:lvl5pPr lvl="4" algn="ctr" rtl="0">
              <a:spcBef>
                <a:spcPts val="0"/>
              </a:spcBef>
              <a:spcAft>
                <a:spcPts val="0"/>
              </a:spcAft>
              <a:buClr>
                <a:schemeClr val="lt2"/>
              </a:buClr>
              <a:buSzPts val="3000"/>
              <a:buNone/>
              <a:defRPr sz="3000">
                <a:solidFill>
                  <a:schemeClr val="lt2"/>
                </a:solidFill>
              </a:defRPr>
            </a:lvl5pPr>
            <a:lvl6pPr lvl="5" algn="ctr" rtl="0">
              <a:spcBef>
                <a:spcPts val="0"/>
              </a:spcBef>
              <a:spcAft>
                <a:spcPts val="0"/>
              </a:spcAft>
              <a:buClr>
                <a:schemeClr val="lt2"/>
              </a:buClr>
              <a:buSzPts val="3000"/>
              <a:buNone/>
              <a:defRPr sz="3000">
                <a:solidFill>
                  <a:schemeClr val="lt2"/>
                </a:solidFill>
              </a:defRPr>
            </a:lvl6pPr>
            <a:lvl7pPr lvl="6" algn="ctr" rtl="0">
              <a:spcBef>
                <a:spcPts val="0"/>
              </a:spcBef>
              <a:spcAft>
                <a:spcPts val="0"/>
              </a:spcAft>
              <a:buClr>
                <a:schemeClr val="lt2"/>
              </a:buClr>
              <a:buSzPts val="3000"/>
              <a:buNone/>
              <a:defRPr sz="3000">
                <a:solidFill>
                  <a:schemeClr val="lt2"/>
                </a:solidFill>
              </a:defRPr>
            </a:lvl7pPr>
            <a:lvl8pPr lvl="7" algn="ctr" rtl="0">
              <a:spcBef>
                <a:spcPts val="0"/>
              </a:spcBef>
              <a:spcAft>
                <a:spcPts val="0"/>
              </a:spcAft>
              <a:buClr>
                <a:schemeClr val="lt2"/>
              </a:buClr>
              <a:buSzPts val="3000"/>
              <a:buNone/>
              <a:defRPr sz="3000">
                <a:solidFill>
                  <a:schemeClr val="lt2"/>
                </a:solidFill>
              </a:defRPr>
            </a:lvl8pPr>
            <a:lvl9pPr lvl="8" algn="ctr" rtl="0">
              <a:spcBef>
                <a:spcPts val="0"/>
              </a:spcBef>
              <a:spcAft>
                <a:spcPts val="0"/>
              </a:spcAft>
              <a:buClr>
                <a:schemeClr val="lt2"/>
              </a:buClr>
              <a:buSzPts val="3000"/>
              <a:buNone/>
              <a:defRPr sz="3000">
                <a:solidFill>
                  <a:schemeClr val="lt2"/>
                </a:solidFill>
              </a:defRPr>
            </a:lvl9pPr>
          </a:lstStyle>
          <a:p>
            <a:r>
              <a:t>xx%</a:t>
            </a:r>
          </a:p>
        </p:txBody>
      </p:sp>
      <p:sp>
        <p:nvSpPr>
          <p:cNvPr id="160" name="Google Shape;160;p13"/>
          <p:cNvSpPr txBox="1">
            <a:spLocks noGrp="1"/>
          </p:cNvSpPr>
          <p:nvPr>
            <p:ph type="title" idx="4" hasCustomPrompt="1"/>
          </p:nvPr>
        </p:nvSpPr>
        <p:spPr>
          <a:xfrm>
            <a:off x="5462132" y="1725550"/>
            <a:ext cx="1000200" cy="70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000"/>
              <a:buNone/>
              <a:defRPr>
                <a:solidFill>
                  <a:schemeClr val="lt2"/>
                </a:solidFill>
                <a:latin typeface="Albert Sans ExtraBold"/>
                <a:ea typeface="Albert Sans ExtraBold"/>
                <a:cs typeface="Albert Sans ExtraBold"/>
                <a:sym typeface="Albert Sans ExtraBold"/>
              </a:defRPr>
            </a:lvl1pPr>
            <a:lvl2pPr lvl="1" algn="ctr" rtl="0">
              <a:spcBef>
                <a:spcPts val="0"/>
              </a:spcBef>
              <a:spcAft>
                <a:spcPts val="0"/>
              </a:spcAft>
              <a:buClr>
                <a:schemeClr val="lt2"/>
              </a:buClr>
              <a:buSzPts val="3000"/>
              <a:buNone/>
              <a:defRPr sz="3000">
                <a:solidFill>
                  <a:schemeClr val="lt2"/>
                </a:solidFill>
              </a:defRPr>
            </a:lvl2pPr>
            <a:lvl3pPr lvl="2" algn="ctr" rtl="0">
              <a:spcBef>
                <a:spcPts val="0"/>
              </a:spcBef>
              <a:spcAft>
                <a:spcPts val="0"/>
              </a:spcAft>
              <a:buClr>
                <a:schemeClr val="lt2"/>
              </a:buClr>
              <a:buSzPts val="3000"/>
              <a:buNone/>
              <a:defRPr sz="3000">
                <a:solidFill>
                  <a:schemeClr val="lt2"/>
                </a:solidFill>
              </a:defRPr>
            </a:lvl3pPr>
            <a:lvl4pPr lvl="3" algn="ctr" rtl="0">
              <a:spcBef>
                <a:spcPts val="0"/>
              </a:spcBef>
              <a:spcAft>
                <a:spcPts val="0"/>
              </a:spcAft>
              <a:buClr>
                <a:schemeClr val="lt2"/>
              </a:buClr>
              <a:buSzPts val="3000"/>
              <a:buNone/>
              <a:defRPr sz="3000">
                <a:solidFill>
                  <a:schemeClr val="lt2"/>
                </a:solidFill>
              </a:defRPr>
            </a:lvl4pPr>
            <a:lvl5pPr lvl="4" algn="ctr" rtl="0">
              <a:spcBef>
                <a:spcPts val="0"/>
              </a:spcBef>
              <a:spcAft>
                <a:spcPts val="0"/>
              </a:spcAft>
              <a:buClr>
                <a:schemeClr val="lt2"/>
              </a:buClr>
              <a:buSzPts val="3000"/>
              <a:buNone/>
              <a:defRPr sz="3000">
                <a:solidFill>
                  <a:schemeClr val="lt2"/>
                </a:solidFill>
              </a:defRPr>
            </a:lvl5pPr>
            <a:lvl6pPr lvl="5" algn="ctr" rtl="0">
              <a:spcBef>
                <a:spcPts val="0"/>
              </a:spcBef>
              <a:spcAft>
                <a:spcPts val="0"/>
              </a:spcAft>
              <a:buClr>
                <a:schemeClr val="lt2"/>
              </a:buClr>
              <a:buSzPts val="3000"/>
              <a:buNone/>
              <a:defRPr sz="3000">
                <a:solidFill>
                  <a:schemeClr val="lt2"/>
                </a:solidFill>
              </a:defRPr>
            </a:lvl6pPr>
            <a:lvl7pPr lvl="6" algn="ctr" rtl="0">
              <a:spcBef>
                <a:spcPts val="0"/>
              </a:spcBef>
              <a:spcAft>
                <a:spcPts val="0"/>
              </a:spcAft>
              <a:buClr>
                <a:schemeClr val="lt2"/>
              </a:buClr>
              <a:buSzPts val="3000"/>
              <a:buNone/>
              <a:defRPr sz="3000">
                <a:solidFill>
                  <a:schemeClr val="lt2"/>
                </a:solidFill>
              </a:defRPr>
            </a:lvl7pPr>
            <a:lvl8pPr lvl="7" algn="ctr" rtl="0">
              <a:spcBef>
                <a:spcPts val="0"/>
              </a:spcBef>
              <a:spcAft>
                <a:spcPts val="0"/>
              </a:spcAft>
              <a:buClr>
                <a:schemeClr val="lt2"/>
              </a:buClr>
              <a:buSzPts val="3000"/>
              <a:buNone/>
              <a:defRPr sz="3000">
                <a:solidFill>
                  <a:schemeClr val="lt2"/>
                </a:solidFill>
              </a:defRPr>
            </a:lvl8pPr>
            <a:lvl9pPr lvl="8" algn="ctr" rtl="0">
              <a:spcBef>
                <a:spcPts val="0"/>
              </a:spcBef>
              <a:spcAft>
                <a:spcPts val="0"/>
              </a:spcAft>
              <a:buClr>
                <a:schemeClr val="lt2"/>
              </a:buClr>
              <a:buSzPts val="3000"/>
              <a:buNone/>
              <a:defRPr sz="3000">
                <a:solidFill>
                  <a:schemeClr val="lt2"/>
                </a:solidFill>
              </a:defRPr>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61"/>
        <p:cNvGrpSpPr/>
        <p:nvPr/>
      </p:nvGrpSpPr>
      <p:grpSpPr>
        <a:xfrm>
          <a:off x="0" y="0"/>
          <a:ext cx="0" cy="0"/>
          <a:chOff x="0" y="0"/>
          <a:chExt cx="0" cy="0"/>
        </a:xfrm>
      </p:grpSpPr>
      <p:grpSp>
        <p:nvGrpSpPr>
          <p:cNvPr id="162" name="Google Shape;162;p14"/>
          <p:cNvGrpSpPr/>
          <p:nvPr/>
        </p:nvGrpSpPr>
        <p:grpSpPr>
          <a:xfrm rot="2700000" flipH="1">
            <a:off x="2295783" y="683784"/>
            <a:ext cx="10321752" cy="2671292"/>
            <a:chOff x="-438868" y="2202124"/>
            <a:chExt cx="10321851" cy="2671317"/>
          </a:xfrm>
        </p:grpSpPr>
        <p:sp>
          <p:nvSpPr>
            <p:cNvPr id="163" name="Google Shape;163;p14"/>
            <p:cNvSpPr/>
            <p:nvPr/>
          </p:nvSpPr>
          <p:spPr>
            <a:xfrm>
              <a:off x="-421493" y="2202124"/>
              <a:ext cx="9780577" cy="560692"/>
            </a:xfrm>
            <a:custGeom>
              <a:avLst/>
              <a:gdLst/>
              <a:ahLst/>
              <a:cxnLst/>
              <a:rect l="l" t="t" r="r" b="b"/>
              <a:pathLst>
                <a:path w="165499" h="8908" extrusionOk="0">
                  <a:moveTo>
                    <a:pt x="27194" y="1"/>
                  </a:moveTo>
                  <a:cubicBezTo>
                    <a:pt x="18591" y="1"/>
                    <a:pt x="9986" y="79"/>
                    <a:pt x="1385" y="239"/>
                  </a:cubicBezTo>
                  <a:cubicBezTo>
                    <a:pt x="15" y="265"/>
                    <a:pt x="0" y="2388"/>
                    <a:pt x="1360" y="2388"/>
                  </a:cubicBezTo>
                  <a:cubicBezTo>
                    <a:pt x="1368" y="2388"/>
                    <a:pt x="1377" y="2388"/>
                    <a:pt x="1385" y="2388"/>
                  </a:cubicBezTo>
                  <a:cubicBezTo>
                    <a:pt x="10037" y="2228"/>
                    <a:pt x="18691" y="2148"/>
                    <a:pt x="27344" y="2148"/>
                  </a:cubicBezTo>
                  <a:cubicBezTo>
                    <a:pt x="39924" y="2148"/>
                    <a:pt x="52502" y="2318"/>
                    <a:pt x="65077" y="2662"/>
                  </a:cubicBezTo>
                  <a:cubicBezTo>
                    <a:pt x="86196" y="3231"/>
                    <a:pt x="107303" y="4289"/>
                    <a:pt x="128370" y="5831"/>
                  </a:cubicBezTo>
                  <a:cubicBezTo>
                    <a:pt x="140305" y="6700"/>
                    <a:pt x="152227" y="7725"/>
                    <a:pt x="164129" y="8901"/>
                  </a:cubicBezTo>
                  <a:cubicBezTo>
                    <a:pt x="164171" y="8905"/>
                    <a:pt x="164212" y="8907"/>
                    <a:pt x="164252" y="8907"/>
                  </a:cubicBezTo>
                  <a:cubicBezTo>
                    <a:pt x="165499" y="8907"/>
                    <a:pt x="165452" y="6885"/>
                    <a:pt x="164129" y="6758"/>
                  </a:cubicBezTo>
                  <a:cubicBezTo>
                    <a:pt x="142996" y="4668"/>
                    <a:pt x="121824" y="3054"/>
                    <a:pt x="100620" y="1937"/>
                  </a:cubicBezTo>
                  <a:cubicBezTo>
                    <a:pt x="79520" y="820"/>
                    <a:pt x="58400" y="187"/>
                    <a:pt x="37274" y="36"/>
                  </a:cubicBezTo>
                  <a:cubicBezTo>
                    <a:pt x="33915" y="13"/>
                    <a:pt x="30554" y="1"/>
                    <a:pt x="27194"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4"/>
            <p:cNvSpPr/>
            <p:nvPr/>
          </p:nvSpPr>
          <p:spPr>
            <a:xfrm>
              <a:off x="-438868" y="3893166"/>
              <a:ext cx="10321851" cy="455955"/>
            </a:xfrm>
            <a:custGeom>
              <a:avLst/>
              <a:gdLst/>
              <a:ahLst/>
              <a:cxnLst/>
              <a:rect l="l" t="t" r="r" b="b"/>
              <a:pathLst>
                <a:path w="174658" h="7244" extrusionOk="0">
                  <a:moveTo>
                    <a:pt x="64178" y="1"/>
                  </a:moveTo>
                  <a:cubicBezTo>
                    <a:pt x="55869" y="1"/>
                    <a:pt x="47560" y="90"/>
                    <a:pt x="39254" y="267"/>
                  </a:cubicBezTo>
                  <a:cubicBezTo>
                    <a:pt x="26626" y="529"/>
                    <a:pt x="13999" y="1005"/>
                    <a:pt x="1385" y="1678"/>
                  </a:cubicBezTo>
                  <a:cubicBezTo>
                    <a:pt x="29" y="1749"/>
                    <a:pt x="1" y="3829"/>
                    <a:pt x="1318" y="3829"/>
                  </a:cubicBezTo>
                  <a:cubicBezTo>
                    <a:pt x="1340" y="3829"/>
                    <a:pt x="1362" y="3829"/>
                    <a:pt x="1385" y="3827"/>
                  </a:cubicBezTo>
                  <a:cubicBezTo>
                    <a:pt x="22301" y="2711"/>
                    <a:pt x="43251" y="2147"/>
                    <a:pt x="64198" y="2147"/>
                  </a:cubicBezTo>
                  <a:cubicBezTo>
                    <a:pt x="65671" y="2147"/>
                    <a:pt x="67144" y="2150"/>
                    <a:pt x="68617" y="2155"/>
                  </a:cubicBezTo>
                  <a:cubicBezTo>
                    <a:pt x="90926" y="2240"/>
                    <a:pt x="113228" y="2965"/>
                    <a:pt x="135497" y="4324"/>
                  </a:cubicBezTo>
                  <a:cubicBezTo>
                    <a:pt x="148105" y="5088"/>
                    <a:pt x="160706" y="6062"/>
                    <a:pt x="173281" y="7237"/>
                  </a:cubicBezTo>
                  <a:cubicBezTo>
                    <a:pt x="173321" y="7241"/>
                    <a:pt x="173361" y="7243"/>
                    <a:pt x="173399" y="7243"/>
                  </a:cubicBezTo>
                  <a:cubicBezTo>
                    <a:pt x="174657" y="7243"/>
                    <a:pt x="174606" y="5215"/>
                    <a:pt x="173281" y="5095"/>
                  </a:cubicBezTo>
                  <a:cubicBezTo>
                    <a:pt x="150959" y="3011"/>
                    <a:pt x="128572" y="1561"/>
                    <a:pt x="106166" y="757"/>
                  </a:cubicBezTo>
                  <a:cubicBezTo>
                    <a:pt x="92179" y="253"/>
                    <a:pt x="78178" y="1"/>
                    <a:pt x="64178"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4"/>
            <p:cNvSpPr/>
            <p:nvPr/>
          </p:nvSpPr>
          <p:spPr>
            <a:xfrm>
              <a:off x="-277886" y="2877068"/>
              <a:ext cx="10156319" cy="245161"/>
            </a:xfrm>
            <a:custGeom>
              <a:avLst/>
              <a:gdLst/>
              <a:ahLst/>
              <a:cxnLst/>
              <a:rect l="l" t="t" r="r" b="b"/>
              <a:pathLst>
                <a:path w="171857" h="3895" extrusionOk="0">
                  <a:moveTo>
                    <a:pt x="171582" y="1"/>
                  </a:moveTo>
                  <a:cubicBezTo>
                    <a:pt x="171580" y="1"/>
                    <a:pt x="171578" y="1"/>
                    <a:pt x="171576" y="1"/>
                  </a:cubicBezTo>
                  <a:lnTo>
                    <a:pt x="104559" y="1359"/>
                  </a:lnTo>
                  <a:cubicBezTo>
                    <a:pt x="82336" y="1810"/>
                    <a:pt x="60112" y="2254"/>
                    <a:pt x="37889" y="2705"/>
                  </a:cubicBezTo>
                  <a:cubicBezTo>
                    <a:pt x="25353" y="2960"/>
                    <a:pt x="12810" y="3215"/>
                    <a:pt x="274" y="3469"/>
                  </a:cubicBezTo>
                  <a:cubicBezTo>
                    <a:pt x="2" y="3476"/>
                    <a:pt x="0" y="3894"/>
                    <a:pt x="268" y="3894"/>
                  </a:cubicBezTo>
                  <a:cubicBezTo>
                    <a:pt x="270" y="3894"/>
                    <a:pt x="272" y="3894"/>
                    <a:pt x="274" y="3894"/>
                  </a:cubicBezTo>
                  <a:lnTo>
                    <a:pt x="67291" y="2542"/>
                  </a:lnTo>
                  <a:cubicBezTo>
                    <a:pt x="89515" y="2091"/>
                    <a:pt x="111745" y="1640"/>
                    <a:pt x="133968" y="1190"/>
                  </a:cubicBezTo>
                  <a:cubicBezTo>
                    <a:pt x="146504" y="941"/>
                    <a:pt x="159040" y="687"/>
                    <a:pt x="171576" y="432"/>
                  </a:cubicBezTo>
                  <a:cubicBezTo>
                    <a:pt x="171855" y="425"/>
                    <a:pt x="171857" y="1"/>
                    <a:pt x="171582"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4"/>
            <p:cNvSpPr/>
            <p:nvPr/>
          </p:nvSpPr>
          <p:spPr>
            <a:xfrm>
              <a:off x="-200291" y="4363040"/>
              <a:ext cx="9379187" cy="510401"/>
            </a:xfrm>
            <a:custGeom>
              <a:avLst/>
              <a:gdLst/>
              <a:ahLst/>
              <a:cxnLst/>
              <a:rect l="l" t="t" r="r" b="b"/>
              <a:pathLst>
                <a:path w="158707" h="8109" extrusionOk="0">
                  <a:moveTo>
                    <a:pt x="269" y="1"/>
                  </a:moveTo>
                  <a:cubicBezTo>
                    <a:pt x="0" y="1"/>
                    <a:pt x="11" y="419"/>
                    <a:pt x="281" y="432"/>
                  </a:cubicBezTo>
                  <a:cubicBezTo>
                    <a:pt x="20904" y="1432"/>
                    <a:pt x="41527" y="2431"/>
                    <a:pt x="62150" y="3437"/>
                  </a:cubicBezTo>
                  <a:lnTo>
                    <a:pt x="123706" y="6423"/>
                  </a:lnTo>
                  <a:cubicBezTo>
                    <a:pt x="135281" y="6984"/>
                    <a:pt x="146850" y="7546"/>
                    <a:pt x="158426" y="8108"/>
                  </a:cubicBezTo>
                  <a:cubicBezTo>
                    <a:pt x="158430" y="8108"/>
                    <a:pt x="158434" y="8108"/>
                    <a:pt x="158439" y="8108"/>
                  </a:cubicBezTo>
                  <a:cubicBezTo>
                    <a:pt x="158707" y="8108"/>
                    <a:pt x="158696" y="7696"/>
                    <a:pt x="158426" y="7683"/>
                  </a:cubicBezTo>
                  <a:cubicBezTo>
                    <a:pt x="137803" y="6677"/>
                    <a:pt x="117180" y="5678"/>
                    <a:pt x="96557" y="4678"/>
                  </a:cubicBezTo>
                  <a:lnTo>
                    <a:pt x="35001" y="1686"/>
                  </a:lnTo>
                  <a:cubicBezTo>
                    <a:pt x="23426" y="1125"/>
                    <a:pt x="11857" y="563"/>
                    <a:pt x="281" y="1"/>
                  </a:cubicBezTo>
                  <a:cubicBezTo>
                    <a:pt x="277" y="1"/>
                    <a:pt x="273" y="1"/>
                    <a:pt x="26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 name="Google Shape;167;p14"/>
          <p:cNvGrpSpPr/>
          <p:nvPr/>
        </p:nvGrpSpPr>
        <p:grpSpPr>
          <a:xfrm>
            <a:off x="6486807" y="-112370"/>
            <a:ext cx="2761419" cy="2009032"/>
            <a:chOff x="6521233" y="-112375"/>
            <a:chExt cx="2750418" cy="2001227"/>
          </a:xfrm>
        </p:grpSpPr>
        <p:sp>
          <p:nvSpPr>
            <p:cNvPr id="168" name="Google Shape;168;p14"/>
            <p:cNvSpPr/>
            <p:nvPr/>
          </p:nvSpPr>
          <p:spPr>
            <a:xfrm flipH="1">
              <a:off x="6521233" y="-112375"/>
              <a:ext cx="2694502" cy="2001227"/>
            </a:xfrm>
            <a:custGeom>
              <a:avLst/>
              <a:gdLst/>
              <a:ahLst/>
              <a:cxnLst/>
              <a:rect l="l" t="t" r="r" b="b"/>
              <a:pathLst>
                <a:path w="17926" h="13314" extrusionOk="0">
                  <a:moveTo>
                    <a:pt x="15424" y="1"/>
                  </a:moveTo>
                  <a:cubicBezTo>
                    <a:pt x="10302" y="3920"/>
                    <a:pt x="5122" y="7813"/>
                    <a:pt x="1" y="11733"/>
                  </a:cubicBezTo>
                  <a:cubicBezTo>
                    <a:pt x="1" y="12269"/>
                    <a:pt x="14" y="12778"/>
                    <a:pt x="14" y="13314"/>
                  </a:cubicBezTo>
                  <a:cubicBezTo>
                    <a:pt x="2607" y="13183"/>
                    <a:pt x="5214" y="13046"/>
                    <a:pt x="7742" y="12445"/>
                  </a:cubicBezTo>
                  <a:cubicBezTo>
                    <a:pt x="10263" y="11844"/>
                    <a:pt x="12726" y="10733"/>
                    <a:pt x="14568" y="8904"/>
                  </a:cubicBezTo>
                  <a:cubicBezTo>
                    <a:pt x="16763" y="6709"/>
                    <a:pt x="17926" y="3522"/>
                    <a:pt x="17651" y="425"/>
                  </a:cubicBezTo>
                  <a:cubicBezTo>
                    <a:pt x="16900" y="373"/>
                    <a:pt x="16169" y="53"/>
                    <a:pt x="154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4"/>
            <p:cNvSpPr/>
            <p:nvPr/>
          </p:nvSpPr>
          <p:spPr>
            <a:xfrm flipH="1">
              <a:off x="6603603" y="-58414"/>
              <a:ext cx="2668047" cy="1896461"/>
            </a:xfrm>
            <a:custGeom>
              <a:avLst/>
              <a:gdLst/>
              <a:ahLst/>
              <a:cxnLst/>
              <a:rect l="l" t="t" r="r" b="b"/>
              <a:pathLst>
                <a:path w="17750" h="12617" extrusionOk="0">
                  <a:moveTo>
                    <a:pt x="17749" y="1"/>
                  </a:moveTo>
                  <a:lnTo>
                    <a:pt x="17749" y="1"/>
                  </a:lnTo>
                  <a:cubicBezTo>
                    <a:pt x="15189" y="32"/>
                    <a:pt x="12626" y="36"/>
                    <a:pt x="10063" y="36"/>
                  </a:cubicBezTo>
                  <a:cubicBezTo>
                    <a:pt x="9153" y="36"/>
                    <a:pt x="8243" y="36"/>
                    <a:pt x="7333" y="36"/>
                  </a:cubicBezTo>
                  <a:cubicBezTo>
                    <a:pt x="4908" y="36"/>
                    <a:pt x="2482" y="39"/>
                    <a:pt x="59" y="66"/>
                  </a:cubicBezTo>
                  <a:cubicBezTo>
                    <a:pt x="0" y="4286"/>
                    <a:pt x="562" y="8382"/>
                    <a:pt x="503" y="12602"/>
                  </a:cubicBezTo>
                  <a:cubicBezTo>
                    <a:pt x="738" y="12612"/>
                    <a:pt x="972" y="12617"/>
                    <a:pt x="1207" y="12617"/>
                  </a:cubicBezTo>
                  <a:cubicBezTo>
                    <a:pt x="4815" y="12617"/>
                    <a:pt x="8414" y="11445"/>
                    <a:pt x="11328" y="9316"/>
                  </a:cubicBezTo>
                  <a:cubicBezTo>
                    <a:pt x="14431" y="7049"/>
                    <a:pt x="16737" y="371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4"/>
            <p:cNvSpPr/>
            <p:nvPr/>
          </p:nvSpPr>
          <p:spPr>
            <a:xfrm flipH="1">
              <a:off x="6842303" y="71303"/>
              <a:ext cx="2109335" cy="1111542"/>
            </a:xfrm>
            <a:custGeom>
              <a:avLst/>
              <a:gdLst/>
              <a:ahLst/>
              <a:cxnLst/>
              <a:rect l="l" t="t" r="r" b="b"/>
              <a:pathLst>
                <a:path w="14033" h="7395" extrusionOk="0">
                  <a:moveTo>
                    <a:pt x="14033" y="0"/>
                  </a:moveTo>
                  <a:cubicBezTo>
                    <a:pt x="11492" y="4148"/>
                    <a:pt x="6938" y="6957"/>
                    <a:pt x="2085" y="7290"/>
                  </a:cubicBezTo>
                  <a:cubicBezTo>
                    <a:pt x="1688" y="7324"/>
                    <a:pt x="1291" y="7338"/>
                    <a:pt x="893" y="7338"/>
                  </a:cubicBezTo>
                  <a:cubicBezTo>
                    <a:pt x="597" y="7338"/>
                    <a:pt x="299" y="7330"/>
                    <a:pt x="1" y="7317"/>
                  </a:cubicBezTo>
                  <a:lnTo>
                    <a:pt x="1" y="7317"/>
                  </a:lnTo>
                  <a:cubicBezTo>
                    <a:pt x="484" y="7371"/>
                    <a:pt x="970" y="7394"/>
                    <a:pt x="1457" y="7394"/>
                  </a:cubicBezTo>
                  <a:cubicBezTo>
                    <a:pt x="1668" y="7394"/>
                    <a:pt x="1880" y="7390"/>
                    <a:pt x="2091" y="7382"/>
                  </a:cubicBezTo>
                  <a:cubicBezTo>
                    <a:pt x="6991" y="7192"/>
                    <a:pt x="11681" y="4312"/>
                    <a:pt x="14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4"/>
            <p:cNvSpPr/>
            <p:nvPr/>
          </p:nvSpPr>
          <p:spPr>
            <a:xfrm flipH="1">
              <a:off x="6979691" y="97758"/>
              <a:ext cx="1741070" cy="437101"/>
            </a:xfrm>
            <a:custGeom>
              <a:avLst/>
              <a:gdLst/>
              <a:ahLst/>
              <a:cxnLst/>
              <a:rect l="l" t="t" r="r" b="b"/>
              <a:pathLst>
                <a:path w="11583" h="2908" extrusionOk="0">
                  <a:moveTo>
                    <a:pt x="11582" y="0"/>
                  </a:moveTo>
                  <a:cubicBezTo>
                    <a:pt x="9002" y="1562"/>
                    <a:pt x="6030" y="2509"/>
                    <a:pt x="3025" y="2738"/>
                  </a:cubicBezTo>
                  <a:cubicBezTo>
                    <a:pt x="2522" y="2777"/>
                    <a:pt x="2017" y="2796"/>
                    <a:pt x="1512" y="2796"/>
                  </a:cubicBezTo>
                  <a:cubicBezTo>
                    <a:pt x="1008" y="2796"/>
                    <a:pt x="503" y="2777"/>
                    <a:pt x="0" y="2738"/>
                  </a:cubicBezTo>
                  <a:lnTo>
                    <a:pt x="0" y="2738"/>
                  </a:lnTo>
                  <a:cubicBezTo>
                    <a:pt x="248" y="2770"/>
                    <a:pt x="503" y="2803"/>
                    <a:pt x="751" y="2829"/>
                  </a:cubicBezTo>
                  <a:lnTo>
                    <a:pt x="1509" y="2888"/>
                  </a:lnTo>
                  <a:lnTo>
                    <a:pt x="2273" y="2907"/>
                  </a:lnTo>
                  <a:cubicBezTo>
                    <a:pt x="5559" y="2888"/>
                    <a:pt x="8897" y="1895"/>
                    <a:pt x="11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14"/>
          <p:cNvGrpSpPr/>
          <p:nvPr/>
        </p:nvGrpSpPr>
        <p:grpSpPr>
          <a:xfrm>
            <a:off x="6667937" y="3462818"/>
            <a:ext cx="4497125" cy="3161917"/>
            <a:chOff x="5317055" y="3324610"/>
            <a:chExt cx="4890306" cy="3438361"/>
          </a:xfrm>
        </p:grpSpPr>
        <p:sp>
          <p:nvSpPr>
            <p:cNvPr id="173" name="Google Shape;173;p14"/>
            <p:cNvSpPr/>
            <p:nvPr/>
          </p:nvSpPr>
          <p:spPr>
            <a:xfrm rot="-1114842">
              <a:off x="8904678" y="3580803"/>
              <a:ext cx="109155" cy="371541"/>
            </a:xfrm>
            <a:custGeom>
              <a:avLst/>
              <a:gdLst/>
              <a:ahLst/>
              <a:cxnLst/>
              <a:rect l="l" t="t" r="r" b="b"/>
              <a:pathLst>
                <a:path w="1268" h="4316" extrusionOk="0">
                  <a:moveTo>
                    <a:pt x="873" y="1"/>
                  </a:moveTo>
                  <a:cubicBezTo>
                    <a:pt x="685" y="1"/>
                    <a:pt x="528" y="138"/>
                    <a:pt x="504" y="324"/>
                  </a:cubicBezTo>
                  <a:lnTo>
                    <a:pt x="27" y="3897"/>
                  </a:lnTo>
                  <a:cubicBezTo>
                    <a:pt x="1" y="4100"/>
                    <a:pt x="144" y="4289"/>
                    <a:pt x="347" y="4315"/>
                  </a:cubicBezTo>
                  <a:lnTo>
                    <a:pt x="399" y="4315"/>
                  </a:lnTo>
                  <a:cubicBezTo>
                    <a:pt x="582" y="4315"/>
                    <a:pt x="739" y="4185"/>
                    <a:pt x="765" y="3995"/>
                  </a:cubicBezTo>
                  <a:lnTo>
                    <a:pt x="1242" y="422"/>
                  </a:lnTo>
                  <a:cubicBezTo>
                    <a:pt x="1268" y="220"/>
                    <a:pt x="1124" y="30"/>
                    <a:pt x="922" y="4"/>
                  </a:cubicBezTo>
                  <a:cubicBezTo>
                    <a:pt x="905" y="2"/>
                    <a:pt x="889" y="1"/>
                    <a:pt x="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4"/>
            <p:cNvSpPr/>
            <p:nvPr/>
          </p:nvSpPr>
          <p:spPr>
            <a:xfrm rot="-1114842">
              <a:off x="8179924" y="3742070"/>
              <a:ext cx="86687" cy="399949"/>
            </a:xfrm>
            <a:custGeom>
              <a:avLst/>
              <a:gdLst/>
              <a:ahLst/>
              <a:cxnLst/>
              <a:rect l="l" t="t" r="r" b="b"/>
              <a:pathLst>
                <a:path w="1007" h="4646" extrusionOk="0">
                  <a:moveTo>
                    <a:pt x="439" y="0"/>
                  </a:moveTo>
                  <a:cubicBezTo>
                    <a:pt x="242" y="0"/>
                    <a:pt x="72" y="155"/>
                    <a:pt x="66" y="360"/>
                  </a:cubicBezTo>
                  <a:cubicBezTo>
                    <a:pt x="1" y="1680"/>
                    <a:pt x="59" y="3012"/>
                    <a:pt x="242" y="4319"/>
                  </a:cubicBezTo>
                  <a:cubicBezTo>
                    <a:pt x="262" y="4508"/>
                    <a:pt x="425" y="4645"/>
                    <a:pt x="608" y="4645"/>
                  </a:cubicBezTo>
                  <a:cubicBezTo>
                    <a:pt x="628" y="4645"/>
                    <a:pt x="641" y="4639"/>
                    <a:pt x="660" y="4639"/>
                  </a:cubicBezTo>
                  <a:cubicBezTo>
                    <a:pt x="863" y="4613"/>
                    <a:pt x="1007" y="4423"/>
                    <a:pt x="974" y="4221"/>
                  </a:cubicBezTo>
                  <a:cubicBezTo>
                    <a:pt x="804" y="2953"/>
                    <a:pt x="745" y="1666"/>
                    <a:pt x="804" y="393"/>
                  </a:cubicBezTo>
                  <a:cubicBezTo>
                    <a:pt x="817" y="184"/>
                    <a:pt x="660" y="14"/>
                    <a:pt x="451" y="1"/>
                  </a:cubicBezTo>
                  <a:cubicBezTo>
                    <a:pt x="447" y="1"/>
                    <a:pt x="443" y="0"/>
                    <a:pt x="4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4"/>
            <p:cNvSpPr/>
            <p:nvPr/>
          </p:nvSpPr>
          <p:spPr>
            <a:xfrm rot="-1114842">
              <a:off x="7463938" y="3976675"/>
              <a:ext cx="90647" cy="421384"/>
            </a:xfrm>
            <a:custGeom>
              <a:avLst/>
              <a:gdLst/>
              <a:ahLst/>
              <a:cxnLst/>
              <a:rect l="l" t="t" r="r" b="b"/>
              <a:pathLst>
                <a:path w="1053" h="4895" extrusionOk="0">
                  <a:moveTo>
                    <a:pt x="669" y="1"/>
                  </a:moveTo>
                  <a:cubicBezTo>
                    <a:pt x="471" y="1"/>
                    <a:pt x="307" y="153"/>
                    <a:pt x="295" y="348"/>
                  </a:cubicBezTo>
                  <a:lnTo>
                    <a:pt x="14" y="4496"/>
                  </a:lnTo>
                  <a:cubicBezTo>
                    <a:pt x="1" y="4698"/>
                    <a:pt x="158" y="4881"/>
                    <a:pt x="360" y="4894"/>
                  </a:cubicBezTo>
                  <a:lnTo>
                    <a:pt x="386" y="4894"/>
                  </a:lnTo>
                  <a:cubicBezTo>
                    <a:pt x="582" y="4894"/>
                    <a:pt x="746" y="4744"/>
                    <a:pt x="759" y="4548"/>
                  </a:cubicBezTo>
                  <a:lnTo>
                    <a:pt x="1040" y="400"/>
                  </a:lnTo>
                  <a:cubicBezTo>
                    <a:pt x="1053" y="197"/>
                    <a:pt x="896" y="14"/>
                    <a:pt x="693" y="1"/>
                  </a:cubicBezTo>
                  <a:cubicBezTo>
                    <a:pt x="685" y="1"/>
                    <a:pt x="677" y="1"/>
                    <a:pt x="6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4"/>
            <p:cNvSpPr/>
            <p:nvPr/>
          </p:nvSpPr>
          <p:spPr>
            <a:xfrm rot="-1114842">
              <a:off x="6744376" y="4321002"/>
              <a:ext cx="73774" cy="374640"/>
            </a:xfrm>
            <a:custGeom>
              <a:avLst/>
              <a:gdLst/>
              <a:ahLst/>
              <a:cxnLst/>
              <a:rect l="l" t="t" r="r" b="b"/>
              <a:pathLst>
                <a:path w="857" h="4352" extrusionOk="0">
                  <a:moveTo>
                    <a:pt x="366" y="1"/>
                  </a:moveTo>
                  <a:cubicBezTo>
                    <a:pt x="164" y="7"/>
                    <a:pt x="1" y="177"/>
                    <a:pt x="7" y="386"/>
                  </a:cubicBezTo>
                  <a:lnTo>
                    <a:pt x="105" y="3992"/>
                  </a:lnTo>
                  <a:cubicBezTo>
                    <a:pt x="112" y="4195"/>
                    <a:pt x="275" y="4352"/>
                    <a:pt x="477" y="4352"/>
                  </a:cubicBezTo>
                  <a:lnTo>
                    <a:pt x="491" y="4352"/>
                  </a:lnTo>
                  <a:cubicBezTo>
                    <a:pt x="693" y="4345"/>
                    <a:pt x="856" y="4175"/>
                    <a:pt x="850" y="3973"/>
                  </a:cubicBezTo>
                  <a:lnTo>
                    <a:pt x="752" y="360"/>
                  </a:lnTo>
                  <a:cubicBezTo>
                    <a:pt x="745" y="164"/>
                    <a:pt x="575" y="1"/>
                    <a:pt x="3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4"/>
            <p:cNvSpPr/>
            <p:nvPr/>
          </p:nvSpPr>
          <p:spPr>
            <a:xfrm rot="-1114842">
              <a:off x="5991671" y="4744670"/>
              <a:ext cx="109758" cy="379977"/>
            </a:xfrm>
            <a:custGeom>
              <a:avLst/>
              <a:gdLst/>
              <a:ahLst/>
              <a:cxnLst/>
              <a:rect l="l" t="t" r="r" b="b"/>
              <a:pathLst>
                <a:path w="1275" h="4414" extrusionOk="0">
                  <a:moveTo>
                    <a:pt x="394" y="1"/>
                  </a:moveTo>
                  <a:cubicBezTo>
                    <a:pt x="379" y="1"/>
                    <a:pt x="363" y="2"/>
                    <a:pt x="347" y="4"/>
                  </a:cubicBezTo>
                  <a:cubicBezTo>
                    <a:pt x="144" y="30"/>
                    <a:pt x="0" y="213"/>
                    <a:pt x="27" y="422"/>
                  </a:cubicBezTo>
                  <a:lnTo>
                    <a:pt x="510" y="4086"/>
                  </a:lnTo>
                  <a:cubicBezTo>
                    <a:pt x="530" y="4276"/>
                    <a:pt x="693" y="4413"/>
                    <a:pt x="876" y="4413"/>
                  </a:cubicBezTo>
                  <a:cubicBezTo>
                    <a:pt x="895" y="4413"/>
                    <a:pt x="909" y="4413"/>
                    <a:pt x="928" y="4406"/>
                  </a:cubicBezTo>
                  <a:cubicBezTo>
                    <a:pt x="1131" y="4380"/>
                    <a:pt x="1274" y="4197"/>
                    <a:pt x="1248" y="3995"/>
                  </a:cubicBezTo>
                  <a:lnTo>
                    <a:pt x="765" y="324"/>
                  </a:lnTo>
                  <a:cubicBezTo>
                    <a:pt x="741" y="137"/>
                    <a:pt x="578" y="1"/>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4"/>
            <p:cNvSpPr/>
            <p:nvPr/>
          </p:nvSpPr>
          <p:spPr>
            <a:xfrm rot="-1114842">
              <a:off x="5503741" y="3988153"/>
              <a:ext cx="4476313" cy="1904019"/>
            </a:xfrm>
            <a:custGeom>
              <a:avLst/>
              <a:gdLst/>
              <a:ahLst/>
              <a:cxnLst/>
              <a:rect l="l" t="t" r="r" b="b"/>
              <a:pathLst>
                <a:path w="51999" h="22118" extrusionOk="0">
                  <a:moveTo>
                    <a:pt x="30735" y="745"/>
                  </a:moveTo>
                  <a:cubicBezTo>
                    <a:pt x="31769" y="745"/>
                    <a:pt x="32812" y="764"/>
                    <a:pt x="33851" y="795"/>
                  </a:cubicBezTo>
                  <a:cubicBezTo>
                    <a:pt x="33904" y="795"/>
                    <a:pt x="33949" y="795"/>
                    <a:pt x="34002" y="802"/>
                  </a:cubicBezTo>
                  <a:lnTo>
                    <a:pt x="34034" y="802"/>
                  </a:lnTo>
                  <a:cubicBezTo>
                    <a:pt x="35465" y="847"/>
                    <a:pt x="36863" y="932"/>
                    <a:pt x="38209" y="1037"/>
                  </a:cubicBezTo>
                  <a:cubicBezTo>
                    <a:pt x="38274" y="1043"/>
                    <a:pt x="38346" y="1050"/>
                    <a:pt x="38411" y="1056"/>
                  </a:cubicBezTo>
                  <a:cubicBezTo>
                    <a:pt x="40057" y="1187"/>
                    <a:pt x="41677" y="1370"/>
                    <a:pt x="43232" y="1592"/>
                  </a:cubicBezTo>
                  <a:lnTo>
                    <a:pt x="43487" y="1625"/>
                  </a:lnTo>
                  <a:cubicBezTo>
                    <a:pt x="47047" y="2141"/>
                    <a:pt x="49346" y="2735"/>
                    <a:pt x="50072" y="2938"/>
                  </a:cubicBezTo>
                  <a:lnTo>
                    <a:pt x="51202" y="21372"/>
                  </a:lnTo>
                  <a:lnTo>
                    <a:pt x="745" y="21372"/>
                  </a:lnTo>
                  <a:lnTo>
                    <a:pt x="745" y="6596"/>
                  </a:lnTo>
                  <a:cubicBezTo>
                    <a:pt x="1352" y="6165"/>
                    <a:pt x="4050" y="4440"/>
                    <a:pt x="10034" y="2983"/>
                  </a:cubicBezTo>
                  <a:cubicBezTo>
                    <a:pt x="10145" y="2951"/>
                    <a:pt x="10263" y="2925"/>
                    <a:pt x="10387" y="2898"/>
                  </a:cubicBezTo>
                  <a:cubicBezTo>
                    <a:pt x="12235" y="2454"/>
                    <a:pt x="14261" y="2075"/>
                    <a:pt x="16390" y="1762"/>
                  </a:cubicBezTo>
                  <a:cubicBezTo>
                    <a:pt x="16468" y="1755"/>
                    <a:pt x="16547" y="1742"/>
                    <a:pt x="16625" y="1729"/>
                  </a:cubicBezTo>
                  <a:cubicBezTo>
                    <a:pt x="18121" y="1520"/>
                    <a:pt x="19682" y="1337"/>
                    <a:pt x="21283" y="1187"/>
                  </a:cubicBezTo>
                  <a:lnTo>
                    <a:pt x="21485" y="1174"/>
                  </a:lnTo>
                  <a:cubicBezTo>
                    <a:pt x="22413" y="1089"/>
                    <a:pt x="23367" y="1011"/>
                    <a:pt x="24334" y="952"/>
                  </a:cubicBezTo>
                  <a:cubicBezTo>
                    <a:pt x="24765" y="926"/>
                    <a:pt x="25196" y="900"/>
                    <a:pt x="25627" y="880"/>
                  </a:cubicBezTo>
                  <a:cubicBezTo>
                    <a:pt x="25686" y="873"/>
                    <a:pt x="25751" y="873"/>
                    <a:pt x="25810" y="867"/>
                  </a:cubicBezTo>
                  <a:cubicBezTo>
                    <a:pt x="27130" y="802"/>
                    <a:pt x="28449" y="762"/>
                    <a:pt x="29743" y="749"/>
                  </a:cubicBezTo>
                  <a:lnTo>
                    <a:pt x="29919" y="749"/>
                  </a:lnTo>
                  <a:cubicBezTo>
                    <a:pt x="30190" y="747"/>
                    <a:pt x="30462" y="745"/>
                    <a:pt x="30735" y="745"/>
                  </a:cubicBezTo>
                  <a:close/>
                  <a:moveTo>
                    <a:pt x="30736" y="1"/>
                  </a:moveTo>
                  <a:cubicBezTo>
                    <a:pt x="30461" y="1"/>
                    <a:pt x="30186" y="2"/>
                    <a:pt x="29912" y="5"/>
                  </a:cubicBezTo>
                  <a:lnTo>
                    <a:pt x="29729" y="5"/>
                  </a:lnTo>
                  <a:cubicBezTo>
                    <a:pt x="28429" y="18"/>
                    <a:pt x="27103" y="57"/>
                    <a:pt x="25777" y="122"/>
                  </a:cubicBezTo>
                  <a:cubicBezTo>
                    <a:pt x="25712" y="129"/>
                    <a:pt x="25653" y="129"/>
                    <a:pt x="25588" y="135"/>
                  </a:cubicBezTo>
                  <a:cubicBezTo>
                    <a:pt x="25157" y="155"/>
                    <a:pt x="24719" y="181"/>
                    <a:pt x="24288" y="207"/>
                  </a:cubicBezTo>
                  <a:cubicBezTo>
                    <a:pt x="23315" y="272"/>
                    <a:pt x="22354" y="344"/>
                    <a:pt x="21420" y="429"/>
                  </a:cubicBezTo>
                  <a:lnTo>
                    <a:pt x="21218" y="449"/>
                  </a:lnTo>
                  <a:cubicBezTo>
                    <a:pt x="19604" y="592"/>
                    <a:pt x="18023" y="782"/>
                    <a:pt x="16527" y="991"/>
                  </a:cubicBezTo>
                  <a:cubicBezTo>
                    <a:pt x="16442" y="1004"/>
                    <a:pt x="16364" y="1017"/>
                    <a:pt x="16279" y="1030"/>
                  </a:cubicBezTo>
                  <a:cubicBezTo>
                    <a:pt x="14130" y="1344"/>
                    <a:pt x="12085" y="1729"/>
                    <a:pt x="10210" y="2173"/>
                  </a:cubicBezTo>
                  <a:cubicBezTo>
                    <a:pt x="10093" y="2199"/>
                    <a:pt x="9975" y="2232"/>
                    <a:pt x="9858" y="2258"/>
                  </a:cubicBezTo>
                  <a:cubicBezTo>
                    <a:pt x="2796" y="3983"/>
                    <a:pt x="242" y="6034"/>
                    <a:pt x="137" y="6119"/>
                  </a:cubicBezTo>
                  <a:lnTo>
                    <a:pt x="0" y="6230"/>
                  </a:lnTo>
                  <a:lnTo>
                    <a:pt x="0" y="22117"/>
                  </a:lnTo>
                  <a:lnTo>
                    <a:pt x="51999" y="22117"/>
                  </a:lnTo>
                  <a:lnTo>
                    <a:pt x="50784" y="2369"/>
                  </a:lnTo>
                  <a:lnTo>
                    <a:pt x="50535" y="2297"/>
                  </a:lnTo>
                  <a:cubicBezTo>
                    <a:pt x="50431" y="2265"/>
                    <a:pt x="47994" y="1527"/>
                    <a:pt x="43591" y="886"/>
                  </a:cubicBezTo>
                  <a:lnTo>
                    <a:pt x="43317" y="854"/>
                  </a:lnTo>
                  <a:cubicBezTo>
                    <a:pt x="41756" y="632"/>
                    <a:pt x="40129" y="449"/>
                    <a:pt x="38476" y="312"/>
                  </a:cubicBezTo>
                  <a:cubicBezTo>
                    <a:pt x="38405" y="305"/>
                    <a:pt x="38333" y="299"/>
                    <a:pt x="38261" y="299"/>
                  </a:cubicBezTo>
                  <a:cubicBezTo>
                    <a:pt x="36915" y="187"/>
                    <a:pt x="35498" y="109"/>
                    <a:pt x="34060" y="57"/>
                  </a:cubicBezTo>
                  <a:lnTo>
                    <a:pt x="34028" y="57"/>
                  </a:lnTo>
                  <a:cubicBezTo>
                    <a:pt x="33976" y="57"/>
                    <a:pt x="33917" y="50"/>
                    <a:pt x="33871" y="50"/>
                  </a:cubicBezTo>
                  <a:cubicBezTo>
                    <a:pt x="32827" y="19"/>
                    <a:pt x="31779" y="1"/>
                    <a:pt x="307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4"/>
            <p:cNvSpPr/>
            <p:nvPr/>
          </p:nvSpPr>
          <p:spPr>
            <a:xfrm rot="-1114842">
              <a:off x="5619137" y="4268431"/>
              <a:ext cx="4410028" cy="1839886"/>
            </a:xfrm>
            <a:custGeom>
              <a:avLst/>
              <a:gdLst/>
              <a:ahLst/>
              <a:cxnLst/>
              <a:rect l="l" t="t" r="r" b="b"/>
              <a:pathLst>
                <a:path w="51229" h="21373" extrusionOk="0">
                  <a:moveTo>
                    <a:pt x="30395" y="1"/>
                  </a:moveTo>
                  <a:cubicBezTo>
                    <a:pt x="30113" y="1"/>
                    <a:pt x="29828" y="2"/>
                    <a:pt x="29540" y="5"/>
                  </a:cubicBezTo>
                  <a:cubicBezTo>
                    <a:pt x="29482" y="5"/>
                    <a:pt x="29423" y="5"/>
                    <a:pt x="29357" y="11"/>
                  </a:cubicBezTo>
                  <a:cubicBezTo>
                    <a:pt x="28097" y="18"/>
                    <a:pt x="26784" y="57"/>
                    <a:pt x="25425" y="129"/>
                  </a:cubicBezTo>
                  <a:cubicBezTo>
                    <a:pt x="25360" y="129"/>
                    <a:pt x="25294" y="129"/>
                    <a:pt x="25235" y="135"/>
                  </a:cubicBezTo>
                  <a:cubicBezTo>
                    <a:pt x="24804" y="155"/>
                    <a:pt x="24373" y="181"/>
                    <a:pt x="23935" y="207"/>
                  </a:cubicBezTo>
                  <a:cubicBezTo>
                    <a:pt x="22949" y="272"/>
                    <a:pt x="21995" y="344"/>
                    <a:pt x="21081" y="429"/>
                  </a:cubicBezTo>
                  <a:cubicBezTo>
                    <a:pt x="21015" y="436"/>
                    <a:pt x="20944" y="442"/>
                    <a:pt x="20878" y="449"/>
                  </a:cubicBezTo>
                  <a:cubicBezTo>
                    <a:pt x="19199" y="599"/>
                    <a:pt x="17645" y="788"/>
                    <a:pt x="16201" y="991"/>
                  </a:cubicBezTo>
                  <a:cubicBezTo>
                    <a:pt x="16123" y="1004"/>
                    <a:pt x="16044" y="1017"/>
                    <a:pt x="15959" y="1024"/>
                  </a:cubicBezTo>
                  <a:cubicBezTo>
                    <a:pt x="13666" y="1363"/>
                    <a:pt x="11661" y="1749"/>
                    <a:pt x="9923" y="2167"/>
                  </a:cubicBezTo>
                  <a:cubicBezTo>
                    <a:pt x="9806" y="2193"/>
                    <a:pt x="9688" y="2219"/>
                    <a:pt x="9571" y="2252"/>
                  </a:cubicBezTo>
                  <a:cubicBezTo>
                    <a:pt x="2515" y="3970"/>
                    <a:pt x="0" y="6034"/>
                    <a:pt x="0" y="6034"/>
                  </a:cubicBezTo>
                  <a:lnTo>
                    <a:pt x="0" y="21372"/>
                  </a:lnTo>
                  <a:lnTo>
                    <a:pt x="51228" y="21372"/>
                  </a:lnTo>
                  <a:lnTo>
                    <a:pt x="50673" y="12299"/>
                  </a:lnTo>
                  <a:lnTo>
                    <a:pt x="50647" y="11887"/>
                  </a:lnTo>
                  <a:lnTo>
                    <a:pt x="50268" y="5760"/>
                  </a:lnTo>
                  <a:lnTo>
                    <a:pt x="50255" y="5557"/>
                  </a:lnTo>
                  <a:lnTo>
                    <a:pt x="50052" y="2278"/>
                  </a:lnTo>
                  <a:cubicBezTo>
                    <a:pt x="50052" y="2278"/>
                    <a:pt x="47590" y="1527"/>
                    <a:pt x="43167" y="886"/>
                  </a:cubicBezTo>
                  <a:cubicBezTo>
                    <a:pt x="43082" y="873"/>
                    <a:pt x="42997" y="860"/>
                    <a:pt x="42912" y="847"/>
                  </a:cubicBezTo>
                  <a:cubicBezTo>
                    <a:pt x="41488" y="651"/>
                    <a:pt x="39868" y="462"/>
                    <a:pt x="38072" y="312"/>
                  </a:cubicBezTo>
                  <a:cubicBezTo>
                    <a:pt x="38000" y="305"/>
                    <a:pt x="37935" y="298"/>
                    <a:pt x="37863" y="298"/>
                  </a:cubicBezTo>
                  <a:cubicBezTo>
                    <a:pt x="36556" y="194"/>
                    <a:pt x="35158" y="109"/>
                    <a:pt x="33675" y="57"/>
                  </a:cubicBezTo>
                  <a:cubicBezTo>
                    <a:pt x="33610" y="57"/>
                    <a:pt x="33551" y="57"/>
                    <a:pt x="33486" y="50"/>
                  </a:cubicBezTo>
                  <a:cubicBezTo>
                    <a:pt x="32494" y="19"/>
                    <a:pt x="31464" y="1"/>
                    <a:pt x="30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4"/>
            <p:cNvSpPr/>
            <p:nvPr/>
          </p:nvSpPr>
          <p:spPr>
            <a:xfrm rot="-1114842">
              <a:off x="5568866" y="5044255"/>
              <a:ext cx="854303" cy="570827"/>
            </a:xfrm>
            <a:custGeom>
              <a:avLst/>
              <a:gdLst/>
              <a:ahLst/>
              <a:cxnLst/>
              <a:rect l="l" t="t" r="r" b="b"/>
              <a:pathLst>
                <a:path w="9924" h="6631" extrusionOk="0">
                  <a:moveTo>
                    <a:pt x="9923" y="0"/>
                  </a:moveTo>
                  <a:lnTo>
                    <a:pt x="9923" y="0"/>
                  </a:lnTo>
                  <a:cubicBezTo>
                    <a:pt x="9806" y="33"/>
                    <a:pt x="9688" y="59"/>
                    <a:pt x="9571" y="92"/>
                  </a:cubicBezTo>
                  <a:lnTo>
                    <a:pt x="0" y="6396"/>
                  </a:lnTo>
                  <a:lnTo>
                    <a:pt x="0" y="6631"/>
                  </a:lnTo>
                  <a:lnTo>
                    <a:pt x="99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rot="-1114842">
              <a:off x="5640076" y="4843480"/>
              <a:ext cx="1394743" cy="1307625"/>
            </a:xfrm>
            <a:custGeom>
              <a:avLst/>
              <a:gdLst/>
              <a:ahLst/>
              <a:cxnLst/>
              <a:rect l="l" t="t" r="r" b="b"/>
              <a:pathLst>
                <a:path w="16202" h="15190" extrusionOk="0">
                  <a:moveTo>
                    <a:pt x="16201" y="1"/>
                  </a:moveTo>
                  <a:cubicBezTo>
                    <a:pt x="16123" y="14"/>
                    <a:pt x="16044" y="27"/>
                    <a:pt x="15959" y="34"/>
                  </a:cubicBezTo>
                  <a:lnTo>
                    <a:pt x="0" y="14725"/>
                  </a:lnTo>
                  <a:lnTo>
                    <a:pt x="0" y="15189"/>
                  </a:lnTo>
                  <a:lnTo>
                    <a:pt x="162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4"/>
            <p:cNvSpPr/>
            <p:nvPr/>
          </p:nvSpPr>
          <p:spPr>
            <a:xfrm rot="-1114842">
              <a:off x="6292374" y="4619785"/>
              <a:ext cx="1198986" cy="1802956"/>
            </a:xfrm>
            <a:custGeom>
              <a:avLst/>
              <a:gdLst/>
              <a:ahLst/>
              <a:cxnLst/>
              <a:rect l="l" t="t" r="r" b="b"/>
              <a:pathLst>
                <a:path w="13928" h="20944" extrusionOk="0">
                  <a:moveTo>
                    <a:pt x="13928" y="0"/>
                  </a:moveTo>
                  <a:cubicBezTo>
                    <a:pt x="13862" y="7"/>
                    <a:pt x="13791" y="13"/>
                    <a:pt x="13725" y="20"/>
                  </a:cubicBezTo>
                  <a:lnTo>
                    <a:pt x="1" y="20943"/>
                  </a:lnTo>
                  <a:lnTo>
                    <a:pt x="602" y="20943"/>
                  </a:lnTo>
                  <a:lnTo>
                    <a:pt x="1392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4"/>
            <p:cNvSpPr/>
            <p:nvPr/>
          </p:nvSpPr>
          <p:spPr>
            <a:xfrm rot="-1114842">
              <a:off x="7393587" y="4352579"/>
              <a:ext cx="428013" cy="1828867"/>
            </a:xfrm>
            <a:custGeom>
              <a:avLst/>
              <a:gdLst/>
              <a:ahLst/>
              <a:cxnLst/>
              <a:rect l="l" t="t" r="r" b="b"/>
              <a:pathLst>
                <a:path w="4972" h="21245" extrusionOk="0">
                  <a:moveTo>
                    <a:pt x="4972" y="1"/>
                  </a:moveTo>
                  <a:cubicBezTo>
                    <a:pt x="4907" y="1"/>
                    <a:pt x="4841" y="1"/>
                    <a:pt x="4782" y="7"/>
                  </a:cubicBezTo>
                  <a:lnTo>
                    <a:pt x="1" y="21244"/>
                  </a:lnTo>
                  <a:lnTo>
                    <a:pt x="602" y="21244"/>
                  </a:lnTo>
                  <a:lnTo>
                    <a:pt x="49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4"/>
            <p:cNvSpPr/>
            <p:nvPr/>
          </p:nvSpPr>
          <p:spPr>
            <a:xfrm rot="-1114842">
              <a:off x="8118373" y="4097601"/>
              <a:ext cx="430251" cy="1839542"/>
            </a:xfrm>
            <a:custGeom>
              <a:avLst/>
              <a:gdLst/>
              <a:ahLst/>
              <a:cxnLst/>
              <a:rect l="l" t="t" r="r" b="b"/>
              <a:pathLst>
                <a:path w="4998" h="21369" extrusionOk="0">
                  <a:moveTo>
                    <a:pt x="183" y="1"/>
                  </a:moveTo>
                  <a:cubicBezTo>
                    <a:pt x="125" y="1"/>
                    <a:pt x="66" y="1"/>
                    <a:pt x="0" y="7"/>
                  </a:cubicBezTo>
                  <a:lnTo>
                    <a:pt x="4397" y="21368"/>
                  </a:lnTo>
                  <a:lnTo>
                    <a:pt x="4998" y="21368"/>
                  </a:lnTo>
                  <a:lnTo>
                    <a:pt x="18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4"/>
            <p:cNvSpPr/>
            <p:nvPr/>
          </p:nvSpPr>
          <p:spPr>
            <a:xfrm rot="-1114842">
              <a:off x="8435261" y="3862438"/>
              <a:ext cx="1219819" cy="1835582"/>
            </a:xfrm>
            <a:custGeom>
              <a:avLst/>
              <a:gdLst/>
              <a:ahLst/>
              <a:cxnLst/>
              <a:rect l="l" t="t" r="r" b="b"/>
              <a:pathLst>
                <a:path w="14170" h="21323" extrusionOk="0">
                  <a:moveTo>
                    <a:pt x="1" y="0"/>
                  </a:moveTo>
                  <a:lnTo>
                    <a:pt x="13569" y="21322"/>
                  </a:lnTo>
                  <a:lnTo>
                    <a:pt x="14170" y="21322"/>
                  </a:lnTo>
                  <a:lnTo>
                    <a:pt x="190" y="7"/>
                  </a:lnTo>
                  <a:cubicBezTo>
                    <a:pt x="125" y="7"/>
                    <a:pt x="66" y="7"/>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4"/>
            <p:cNvSpPr/>
            <p:nvPr/>
          </p:nvSpPr>
          <p:spPr>
            <a:xfrm rot="-1114842">
              <a:off x="8674414" y="3802172"/>
              <a:ext cx="1102830" cy="1033101"/>
            </a:xfrm>
            <a:custGeom>
              <a:avLst/>
              <a:gdLst/>
              <a:ahLst/>
              <a:cxnLst/>
              <a:rect l="l" t="t" r="r" b="b"/>
              <a:pathLst>
                <a:path w="12811" h="12001" extrusionOk="0">
                  <a:moveTo>
                    <a:pt x="1" y="0"/>
                  </a:moveTo>
                  <a:lnTo>
                    <a:pt x="12811" y="12001"/>
                  </a:lnTo>
                  <a:lnTo>
                    <a:pt x="12785" y="11589"/>
                  </a:lnTo>
                  <a:lnTo>
                    <a:pt x="210" y="14"/>
                  </a:lnTo>
                  <a:cubicBezTo>
                    <a:pt x="138" y="7"/>
                    <a:pt x="73"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4"/>
            <p:cNvSpPr/>
            <p:nvPr/>
          </p:nvSpPr>
          <p:spPr>
            <a:xfrm rot="-1114842">
              <a:off x="9016567" y="3799172"/>
              <a:ext cx="633238" cy="422934"/>
            </a:xfrm>
            <a:custGeom>
              <a:avLst/>
              <a:gdLst/>
              <a:ahLst/>
              <a:cxnLst/>
              <a:rect l="l" t="t" r="r" b="b"/>
              <a:pathLst>
                <a:path w="7356" h="4913" extrusionOk="0">
                  <a:moveTo>
                    <a:pt x="0" y="0"/>
                  </a:moveTo>
                  <a:lnTo>
                    <a:pt x="7356" y="4913"/>
                  </a:lnTo>
                  <a:lnTo>
                    <a:pt x="7356" y="4913"/>
                  </a:lnTo>
                  <a:lnTo>
                    <a:pt x="7343" y="4710"/>
                  </a:lnTo>
                  <a:lnTo>
                    <a:pt x="255" y="39"/>
                  </a:lnTo>
                  <a:cubicBezTo>
                    <a:pt x="170" y="26"/>
                    <a:pt x="85" y="1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14"/>
          <p:cNvSpPr txBox="1">
            <a:spLocks noGrp="1"/>
          </p:cNvSpPr>
          <p:nvPr>
            <p:ph type="ctrTitle"/>
          </p:nvPr>
        </p:nvSpPr>
        <p:spPr>
          <a:xfrm>
            <a:off x="713350" y="2860913"/>
            <a:ext cx="3858600" cy="14379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Clr>
                <a:srgbClr val="191919"/>
              </a:buClr>
              <a:buSzPts val="5000"/>
              <a:buNone/>
              <a:defRPr sz="5000" b="0">
                <a:solidFill>
                  <a:schemeClr val="lt1"/>
                </a:solidFill>
                <a:latin typeface="Albert Sans ExtraBold"/>
                <a:ea typeface="Albert Sans ExtraBold"/>
                <a:cs typeface="Albert Sans ExtraBold"/>
                <a:sym typeface="Albert Sans ExtraBold"/>
              </a:defRPr>
            </a:lvl1pPr>
            <a:lvl2pPr lvl="1" algn="ctr" rtl="0">
              <a:spcBef>
                <a:spcPts val="0"/>
              </a:spcBef>
              <a:spcAft>
                <a:spcPts val="0"/>
              </a:spcAft>
              <a:buClr>
                <a:srgbClr val="191919"/>
              </a:buClr>
              <a:buSzPts val="5000"/>
              <a:buNone/>
              <a:defRPr sz="5000">
                <a:solidFill>
                  <a:srgbClr val="191919"/>
                </a:solidFill>
              </a:defRPr>
            </a:lvl2pPr>
            <a:lvl3pPr lvl="2" algn="ctr" rtl="0">
              <a:spcBef>
                <a:spcPts val="0"/>
              </a:spcBef>
              <a:spcAft>
                <a:spcPts val="0"/>
              </a:spcAft>
              <a:buClr>
                <a:srgbClr val="191919"/>
              </a:buClr>
              <a:buSzPts val="5000"/>
              <a:buNone/>
              <a:defRPr sz="5000">
                <a:solidFill>
                  <a:srgbClr val="191919"/>
                </a:solidFill>
              </a:defRPr>
            </a:lvl3pPr>
            <a:lvl4pPr lvl="3" algn="ctr" rtl="0">
              <a:spcBef>
                <a:spcPts val="0"/>
              </a:spcBef>
              <a:spcAft>
                <a:spcPts val="0"/>
              </a:spcAft>
              <a:buClr>
                <a:srgbClr val="191919"/>
              </a:buClr>
              <a:buSzPts val="5000"/>
              <a:buNone/>
              <a:defRPr sz="5000">
                <a:solidFill>
                  <a:srgbClr val="191919"/>
                </a:solidFill>
              </a:defRPr>
            </a:lvl4pPr>
            <a:lvl5pPr lvl="4" algn="ctr" rtl="0">
              <a:spcBef>
                <a:spcPts val="0"/>
              </a:spcBef>
              <a:spcAft>
                <a:spcPts val="0"/>
              </a:spcAft>
              <a:buClr>
                <a:srgbClr val="191919"/>
              </a:buClr>
              <a:buSzPts val="5000"/>
              <a:buNone/>
              <a:defRPr sz="5000">
                <a:solidFill>
                  <a:srgbClr val="191919"/>
                </a:solidFill>
              </a:defRPr>
            </a:lvl5pPr>
            <a:lvl6pPr lvl="5" algn="ctr" rtl="0">
              <a:spcBef>
                <a:spcPts val="0"/>
              </a:spcBef>
              <a:spcAft>
                <a:spcPts val="0"/>
              </a:spcAft>
              <a:buClr>
                <a:srgbClr val="191919"/>
              </a:buClr>
              <a:buSzPts val="5000"/>
              <a:buNone/>
              <a:defRPr sz="5000">
                <a:solidFill>
                  <a:srgbClr val="191919"/>
                </a:solidFill>
              </a:defRPr>
            </a:lvl6pPr>
            <a:lvl7pPr lvl="6" algn="ctr" rtl="0">
              <a:spcBef>
                <a:spcPts val="0"/>
              </a:spcBef>
              <a:spcAft>
                <a:spcPts val="0"/>
              </a:spcAft>
              <a:buClr>
                <a:srgbClr val="191919"/>
              </a:buClr>
              <a:buSzPts val="5000"/>
              <a:buNone/>
              <a:defRPr sz="5000">
                <a:solidFill>
                  <a:srgbClr val="191919"/>
                </a:solidFill>
              </a:defRPr>
            </a:lvl7pPr>
            <a:lvl8pPr lvl="7" algn="ctr" rtl="0">
              <a:spcBef>
                <a:spcPts val="0"/>
              </a:spcBef>
              <a:spcAft>
                <a:spcPts val="0"/>
              </a:spcAft>
              <a:buClr>
                <a:srgbClr val="191919"/>
              </a:buClr>
              <a:buSzPts val="5000"/>
              <a:buNone/>
              <a:defRPr sz="5000">
                <a:solidFill>
                  <a:srgbClr val="191919"/>
                </a:solidFill>
              </a:defRPr>
            </a:lvl8pPr>
            <a:lvl9pPr lvl="8" algn="ctr" rtl="0">
              <a:spcBef>
                <a:spcPts val="0"/>
              </a:spcBef>
              <a:spcAft>
                <a:spcPts val="0"/>
              </a:spcAft>
              <a:buClr>
                <a:srgbClr val="191919"/>
              </a:buClr>
              <a:buSzPts val="5000"/>
              <a:buNone/>
              <a:defRPr sz="5000">
                <a:solidFill>
                  <a:srgbClr val="191919"/>
                </a:solidFill>
              </a:defRPr>
            </a:lvl9pPr>
          </a:lstStyle>
          <a:p>
            <a:endParaRPr/>
          </a:p>
        </p:txBody>
      </p:sp>
      <p:sp>
        <p:nvSpPr>
          <p:cNvPr id="189" name="Google Shape;189;p14"/>
          <p:cNvSpPr txBox="1">
            <a:spLocks noGrp="1"/>
          </p:cNvSpPr>
          <p:nvPr>
            <p:ph type="title" idx="2" hasCustomPrompt="1"/>
          </p:nvPr>
        </p:nvSpPr>
        <p:spPr>
          <a:xfrm>
            <a:off x="1054550" y="1303088"/>
            <a:ext cx="1239000" cy="90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000"/>
              <a:buNone/>
              <a:defRPr sz="5000">
                <a:solidFill>
                  <a:schemeClr val="lt2"/>
                </a:solidFill>
                <a:latin typeface="Albert Sans ExtraBold"/>
                <a:ea typeface="Albert Sans ExtraBold"/>
                <a:cs typeface="Albert Sans ExtraBold"/>
                <a:sym typeface="Albert Sans ExtraBold"/>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90"/>
        <p:cNvGrpSpPr/>
        <p:nvPr/>
      </p:nvGrpSpPr>
      <p:grpSpPr>
        <a:xfrm>
          <a:off x="0" y="0"/>
          <a:ext cx="0" cy="0"/>
          <a:chOff x="0" y="0"/>
          <a:chExt cx="0" cy="0"/>
        </a:xfrm>
      </p:grpSpPr>
      <p:grpSp>
        <p:nvGrpSpPr>
          <p:cNvPr id="191" name="Google Shape;191;p15"/>
          <p:cNvGrpSpPr/>
          <p:nvPr/>
        </p:nvGrpSpPr>
        <p:grpSpPr>
          <a:xfrm rot="-2700000">
            <a:off x="7358350" y="4248985"/>
            <a:ext cx="2823046" cy="1356473"/>
            <a:chOff x="-442650" y="428625"/>
            <a:chExt cx="10036174" cy="1356486"/>
          </a:xfrm>
        </p:grpSpPr>
        <p:sp>
          <p:nvSpPr>
            <p:cNvPr id="192" name="Google Shape;192;p15"/>
            <p:cNvSpPr/>
            <p:nvPr/>
          </p:nvSpPr>
          <p:spPr>
            <a:xfrm>
              <a:off x="-442650" y="725341"/>
              <a:ext cx="10036174" cy="407049"/>
            </a:xfrm>
            <a:custGeom>
              <a:avLst/>
              <a:gdLst/>
              <a:ahLst/>
              <a:cxnLst/>
              <a:rect l="l" t="t" r="r" b="b"/>
              <a:pathLst>
                <a:path w="169824" h="6467" extrusionOk="0">
                  <a:moveTo>
                    <a:pt x="102399" y="1"/>
                  </a:moveTo>
                  <a:cubicBezTo>
                    <a:pt x="80963" y="1"/>
                    <a:pt x="59527" y="582"/>
                    <a:pt x="38116" y="1745"/>
                  </a:cubicBezTo>
                  <a:cubicBezTo>
                    <a:pt x="25861" y="2411"/>
                    <a:pt x="13612" y="3274"/>
                    <a:pt x="1384" y="4319"/>
                  </a:cubicBezTo>
                  <a:cubicBezTo>
                    <a:pt x="48" y="4433"/>
                    <a:pt x="0" y="6466"/>
                    <a:pt x="1276" y="6466"/>
                  </a:cubicBezTo>
                  <a:cubicBezTo>
                    <a:pt x="1311" y="6466"/>
                    <a:pt x="1347" y="6465"/>
                    <a:pt x="1384" y="6462"/>
                  </a:cubicBezTo>
                  <a:cubicBezTo>
                    <a:pt x="23091" y="4606"/>
                    <a:pt x="44851" y="3346"/>
                    <a:pt x="66624" y="2686"/>
                  </a:cubicBezTo>
                  <a:cubicBezTo>
                    <a:pt x="78588" y="2325"/>
                    <a:pt x="90559" y="2144"/>
                    <a:pt x="102528" y="2144"/>
                  </a:cubicBezTo>
                  <a:cubicBezTo>
                    <a:pt x="112236" y="2144"/>
                    <a:pt x="121944" y="2263"/>
                    <a:pt x="131648" y="2503"/>
                  </a:cubicBezTo>
                  <a:cubicBezTo>
                    <a:pt x="143922" y="2803"/>
                    <a:pt x="156190" y="3300"/>
                    <a:pt x="168445" y="3986"/>
                  </a:cubicBezTo>
                  <a:cubicBezTo>
                    <a:pt x="168468" y="3987"/>
                    <a:pt x="168490" y="3988"/>
                    <a:pt x="168512" y="3988"/>
                  </a:cubicBezTo>
                  <a:cubicBezTo>
                    <a:pt x="169823" y="3988"/>
                    <a:pt x="169801" y="1914"/>
                    <a:pt x="168445" y="1837"/>
                  </a:cubicBezTo>
                  <a:cubicBezTo>
                    <a:pt x="146692" y="628"/>
                    <a:pt x="124906" y="7"/>
                    <a:pt x="103114" y="1"/>
                  </a:cubicBezTo>
                  <a:cubicBezTo>
                    <a:pt x="102876" y="1"/>
                    <a:pt x="102638" y="1"/>
                    <a:pt x="10239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5"/>
            <p:cNvSpPr/>
            <p:nvPr/>
          </p:nvSpPr>
          <p:spPr>
            <a:xfrm>
              <a:off x="-297211" y="1127299"/>
              <a:ext cx="9578405" cy="657812"/>
            </a:xfrm>
            <a:custGeom>
              <a:avLst/>
              <a:gdLst/>
              <a:ahLst/>
              <a:cxnLst/>
              <a:rect l="l" t="t" r="r" b="b"/>
              <a:pathLst>
                <a:path w="162078" h="10451" extrusionOk="0">
                  <a:moveTo>
                    <a:pt x="7731" y="1"/>
                  </a:moveTo>
                  <a:cubicBezTo>
                    <a:pt x="5245" y="1"/>
                    <a:pt x="2760" y="8"/>
                    <a:pt x="275" y="23"/>
                  </a:cubicBezTo>
                  <a:cubicBezTo>
                    <a:pt x="0" y="30"/>
                    <a:pt x="0" y="454"/>
                    <a:pt x="275" y="454"/>
                  </a:cubicBezTo>
                  <a:cubicBezTo>
                    <a:pt x="2757" y="439"/>
                    <a:pt x="5239" y="431"/>
                    <a:pt x="7721" y="431"/>
                  </a:cubicBezTo>
                  <a:cubicBezTo>
                    <a:pt x="26365" y="431"/>
                    <a:pt x="45007" y="865"/>
                    <a:pt x="63633" y="1741"/>
                  </a:cubicBezTo>
                  <a:cubicBezTo>
                    <a:pt x="84629" y="2728"/>
                    <a:pt x="105598" y="4269"/>
                    <a:pt x="126509" y="6373"/>
                  </a:cubicBezTo>
                  <a:cubicBezTo>
                    <a:pt x="138293" y="7555"/>
                    <a:pt x="150065" y="8914"/>
                    <a:pt x="161804" y="10449"/>
                  </a:cubicBezTo>
                  <a:cubicBezTo>
                    <a:pt x="161814" y="10450"/>
                    <a:pt x="161823" y="10451"/>
                    <a:pt x="161832" y="10451"/>
                  </a:cubicBezTo>
                  <a:cubicBezTo>
                    <a:pt x="162078" y="10451"/>
                    <a:pt x="162068" y="10050"/>
                    <a:pt x="161804" y="10018"/>
                  </a:cubicBezTo>
                  <a:cubicBezTo>
                    <a:pt x="140860" y="7281"/>
                    <a:pt x="119839" y="5106"/>
                    <a:pt x="98772" y="3486"/>
                  </a:cubicBezTo>
                  <a:cubicBezTo>
                    <a:pt x="77815" y="1879"/>
                    <a:pt x="56813" y="827"/>
                    <a:pt x="35798" y="330"/>
                  </a:cubicBezTo>
                  <a:cubicBezTo>
                    <a:pt x="26446" y="108"/>
                    <a:pt x="17089" y="1"/>
                    <a:pt x="7731"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5"/>
            <p:cNvSpPr/>
            <p:nvPr/>
          </p:nvSpPr>
          <p:spPr>
            <a:xfrm>
              <a:off x="-142376" y="428625"/>
              <a:ext cx="9609667" cy="257372"/>
            </a:xfrm>
            <a:custGeom>
              <a:avLst/>
              <a:gdLst/>
              <a:ahLst/>
              <a:cxnLst/>
              <a:rect l="l" t="t" r="r" b="b"/>
              <a:pathLst>
                <a:path w="162607" h="4089" extrusionOk="0">
                  <a:moveTo>
                    <a:pt x="72163" y="0"/>
                  </a:moveTo>
                  <a:cubicBezTo>
                    <a:pt x="60091" y="0"/>
                    <a:pt x="48020" y="196"/>
                    <a:pt x="35955" y="586"/>
                  </a:cubicBezTo>
                  <a:cubicBezTo>
                    <a:pt x="24053" y="978"/>
                    <a:pt x="12157" y="1553"/>
                    <a:pt x="274" y="2324"/>
                  </a:cubicBezTo>
                  <a:cubicBezTo>
                    <a:pt x="4" y="2343"/>
                    <a:pt x="0" y="2755"/>
                    <a:pt x="262" y="2755"/>
                  </a:cubicBezTo>
                  <a:cubicBezTo>
                    <a:pt x="266" y="2755"/>
                    <a:pt x="270" y="2755"/>
                    <a:pt x="274" y="2755"/>
                  </a:cubicBezTo>
                  <a:cubicBezTo>
                    <a:pt x="21368" y="1390"/>
                    <a:pt x="42494" y="626"/>
                    <a:pt x="63626" y="462"/>
                  </a:cubicBezTo>
                  <a:cubicBezTo>
                    <a:pt x="66486" y="440"/>
                    <a:pt x="69345" y="429"/>
                    <a:pt x="72204" y="429"/>
                  </a:cubicBezTo>
                  <a:cubicBezTo>
                    <a:pt x="90372" y="429"/>
                    <a:pt x="108538" y="877"/>
                    <a:pt x="126684" y="1769"/>
                  </a:cubicBezTo>
                  <a:cubicBezTo>
                    <a:pt x="138580" y="2350"/>
                    <a:pt x="150463" y="3128"/>
                    <a:pt x="162332" y="4088"/>
                  </a:cubicBezTo>
                  <a:cubicBezTo>
                    <a:pt x="162338" y="4088"/>
                    <a:pt x="162344" y="4088"/>
                    <a:pt x="162350" y="4088"/>
                  </a:cubicBezTo>
                  <a:cubicBezTo>
                    <a:pt x="162606" y="4088"/>
                    <a:pt x="162600" y="3682"/>
                    <a:pt x="162332" y="3657"/>
                  </a:cubicBezTo>
                  <a:cubicBezTo>
                    <a:pt x="141272" y="1952"/>
                    <a:pt x="120159" y="835"/>
                    <a:pt x="99026" y="325"/>
                  </a:cubicBezTo>
                  <a:cubicBezTo>
                    <a:pt x="90073" y="108"/>
                    <a:pt x="81118" y="0"/>
                    <a:pt x="72163" y="0"/>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15"/>
          <p:cNvGrpSpPr/>
          <p:nvPr/>
        </p:nvGrpSpPr>
        <p:grpSpPr>
          <a:xfrm rot="-2700000">
            <a:off x="-774102" y="-63659"/>
            <a:ext cx="2969091" cy="980265"/>
            <a:chOff x="-438868" y="3893166"/>
            <a:chExt cx="10321851" cy="980275"/>
          </a:xfrm>
        </p:grpSpPr>
        <p:sp>
          <p:nvSpPr>
            <p:cNvPr id="196" name="Google Shape;196;p15"/>
            <p:cNvSpPr/>
            <p:nvPr/>
          </p:nvSpPr>
          <p:spPr>
            <a:xfrm>
              <a:off x="-438868" y="3893166"/>
              <a:ext cx="10321851" cy="455955"/>
            </a:xfrm>
            <a:custGeom>
              <a:avLst/>
              <a:gdLst/>
              <a:ahLst/>
              <a:cxnLst/>
              <a:rect l="l" t="t" r="r" b="b"/>
              <a:pathLst>
                <a:path w="174658" h="7244" extrusionOk="0">
                  <a:moveTo>
                    <a:pt x="64178" y="1"/>
                  </a:moveTo>
                  <a:cubicBezTo>
                    <a:pt x="55869" y="1"/>
                    <a:pt x="47560" y="90"/>
                    <a:pt x="39254" y="267"/>
                  </a:cubicBezTo>
                  <a:cubicBezTo>
                    <a:pt x="26626" y="529"/>
                    <a:pt x="13999" y="1005"/>
                    <a:pt x="1385" y="1678"/>
                  </a:cubicBezTo>
                  <a:cubicBezTo>
                    <a:pt x="29" y="1749"/>
                    <a:pt x="1" y="3829"/>
                    <a:pt x="1318" y="3829"/>
                  </a:cubicBezTo>
                  <a:cubicBezTo>
                    <a:pt x="1340" y="3829"/>
                    <a:pt x="1362" y="3829"/>
                    <a:pt x="1385" y="3827"/>
                  </a:cubicBezTo>
                  <a:cubicBezTo>
                    <a:pt x="22301" y="2711"/>
                    <a:pt x="43251" y="2147"/>
                    <a:pt x="64198" y="2147"/>
                  </a:cubicBezTo>
                  <a:cubicBezTo>
                    <a:pt x="65671" y="2147"/>
                    <a:pt x="67144" y="2150"/>
                    <a:pt x="68617" y="2155"/>
                  </a:cubicBezTo>
                  <a:cubicBezTo>
                    <a:pt x="90926" y="2240"/>
                    <a:pt x="113228" y="2965"/>
                    <a:pt x="135497" y="4324"/>
                  </a:cubicBezTo>
                  <a:cubicBezTo>
                    <a:pt x="148105" y="5088"/>
                    <a:pt x="160706" y="6062"/>
                    <a:pt x="173281" y="7237"/>
                  </a:cubicBezTo>
                  <a:cubicBezTo>
                    <a:pt x="173321" y="7241"/>
                    <a:pt x="173361" y="7243"/>
                    <a:pt x="173399" y="7243"/>
                  </a:cubicBezTo>
                  <a:cubicBezTo>
                    <a:pt x="174657" y="7243"/>
                    <a:pt x="174606" y="5215"/>
                    <a:pt x="173281" y="5095"/>
                  </a:cubicBezTo>
                  <a:cubicBezTo>
                    <a:pt x="150959" y="3011"/>
                    <a:pt x="128572" y="1561"/>
                    <a:pt x="106166" y="757"/>
                  </a:cubicBezTo>
                  <a:cubicBezTo>
                    <a:pt x="92179" y="253"/>
                    <a:pt x="78178" y="1"/>
                    <a:pt x="64178"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5"/>
            <p:cNvSpPr/>
            <p:nvPr/>
          </p:nvSpPr>
          <p:spPr>
            <a:xfrm>
              <a:off x="-200291" y="4363040"/>
              <a:ext cx="9379187" cy="510401"/>
            </a:xfrm>
            <a:custGeom>
              <a:avLst/>
              <a:gdLst/>
              <a:ahLst/>
              <a:cxnLst/>
              <a:rect l="l" t="t" r="r" b="b"/>
              <a:pathLst>
                <a:path w="158707" h="8109" extrusionOk="0">
                  <a:moveTo>
                    <a:pt x="269" y="1"/>
                  </a:moveTo>
                  <a:cubicBezTo>
                    <a:pt x="0" y="1"/>
                    <a:pt x="11" y="419"/>
                    <a:pt x="281" y="432"/>
                  </a:cubicBezTo>
                  <a:cubicBezTo>
                    <a:pt x="20904" y="1432"/>
                    <a:pt x="41527" y="2431"/>
                    <a:pt x="62150" y="3437"/>
                  </a:cubicBezTo>
                  <a:lnTo>
                    <a:pt x="123706" y="6423"/>
                  </a:lnTo>
                  <a:cubicBezTo>
                    <a:pt x="135281" y="6984"/>
                    <a:pt x="146850" y="7546"/>
                    <a:pt x="158426" y="8108"/>
                  </a:cubicBezTo>
                  <a:cubicBezTo>
                    <a:pt x="158430" y="8108"/>
                    <a:pt x="158434" y="8108"/>
                    <a:pt x="158439" y="8108"/>
                  </a:cubicBezTo>
                  <a:cubicBezTo>
                    <a:pt x="158707" y="8108"/>
                    <a:pt x="158696" y="7696"/>
                    <a:pt x="158426" y="7683"/>
                  </a:cubicBezTo>
                  <a:cubicBezTo>
                    <a:pt x="137803" y="6677"/>
                    <a:pt x="117180" y="5678"/>
                    <a:pt x="96557" y="4678"/>
                  </a:cubicBezTo>
                  <a:lnTo>
                    <a:pt x="35001" y="1686"/>
                  </a:lnTo>
                  <a:cubicBezTo>
                    <a:pt x="23426" y="1125"/>
                    <a:pt x="11857" y="563"/>
                    <a:pt x="281" y="1"/>
                  </a:cubicBezTo>
                  <a:cubicBezTo>
                    <a:pt x="277" y="1"/>
                    <a:pt x="273" y="1"/>
                    <a:pt x="26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15"/>
          <p:cNvGrpSpPr/>
          <p:nvPr/>
        </p:nvGrpSpPr>
        <p:grpSpPr>
          <a:xfrm>
            <a:off x="7987381" y="-121635"/>
            <a:ext cx="1816926" cy="1322011"/>
            <a:chOff x="6521233" y="-112375"/>
            <a:chExt cx="2750418" cy="2001227"/>
          </a:xfrm>
        </p:grpSpPr>
        <p:sp>
          <p:nvSpPr>
            <p:cNvPr id="199" name="Google Shape;199;p15"/>
            <p:cNvSpPr/>
            <p:nvPr/>
          </p:nvSpPr>
          <p:spPr>
            <a:xfrm flipH="1">
              <a:off x="6521233" y="-112375"/>
              <a:ext cx="2694502" cy="2001227"/>
            </a:xfrm>
            <a:custGeom>
              <a:avLst/>
              <a:gdLst/>
              <a:ahLst/>
              <a:cxnLst/>
              <a:rect l="l" t="t" r="r" b="b"/>
              <a:pathLst>
                <a:path w="17926" h="13314" extrusionOk="0">
                  <a:moveTo>
                    <a:pt x="15424" y="1"/>
                  </a:moveTo>
                  <a:cubicBezTo>
                    <a:pt x="10302" y="3920"/>
                    <a:pt x="5122" y="7813"/>
                    <a:pt x="1" y="11733"/>
                  </a:cubicBezTo>
                  <a:cubicBezTo>
                    <a:pt x="1" y="12269"/>
                    <a:pt x="14" y="12778"/>
                    <a:pt x="14" y="13314"/>
                  </a:cubicBezTo>
                  <a:cubicBezTo>
                    <a:pt x="2607" y="13183"/>
                    <a:pt x="5214" y="13046"/>
                    <a:pt x="7742" y="12445"/>
                  </a:cubicBezTo>
                  <a:cubicBezTo>
                    <a:pt x="10263" y="11844"/>
                    <a:pt x="12726" y="10733"/>
                    <a:pt x="14568" y="8904"/>
                  </a:cubicBezTo>
                  <a:cubicBezTo>
                    <a:pt x="16763" y="6709"/>
                    <a:pt x="17926" y="3522"/>
                    <a:pt x="17651" y="425"/>
                  </a:cubicBezTo>
                  <a:cubicBezTo>
                    <a:pt x="16900" y="373"/>
                    <a:pt x="16169" y="53"/>
                    <a:pt x="154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5"/>
            <p:cNvSpPr/>
            <p:nvPr/>
          </p:nvSpPr>
          <p:spPr>
            <a:xfrm flipH="1">
              <a:off x="6603603" y="-58414"/>
              <a:ext cx="2668047" cy="1896461"/>
            </a:xfrm>
            <a:custGeom>
              <a:avLst/>
              <a:gdLst/>
              <a:ahLst/>
              <a:cxnLst/>
              <a:rect l="l" t="t" r="r" b="b"/>
              <a:pathLst>
                <a:path w="17750" h="12617" extrusionOk="0">
                  <a:moveTo>
                    <a:pt x="17749" y="1"/>
                  </a:moveTo>
                  <a:lnTo>
                    <a:pt x="17749" y="1"/>
                  </a:lnTo>
                  <a:cubicBezTo>
                    <a:pt x="15189" y="32"/>
                    <a:pt x="12626" y="36"/>
                    <a:pt x="10063" y="36"/>
                  </a:cubicBezTo>
                  <a:cubicBezTo>
                    <a:pt x="9153" y="36"/>
                    <a:pt x="8243" y="36"/>
                    <a:pt x="7333" y="36"/>
                  </a:cubicBezTo>
                  <a:cubicBezTo>
                    <a:pt x="4908" y="36"/>
                    <a:pt x="2482" y="39"/>
                    <a:pt x="59" y="66"/>
                  </a:cubicBezTo>
                  <a:cubicBezTo>
                    <a:pt x="0" y="4286"/>
                    <a:pt x="562" y="8382"/>
                    <a:pt x="503" y="12602"/>
                  </a:cubicBezTo>
                  <a:cubicBezTo>
                    <a:pt x="738" y="12612"/>
                    <a:pt x="972" y="12617"/>
                    <a:pt x="1207" y="12617"/>
                  </a:cubicBezTo>
                  <a:cubicBezTo>
                    <a:pt x="4815" y="12617"/>
                    <a:pt x="8414" y="11445"/>
                    <a:pt x="11328" y="9316"/>
                  </a:cubicBezTo>
                  <a:cubicBezTo>
                    <a:pt x="14431" y="7049"/>
                    <a:pt x="16737" y="371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flipH="1">
              <a:off x="6842303" y="71303"/>
              <a:ext cx="2109335" cy="1111542"/>
            </a:xfrm>
            <a:custGeom>
              <a:avLst/>
              <a:gdLst/>
              <a:ahLst/>
              <a:cxnLst/>
              <a:rect l="l" t="t" r="r" b="b"/>
              <a:pathLst>
                <a:path w="14033" h="7395" extrusionOk="0">
                  <a:moveTo>
                    <a:pt x="14033" y="0"/>
                  </a:moveTo>
                  <a:cubicBezTo>
                    <a:pt x="11492" y="4148"/>
                    <a:pt x="6938" y="6957"/>
                    <a:pt x="2085" y="7290"/>
                  </a:cubicBezTo>
                  <a:cubicBezTo>
                    <a:pt x="1688" y="7324"/>
                    <a:pt x="1291" y="7338"/>
                    <a:pt x="893" y="7338"/>
                  </a:cubicBezTo>
                  <a:cubicBezTo>
                    <a:pt x="597" y="7338"/>
                    <a:pt x="299" y="7330"/>
                    <a:pt x="1" y="7317"/>
                  </a:cubicBezTo>
                  <a:lnTo>
                    <a:pt x="1" y="7317"/>
                  </a:lnTo>
                  <a:cubicBezTo>
                    <a:pt x="484" y="7371"/>
                    <a:pt x="970" y="7394"/>
                    <a:pt x="1457" y="7394"/>
                  </a:cubicBezTo>
                  <a:cubicBezTo>
                    <a:pt x="1668" y="7394"/>
                    <a:pt x="1880" y="7390"/>
                    <a:pt x="2091" y="7382"/>
                  </a:cubicBezTo>
                  <a:cubicBezTo>
                    <a:pt x="6991" y="7192"/>
                    <a:pt x="11681" y="4312"/>
                    <a:pt x="14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5"/>
            <p:cNvSpPr/>
            <p:nvPr/>
          </p:nvSpPr>
          <p:spPr>
            <a:xfrm flipH="1">
              <a:off x="6979691" y="97758"/>
              <a:ext cx="1741070" cy="437101"/>
            </a:xfrm>
            <a:custGeom>
              <a:avLst/>
              <a:gdLst/>
              <a:ahLst/>
              <a:cxnLst/>
              <a:rect l="l" t="t" r="r" b="b"/>
              <a:pathLst>
                <a:path w="11583" h="2908" extrusionOk="0">
                  <a:moveTo>
                    <a:pt x="11582" y="0"/>
                  </a:moveTo>
                  <a:cubicBezTo>
                    <a:pt x="9002" y="1562"/>
                    <a:pt x="6030" y="2509"/>
                    <a:pt x="3025" y="2738"/>
                  </a:cubicBezTo>
                  <a:cubicBezTo>
                    <a:pt x="2522" y="2777"/>
                    <a:pt x="2017" y="2796"/>
                    <a:pt x="1512" y="2796"/>
                  </a:cubicBezTo>
                  <a:cubicBezTo>
                    <a:pt x="1008" y="2796"/>
                    <a:pt x="503" y="2777"/>
                    <a:pt x="0" y="2738"/>
                  </a:cubicBezTo>
                  <a:lnTo>
                    <a:pt x="0" y="2738"/>
                  </a:lnTo>
                  <a:cubicBezTo>
                    <a:pt x="248" y="2770"/>
                    <a:pt x="503" y="2803"/>
                    <a:pt x="751" y="2829"/>
                  </a:cubicBezTo>
                  <a:lnTo>
                    <a:pt x="1509" y="2888"/>
                  </a:lnTo>
                  <a:lnTo>
                    <a:pt x="2273" y="2907"/>
                  </a:lnTo>
                  <a:cubicBezTo>
                    <a:pt x="5559" y="2888"/>
                    <a:pt x="8897" y="1895"/>
                    <a:pt x="11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 name="Google Shape;203;p15"/>
          <p:cNvSpPr txBox="1">
            <a:spLocks noGrp="1"/>
          </p:cNvSpPr>
          <p:nvPr>
            <p:ph type="ctrTitle"/>
          </p:nvPr>
        </p:nvSpPr>
        <p:spPr>
          <a:xfrm>
            <a:off x="706950" y="539375"/>
            <a:ext cx="7730100" cy="575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3500"/>
              <a:buNone/>
              <a:defRPr b="0">
                <a:solidFill>
                  <a:schemeClr val="lt1"/>
                </a:solidFill>
              </a:defRPr>
            </a:lvl1pPr>
            <a:lvl2pPr lvl="1" algn="ctr" rtl="0">
              <a:spcBef>
                <a:spcPts val="0"/>
              </a:spcBef>
              <a:spcAft>
                <a:spcPts val="0"/>
              </a:spcAft>
              <a:buClr>
                <a:srgbClr val="191919"/>
              </a:buClr>
              <a:buSzPts val="3500"/>
              <a:buNone/>
              <a:defRPr>
                <a:solidFill>
                  <a:srgbClr val="191919"/>
                </a:solidFill>
              </a:defRPr>
            </a:lvl2pPr>
            <a:lvl3pPr lvl="2" algn="ctr" rtl="0">
              <a:spcBef>
                <a:spcPts val="0"/>
              </a:spcBef>
              <a:spcAft>
                <a:spcPts val="0"/>
              </a:spcAft>
              <a:buClr>
                <a:srgbClr val="191919"/>
              </a:buClr>
              <a:buSzPts val="3500"/>
              <a:buNone/>
              <a:defRPr>
                <a:solidFill>
                  <a:srgbClr val="191919"/>
                </a:solidFill>
              </a:defRPr>
            </a:lvl3pPr>
            <a:lvl4pPr lvl="3" algn="ctr" rtl="0">
              <a:spcBef>
                <a:spcPts val="0"/>
              </a:spcBef>
              <a:spcAft>
                <a:spcPts val="0"/>
              </a:spcAft>
              <a:buClr>
                <a:srgbClr val="191919"/>
              </a:buClr>
              <a:buSzPts val="3500"/>
              <a:buNone/>
              <a:defRPr>
                <a:solidFill>
                  <a:srgbClr val="191919"/>
                </a:solidFill>
              </a:defRPr>
            </a:lvl4pPr>
            <a:lvl5pPr lvl="4" algn="ctr" rtl="0">
              <a:spcBef>
                <a:spcPts val="0"/>
              </a:spcBef>
              <a:spcAft>
                <a:spcPts val="0"/>
              </a:spcAft>
              <a:buClr>
                <a:srgbClr val="191919"/>
              </a:buClr>
              <a:buSzPts val="3500"/>
              <a:buNone/>
              <a:defRPr>
                <a:solidFill>
                  <a:srgbClr val="191919"/>
                </a:solidFill>
              </a:defRPr>
            </a:lvl5pPr>
            <a:lvl6pPr lvl="5" algn="ctr" rtl="0">
              <a:spcBef>
                <a:spcPts val="0"/>
              </a:spcBef>
              <a:spcAft>
                <a:spcPts val="0"/>
              </a:spcAft>
              <a:buClr>
                <a:srgbClr val="191919"/>
              </a:buClr>
              <a:buSzPts val="3500"/>
              <a:buNone/>
              <a:defRPr>
                <a:solidFill>
                  <a:srgbClr val="191919"/>
                </a:solidFill>
              </a:defRPr>
            </a:lvl6pPr>
            <a:lvl7pPr lvl="6" algn="ctr" rtl="0">
              <a:spcBef>
                <a:spcPts val="0"/>
              </a:spcBef>
              <a:spcAft>
                <a:spcPts val="0"/>
              </a:spcAft>
              <a:buClr>
                <a:srgbClr val="191919"/>
              </a:buClr>
              <a:buSzPts val="3500"/>
              <a:buNone/>
              <a:defRPr>
                <a:solidFill>
                  <a:srgbClr val="191919"/>
                </a:solidFill>
              </a:defRPr>
            </a:lvl7pPr>
            <a:lvl8pPr lvl="7" algn="ctr" rtl="0">
              <a:spcBef>
                <a:spcPts val="0"/>
              </a:spcBef>
              <a:spcAft>
                <a:spcPts val="0"/>
              </a:spcAft>
              <a:buClr>
                <a:srgbClr val="191919"/>
              </a:buClr>
              <a:buSzPts val="3500"/>
              <a:buNone/>
              <a:defRPr>
                <a:solidFill>
                  <a:srgbClr val="191919"/>
                </a:solidFill>
              </a:defRPr>
            </a:lvl8pPr>
            <a:lvl9pPr lvl="8" algn="ctr" rtl="0">
              <a:spcBef>
                <a:spcPts val="0"/>
              </a:spcBef>
              <a:spcAft>
                <a:spcPts val="0"/>
              </a:spcAft>
              <a:buClr>
                <a:srgbClr val="191919"/>
              </a:buClr>
              <a:buSzPts val="3500"/>
              <a:buNone/>
              <a:defRPr>
                <a:solidFill>
                  <a:srgbClr val="191919"/>
                </a:solidFill>
              </a:defRPr>
            </a:lvl9pPr>
          </a:lstStyle>
          <a:p>
            <a:endParaRPr/>
          </a:p>
        </p:txBody>
      </p:sp>
      <p:sp>
        <p:nvSpPr>
          <p:cNvPr id="204" name="Google Shape;204;p15"/>
          <p:cNvSpPr txBox="1">
            <a:spLocks noGrp="1"/>
          </p:cNvSpPr>
          <p:nvPr>
            <p:ph type="subTitle" idx="1"/>
          </p:nvPr>
        </p:nvSpPr>
        <p:spPr>
          <a:xfrm>
            <a:off x="719575" y="1685775"/>
            <a:ext cx="7711200" cy="29055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AutoNum type="arabicPeriod"/>
              <a:defRPr>
                <a:solidFill>
                  <a:srgbClr val="0E2A47"/>
                </a:solidFill>
              </a:defRPr>
            </a:lvl1pPr>
            <a:lvl2pPr lvl="1" rtl="0">
              <a:lnSpc>
                <a:spcPct val="115000"/>
              </a:lnSpc>
              <a:spcBef>
                <a:spcPts val="0"/>
              </a:spcBef>
              <a:spcAft>
                <a:spcPts val="0"/>
              </a:spcAft>
              <a:buSzPts val="1400"/>
              <a:buAutoNum type="alphaLcPeriod"/>
              <a:defRPr/>
            </a:lvl2pPr>
            <a:lvl3pPr lvl="2" rtl="0">
              <a:lnSpc>
                <a:spcPct val="115000"/>
              </a:lnSpc>
              <a:spcBef>
                <a:spcPts val="0"/>
              </a:spcBef>
              <a:spcAft>
                <a:spcPts val="0"/>
              </a:spcAft>
              <a:buSzPts val="1400"/>
              <a:buAutoNum type="romanLcPeriod"/>
              <a:defRPr/>
            </a:lvl3pPr>
            <a:lvl4pPr lvl="3" rtl="0">
              <a:lnSpc>
                <a:spcPct val="115000"/>
              </a:lnSpc>
              <a:spcBef>
                <a:spcPts val="0"/>
              </a:spcBef>
              <a:spcAft>
                <a:spcPts val="0"/>
              </a:spcAft>
              <a:buSzPts val="1400"/>
              <a:buAutoNum type="arabicPeriod"/>
              <a:defRPr/>
            </a:lvl4pPr>
            <a:lvl5pPr lvl="4" rtl="0">
              <a:lnSpc>
                <a:spcPct val="115000"/>
              </a:lnSpc>
              <a:spcBef>
                <a:spcPts val="0"/>
              </a:spcBef>
              <a:spcAft>
                <a:spcPts val="0"/>
              </a:spcAft>
              <a:buSzPts val="1400"/>
              <a:buAutoNum type="alphaLcPeriod"/>
              <a:defRPr/>
            </a:lvl5pPr>
            <a:lvl6pPr lvl="5" rtl="0">
              <a:lnSpc>
                <a:spcPct val="115000"/>
              </a:lnSpc>
              <a:spcBef>
                <a:spcPts val="0"/>
              </a:spcBef>
              <a:spcAft>
                <a:spcPts val="0"/>
              </a:spcAft>
              <a:buSzPts val="1400"/>
              <a:buAutoNum type="romanLcPeriod"/>
              <a:defRPr/>
            </a:lvl6pPr>
            <a:lvl7pPr lvl="6" rtl="0">
              <a:lnSpc>
                <a:spcPct val="115000"/>
              </a:lnSpc>
              <a:spcBef>
                <a:spcPts val="0"/>
              </a:spcBef>
              <a:spcAft>
                <a:spcPts val="0"/>
              </a:spcAft>
              <a:buSzPts val="1400"/>
              <a:buAutoNum type="arabicPeriod"/>
              <a:defRPr/>
            </a:lvl7pPr>
            <a:lvl8pPr lvl="7" rtl="0">
              <a:lnSpc>
                <a:spcPct val="115000"/>
              </a:lnSpc>
              <a:spcBef>
                <a:spcPts val="0"/>
              </a:spcBef>
              <a:spcAft>
                <a:spcPts val="0"/>
              </a:spcAft>
              <a:buSzPts val="1400"/>
              <a:buAutoNum type="alphaLcPeriod"/>
              <a:defRPr/>
            </a:lvl8pPr>
            <a:lvl9pPr lvl="8" rtl="0">
              <a:lnSpc>
                <a:spcPct val="115000"/>
              </a:lnSpc>
              <a:spcBef>
                <a:spcPts val="0"/>
              </a:spcBef>
              <a:spcAft>
                <a:spcPts val="0"/>
              </a:spcAft>
              <a:buSzPts val="1400"/>
              <a:buAutoNum type="romanLcPeriod"/>
              <a:defRPr/>
            </a:lvl9pPr>
          </a:lstStyle>
          <a:p>
            <a:endParaRPr/>
          </a:p>
        </p:txBody>
      </p:sp>
      <p:grpSp>
        <p:nvGrpSpPr>
          <p:cNvPr id="205" name="Google Shape;205;p15"/>
          <p:cNvGrpSpPr/>
          <p:nvPr/>
        </p:nvGrpSpPr>
        <p:grpSpPr>
          <a:xfrm rot="10800000">
            <a:off x="437781" y="4154157"/>
            <a:ext cx="441105" cy="584315"/>
            <a:chOff x="6716928" y="-171637"/>
            <a:chExt cx="584246" cy="773928"/>
          </a:xfrm>
        </p:grpSpPr>
        <p:sp>
          <p:nvSpPr>
            <p:cNvPr id="206" name="Google Shape;206;p15"/>
            <p:cNvSpPr/>
            <p:nvPr/>
          </p:nvSpPr>
          <p:spPr>
            <a:xfrm>
              <a:off x="6965209" y="283778"/>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5"/>
            <p:cNvSpPr/>
            <p:nvPr/>
          </p:nvSpPr>
          <p:spPr>
            <a:xfrm>
              <a:off x="6716928" y="-171637"/>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15"/>
          <p:cNvSpPr/>
          <p:nvPr/>
        </p:nvSpPr>
        <p:spPr>
          <a:xfrm rot="10800000">
            <a:off x="8430721" y="3262682"/>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209"/>
        <p:cNvGrpSpPr/>
        <p:nvPr/>
      </p:nvGrpSpPr>
      <p:grpSpPr>
        <a:xfrm>
          <a:off x="0" y="0"/>
          <a:ext cx="0" cy="0"/>
          <a:chOff x="0" y="0"/>
          <a:chExt cx="0" cy="0"/>
        </a:xfrm>
      </p:grpSpPr>
      <p:grpSp>
        <p:nvGrpSpPr>
          <p:cNvPr id="210" name="Google Shape;210;p16"/>
          <p:cNvGrpSpPr/>
          <p:nvPr/>
        </p:nvGrpSpPr>
        <p:grpSpPr>
          <a:xfrm rot="2700000" flipH="1">
            <a:off x="-950910" y="4639847"/>
            <a:ext cx="2823046" cy="703759"/>
            <a:chOff x="-442650" y="428625"/>
            <a:chExt cx="10036174" cy="703765"/>
          </a:xfrm>
        </p:grpSpPr>
        <p:sp>
          <p:nvSpPr>
            <p:cNvPr id="211" name="Google Shape;211;p16"/>
            <p:cNvSpPr/>
            <p:nvPr/>
          </p:nvSpPr>
          <p:spPr>
            <a:xfrm>
              <a:off x="-442650" y="725341"/>
              <a:ext cx="10036174" cy="407049"/>
            </a:xfrm>
            <a:custGeom>
              <a:avLst/>
              <a:gdLst/>
              <a:ahLst/>
              <a:cxnLst/>
              <a:rect l="l" t="t" r="r" b="b"/>
              <a:pathLst>
                <a:path w="169824" h="6467" extrusionOk="0">
                  <a:moveTo>
                    <a:pt x="102399" y="1"/>
                  </a:moveTo>
                  <a:cubicBezTo>
                    <a:pt x="80963" y="1"/>
                    <a:pt x="59527" y="582"/>
                    <a:pt x="38116" y="1745"/>
                  </a:cubicBezTo>
                  <a:cubicBezTo>
                    <a:pt x="25861" y="2411"/>
                    <a:pt x="13612" y="3274"/>
                    <a:pt x="1384" y="4319"/>
                  </a:cubicBezTo>
                  <a:cubicBezTo>
                    <a:pt x="48" y="4433"/>
                    <a:pt x="0" y="6466"/>
                    <a:pt x="1276" y="6466"/>
                  </a:cubicBezTo>
                  <a:cubicBezTo>
                    <a:pt x="1311" y="6466"/>
                    <a:pt x="1347" y="6465"/>
                    <a:pt x="1384" y="6462"/>
                  </a:cubicBezTo>
                  <a:cubicBezTo>
                    <a:pt x="23091" y="4606"/>
                    <a:pt x="44851" y="3346"/>
                    <a:pt x="66624" y="2686"/>
                  </a:cubicBezTo>
                  <a:cubicBezTo>
                    <a:pt x="78588" y="2325"/>
                    <a:pt x="90559" y="2144"/>
                    <a:pt x="102528" y="2144"/>
                  </a:cubicBezTo>
                  <a:cubicBezTo>
                    <a:pt x="112236" y="2144"/>
                    <a:pt x="121944" y="2263"/>
                    <a:pt x="131648" y="2503"/>
                  </a:cubicBezTo>
                  <a:cubicBezTo>
                    <a:pt x="143922" y="2803"/>
                    <a:pt x="156190" y="3300"/>
                    <a:pt x="168445" y="3986"/>
                  </a:cubicBezTo>
                  <a:cubicBezTo>
                    <a:pt x="168468" y="3987"/>
                    <a:pt x="168490" y="3988"/>
                    <a:pt x="168512" y="3988"/>
                  </a:cubicBezTo>
                  <a:cubicBezTo>
                    <a:pt x="169823" y="3988"/>
                    <a:pt x="169801" y="1914"/>
                    <a:pt x="168445" y="1837"/>
                  </a:cubicBezTo>
                  <a:cubicBezTo>
                    <a:pt x="146692" y="628"/>
                    <a:pt x="124906" y="7"/>
                    <a:pt x="103114" y="1"/>
                  </a:cubicBezTo>
                  <a:cubicBezTo>
                    <a:pt x="102876" y="1"/>
                    <a:pt x="102638" y="1"/>
                    <a:pt x="10239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6"/>
            <p:cNvSpPr/>
            <p:nvPr/>
          </p:nvSpPr>
          <p:spPr>
            <a:xfrm>
              <a:off x="-142376" y="428625"/>
              <a:ext cx="9609667" cy="257372"/>
            </a:xfrm>
            <a:custGeom>
              <a:avLst/>
              <a:gdLst/>
              <a:ahLst/>
              <a:cxnLst/>
              <a:rect l="l" t="t" r="r" b="b"/>
              <a:pathLst>
                <a:path w="162607" h="4089" extrusionOk="0">
                  <a:moveTo>
                    <a:pt x="72163" y="0"/>
                  </a:moveTo>
                  <a:cubicBezTo>
                    <a:pt x="60091" y="0"/>
                    <a:pt x="48020" y="196"/>
                    <a:pt x="35955" y="586"/>
                  </a:cubicBezTo>
                  <a:cubicBezTo>
                    <a:pt x="24053" y="978"/>
                    <a:pt x="12157" y="1553"/>
                    <a:pt x="274" y="2324"/>
                  </a:cubicBezTo>
                  <a:cubicBezTo>
                    <a:pt x="4" y="2343"/>
                    <a:pt x="0" y="2755"/>
                    <a:pt x="262" y="2755"/>
                  </a:cubicBezTo>
                  <a:cubicBezTo>
                    <a:pt x="266" y="2755"/>
                    <a:pt x="270" y="2755"/>
                    <a:pt x="274" y="2755"/>
                  </a:cubicBezTo>
                  <a:cubicBezTo>
                    <a:pt x="21368" y="1390"/>
                    <a:pt x="42494" y="626"/>
                    <a:pt x="63626" y="462"/>
                  </a:cubicBezTo>
                  <a:cubicBezTo>
                    <a:pt x="66486" y="440"/>
                    <a:pt x="69345" y="429"/>
                    <a:pt x="72204" y="429"/>
                  </a:cubicBezTo>
                  <a:cubicBezTo>
                    <a:pt x="90372" y="429"/>
                    <a:pt x="108538" y="877"/>
                    <a:pt x="126684" y="1769"/>
                  </a:cubicBezTo>
                  <a:cubicBezTo>
                    <a:pt x="138580" y="2350"/>
                    <a:pt x="150463" y="3128"/>
                    <a:pt x="162332" y="4088"/>
                  </a:cubicBezTo>
                  <a:cubicBezTo>
                    <a:pt x="162338" y="4088"/>
                    <a:pt x="162344" y="4088"/>
                    <a:pt x="162350" y="4088"/>
                  </a:cubicBezTo>
                  <a:cubicBezTo>
                    <a:pt x="162606" y="4088"/>
                    <a:pt x="162600" y="3682"/>
                    <a:pt x="162332" y="3657"/>
                  </a:cubicBezTo>
                  <a:cubicBezTo>
                    <a:pt x="141272" y="1952"/>
                    <a:pt x="120159" y="835"/>
                    <a:pt x="99026" y="325"/>
                  </a:cubicBezTo>
                  <a:cubicBezTo>
                    <a:pt x="90073" y="108"/>
                    <a:pt x="81118" y="0"/>
                    <a:pt x="72163" y="0"/>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16"/>
          <p:cNvGrpSpPr/>
          <p:nvPr/>
        </p:nvGrpSpPr>
        <p:grpSpPr>
          <a:xfrm rot="2700000" flipH="1">
            <a:off x="7045424" y="100732"/>
            <a:ext cx="2969091" cy="718114"/>
            <a:chOff x="-438898" y="4155320"/>
            <a:chExt cx="10321851" cy="718121"/>
          </a:xfrm>
        </p:grpSpPr>
        <p:sp>
          <p:nvSpPr>
            <p:cNvPr id="214" name="Google Shape;214;p16"/>
            <p:cNvSpPr/>
            <p:nvPr/>
          </p:nvSpPr>
          <p:spPr>
            <a:xfrm>
              <a:off x="-438898" y="4155320"/>
              <a:ext cx="10321851" cy="455955"/>
            </a:xfrm>
            <a:custGeom>
              <a:avLst/>
              <a:gdLst/>
              <a:ahLst/>
              <a:cxnLst/>
              <a:rect l="l" t="t" r="r" b="b"/>
              <a:pathLst>
                <a:path w="174658" h="7244" extrusionOk="0">
                  <a:moveTo>
                    <a:pt x="64178" y="1"/>
                  </a:moveTo>
                  <a:cubicBezTo>
                    <a:pt x="55869" y="1"/>
                    <a:pt x="47560" y="90"/>
                    <a:pt x="39254" y="267"/>
                  </a:cubicBezTo>
                  <a:cubicBezTo>
                    <a:pt x="26626" y="529"/>
                    <a:pt x="13999" y="1005"/>
                    <a:pt x="1385" y="1678"/>
                  </a:cubicBezTo>
                  <a:cubicBezTo>
                    <a:pt x="29" y="1749"/>
                    <a:pt x="1" y="3829"/>
                    <a:pt x="1318" y="3829"/>
                  </a:cubicBezTo>
                  <a:cubicBezTo>
                    <a:pt x="1340" y="3829"/>
                    <a:pt x="1362" y="3829"/>
                    <a:pt x="1385" y="3827"/>
                  </a:cubicBezTo>
                  <a:cubicBezTo>
                    <a:pt x="22301" y="2711"/>
                    <a:pt x="43251" y="2147"/>
                    <a:pt x="64198" y="2147"/>
                  </a:cubicBezTo>
                  <a:cubicBezTo>
                    <a:pt x="65671" y="2147"/>
                    <a:pt x="67144" y="2150"/>
                    <a:pt x="68617" y="2155"/>
                  </a:cubicBezTo>
                  <a:cubicBezTo>
                    <a:pt x="90926" y="2240"/>
                    <a:pt x="113228" y="2965"/>
                    <a:pt x="135497" y="4324"/>
                  </a:cubicBezTo>
                  <a:cubicBezTo>
                    <a:pt x="148105" y="5088"/>
                    <a:pt x="160706" y="6062"/>
                    <a:pt x="173281" y="7237"/>
                  </a:cubicBezTo>
                  <a:cubicBezTo>
                    <a:pt x="173321" y="7241"/>
                    <a:pt x="173361" y="7243"/>
                    <a:pt x="173399" y="7243"/>
                  </a:cubicBezTo>
                  <a:cubicBezTo>
                    <a:pt x="174657" y="7243"/>
                    <a:pt x="174606" y="5215"/>
                    <a:pt x="173281" y="5095"/>
                  </a:cubicBezTo>
                  <a:cubicBezTo>
                    <a:pt x="150959" y="3011"/>
                    <a:pt x="128572" y="1561"/>
                    <a:pt x="106166" y="757"/>
                  </a:cubicBezTo>
                  <a:cubicBezTo>
                    <a:pt x="92179" y="253"/>
                    <a:pt x="78178" y="1"/>
                    <a:pt x="64178"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200291" y="4363040"/>
              <a:ext cx="9379187" cy="510401"/>
            </a:xfrm>
            <a:custGeom>
              <a:avLst/>
              <a:gdLst/>
              <a:ahLst/>
              <a:cxnLst/>
              <a:rect l="l" t="t" r="r" b="b"/>
              <a:pathLst>
                <a:path w="158707" h="8109" extrusionOk="0">
                  <a:moveTo>
                    <a:pt x="269" y="1"/>
                  </a:moveTo>
                  <a:cubicBezTo>
                    <a:pt x="0" y="1"/>
                    <a:pt x="11" y="419"/>
                    <a:pt x="281" y="432"/>
                  </a:cubicBezTo>
                  <a:cubicBezTo>
                    <a:pt x="20904" y="1432"/>
                    <a:pt x="41527" y="2431"/>
                    <a:pt x="62150" y="3437"/>
                  </a:cubicBezTo>
                  <a:lnTo>
                    <a:pt x="123706" y="6423"/>
                  </a:lnTo>
                  <a:cubicBezTo>
                    <a:pt x="135281" y="6984"/>
                    <a:pt x="146850" y="7546"/>
                    <a:pt x="158426" y="8108"/>
                  </a:cubicBezTo>
                  <a:cubicBezTo>
                    <a:pt x="158430" y="8108"/>
                    <a:pt x="158434" y="8108"/>
                    <a:pt x="158439" y="8108"/>
                  </a:cubicBezTo>
                  <a:cubicBezTo>
                    <a:pt x="158707" y="8108"/>
                    <a:pt x="158696" y="7696"/>
                    <a:pt x="158426" y="7683"/>
                  </a:cubicBezTo>
                  <a:cubicBezTo>
                    <a:pt x="137803" y="6677"/>
                    <a:pt x="117180" y="5678"/>
                    <a:pt x="96557" y="4678"/>
                  </a:cubicBezTo>
                  <a:lnTo>
                    <a:pt x="35001" y="1686"/>
                  </a:lnTo>
                  <a:cubicBezTo>
                    <a:pt x="23426" y="1125"/>
                    <a:pt x="11857" y="563"/>
                    <a:pt x="281" y="1"/>
                  </a:cubicBezTo>
                  <a:cubicBezTo>
                    <a:pt x="277" y="1"/>
                    <a:pt x="273" y="1"/>
                    <a:pt x="26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16"/>
          <p:cNvGrpSpPr/>
          <p:nvPr/>
        </p:nvGrpSpPr>
        <p:grpSpPr>
          <a:xfrm flipH="1">
            <a:off x="-566465" y="-121635"/>
            <a:ext cx="1816926" cy="1322011"/>
            <a:chOff x="6521233" y="-112375"/>
            <a:chExt cx="2750418" cy="2001227"/>
          </a:xfrm>
        </p:grpSpPr>
        <p:sp>
          <p:nvSpPr>
            <p:cNvPr id="217" name="Google Shape;217;p16"/>
            <p:cNvSpPr/>
            <p:nvPr/>
          </p:nvSpPr>
          <p:spPr>
            <a:xfrm flipH="1">
              <a:off x="6521233" y="-112375"/>
              <a:ext cx="2694502" cy="2001227"/>
            </a:xfrm>
            <a:custGeom>
              <a:avLst/>
              <a:gdLst/>
              <a:ahLst/>
              <a:cxnLst/>
              <a:rect l="l" t="t" r="r" b="b"/>
              <a:pathLst>
                <a:path w="17926" h="13314" extrusionOk="0">
                  <a:moveTo>
                    <a:pt x="15424" y="1"/>
                  </a:moveTo>
                  <a:cubicBezTo>
                    <a:pt x="10302" y="3920"/>
                    <a:pt x="5122" y="7813"/>
                    <a:pt x="1" y="11733"/>
                  </a:cubicBezTo>
                  <a:cubicBezTo>
                    <a:pt x="1" y="12269"/>
                    <a:pt x="14" y="12778"/>
                    <a:pt x="14" y="13314"/>
                  </a:cubicBezTo>
                  <a:cubicBezTo>
                    <a:pt x="2607" y="13183"/>
                    <a:pt x="5214" y="13046"/>
                    <a:pt x="7742" y="12445"/>
                  </a:cubicBezTo>
                  <a:cubicBezTo>
                    <a:pt x="10263" y="11844"/>
                    <a:pt x="12726" y="10733"/>
                    <a:pt x="14568" y="8904"/>
                  </a:cubicBezTo>
                  <a:cubicBezTo>
                    <a:pt x="16763" y="6709"/>
                    <a:pt x="17926" y="3522"/>
                    <a:pt x="17651" y="425"/>
                  </a:cubicBezTo>
                  <a:cubicBezTo>
                    <a:pt x="16900" y="373"/>
                    <a:pt x="16169" y="53"/>
                    <a:pt x="154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6"/>
            <p:cNvSpPr/>
            <p:nvPr/>
          </p:nvSpPr>
          <p:spPr>
            <a:xfrm flipH="1">
              <a:off x="6603603" y="-58414"/>
              <a:ext cx="2668047" cy="1896461"/>
            </a:xfrm>
            <a:custGeom>
              <a:avLst/>
              <a:gdLst/>
              <a:ahLst/>
              <a:cxnLst/>
              <a:rect l="l" t="t" r="r" b="b"/>
              <a:pathLst>
                <a:path w="17750" h="12617" extrusionOk="0">
                  <a:moveTo>
                    <a:pt x="17749" y="1"/>
                  </a:moveTo>
                  <a:lnTo>
                    <a:pt x="17749" y="1"/>
                  </a:lnTo>
                  <a:cubicBezTo>
                    <a:pt x="15189" y="32"/>
                    <a:pt x="12626" y="36"/>
                    <a:pt x="10063" y="36"/>
                  </a:cubicBezTo>
                  <a:cubicBezTo>
                    <a:pt x="9153" y="36"/>
                    <a:pt x="8243" y="36"/>
                    <a:pt x="7333" y="36"/>
                  </a:cubicBezTo>
                  <a:cubicBezTo>
                    <a:pt x="4908" y="36"/>
                    <a:pt x="2482" y="39"/>
                    <a:pt x="59" y="66"/>
                  </a:cubicBezTo>
                  <a:cubicBezTo>
                    <a:pt x="0" y="4286"/>
                    <a:pt x="562" y="8382"/>
                    <a:pt x="503" y="12602"/>
                  </a:cubicBezTo>
                  <a:cubicBezTo>
                    <a:pt x="738" y="12612"/>
                    <a:pt x="972" y="12617"/>
                    <a:pt x="1207" y="12617"/>
                  </a:cubicBezTo>
                  <a:cubicBezTo>
                    <a:pt x="4815" y="12617"/>
                    <a:pt x="8414" y="11445"/>
                    <a:pt x="11328" y="9316"/>
                  </a:cubicBezTo>
                  <a:cubicBezTo>
                    <a:pt x="14431" y="7049"/>
                    <a:pt x="16737" y="371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6"/>
            <p:cNvSpPr/>
            <p:nvPr/>
          </p:nvSpPr>
          <p:spPr>
            <a:xfrm flipH="1">
              <a:off x="6842303" y="71303"/>
              <a:ext cx="2109335" cy="1111542"/>
            </a:xfrm>
            <a:custGeom>
              <a:avLst/>
              <a:gdLst/>
              <a:ahLst/>
              <a:cxnLst/>
              <a:rect l="l" t="t" r="r" b="b"/>
              <a:pathLst>
                <a:path w="14033" h="7395" extrusionOk="0">
                  <a:moveTo>
                    <a:pt x="14033" y="0"/>
                  </a:moveTo>
                  <a:cubicBezTo>
                    <a:pt x="11492" y="4148"/>
                    <a:pt x="6938" y="6957"/>
                    <a:pt x="2085" y="7290"/>
                  </a:cubicBezTo>
                  <a:cubicBezTo>
                    <a:pt x="1688" y="7324"/>
                    <a:pt x="1291" y="7338"/>
                    <a:pt x="893" y="7338"/>
                  </a:cubicBezTo>
                  <a:cubicBezTo>
                    <a:pt x="597" y="7338"/>
                    <a:pt x="299" y="7330"/>
                    <a:pt x="1" y="7317"/>
                  </a:cubicBezTo>
                  <a:lnTo>
                    <a:pt x="1" y="7317"/>
                  </a:lnTo>
                  <a:cubicBezTo>
                    <a:pt x="484" y="7371"/>
                    <a:pt x="970" y="7394"/>
                    <a:pt x="1457" y="7394"/>
                  </a:cubicBezTo>
                  <a:cubicBezTo>
                    <a:pt x="1668" y="7394"/>
                    <a:pt x="1880" y="7390"/>
                    <a:pt x="2091" y="7382"/>
                  </a:cubicBezTo>
                  <a:cubicBezTo>
                    <a:pt x="6991" y="7192"/>
                    <a:pt x="11681" y="4312"/>
                    <a:pt x="14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6"/>
            <p:cNvSpPr/>
            <p:nvPr/>
          </p:nvSpPr>
          <p:spPr>
            <a:xfrm flipH="1">
              <a:off x="6979691" y="97758"/>
              <a:ext cx="1741070" cy="437101"/>
            </a:xfrm>
            <a:custGeom>
              <a:avLst/>
              <a:gdLst/>
              <a:ahLst/>
              <a:cxnLst/>
              <a:rect l="l" t="t" r="r" b="b"/>
              <a:pathLst>
                <a:path w="11583" h="2908" extrusionOk="0">
                  <a:moveTo>
                    <a:pt x="11582" y="0"/>
                  </a:moveTo>
                  <a:cubicBezTo>
                    <a:pt x="9002" y="1562"/>
                    <a:pt x="6030" y="2509"/>
                    <a:pt x="3025" y="2738"/>
                  </a:cubicBezTo>
                  <a:cubicBezTo>
                    <a:pt x="2522" y="2777"/>
                    <a:pt x="2017" y="2796"/>
                    <a:pt x="1512" y="2796"/>
                  </a:cubicBezTo>
                  <a:cubicBezTo>
                    <a:pt x="1008" y="2796"/>
                    <a:pt x="503" y="2777"/>
                    <a:pt x="0" y="2738"/>
                  </a:cubicBezTo>
                  <a:lnTo>
                    <a:pt x="0" y="2738"/>
                  </a:lnTo>
                  <a:cubicBezTo>
                    <a:pt x="248" y="2770"/>
                    <a:pt x="503" y="2803"/>
                    <a:pt x="751" y="2829"/>
                  </a:cubicBezTo>
                  <a:lnTo>
                    <a:pt x="1509" y="2888"/>
                  </a:lnTo>
                  <a:lnTo>
                    <a:pt x="2273" y="2907"/>
                  </a:lnTo>
                  <a:cubicBezTo>
                    <a:pt x="5559" y="2888"/>
                    <a:pt x="8897" y="1895"/>
                    <a:pt x="11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16"/>
          <p:cNvSpPr txBox="1">
            <a:spLocks noGrp="1"/>
          </p:cNvSpPr>
          <p:nvPr>
            <p:ph type="ctrTitle"/>
          </p:nvPr>
        </p:nvSpPr>
        <p:spPr>
          <a:xfrm>
            <a:off x="706950" y="539375"/>
            <a:ext cx="7730100" cy="575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3500"/>
              <a:buNone/>
              <a:defRPr b="0">
                <a:solidFill>
                  <a:schemeClr val="lt1"/>
                </a:solidFill>
              </a:defRPr>
            </a:lvl1pPr>
            <a:lvl2pPr lvl="1" algn="ctr" rtl="0">
              <a:spcBef>
                <a:spcPts val="0"/>
              </a:spcBef>
              <a:spcAft>
                <a:spcPts val="0"/>
              </a:spcAft>
              <a:buClr>
                <a:srgbClr val="191919"/>
              </a:buClr>
              <a:buSzPts val="3500"/>
              <a:buNone/>
              <a:defRPr>
                <a:solidFill>
                  <a:srgbClr val="191919"/>
                </a:solidFill>
              </a:defRPr>
            </a:lvl2pPr>
            <a:lvl3pPr lvl="2" algn="ctr" rtl="0">
              <a:spcBef>
                <a:spcPts val="0"/>
              </a:spcBef>
              <a:spcAft>
                <a:spcPts val="0"/>
              </a:spcAft>
              <a:buClr>
                <a:srgbClr val="191919"/>
              </a:buClr>
              <a:buSzPts val="3500"/>
              <a:buNone/>
              <a:defRPr>
                <a:solidFill>
                  <a:srgbClr val="191919"/>
                </a:solidFill>
              </a:defRPr>
            </a:lvl3pPr>
            <a:lvl4pPr lvl="3" algn="ctr" rtl="0">
              <a:spcBef>
                <a:spcPts val="0"/>
              </a:spcBef>
              <a:spcAft>
                <a:spcPts val="0"/>
              </a:spcAft>
              <a:buClr>
                <a:srgbClr val="191919"/>
              </a:buClr>
              <a:buSzPts val="3500"/>
              <a:buNone/>
              <a:defRPr>
                <a:solidFill>
                  <a:srgbClr val="191919"/>
                </a:solidFill>
              </a:defRPr>
            </a:lvl4pPr>
            <a:lvl5pPr lvl="4" algn="ctr" rtl="0">
              <a:spcBef>
                <a:spcPts val="0"/>
              </a:spcBef>
              <a:spcAft>
                <a:spcPts val="0"/>
              </a:spcAft>
              <a:buClr>
                <a:srgbClr val="191919"/>
              </a:buClr>
              <a:buSzPts val="3500"/>
              <a:buNone/>
              <a:defRPr>
                <a:solidFill>
                  <a:srgbClr val="191919"/>
                </a:solidFill>
              </a:defRPr>
            </a:lvl5pPr>
            <a:lvl6pPr lvl="5" algn="ctr" rtl="0">
              <a:spcBef>
                <a:spcPts val="0"/>
              </a:spcBef>
              <a:spcAft>
                <a:spcPts val="0"/>
              </a:spcAft>
              <a:buClr>
                <a:srgbClr val="191919"/>
              </a:buClr>
              <a:buSzPts val="3500"/>
              <a:buNone/>
              <a:defRPr>
                <a:solidFill>
                  <a:srgbClr val="191919"/>
                </a:solidFill>
              </a:defRPr>
            </a:lvl6pPr>
            <a:lvl7pPr lvl="6" algn="ctr" rtl="0">
              <a:spcBef>
                <a:spcPts val="0"/>
              </a:spcBef>
              <a:spcAft>
                <a:spcPts val="0"/>
              </a:spcAft>
              <a:buClr>
                <a:srgbClr val="191919"/>
              </a:buClr>
              <a:buSzPts val="3500"/>
              <a:buNone/>
              <a:defRPr>
                <a:solidFill>
                  <a:srgbClr val="191919"/>
                </a:solidFill>
              </a:defRPr>
            </a:lvl7pPr>
            <a:lvl8pPr lvl="7" algn="ctr" rtl="0">
              <a:spcBef>
                <a:spcPts val="0"/>
              </a:spcBef>
              <a:spcAft>
                <a:spcPts val="0"/>
              </a:spcAft>
              <a:buClr>
                <a:srgbClr val="191919"/>
              </a:buClr>
              <a:buSzPts val="3500"/>
              <a:buNone/>
              <a:defRPr>
                <a:solidFill>
                  <a:srgbClr val="191919"/>
                </a:solidFill>
              </a:defRPr>
            </a:lvl8pPr>
            <a:lvl9pPr lvl="8" algn="ctr" rtl="0">
              <a:spcBef>
                <a:spcPts val="0"/>
              </a:spcBef>
              <a:spcAft>
                <a:spcPts val="0"/>
              </a:spcAft>
              <a:buClr>
                <a:srgbClr val="191919"/>
              </a:buClr>
              <a:buSzPts val="3500"/>
              <a:buNone/>
              <a:defRPr>
                <a:solidFill>
                  <a:srgbClr val="191919"/>
                </a:solidFill>
              </a:defRPr>
            </a:lvl9pPr>
          </a:lstStyle>
          <a:p>
            <a:endParaRPr/>
          </a:p>
        </p:txBody>
      </p:sp>
      <p:grpSp>
        <p:nvGrpSpPr>
          <p:cNvPr id="222" name="Google Shape;222;p16"/>
          <p:cNvGrpSpPr/>
          <p:nvPr/>
        </p:nvGrpSpPr>
        <p:grpSpPr>
          <a:xfrm rot="10800000" flipH="1">
            <a:off x="8276856" y="4135219"/>
            <a:ext cx="441105" cy="584315"/>
            <a:chOff x="6716928" y="-171637"/>
            <a:chExt cx="584246" cy="773928"/>
          </a:xfrm>
        </p:grpSpPr>
        <p:sp>
          <p:nvSpPr>
            <p:cNvPr id="223" name="Google Shape;223;p16"/>
            <p:cNvSpPr/>
            <p:nvPr/>
          </p:nvSpPr>
          <p:spPr>
            <a:xfrm>
              <a:off x="6965209" y="283778"/>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6"/>
            <p:cNvSpPr/>
            <p:nvPr/>
          </p:nvSpPr>
          <p:spPr>
            <a:xfrm>
              <a:off x="6716928" y="-171637"/>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16"/>
          <p:cNvSpPr/>
          <p:nvPr/>
        </p:nvSpPr>
        <p:spPr>
          <a:xfrm rot="10800000" flipH="1">
            <a:off x="8427419" y="1376732"/>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6"/>
          <p:cNvSpPr txBox="1">
            <a:spLocks noGrp="1"/>
          </p:cNvSpPr>
          <p:nvPr>
            <p:ph type="subTitle" idx="1"/>
          </p:nvPr>
        </p:nvSpPr>
        <p:spPr>
          <a:xfrm>
            <a:off x="3934025" y="1685775"/>
            <a:ext cx="4267200" cy="29055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solidFill>
                  <a:srgbClr val="0E2A47"/>
                </a:solidFill>
              </a:defRPr>
            </a:lvl1pPr>
            <a:lvl2pPr lvl="1" rtl="0">
              <a:lnSpc>
                <a:spcPct val="115000"/>
              </a:lnSpc>
              <a:spcBef>
                <a:spcPts val="0"/>
              </a:spcBef>
              <a:spcAft>
                <a:spcPts val="0"/>
              </a:spcAft>
              <a:buSzPts val="1400"/>
              <a:buChar char="○"/>
              <a:defRPr/>
            </a:lvl2pPr>
            <a:lvl3pPr lvl="2" rtl="0">
              <a:lnSpc>
                <a:spcPct val="115000"/>
              </a:lnSpc>
              <a:spcBef>
                <a:spcPts val="0"/>
              </a:spcBef>
              <a:spcAft>
                <a:spcPts val="0"/>
              </a:spcAft>
              <a:buSzPts val="1400"/>
              <a:buChar char="■"/>
              <a:defRPr/>
            </a:lvl3pPr>
            <a:lvl4pPr lvl="3" rtl="0">
              <a:lnSpc>
                <a:spcPct val="115000"/>
              </a:lnSpc>
              <a:spcBef>
                <a:spcPts val="0"/>
              </a:spcBef>
              <a:spcAft>
                <a:spcPts val="0"/>
              </a:spcAft>
              <a:buSzPts val="1400"/>
              <a:buChar char="●"/>
              <a:defRPr/>
            </a:lvl4pPr>
            <a:lvl5pPr lvl="4" rtl="0">
              <a:lnSpc>
                <a:spcPct val="115000"/>
              </a:lnSpc>
              <a:spcBef>
                <a:spcPts val="0"/>
              </a:spcBef>
              <a:spcAft>
                <a:spcPts val="0"/>
              </a:spcAft>
              <a:buSzPts val="1400"/>
              <a:buChar char="○"/>
              <a:defRPr/>
            </a:lvl5pPr>
            <a:lvl6pPr lvl="5" rtl="0">
              <a:lnSpc>
                <a:spcPct val="115000"/>
              </a:lnSpc>
              <a:spcBef>
                <a:spcPts val="0"/>
              </a:spcBef>
              <a:spcAft>
                <a:spcPts val="0"/>
              </a:spcAft>
              <a:buSzPts val="1400"/>
              <a:buChar char="■"/>
              <a:defRPr/>
            </a:lvl6pPr>
            <a:lvl7pPr lvl="6" rtl="0">
              <a:lnSpc>
                <a:spcPct val="115000"/>
              </a:lnSpc>
              <a:spcBef>
                <a:spcPts val="0"/>
              </a:spcBef>
              <a:spcAft>
                <a:spcPts val="0"/>
              </a:spcAft>
              <a:buSzPts val="1400"/>
              <a:buChar char="●"/>
              <a:defRPr/>
            </a:lvl7pPr>
            <a:lvl8pPr lvl="7" rtl="0">
              <a:lnSpc>
                <a:spcPct val="115000"/>
              </a:lnSpc>
              <a:spcBef>
                <a:spcPts val="0"/>
              </a:spcBef>
              <a:spcAft>
                <a:spcPts val="0"/>
              </a:spcAft>
              <a:buSzPts val="1400"/>
              <a:buChar char="○"/>
              <a:defRPr/>
            </a:lvl8pPr>
            <a:lvl9pPr lvl="8" rtl="0">
              <a:lnSpc>
                <a:spcPct val="115000"/>
              </a:lnSpc>
              <a:spcBef>
                <a:spcPts val="0"/>
              </a:spcBef>
              <a:spcAft>
                <a:spcPts val="0"/>
              </a:spcAft>
              <a:buSzPts val="1400"/>
              <a:buChar char="■"/>
              <a:defRPr/>
            </a:lvl9pPr>
          </a:lstStyle>
          <a:p>
            <a:endParaRPr/>
          </a:p>
        </p:txBody>
      </p:sp>
      <p:sp>
        <p:nvSpPr>
          <p:cNvPr id="227" name="Google Shape;227;p16"/>
          <p:cNvSpPr/>
          <p:nvPr/>
        </p:nvSpPr>
        <p:spPr>
          <a:xfrm rot="10800000" flipH="1">
            <a:off x="573394" y="1939782"/>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CUSTOM_6">
    <p:spTree>
      <p:nvGrpSpPr>
        <p:cNvPr id="1" name="Shape 228"/>
        <p:cNvGrpSpPr/>
        <p:nvPr/>
      </p:nvGrpSpPr>
      <p:grpSpPr>
        <a:xfrm>
          <a:off x="0" y="0"/>
          <a:ext cx="0" cy="0"/>
          <a:chOff x="0" y="0"/>
          <a:chExt cx="0" cy="0"/>
        </a:xfrm>
      </p:grpSpPr>
      <p:grpSp>
        <p:nvGrpSpPr>
          <p:cNvPr id="229" name="Google Shape;229;p17"/>
          <p:cNvGrpSpPr/>
          <p:nvPr/>
        </p:nvGrpSpPr>
        <p:grpSpPr>
          <a:xfrm rot="-2700000">
            <a:off x="7358350" y="4248985"/>
            <a:ext cx="2823046" cy="1356473"/>
            <a:chOff x="-442650" y="428625"/>
            <a:chExt cx="10036174" cy="1356486"/>
          </a:xfrm>
        </p:grpSpPr>
        <p:sp>
          <p:nvSpPr>
            <p:cNvPr id="230" name="Google Shape;230;p17"/>
            <p:cNvSpPr/>
            <p:nvPr/>
          </p:nvSpPr>
          <p:spPr>
            <a:xfrm>
              <a:off x="-442650" y="725341"/>
              <a:ext cx="10036174" cy="407049"/>
            </a:xfrm>
            <a:custGeom>
              <a:avLst/>
              <a:gdLst/>
              <a:ahLst/>
              <a:cxnLst/>
              <a:rect l="l" t="t" r="r" b="b"/>
              <a:pathLst>
                <a:path w="169824" h="6467" extrusionOk="0">
                  <a:moveTo>
                    <a:pt x="102399" y="1"/>
                  </a:moveTo>
                  <a:cubicBezTo>
                    <a:pt x="80963" y="1"/>
                    <a:pt x="59527" y="582"/>
                    <a:pt x="38116" y="1745"/>
                  </a:cubicBezTo>
                  <a:cubicBezTo>
                    <a:pt x="25861" y="2411"/>
                    <a:pt x="13612" y="3274"/>
                    <a:pt x="1384" y="4319"/>
                  </a:cubicBezTo>
                  <a:cubicBezTo>
                    <a:pt x="48" y="4433"/>
                    <a:pt x="0" y="6466"/>
                    <a:pt x="1276" y="6466"/>
                  </a:cubicBezTo>
                  <a:cubicBezTo>
                    <a:pt x="1311" y="6466"/>
                    <a:pt x="1347" y="6465"/>
                    <a:pt x="1384" y="6462"/>
                  </a:cubicBezTo>
                  <a:cubicBezTo>
                    <a:pt x="23091" y="4606"/>
                    <a:pt x="44851" y="3346"/>
                    <a:pt x="66624" y="2686"/>
                  </a:cubicBezTo>
                  <a:cubicBezTo>
                    <a:pt x="78588" y="2325"/>
                    <a:pt x="90559" y="2144"/>
                    <a:pt x="102528" y="2144"/>
                  </a:cubicBezTo>
                  <a:cubicBezTo>
                    <a:pt x="112236" y="2144"/>
                    <a:pt x="121944" y="2263"/>
                    <a:pt x="131648" y="2503"/>
                  </a:cubicBezTo>
                  <a:cubicBezTo>
                    <a:pt x="143922" y="2803"/>
                    <a:pt x="156190" y="3300"/>
                    <a:pt x="168445" y="3986"/>
                  </a:cubicBezTo>
                  <a:cubicBezTo>
                    <a:pt x="168468" y="3987"/>
                    <a:pt x="168490" y="3988"/>
                    <a:pt x="168512" y="3988"/>
                  </a:cubicBezTo>
                  <a:cubicBezTo>
                    <a:pt x="169823" y="3988"/>
                    <a:pt x="169801" y="1914"/>
                    <a:pt x="168445" y="1837"/>
                  </a:cubicBezTo>
                  <a:cubicBezTo>
                    <a:pt x="146692" y="628"/>
                    <a:pt x="124906" y="7"/>
                    <a:pt x="103114" y="1"/>
                  </a:cubicBezTo>
                  <a:cubicBezTo>
                    <a:pt x="102876" y="1"/>
                    <a:pt x="102638" y="1"/>
                    <a:pt x="10239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7"/>
            <p:cNvSpPr/>
            <p:nvPr/>
          </p:nvSpPr>
          <p:spPr>
            <a:xfrm>
              <a:off x="-297211" y="1127299"/>
              <a:ext cx="9578405" cy="657812"/>
            </a:xfrm>
            <a:custGeom>
              <a:avLst/>
              <a:gdLst/>
              <a:ahLst/>
              <a:cxnLst/>
              <a:rect l="l" t="t" r="r" b="b"/>
              <a:pathLst>
                <a:path w="162078" h="10451" extrusionOk="0">
                  <a:moveTo>
                    <a:pt x="7731" y="1"/>
                  </a:moveTo>
                  <a:cubicBezTo>
                    <a:pt x="5245" y="1"/>
                    <a:pt x="2760" y="8"/>
                    <a:pt x="275" y="23"/>
                  </a:cubicBezTo>
                  <a:cubicBezTo>
                    <a:pt x="0" y="30"/>
                    <a:pt x="0" y="454"/>
                    <a:pt x="275" y="454"/>
                  </a:cubicBezTo>
                  <a:cubicBezTo>
                    <a:pt x="2757" y="439"/>
                    <a:pt x="5239" y="431"/>
                    <a:pt x="7721" y="431"/>
                  </a:cubicBezTo>
                  <a:cubicBezTo>
                    <a:pt x="26365" y="431"/>
                    <a:pt x="45007" y="865"/>
                    <a:pt x="63633" y="1741"/>
                  </a:cubicBezTo>
                  <a:cubicBezTo>
                    <a:pt x="84629" y="2728"/>
                    <a:pt x="105598" y="4269"/>
                    <a:pt x="126509" y="6373"/>
                  </a:cubicBezTo>
                  <a:cubicBezTo>
                    <a:pt x="138293" y="7555"/>
                    <a:pt x="150065" y="8914"/>
                    <a:pt x="161804" y="10449"/>
                  </a:cubicBezTo>
                  <a:cubicBezTo>
                    <a:pt x="161814" y="10450"/>
                    <a:pt x="161823" y="10451"/>
                    <a:pt x="161832" y="10451"/>
                  </a:cubicBezTo>
                  <a:cubicBezTo>
                    <a:pt x="162078" y="10451"/>
                    <a:pt x="162068" y="10050"/>
                    <a:pt x="161804" y="10018"/>
                  </a:cubicBezTo>
                  <a:cubicBezTo>
                    <a:pt x="140860" y="7281"/>
                    <a:pt x="119839" y="5106"/>
                    <a:pt x="98772" y="3486"/>
                  </a:cubicBezTo>
                  <a:cubicBezTo>
                    <a:pt x="77815" y="1879"/>
                    <a:pt x="56813" y="827"/>
                    <a:pt x="35798" y="330"/>
                  </a:cubicBezTo>
                  <a:cubicBezTo>
                    <a:pt x="26446" y="108"/>
                    <a:pt x="17089" y="1"/>
                    <a:pt x="7731"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7"/>
            <p:cNvSpPr/>
            <p:nvPr/>
          </p:nvSpPr>
          <p:spPr>
            <a:xfrm>
              <a:off x="-142376" y="428625"/>
              <a:ext cx="9609667" cy="257372"/>
            </a:xfrm>
            <a:custGeom>
              <a:avLst/>
              <a:gdLst/>
              <a:ahLst/>
              <a:cxnLst/>
              <a:rect l="l" t="t" r="r" b="b"/>
              <a:pathLst>
                <a:path w="162607" h="4089" extrusionOk="0">
                  <a:moveTo>
                    <a:pt x="72163" y="0"/>
                  </a:moveTo>
                  <a:cubicBezTo>
                    <a:pt x="60091" y="0"/>
                    <a:pt x="48020" y="196"/>
                    <a:pt x="35955" y="586"/>
                  </a:cubicBezTo>
                  <a:cubicBezTo>
                    <a:pt x="24053" y="978"/>
                    <a:pt x="12157" y="1553"/>
                    <a:pt x="274" y="2324"/>
                  </a:cubicBezTo>
                  <a:cubicBezTo>
                    <a:pt x="4" y="2343"/>
                    <a:pt x="0" y="2755"/>
                    <a:pt x="262" y="2755"/>
                  </a:cubicBezTo>
                  <a:cubicBezTo>
                    <a:pt x="266" y="2755"/>
                    <a:pt x="270" y="2755"/>
                    <a:pt x="274" y="2755"/>
                  </a:cubicBezTo>
                  <a:cubicBezTo>
                    <a:pt x="21368" y="1390"/>
                    <a:pt x="42494" y="626"/>
                    <a:pt x="63626" y="462"/>
                  </a:cubicBezTo>
                  <a:cubicBezTo>
                    <a:pt x="66486" y="440"/>
                    <a:pt x="69345" y="429"/>
                    <a:pt x="72204" y="429"/>
                  </a:cubicBezTo>
                  <a:cubicBezTo>
                    <a:pt x="90372" y="429"/>
                    <a:pt x="108538" y="877"/>
                    <a:pt x="126684" y="1769"/>
                  </a:cubicBezTo>
                  <a:cubicBezTo>
                    <a:pt x="138580" y="2350"/>
                    <a:pt x="150463" y="3128"/>
                    <a:pt x="162332" y="4088"/>
                  </a:cubicBezTo>
                  <a:cubicBezTo>
                    <a:pt x="162338" y="4088"/>
                    <a:pt x="162344" y="4088"/>
                    <a:pt x="162350" y="4088"/>
                  </a:cubicBezTo>
                  <a:cubicBezTo>
                    <a:pt x="162606" y="4088"/>
                    <a:pt x="162600" y="3682"/>
                    <a:pt x="162332" y="3657"/>
                  </a:cubicBezTo>
                  <a:cubicBezTo>
                    <a:pt x="141272" y="1952"/>
                    <a:pt x="120159" y="835"/>
                    <a:pt x="99026" y="325"/>
                  </a:cubicBezTo>
                  <a:cubicBezTo>
                    <a:pt x="90073" y="108"/>
                    <a:pt x="81118" y="0"/>
                    <a:pt x="72163" y="0"/>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17"/>
          <p:cNvGrpSpPr/>
          <p:nvPr/>
        </p:nvGrpSpPr>
        <p:grpSpPr>
          <a:xfrm rot="-2700000">
            <a:off x="-774102" y="-63659"/>
            <a:ext cx="2969091" cy="980265"/>
            <a:chOff x="-438868" y="3893166"/>
            <a:chExt cx="10321851" cy="980275"/>
          </a:xfrm>
        </p:grpSpPr>
        <p:sp>
          <p:nvSpPr>
            <p:cNvPr id="234" name="Google Shape;234;p17"/>
            <p:cNvSpPr/>
            <p:nvPr/>
          </p:nvSpPr>
          <p:spPr>
            <a:xfrm>
              <a:off x="-438868" y="3893166"/>
              <a:ext cx="10321851" cy="455955"/>
            </a:xfrm>
            <a:custGeom>
              <a:avLst/>
              <a:gdLst/>
              <a:ahLst/>
              <a:cxnLst/>
              <a:rect l="l" t="t" r="r" b="b"/>
              <a:pathLst>
                <a:path w="174658" h="7244" extrusionOk="0">
                  <a:moveTo>
                    <a:pt x="64178" y="1"/>
                  </a:moveTo>
                  <a:cubicBezTo>
                    <a:pt x="55869" y="1"/>
                    <a:pt x="47560" y="90"/>
                    <a:pt x="39254" y="267"/>
                  </a:cubicBezTo>
                  <a:cubicBezTo>
                    <a:pt x="26626" y="529"/>
                    <a:pt x="13999" y="1005"/>
                    <a:pt x="1385" y="1678"/>
                  </a:cubicBezTo>
                  <a:cubicBezTo>
                    <a:pt x="29" y="1749"/>
                    <a:pt x="1" y="3829"/>
                    <a:pt x="1318" y="3829"/>
                  </a:cubicBezTo>
                  <a:cubicBezTo>
                    <a:pt x="1340" y="3829"/>
                    <a:pt x="1362" y="3829"/>
                    <a:pt x="1385" y="3827"/>
                  </a:cubicBezTo>
                  <a:cubicBezTo>
                    <a:pt x="22301" y="2711"/>
                    <a:pt x="43251" y="2147"/>
                    <a:pt x="64198" y="2147"/>
                  </a:cubicBezTo>
                  <a:cubicBezTo>
                    <a:pt x="65671" y="2147"/>
                    <a:pt x="67144" y="2150"/>
                    <a:pt x="68617" y="2155"/>
                  </a:cubicBezTo>
                  <a:cubicBezTo>
                    <a:pt x="90926" y="2240"/>
                    <a:pt x="113228" y="2965"/>
                    <a:pt x="135497" y="4324"/>
                  </a:cubicBezTo>
                  <a:cubicBezTo>
                    <a:pt x="148105" y="5088"/>
                    <a:pt x="160706" y="6062"/>
                    <a:pt x="173281" y="7237"/>
                  </a:cubicBezTo>
                  <a:cubicBezTo>
                    <a:pt x="173321" y="7241"/>
                    <a:pt x="173361" y="7243"/>
                    <a:pt x="173399" y="7243"/>
                  </a:cubicBezTo>
                  <a:cubicBezTo>
                    <a:pt x="174657" y="7243"/>
                    <a:pt x="174606" y="5215"/>
                    <a:pt x="173281" y="5095"/>
                  </a:cubicBezTo>
                  <a:cubicBezTo>
                    <a:pt x="150959" y="3011"/>
                    <a:pt x="128572" y="1561"/>
                    <a:pt x="106166" y="757"/>
                  </a:cubicBezTo>
                  <a:cubicBezTo>
                    <a:pt x="92179" y="253"/>
                    <a:pt x="78178" y="1"/>
                    <a:pt x="64178"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7"/>
            <p:cNvSpPr/>
            <p:nvPr/>
          </p:nvSpPr>
          <p:spPr>
            <a:xfrm>
              <a:off x="-200291" y="4363040"/>
              <a:ext cx="9379187" cy="510401"/>
            </a:xfrm>
            <a:custGeom>
              <a:avLst/>
              <a:gdLst/>
              <a:ahLst/>
              <a:cxnLst/>
              <a:rect l="l" t="t" r="r" b="b"/>
              <a:pathLst>
                <a:path w="158707" h="8109" extrusionOk="0">
                  <a:moveTo>
                    <a:pt x="269" y="1"/>
                  </a:moveTo>
                  <a:cubicBezTo>
                    <a:pt x="0" y="1"/>
                    <a:pt x="11" y="419"/>
                    <a:pt x="281" y="432"/>
                  </a:cubicBezTo>
                  <a:cubicBezTo>
                    <a:pt x="20904" y="1432"/>
                    <a:pt x="41527" y="2431"/>
                    <a:pt x="62150" y="3437"/>
                  </a:cubicBezTo>
                  <a:lnTo>
                    <a:pt x="123706" y="6423"/>
                  </a:lnTo>
                  <a:cubicBezTo>
                    <a:pt x="135281" y="6984"/>
                    <a:pt x="146850" y="7546"/>
                    <a:pt x="158426" y="8108"/>
                  </a:cubicBezTo>
                  <a:cubicBezTo>
                    <a:pt x="158430" y="8108"/>
                    <a:pt x="158434" y="8108"/>
                    <a:pt x="158439" y="8108"/>
                  </a:cubicBezTo>
                  <a:cubicBezTo>
                    <a:pt x="158707" y="8108"/>
                    <a:pt x="158696" y="7696"/>
                    <a:pt x="158426" y="7683"/>
                  </a:cubicBezTo>
                  <a:cubicBezTo>
                    <a:pt x="137803" y="6677"/>
                    <a:pt x="117180" y="5678"/>
                    <a:pt x="96557" y="4678"/>
                  </a:cubicBezTo>
                  <a:lnTo>
                    <a:pt x="35001" y="1686"/>
                  </a:lnTo>
                  <a:cubicBezTo>
                    <a:pt x="23426" y="1125"/>
                    <a:pt x="11857" y="563"/>
                    <a:pt x="281" y="1"/>
                  </a:cubicBezTo>
                  <a:cubicBezTo>
                    <a:pt x="277" y="1"/>
                    <a:pt x="273" y="1"/>
                    <a:pt x="26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 name="Google Shape;236;p17"/>
          <p:cNvGrpSpPr/>
          <p:nvPr/>
        </p:nvGrpSpPr>
        <p:grpSpPr>
          <a:xfrm>
            <a:off x="7987381" y="-121635"/>
            <a:ext cx="1816926" cy="1322011"/>
            <a:chOff x="6521233" y="-112375"/>
            <a:chExt cx="2750418" cy="2001227"/>
          </a:xfrm>
        </p:grpSpPr>
        <p:sp>
          <p:nvSpPr>
            <p:cNvPr id="237" name="Google Shape;237;p17"/>
            <p:cNvSpPr/>
            <p:nvPr/>
          </p:nvSpPr>
          <p:spPr>
            <a:xfrm flipH="1">
              <a:off x="6521233" y="-112375"/>
              <a:ext cx="2694502" cy="2001227"/>
            </a:xfrm>
            <a:custGeom>
              <a:avLst/>
              <a:gdLst/>
              <a:ahLst/>
              <a:cxnLst/>
              <a:rect l="l" t="t" r="r" b="b"/>
              <a:pathLst>
                <a:path w="17926" h="13314" extrusionOk="0">
                  <a:moveTo>
                    <a:pt x="15424" y="1"/>
                  </a:moveTo>
                  <a:cubicBezTo>
                    <a:pt x="10302" y="3920"/>
                    <a:pt x="5122" y="7813"/>
                    <a:pt x="1" y="11733"/>
                  </a:cubicBezTo>
                  <a:cubicBezTo>
                    <a:pt x="1" y="12269"/>
                    <a:pt x="14" y="12778"/>
                    <a:pt x="14" y="13314"/>
                  </a:cubicBezTo>
                  <a:cubicBezTo>
                    <a:pt x="2607" y="13183"/>
                    <a:pt x="5214" y="13046"/>
                    <a:pt x="7742" y="12445"/>
                  </a:cubicBezTo>
                  <a:cubicBezTo>
                    <a:pt x="10263" y="11844"/>
                    <a:pt x="12726" y="10733"/>
                    <a:pt x="14568" y="8904"/>
                  </a:cubicBezTo>
                  <a:cubicBezTo>
                    <a:pt x="16763" y="6709"/>
                    <a:pt x="17926" y="3522"/>
                    <a:pt x="17651" y="425"/>
                  </a:cubicBezTo>
                  <a:cubicBezTo>
                    <a:pt x="16900" y="373"/>
                    <a:pt x="16169" y="53"/>
                    <a:pt x="154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7"/>
            <p:cNvSpPr/>
            <p:nvPr/>
          </p:nvSpPr>
          <p:spPr>
            <a:xfrm flipH="1">
              <a:off x="6603603" y="-58414"/>
              <a:ext cx="2668047" cy="1896461"/>
            </a:xfrm>
            <a:custGeom>
              <a:avLst/>
              <a:gdLst/>
              <a:ahLst/>
              <a:cxnLst/>
              <a:rect l="l" t="t" r="r" b="b"/>
              <a:pathLst>
                <a:path w="17750" h="12617" extrusionOk="0">
                  <a:moveTo>
                    <a:pt x="17749" y="1"/>
                  </a:moveTo>
                  <a:lnTo>
                    <a:pt x="17749" y="1"/>
                  </a:lnTo>
                  <a:cubicBezTo>
                    <a:pt x="15189" y="32"/>
                    <a:pt x="12626" y="36"/>
                    <a:pt x="10063" y="36"/>
                  </a:cubicBezTo>
                  <a:cubicBezTo>
                    <a:pt x="9153" y="36"/>
                    <a:pt x="8243" y="36"/>
                    <a:pt x="7333" y="36"/>
                  </a:cubicBezTo>
                  <a:cubicBezTo>
                    <a:pt x="4908" y="36"/>
                    <a:pt x="2482" y="39"/>
                    <a:pt x="59" y="66"/>
                  </a:cubicBezTo>
                  <a:cubicBezTo>
                    <a:pt x="0" y="4286"/>
                    <a:pt x="562" y="8382"/>
                    <a:pt x="503" y="12602"/>
                  </a:cubicBezTo>
                  <a:cubicBezTo>
                    <a:pt x="738" y="12612"/>
                    <a:pt x="972" y="12617"/>
                    <a:pt x="1207" y="12617"/>
                  </a:cubicBezTo>
                  <a:cubicBezTo>
                    <a:pt x="4815" y="12617"/>
                    <a:pt x="8414" y="11445"/>
                    <a:pt x="11328" y="9316"/>
                  </a:cubicBezTo>
                  <a:cubicBezTo>
                    <a:pt x="14431" y="7049"/>
                    <a:pt x="16737" y="371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7"/>
            <p:cNvSpPr/>
            <p:nvPr/>
          </p:nvSpPr>
          <p:spPr>
            <a:xfrm flipH="1">
              <a:off x="6842303" y="71303"/>
              <a:ext cx="2109335" cy="1111542"/>
            </a:xfrm>
            <a:custGeom>
              <a:avLst/>
              <a:gdLst/>
              <a:ahLst/>
              <a:cxnLst/>
              <a:rect l="l" t="t" r="r" b="b"/>
              <a:pathLst>
                <a:path w="14033" h="7395" extrusionOk="0">
                  <a:moveTo>
                    <a:pt x="14033" y="0"/>
                  </a:moveTo>
                  <a:cubicBezTo>
                    <a:pt x="11492" y="4148"/>
                    <a:pt x="6938" y="6957"/>
                    <a:pt x="2085" y="7290"/>
                  </a:cubicBezTo>
                  <a:cubicBezTo>
                    <a:pt x="1688" y="7324"/>
                    <a:pt x="1291" y="7338"/>
                    <a:pt x="893" y="7338"/>
                  </a:cubicBezTo>
                  <a:cubicBezTo>
                    <a:pt x="597" y="7338"/>
                    <a:pt x="299" y="7330"/>
                    <a:pt x="1" y="7317"/>
                  </a:cubicBezTo>
                  <a:lnTo>
                    <a:pt x="1" y="7317"/>
                  </a:lnTo>
                  <a:cubicBezTo>
                    <a:pt x="484" y="7371"/>
                    <a:pt x="970" y="7394"/>
                    <a:pt x="1457" y="7394"/>
                  </a:cubicBezTo>
                  <a:cubicBezTo>
                    <a:pt x="1668" y="7394"/>
                    <a:pt x="1880" y="7390"/>
                    <a:pt x="2091" y="7382"/>
                  </a:cubicBezTo>
                  <a:cubicBezTo>
                    <a:pt x="6991" y="7192"/>
                    <a:pt x="11681" y="4312"/>
                    <a:pt x="14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7"/>
            <p:cNvSpPr/>
            <p:nvPr/>
          </p:nvSpPr>
          <p:spPr>
            <a:xfrm flipH="1">
              <a:off x="6979691" y="97758"/>
              <a:ext cx="1741070" cy="437101"/>
            </a:xfrm>
            <a:custGeom>
              <a:avLst/>
              <a:gdLst/>
              <a:ahLst/>
              <a:cxnLst/>
              <a:rect l="l" t="t" r="r" b="b"/>
              <a:pathLst>
                <a:path w="11583" h="2908" extrusionOk="0">
                  <a:moveTo>
                    <a:pt x="11582" y="0"/>
                  </a:moveTo>
                  <a:cubicBezTo>
                    <a:pt x="9002" y="1562"/>
                    <a:pt x="6030" y="2509"/>
                    <a:pt x="3025" y="2738"/>
                  </a:cubicBezTo>
                  <a:cubicBezTo>
                    <a:pt x="2522" y="2777"/>
                    <a:pt x="2017" y="2796"/>
                    <a:pt x="1512" y="2796"/>
                  </a:cubicBezTo>
                  <a:cubicBezTo>
                    <a:pt x="1008" y="2796"/>
                    <a:pt x="503" y="2777"/>
                    <a:pt x="0" y="2738"/>
                  </a:cubicBezTo>
                  <a:lnTo>
                    <a:pt x="0" y="2738"/>
                  </a:lnTo>
                  <a:cubicBezTo>
                    <a:pt x="248" y="2770"/>
                    <a:pt x="503" y="2803"/>
                    <a:pt x="751" y="2829"/>
                  </a:cubicBezTo>
                  <a:lnTo>
                    <a:pt x="1509" y="2888"/>
                  </a:lnTo>
                  <a:lnTo>
                    <a:pt x="2273" y="2907"/>
                  </a:lnTo>
                  <a:cubicBezTo>
                    <a:pt x="5559" y="2888"/>
                    <a:pt x="8897" y="1895"/>
                    <a:pt x="11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 name="Google Shape;241;p17"/>
          <p:cNvGrpSpPr/>
          <p:nvPr/>
        </p:nvGrpSpPr>
        <p:grpSpPr>
          <a:xfrm rot="10800000">
            <a:off x="437781" y="4154157"/>
            <a:ext cx="441105" cy="584315"/>
            <a:chOff x="6716928" y="-171637"/>
            <a:chExt cx="584246" cy="773928"/>
          </a:xfrm>
        </p:grpSpPr>
        <p:sp>
          <p:nvSpPr>
            <p:cNvPr id="242" name="Google Shape;242;p17"/>
            <p:cNvSpPr/>
            <p:nvPr/>
          </p:nvSpPr>
          <p:spPr>
            <a:xfrm>
              <a:off x="6965209" y="283778"/>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7"/>
            <p:cNvSpPr/>
            <p:nvPr/>
          </p:nvSpPr>
          <p:spPr>
            <a:xfrm>
              <a:off x="6716928" y="-171637"/>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17"/>
          <p:cNvSpPr/>
          <p:nvPr/>
        </p:nvSpPr>
        <p:spPr>
          <a:xfrm rot="10800000">
            <a:off x="8430721" y="3262682"/>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7"/>
          <p:cNvSpPr txBox="1">
            <a:spLocks noGrp="1"/>
          </p:cNvSpPr>
          <p:nvPr>
            <p:ph type="ctrTitle"/>
          </p:nvPr>
        </p:nvSpPr>
        <p:spPr>
          <a:xfrm>
            <a:off x="706950" y="539375"/>
            <a:ext cx="7730100" cy="575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3500"/>
              <a:buNone/>
              <a:defRPr b="0">
                <a:solidFill>
                  <a:schemeClr val="lt1"/>
                </a:solidFill>
                <a:latin typeface="Albert Sans ExtraBold"/>
                <a:ea typeface="Albert Sans ExtraBold"/>
                <a:cs typeface="Albert Sans ExtraBold"/>
                <a:sym typeface="Albert Sans ExtraBold"/>
              </a:defRPr>
            </a:lvl1pPr>
            <a:lvl2pPr lvl="1" algn="ctr" rtl="0">
              <a:spcBef>
                <a:spcPts val="0"/>
              </a:spcBef>
              <a:spcAft>
                <a:spcPts val="0"/>
              </a:spcAft>
              <a:buClr>
                <a:srgbClr val="191919"/>
              </a:buClr>
              <a:buSzPts val="3500"/>
              <a:buNone/>
              <a:defRPr>
                <a:solidFill>
                  <a:srgbClr val="191919"/>
                </a:solidFill>
              </a:defRPr>
            </a:lvl2pPr>
            <a:lvl3pPr lvl="2" algn="ctr" rtl="0">
              <a:spcBef>
                <a:spcPts val="0"/>
              </a:spcBef>
              <a:spcAft>
                <a:spcPts val="0"/>
              </a:spcAft>
              <a:buClr>
                <a:srgbClr val="191919"/>
              </a:buClr>
              <a:buSzPts val="3500"/>
              <a:buNone/>
              <a:defRPr>
                <a:solidFill>
                  <a:srgbClr val="191919"/>
                </a:solidFill>
              </a:defRPr>
            </a:lvl3pPr>
            <a:lvl4pPr lvl="3" algn="ctr" rtl="0">
              <a:spcBef>
                <a:spcPts val="0"/>
              </a:spcBef>
              <a:spcAft>
                <a:spcPts val="0"/>
              </a:spcAft>
              <a:buClr>
                <a:srgbClr val="191919"/>
              </a:buClr>
              <a:buSzPts val="3500"/>
              <a:buNone/>
              <a:defRPr>
                <a:solidFill>
                  <a:srgbClr val="191919"/>
                </a:solidFill>
              </a:defRPr>
            </a:lvl4pPr>
            <a:lvl5pPr lvl="4" algn="ctr" rtl="0">
              <a:spcBef>
                <a:spcPts val="0"/>
              </a:spcBef>
              <a:spcAft>
                <a:spcPts val="0"/>
              </a:spcAft>
              <a:buClr>
                <a:srgbClr val="191919"/>
              </a:buClr>
              <a:buSzPts val="3500"/>
              <a:buNone/>
              <a:defRPr>
                <a:solidFill>
                  <a:srgbClr val="191919"/>
                </a:solidFill>
              </a:defRPr>
            </a:lvl5pPr>
            <a:lvl6pPr lvl="5" algn="ctr" rtl="0">
              <a:spcBef>
                <a:spcPts val="0"/>
              </a:spcBef>
              <a:spcAft>
                <a:spcPts val="0"/>
              </a:spcAft>
              <a:buClr>
                <a:srgbClr val="191919"/>
              </a:buClr>
              <a:buSzPts val="3500"/>
              <a:buNone/>
              <a:defRPr>
                <a:solidFill>
                  <a:srgbClr val="191919"/>
                </a:solidFill>
              </a:defRPr>
            </a:lvl6pPr>
            <a:lvl7pPr lvl="6" algn="ctr" rtl="0">
              <a:spcBef>
                <a:spcPts val="0"/>
              </a:spcBef>
              <a:spcAft>
                <a:spcPts val="0"/>
              </a:spcAft>
              <a:buClr>
                <a:srgbClr val="191919"/>
              </a:buClr>
              <a:buSzPts val="3500"/>
              <a:buNone/>
              <a:defRPr>
                <a:solidFill>
                  <a:srgbClr val="191919"/>
                </a:solidFill>
              </a:defRPr>
            </a:lvl7pPr>
            <a:lvl8pPr lvl="7" algn="ctr" rtl="0">
              <a:spcBef>
                <a:spcPts val="0"/>
              </a:spcBef>
              <a:spcAft>
                <a:spcPts val="0"/>
              </a:spcAft>
              <a:buClr>
                <a:srgbClr val="191919"/>
              </a:buClr>
              <a:buSzPts val="3500"/>
              <a:buNone/>
              <a:defRPr>
                <a:solidFill>
                  <a:srgbClr val="191919"/>
                </a:solidFill>
              </a:defRPr>
            </a:lvl8pPr>
            <a:lvl9pPr lvl="8" algn="ctr" rtl="0">
              <a:spcBef>
                <a:spcPts val="0"/>
              </a:spcBef>
              <a:spcAft>
                <a:spcPts val="0"/>
              </a:spcAft>
              <a:buClr>
                <a:srgbClr val="191919"/>
              </a:buClr>
              <a:buSzPts val="3500"/>
              <a:buNone/>
              <a:defRPr>
                <a:solidFill>
                  <a:srgbClr val="191919"/>
                </a:solidFill>
              </a:defRPr>
            </a:lvl9pPr>
          </a:lstStyle>
          <a:p>
            <a:endParaRPr/>
          </a:p>
        </p:txBody>
      </p:sp>
      <p:sp>
        <p:nvSpPr>
          <p:cNvPr id="246" name="Google Shape;246;p17"/>
          <p:cNvSpPr txBox="1">
            <a:spLocks noGrp="1"/>
          </p:cNvSpPr>
          <p:nvPr>
            <p:ph type="subTitle" idx="1"/>
          </p:nvPr>
        </p:nvSpPr>
        <p:spPr>
          <a:xfrm>
            <a:off x="706950" y="1685775"/>
            <a:ext cx="3784200" cy="2600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Font typeface="Noto Sans Symbols"/>
              <a:buChar char="●"/>
              <a:defRPr>
                <a:solidFill>
                  <a:srgbClr val="0E2A47"/>
                </a:solidFill>
              </a:defRPr>
            </a:lvl1pPr>
            <a:lvl2pPr lvl="1" rtl="0">
              <a:lnSpc>
                <a:spcPct val="100000"/>
              </a:lnSpc>
              <a:spcBef>
                <a:spcPts val="0"/>
              </a:spcBef>
              <a:spcAft>
                <a:spcPts val="0"/>
              </a:spcAft>
              <a:buSzPts val="1400"/>
              <a:buFont typeface="Courier New"/>
              <a:buChar char="o"/>
              <a:defRPr/>
            </a:lvl2pPr>
            <a:lvl3pPr lvl="2" rtl="0">
              <a:lnSpc>
                <a:spcPct val="100000"/>
              </a:lnSpc>
              <a:spcBef>
                <a:spcPts val="0"/>
              </a:spcBef>
              <a:spcAft>
                <a:spcPts val="0"/>
              </a:spcAft>
              <a:buSzPts val="1400"/>
              <a:buFont typeface="Noto Sans Symbols"/>
              <a:buChar char="▪"/>
              <a:defRPr/>
            </a:lvl3pPr>
            <a:lvl4pPr lvl="3" rtl="0">
              <a:lnSpc>
                <a:spcPct val="100000"/>
              </a:lnSpc>
              <a:spcBef>
                <a:spcPts val="0"/>
              </a:spcBef>
              <a:spcAft>
                <a:spcPts val="0"/>
              </a:spcAft>
              <a:buSzPts val="1400"/>
              <a:buFont typeface="Noto Sans Symbols"/>
              <a:buChar char="●"/>
              <a:defRPr/>
            </a:lvl4pPr>
            <a:lvl5pPr lvl="4" rtl="0">
              <a:lnSpc>
                <a:spcPct val="100000"/>
              </a:lnSpc>
              <a:spcBef>
                <a:spcPts val="0"/>
              </a:spcBef>
              <a:spcAft>
                <a:spcPts val="0"/>
              </a:spcAft>
              <a:buSzPts val="1400"/>
              <a:buFont typeface="Courier New"/>
              <a:buChar char="o"/>
              <a:defRPr/>
            </a:lvl5pPr>
            <a:lvl6pPr lvl="5" rtl="0">
              <a:lnSpc>
                <a:spcPct val="100000"/>
              </a:lnSpc>
              <a:spcBef>
                <a:spcPts val="0"/>
              </a:spcBef>
              <a:spcAft>
                <a:spcPts val="0"/>
              </a:spcAft>
              <a:buSzPts val="1400"/>
              <a:buFont typeface="Noto Sans Symbols"/>
              <a:buChar char="▪"/>
              <a:defRPr/>
            </a:lvl6pPr>
            <a:lvl7pPr lvl="6" rtl="0">
              <a:lnSpc>
                <a:spcPct val="100000"/>
              </a:lnSpc>
              <a:spcBef>
                <a:spcPts val="0"/>
              </a:spcBef>
              <a:spcAft>
                <a:spcPts val="0"/>
              </a:spcAft>
              <a:buSzPts val="1400"/>
              <a:buFont typeface="Noto Sans Symbols"/>
              <a:buChar char="●"/>
              <a:defRPr/>
            </a:lvl7pPr>
            <a:lvl8pPr lvl="7" rtl="0">
              <a:lnSpc>
                <a:spcPct val="100000"/>
              </a:lnSpc>
              <a:spcBef>
                <a:spcPts val="0"/>
              </a:spcBef>
              <a:spcAft>
                <a:spcPts val="0"/>
              </a:spcAft>
              <a:buSzPts val="1400"/>
              <a:buFont typeface="Courier New"/>
              <a:buChar char="o"/>
              <a:defRPr/>
            </a:lvl8pPr>
            <a:lvl9pPr lvl="8" rtl="0">
              <a:lnSpc>
                <a:spcPct val="100000"/>
              </a:lnSpc>
              <a:spcBef>
                <a:spcPts val="0"/>
              </a:spcBef>
              <a:spcAft>
                <a:spcPts val="0"/>
              </a:spcAft>
              <a:buSzPts val="1400"/>
              <a:buFont typeface="Noto Sans Symbols"/>
              <a:buChar char="▪"/>
              <a:defRPr/>
            </a:lvl9pPr>
          </a:lstStyle>
          <a:p>
            <a:endParaRPr/>
          </a:p>
        </p:txBody>
      </p:sp>
      <p:sp>
        <p:nvSpPr>
          <p:cNvPr id="247" name="Google Shape;247;p17"/>
          <p:cNvSpPr txBox="1">
            <a:spLocks noGrp="1"/>
          </p:cNvSpPr>
          <p:nvPr>
            <p:ph type="subTitle" idx="2"/>
          </p:nvPr>
        </p:nvSpPr>
        <p:spPr>
          <a:xfrm>
            <a:off x="4652936" y="1685775"/>
            <a:ext cx="3784200" cy="2600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AutoNum type="arabicPeriod"/>
              <a:defRPr>
                <a:solidFill>
                  <a:srgbClr val="0E2A47"/>
                </a:solidFill>
              </a:defRPr>
            </a:lvl1pPr>
            <a:lvl2pPr lvl="1" rtl="0">
              <a:lnSpc>
                <a:spcPct val="100000"/>
              </a:lnSpc>
              <a:spcBef>
                <a:spcPts val="0"/>
              </a:spcBef>
              <a:spcAft>
                <a:spcPts val="0"/>
              </a:spcAft>
              <a:buSzPts val="1400"/>
              <a:buFont typeface="Courier New"/>
              <a:buAutoNum type="alphaLcPeriod"/>
              <a:defRPr/>
            </a:lvl2pPr>
            <a:lvl3pPr lvl="2" rtl="0">
              <a:lnSpc>
                <a:spcPct val="100000"/>
              </a:lnSpc>
              <a:spcBef>
                <a:spcPts val="0"/>
              </a:spcBef>
              <a:spcAft>
                <a:spcPts val="0"/>
              </a:spcAft>
              <a:buSzPts val="1400"/>
              <a:buFont typeface="Noto Sans Symbols"/>
              <a:buAutoNum type="romanLcPeriod"/>
              <a:defRPr/>
            </a:lvl3pPr>
            <a:lvl4pPr lvl="3" rtl="0">
              <a:lnSpc>
                <a:spcPct val="100000"/>
              </a:lnSpc>
              <a:spcBef>
                <a:spcPts val="0"/>
              </a:spcBef>
              <a:spcAft>
                <a:spcPts val="0"/>
              </a:spcAft>
              <a:buSzPts val="1400"/>
              <a:buFont typeface="Noto Sans Symbols"/>
              <a:buAutoNum type="arabicPeriod"/>
              <a:defRPr/>
            </a:lvl4pPr>
            <a:lvl5pPr lvl="4" rtl="0">
              <a:lnSpc>
                <a:spcPct val="100000"/>
              </a:lnSpc>
              <a:spcBef>
                <a:spcPts val="0"/>
              </a:spcBef>
              <a:spcAft>
                <a:spcPts val="0"/>
              </a:spcAft>
              <a:buSzPts val="1400"/>
              <a:buFont typeface="Courier New"/>
              <a:buAutoNum type="alphaLcPeriod"/>
              <a:defRPr/>
            </a:lvl5pPr>
            <a:lvl6pPr lvl="5" rtl="0">
              <a:lnSpc>
                <a:spcPct val="100000"/>
              </a:lnSpc>
              <a:spcBef>
                <a:spcPts val="0"/>
              </a:spcBef>
              <a:spcAft>
                <a:spcPts val="0"/>
              </a:spcAft>
              <a:buSzPts val="1400"/>
              <a:buFont typeface="Noto Sans Symbols"/>
              <a:buAutoNum type="romanLcPeriod"/>
              <a:defRPr/>
            </a:lvl6pPr>
            <a:lvl7pPr lvl="6" rtl="0">
              <a:lnSpc>
                <a:spcPct val="100000"/>
              </a:lnSpc>
              <a:spcBef>
                <a:spcPts val="0"/>
              </a:spcBef>
              <a:spcAft>
                <a:spcPts val="0"/>
              </a:spcAft>
              <a:buSzPts val="1400"/>
              <a:buFont typeface="Noto Sans Symbols"/>
              <a:buAutoNum type="arabicPeriod"/>
              <a:defRPr/>
            </a:lvl7pPr>
            <a:lvl8pPr lvl="7" rtl="0">
              <a:lnSpc>
                <a:spcPct val="100000"/>
              </a:lnSpc>
              <a:spcBef>
                <a:spcPts val="0"/>
              </a:spcBef>
              <a:spcAft>
                <a:spcPts val="0"/>
              </a:spcAft>
              <a:buSzPts val="1400"/>
              <a:buFont typeface="Courier New"/>
              <a:buAutoNum type="alphaLcPeriod"/>
              <a:defRPr/>
            </a:lvl8pPr>
            <a:lvl9pPr lvl="8" rtl="0">
              <a:lnSpc>
                <a:spcPct val="100000"/>
              </a:lnSpc>
              <a:spcBef>
                <a:spcPts val="0"/>
              </a:spcBef>
              <a:spcAft>
                <a:spcPts val="0"/>
              </a:spcAft>
              <a:buSzPts val="1400"/>
              <a:buFont typeface="Noto Sans Symbols"/>
              <a:buAutoNum type="romanLcPeriod"/>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
    <p:spTree>
      <p:nvGrpSpPr>
        <p:cNvPr id="1" name="Shape 266"/>
        <p:cNvGrpSpPr/>
        <p:nvPr/>
      </p:nvGrpSpPr>
      <p:grpSpPr>
        <a:xfrm>
          <a:off x="0" y="0"/>
          <a:ext cx="0" cy="0"/>
          <a:chOff x="0" y="0"/>
          <a:chExt cx="0" cy="0"/>
        </a:xfrm>
      </p:grpSpPr>
      <p:grpSp>
        <p:nvGrpSpPr>
          <p:cNvPr id="267" name="Google Shape;267;p19"/>
          <p:cNvGrpSpPr/>
          <p:nvPr/>
        </p:nvGrpSpPr>
        <p:grpSpPr>
          <a:xfrm rot="2700000" flipH="1">
            <a:off x="-1181680" y="4544260"/>
            <a:ext cx="2823046" cy="1356473"/>
            <a:chOff x="-442650" y="428625"/>
            <a:chExt cx="10036174" cy="1356486"/>
          </a:xfrm>
        </p:grpSpPr>
        <p:sp>
          <p:nvSpPr>
            <p:cNvPr id="268" name="Google Shape;268;p19"/>
            <p:cNvSpPr/>
            <p:nvPr/>
          </p:nvSpPr>
          <p:spPr>
            <a:xfrm>
              <a:off x="-442650" y="725341"/>
              <a:ext cx="10036174" cy="407049"/>
            </a:xfrm>
            <a:custGeom>
              <a:avLst/>
              <a:gdLst/>
              <a:ahLst/>
              <a:cxnLst/>
              <a:rect l="l" t="t" r="r" b="b"/>
              <a:pathLst>
                <a:path w="169824" h="6467" extrusionOk="0">
                  <a:moveTo>
                    <a:pt x="102399" y="1"/>
                  </a:moveTo>
                  <a:cubicBezTo>
                    <a:pt x="80963" y="1"/>
                    <a:pt x="59527" y="582"/>
                    <a:pt x="38116" y="1745"/>
                  </a:cubicBezTo>
                  <a:cubicBezTo>
                    <a:pt x="25861" y="2411"/>
                    <a:pt x="13612" y="3274"/>
                    <a:pt x="1384" y="4319"/>
                  </a:cubicBezTo>
                  <a:cubicBezTo>
                    <a:pt x="48" y="4433"/>
                    <a:pt x="0" y="6466"/>
                    <a:pt x="1276" y="6466"/>
                  </a:cubicBezTo>
                  <a:cubicBezTo>
                    <a:pt x="1311" y="6466"/>
                    <a:pt x="1347" y="6465"/>
                    <a:pt x="1384" y="6462"/>
                  </a:cubicBezTo>
                  <a:cubicBezTo>
                    <a:pt x="23091" y="4606"/>
                    <a:pt x="44851" y="3346"/>
                    <a:pt x="66624" y="2686"/>
                  </a:cubicBezTo>
                  <a:cubicBezTo>
                    <a:pt x="78588" y="2325"/>
                    <a:pt x="90559" y="2144"/>
                    <a:pt x="102528" y="2144"/>
                  </a:cubicBezTo>
                  <a:cubicBezTo>
                    <a:pt x="112236" y="2144"/>
                    <a:pt x="121944" y="2263"/>
                    <a:pt x="131648" y="2503"/>
                  </a:cubicBezTo>
                  <a:cubicBezTo>
                    <a:pt x="143922" y="2803"/>
                    <a:pt x="156190" y="3300"/>
                    <a:pt x="168445" y="3986"/>
                  </a:cubicBezTo>
                  <a:cubicBezTo>
                    <a:pt x="168468" y="3987"/>
                    <a:pt x="168490" y="3988"/>
                    <a:pt x="168512" y="3988"/>
                  </a:cubicBezTo>
                  <a:cubicBezTo>
                    <a:pt x="169823" y="3988"/>
                    <a:pt x="169801" y="1914"/>
                    <a:pt x="168445" y="1837"/>
                  </a:cubicBezTo>
                  <a:cubicBezTo>
                    <a:pt x="146692" y="628"/>
                    <a:pt x="124906" y="7"/>
                    <a:pt x="103114" y="1"/>
                  </a:cubicBezTo>
                  <a:cubicBezTo>
                    <a:pt x="102876" y="1"/>
                    <a:pt x="102638" y="1"/>
                    <a:pt x="10239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p:nvPr/>
          </p:nvSpPr>
          <p:spPr>
            <a:xfrm>
              <a:off x="-297211" y="1127299"/>
              <a:ext cx="9578405" cy="657812"/>
            </a:xfrm>
            <a:custGeom>
              <a:avLst/>
              <a:gdLst/>
              <a:ahLst/>
              <a:cxnLst/>
              <a:rect l="l" t="t" r="r" b="b"/>
              <a:pathLst>
                <a:path w="162078" h="10451" extrusionOk="0">
                  <a:moveTo>
                    <a:pt x="7731" y="1"/>
                  </a:moveTo>
                  <a:cubicBezTo>
                    <a:pt x="5245" y="1"/>
                    <a:pt x="2760" y="8"/>
                    <a:pt x="275" y="23"/>
                  </a:cubicBezTo>
                  <a:cubicBezTo>
                    <a:pt x="0" y="30"/>
                    <a:pt x="0" y="454"/>
                    <a:pt x="275" y="454"/>
                  </a:cubicBezTo>
                  <a:cubicBezTo>
                    <a:pt x="2757" y="439"/>
                    <a:pt x="5239" y="431"/>
                    <a:pt x="7721" y="431"/>
                  </a:cubicBezTo>
                  <a:cubicBezTo>
                    <a:pt x="26365" y="431"/>
                    <a:pt x="45007" y="865"/>
                    <a:pt x="63633" y="1741"/>
                  </a:cubicBezTo>
                  <a:cubicBezTo>
                    <a:pt x="84629" y="2728"/>
                    <a:pt x="105598" y="4269"/>
                    <a:pt x="126509" y="6373"/>
                  </a:cubicBezTo>
                  <a:cubicBezTo>
                    <a:pt x="138293" y="7555"/>
                    <a:pt x="150065" y="8914"/>
                    <a:pt x="161804" y="10449"/>
                  </a:cubicBezTo>
                  <a:cubicBezTo>
                    <a:pt x="161814" y="10450"/>
                    <a:pt x="161823" y="10451"/>
                    <a:pt x="161832" y="10451"/>
                  </a:cubicBezTo>
                  <a:cubicBezTo>
                    <a:pt x="162078" y="10451"/>
                    <a:pt x="162068" y="10050"/>
                    <a:pt x="161804" y="10018"/>
                  </a:cubicBezTo>
                  <a:cubicBezTo>
                    <a:pt x="140860" y="7281"/>
                    <a:pt x="119839" y="5106"/>
                    <a:pt x="98772" y="3486"/>
                  </a:cubicBezTo>
                  <a:cubicBezTo>
                    <a:pt x="77815" y="1879"/>
                    <a:pt x="56813" y="827"/>
                    <a:pt x="35798" y="330"/>
                  </a:cubicBezTo>
                  <a:cubicBezTo>
                    <a:pt x="26446" y="108"/>
                    <a:pt x="17089" y="1"/>
                    <a:pt x="7731"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9"/>
            <p:cNvSpPr/>
            <p:nvPr/>
          </p:nvSpPr>
          <p:spPr>
            <a:xfrm>
              <a:off x="-142376" y="428625"/>
              <a:ext cx="9609667" cy="257372"/>
            </a:xfrm>
            <a:custGeom>
              <a:avLst/>
              <a:gdLst/>
              <a:ahLst/>
              <a:cxnLst/>
              <a:rect l="l" t="t" r="r" b="b"/>
              <a:pathLst>
                <a:path w="162607" h="4089" extrusionOk="0">
                  <a:moveTo>
                    <a:pt x="72163" y="0"/>
                  </a:moveTo>
                  <a:cubicBezTo>
                    <a:pt x="60091" y="0"/>
                    <a:pt x="48020" y="196"/>
                    <a:pt x="35955" y="586"/>
                  </a:cubicBezTo>
                  <a:cubicBezTo>
                    <a:pt x="24053" y="978"/>
                    <a:pt x="12157" y="1553"/>
                    <a:pt x="274" y="2324"/>
                  </a:cubicBezTo>
                  <a:cubicBezTo>
                    <a:pt x="4" y="2343"/>
                    <a:pt x="0" y="2755"/>
                    <a:pt x="262" y="2755"/>
                  </a:cubicBezTo>
                  <a:cubicBezTo>
                    <a:pt x="266" y="2755"/>
                    <a:pt x="270" y="2755"/>
                    <a:pt x="274" y="2755"/>
                  </a:cubicBezTo>
                  <a:cubicBezTo>
                    <a:pt x="21368" y="1390"/>
                    <a:pt x="42494" y="626"/>
                    <a:pt x="63626" y="462"/>
                  </a:cubicBezTo>
                  <a:cubicBezTo>
                    <a:pt x="66486" y="440"/>
                    <a:pt x="69345" y="429"/>
                    <a:pt x="72204" y="429"/>
                  </a:cubicBezTo>
                  <a:cubicBezTo>
                    <a:pt x="90372" y="429"/>
                    <a:pt x="108538" y="877"/>
                    <a:pt x="126684" y="1769"/>
                  </a:cubicBezTo>
                  <a:cubicBezTo>
                    <a:pt x="138580" y="2350"/>
                    <a:pt x="150463" y="3128"/>
                    <a:pt x="162332" y="4088"/>
                  </a:cubicBezTo>
                  <a:cubicBezTo>
                    <a:pt x="162338" y="4088"/>
                    <a:pt x="162344" y="4088"/>
                    <a:pt x="162350" y="4088"/>
                  </a:cubicBezTo>
                  <a:cubicBezTo>
                    <a:pt x="162606" y="4088"/>
                    <a:pt x="162600" y="3682"/>
                    <a:pt x="162332" y="3657"/>
                  </a:cubicBezTo>
                  <a:cubicBezTo>
                    <a:pt x="141272" y="1952"/>
                    <a:pt x="120159" y="835"/>
                    <a:pt x="99026" y="325"/>
                  </a:cubicBezTo>
                  <a:cubicBezTo>
                    <a:pt x="90073" y="108"/>
                    <a:pt x="81118" y="0"/>
                    <a:pt x="72163" y="0"/>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19"/>
          <p:cNvGrpSpPr/>
          <p:nvPr/>
        </p:nvGrpSpPr>
        <p:grpSpPr>
          <a:xfrm rot="2700000" flipH="1">
            <a:off x="7045424" y="100732"/>
            <a:ext cx="2969091" cy="718114"/>
            <a:chOff x="-438898" y="4155320"/>
            <a:chExt cx="10321851" cy="718121"/>
          </a:xfrm>
        </p:grpSpPr>
        <p:sp>
          <p:nvSpPr>
            <p:cNvPr id="272" name="Google Shape;272;p19"/>
            <p:cNvSpPr/>
            <p:nvPr/>
          </p:nvSpPr>
          <p:spPr>
            <a:xfrm>
              <a:off x="-438898" y="4155320"/>
              <a:ext cx="10321851" cy="455955"/>
            </a:xfrm>
            <a:custGeom>
              <a:avLst/>
              <a:gdLst/>
              <a:ahLst/>
              <a:cxnLst/>
              <a:rect l="l" t="t" r="r" b="b"/>
              <a:pathLst>
                <a:path w="174658" h="7244" extrusionOk="0">
                  <a:moveTo>
                    <a:pt x="64178" y="1"/>
                  </a:moveTo>
                  <a:cubicBezTo>
                    <a:pt x="55869" y="1"/>
                    <a:pt x="47560" y="90"/>
                    <a:pt x="39254" y="267"/>
                  </a:cubicBezTo>
                  <a:cubicBezTo>
                    <a:pt x="26626" y="529"/>
                    <a:pt x="13999" y="1005"/>
                    <a:pt x="1385" y="1678"/>
                  </a:cubicBezTo>
                  <a:cubicBezTo>
                    <a:pt x="29" y="1749"/>
                    <a:pt x="1" y="3829"/>
                    <a:pt x="1318" y="3829"/>
                  </a:cubicBezTo>
                  <a:cubicBezTo>
                    <a:pt x="1340" y="3829"/>
                    <a:pt x="1362" y="3829"/>
                    <a:pt x="1385" y="3827"/>
                  </a:cubicBezTo>
                  <a:cubicBezTo>
                    <a:pt x="22301" y="2711"/>
                    <a:pt x="43251" y="2147"/>
                    <a:pt x="64198" y="2147"/>
                  </a:cubicBezTo>
                  <a:cubicBezTo>
                    <a:pt x="65671" y="2147"/>
                    <a:pt x="67144" y="2150"/>
                    <a:pt x="68617" y="2155"/>
                  </a:cubicBezTo>
                  <a:cubicBezTo>
                    <a:pt x="90926" y="2240"/>
                    <a:pt x="113228" y="2965"/>
                    <a:pt x="135497" y="4324"/>
                  </a:cubicBezTo>
                  <a:cubicBezTo>
                    <a:pt x="148105" y="5088"/>
                    <a:pt x="160706" y="6062"/>
                    <a:pt x="173281" y="7237"/>
                  </a:cubicBezTo>
                  <a:cubicBezTo>
                    <a:pt x="173321" y="7241"/>
                    <a:pt x="173361" y="7243"/>
                    <a:pt x="173399" y="7243"/>
                  </a:cubicBezTo>
                  <a:cubicBezTo>
                    <a:pt x="174657" y="7243"/>
                    <a:pt x="174606" y="5215"/>
                    <a:pt x="173281" y="5095"/>
                  </a:cubicBezTo>
                  <a:cubicBezTo>
                    <a:pt x="150959" y="3011"/>
                    <a:pt x="128572" y="1561"/>
                    <a:pt x="106166" y="757"/>
                  </a:cubicBezTo>
                  <a:cubicBezTo>
                    <a:pt x="92179" y="253"/>
                    <a:pt x="78178" y="1"/>
                    <a:pt x="64178"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9"/>
            <p:cNvSpPr/>
            <p:nvPr/>
          </p:nvSpPr>
          <p:spPr>
            <a:xfrm>
              <a:off x="-200291" y="4363040"/>
              <a:ext cx="9379187" cy="510401"/>
            </a:xfrm>
            <a:custGeom>
              <a:avLst/>
              <a:gdLst/>
              <a:ahLst/>
              <a:cxnLst/>
              <a:rect l="l" t="t" r="r" b="b"/>
              <a:pathLst>
                <a:path w="158707" h="8109" extrusionOk="0">
                  <a:moveTo>
                    <a:pt x="269" y="1"/>
                  </a:moveTo>
                  <a:cubicBezTo>
                    <a:pt x="0" y="1"/>
                    <a:pt x="11" y="419"/>
                    <a:pt x="281" y="432"/>
                  </a:cubicBezTo>
                  <a:cubicBezTo>
                    <a:pt x="20904" y="1432"/>
                    <a:pt x="41527" y="2431"/>
                    <a:pt x="62150" y="3437"/>
                  </a:cubicBezTo>
                  <a:lnTo>
                    <a:pt x="123706" y="6423"/>
                  </a:lnTo>
                  <a:cubicBezTo>
                    <a:pt x="135281" y="6984"/>
                    <a:pt x="146850" y="7546"/>
                    <a:pt x="158426" y="8108"/>
                  </a:cubicBezTo>
                  <a:cubicBezTo>
                    <a:pt x="158430" y="8108"/>
                    <a:pt x="158434" y="8108"/>
                    <a:pt x="158439" y="8108"/>
                  </a:cubicBezTo>
                  <a:cubicBezTo>
                    <a:pt x="158707" y="8108"/>
                    <a:pt x="158696" y="7696"/>
                    <a:pt x="158426" y="7683"/>
                  </a:cubicBezTo>
                  <a:cubicBezTo>
                    <a:pt x="137803" y="6677"/>
                    <a:pt x="117180" y="5678"/>
                    <a:pt x="96557" y="4678"/>
                  </a:cubicBezTo>
                  <a:lnTo>
                    <a:pt x="35001" y="1686"/>
                  </a:lnTo>
                  <a:cubicBezTo>
                    <a:pt x="23426" y="1125"/>
                    <a:pt x="11857" y="563"/>
                    <a:pt x="281" y="1"/>
                  </a:cubicBezTo>
                  <a:cubicBezTo>
                    <a:pt x="277" y="1"/>
                    <a:pt x="273" y="1"/>
                    <a:pt x="26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19"/>
          <p:cNvGrpSpPr/>
          <p:nvPr/>
        </p:nvGrpSpPr>
        <p:grpSpPr>
          <a:xfrm flipH="1">
            <a:off x="-566465" y="-121635"/>
            <a:ext cx="1816926" cy="1322011"/>
            <a:chOff x="6521233" y="-112375"/>
            <a:chExt cx="2750418" cy="2001227"/>
          </a:xfrm>
        </p:grpSpPr>
        <p:sp>
          <p:nvSpPr>
            <p:cNvPr id="275" name="Google Shape;275;p19"/>
            <p:cNvSpPr/>
            <p:nvPr/>
          </p:nvSpPr>
          <p:spPr>
            <a:xfrm flipH="1">
              <a:off x="6521233" y="-112375"/>
              <a:ext cx="2694502" cy="2001227"/>
            </a:xfrm>
            <a:custGeom>
              <a:avLst/>
              <a:gdLst/>
              <a:ahLst/>
              <a:cxnLst/>
              <a:rect l="l" t="t" r="r" b="b"/>
              <a:pathLst>
                <a:path w="17926" h="13314" extrusionOk="0">
                  <a:moveTo>
                    <a:pt x="15424" y="1"/>
                  </a:moveTo>
                  <a:cubicBezTo>
                    <a:pt x="10302" y="3920"/>
                    <a:pt x="5122" y="7813"/>
                    <a:pt x="1" y="11733"/>
                  </a:cubicBezTo>
                  <a:cubicBezTo>
                    <a:pt x="1" y="12269"/>
                    <a:pt x="14" y="12778"/>
                    <a:pt x="14" y="13314"/>
                  </a:cubicBezTo>
                  <a:cubicBezTo>
                    <a:pt x="2607" y="13183"/>
                    <a:pt x="5214" y="13046"/>
                    <a:pt x="7742" y="12445"/>
                  </a:cubicBezTo>
                  <a:cubicBezTo>
                    <a:pt x="10263" y="11844"/>
                    <a:pt x="12726" y="10733"/>
                    <a:pt x="14568" y="8904"/>
                  </a:cubicBezTo>
                  <a:cubicBezTo>
                    <a:pt x="16763" y="6709"/>
                    <a:pt x="17926" y="3522"/>
                    <a:pt x="17651" y="425"/>
                  </a:cubicBezTo>
                  <a:cubicBezTo>
                    <a:pt x="16900" y="373"/>
                    <a:pt x="16169" y="53"/>
                    <a:pt x="154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9"/>
            <p:cNvSpPr/>
            <p:nvPr/>
          </p:nvSpPr>
          <p:spPr>
            <a:xfrm flipH="1">
              <a:off x="6603603" y="-58414"/>
              <a:ext cx="2668047" cy="1896461"/>
            </a:xfrm>
            <a:custGeom>
              <a:avLst/>
              <a:gdLst/>
              <a:ahLst/>
              <a:cxnLst/>
              <a:rect l="l" t="t" r="r" b="b"/>
              <a:pathLst>
                <a:path w="17750" h="12617" extrusionOk="0">
                  <a:moveTo>
                    <a:pt x="17749" y="1"/>
                  </a:moveTo>
                  <a:lnTo>
                    <a:pt x="17749" y="1"/>
                  </a:lnTo>
                  <a:cubicBezTo>
                    <a:pt x="15189" y="32"/>
                    <a:pt x="12626" y="36"/>
                    <a:pt x="10063" y="36"/>
                  </a:cubicBezTo>
                  <a:cubicBezTo>
                    <a:pt x="9153" y="36"/>
                    <a:pt x="8243" y="36"/>
                    <a:pt x="7333" y="36"/>
                  </a:cubicBezTo>
                  <a:cubicBezTo>
                    <a:pt x="4908" y="36"/>
                    <a:pt x="2482" y="39"/>
                    <a:pt x="59" y="66"/>
                  </a:cubicBezTo>
                  <a:cubicBezTo>
                    <a:pt x="0" y="4286"/>
                    <a:pt x="562" y="8382"/>
                    <a:pt x="503" y="12602"/>
                  </a:cubicBezTo>
                  <a:cubicBezTo>
                    <a:pt x="738" y="12612"/>
                    <a:pt x="972" y="12617"/>
                    <a:pt x="1207" y="12617"/>
                  </a:cubicBezTo>
                  <a:cubicBezTo>
                    <a:pt x="4815" y="12617"/>
                    <a:pt x="8414" y="11445"/>
                    <a:pt x="11328" y="9316"/>
                  </a:cubicBezTo>
                  <a:cubicBezTo>
                    <a:pt x="14431" y="7049"/>
                    <a:pt x="16737" y="371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flipH="1">
              <a:off x="6842303" y="71303"/>
              <a:ext cx="2109335" cy="1111542"/>
            </a:xfrm>
            <a:custGeom>
              <a:avLst/>
              <a:gdLst/>
              <a:ahLst/>
              <a:cxnLst/>
              <a:rect l="l" t="t" r="r" b="b"/>
              <a:pathLst>
                <a:path w="14033" h="7395" extrusionOk="0">
                  <a:moveTo>
                    <a:pt x="14033" y="0"/>
                  </a:moveTo>
                  <a:cubicBezTo>
                    <a:pt x="11492" y="4148"/>
                    <a:pt x="6938" y="6957"/>
                    <a:pt x="2085" y="7290"/>
                  </a:cubicBezTo>
                  <a:cubicBezTo>
                    <a:pt x="1688" y="7324"/>
                    <a:pt x="1291" y="7338"/>
                    <a:pt x="893" y="7338"/>
                  </a:cubicBezTo>
                  <a:cubicBezTo>
                    <a:pt x="597" y="7338"/>
                    <a:pt x="299" y="7330"/>
                    <a:pt x="1" y="7317"/>
                  </a:cubicBezTo>
                  <a:lnTo>
                    <a:pt x="1" y="7317"/>
                  </a:lnTo>
                  <a:cubicBezTo>
                    <a:pt x="484" y="7371"/>
                    <a:pt x="970" y="7394"/>
                    <a:pt x="1457" y="7394"/>
                  </a:cubicBezTo>
                  <a:cubicBezTo>
                    <a:pt x="1668" y="7394"/>
                    <a:pt x="1880" y="7390"/>
                    <a:pt x="2091" y="7382"/>
                  </a:cubicBezTo>
                  <a:cubicBezTo>
                    <a:pt x="6991" y="7192"/>
                    <a:pt x="11681" y="4312"/>
                    <a:pt x="14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flipH="1">
              <a:off x="6979691" y="97758"/>
              <a:ext cx="1741070" cy="437101"/>
            </a:xfrm>
            <a:custGeom>
              <a:avLst/>
              <a:gdLst/>
              <a:ahLst/>
              <a:cxnLst/>
              <a:rect l="l" t="t" r="r" b="b"/>
              <a:pathLst>
                <a:path w="11583" h="2908" extrusionOk="0">
                  <a:moveTo>
                    <a:pt x="11582" y="0"/>
                  </a:moveTo>
                  <a:cubicBezTo>
                    <a:pt x="9002" y="1562"/>
                    <a:pt x="6030" y="2509"/>
                    <a:pt x="3025" y="2738"/>
                  </a:cubicBezTo>
                  <a:cubicBezTo>
                    <a:pt x="2522" y="2777"/>
                    <a:pt x="2017" y="2796"/>
                    <a:pt x="1512" y="2796"/>
                  </a:cubicBezTo>
                  <a:cubicBezTo>
                    <a:pt x="1008" y="2796"/>
                    <a:pt x="503" y="2777"/>
                    <a:pt x="0" y="2738"/>
                  </a:cubicBezTo>
                  <a:lnTo>
                    <a:pt x="0" y="2738"/>
                  </a:lnTo>
                  <a:cubicBezTo>
                    <a:pt x="248" y="2770"/>
                    <a:pt x="503" y="2803"/>
                    <a:pt x="751" y="2829"/>
                  </a:cubicBezTo>
                  <a:lnTo>
                    <a:pt x="1509" y="2888"/>
                  </a:lnTo>
                  <a:lnTo>
                    <a:pt x="2273" y="2907"/>
                  </a:lnTo>
                  <a:cubicBezTo>
                    <a:pt x="5559" y="2888"/>
                    <a:pt x="8897" y="1895"/>
                    <a:pt x="11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19"/>
          <p:cNvGrpSpPr/>
          <p:nvPr/>
        </p:nvGrpSpPr>
        <p:grpSpPr>
          <a:xfrm rot="10800000" flipH="1">
            <a:off x="8276856" y="4135219"/>
            <a:ext cx="441105" cy="584315"/>
            <a:chOff x="6716928" y="-171637"/>
            <a:chExt cx="584246" cy="773928"/>
          </a:xfrm>
        </p:grpSpPr>
        <p:sp>
          <p:nvSpPr>
            <p:cNvPr id="280" name="Google Shape;280;p19"/>
            <p:cNvSpPr/>
            <p:nvPr/>
          </p:nvSpPr>
          <p:spPr>
            <a:xfrm>
              <a:off x="6965209" y="283778"/>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6716928" y="-171637"/>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 name="Google Shape;282;p19"/>
          <p:cNvSpPr/>
          <p:nvPr/>
        </p:nvSpPr>
        <p:spPr>
          <a:xfrm rot="10800000" flipH="1">
            <a:off x="8427419" y="1376732"/>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rot="10800000" flipH="1">
            <a:off x="573394" y="1939782"/>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1">
    <p:spTree>
      <p:nvGrpSpPr>
        <p:cNvPr id="1" name="Shape 284"/>
        <p:cNvGrpSpPr/>
        <p:nvPr/>
      </p:nvGrpSpPr>
      <p:grpSpPr>
        <a:xfrm>
          <a:off x="0" y="0"/>
          <a:ext cx="0" cy="0"/>
          <a:chOff x="0" y="0"/>
          <a:chExt cx="0" cy="0"/>
        </a:xfrm>
      </p:grpSpPr>
      <p:grpSp>
        <p:nvGrpSpPr>
          <p:cNvPr id="285" name="Google Shape;285;p20"/>
          <p:cNvGrpSpPr/>
          <p:nvPr/>
        </p:nvGrpSpPr>
        <p:grpSpPr>
          <a:xfrm rot="-2700000">
            <a:off x="3286751" y="1200769"/>
            <a:ext cx="10325534" cy="3920459"/>
            <a:chOff x="-442650" y="428625"/>
            <a:chExt cx="10325633" cy="3920497"/>
          </a:xfrm>
        </p:grpSpPr>
        <p:sp>
          <p:nvSpPr>
            <p:cNvPr id="286" name="Google Shape;286;p20"/>
            <p:cNvSpPr/>
            <p:nvPr/>
          </p:nvSpPr>
          <p:spPr>
            <a:xfrm>
              <a:off x="-442650" y="725341"/>
              <a:ext cx="10036174" cy="407049"/>
            </a:xfrm>
            <a:custGeom>
              <a:avLst/>
              <a:gdLst/>
              <a:ahLst/>
              <a:cxnLst/>
              <a:rect l="l" t="t" r="r" b="b"/>
              <a:pathLst>
                <a:path w="169824" h="6467" extrusionOk="0">
                  <a:moveTo>
                    <a:pt x="102399" y="1"/>
                  </a:moveTo>
                  <a:cubicBezTo>
                    <a:pt x="80963" y="1"/>
                    <a:pt x="59527" y="582"/>
                    <a:pt x="38116" y="1745"/>
                  </a:cubicBezTo>
                  <a:cubicBezTo>
                    <a:pt x="25861" y="2411"/>
                    <a:pt x="13612" y="3274"/>
                    <a:pt x="1384" y="4319"/>
                  </a:cubicBezTo>
                  <a:cubicBezTo>
                    <a:pt x="48" y="4433"/>
                    <a:pt x="0" y="6466"/>
                    <a:pt x="1276" y="6466"/>
                  </a:cubicBezTo>
                  <a:cubicBezTo>
                    <a:pt x="1311" y="6466"/>
                    <a:pt x="1347" y="6465"/>
                    <a:pt x="1384" y="6462"/>
                  </a:cubicBezTo>
                  <a:cubicBezTo>
                    <a:pt x="23091" y="4606"/>
                    <a:pt x="44851" y="3346"/>
                    <a:pt x="66624" y="2686"/>
                  </a:cubicBezTo>
                  <a:cubicBezTo>
                    <a:pt x="78588" y="2325"/>
                    <a:pt x="90559" y="2144"/>
                    <a:pt x="102528" y="2144"/>
                  </a:cubicBezTo>
                  <a:cubicBezTo>
                    <a:pt x="112236" y="2144"/>
                    <a:pt x="121944" y="2263"/>
                    <a:pt x="131648" y="2503"/>
                  </a:cubicBezTo>
                  <a:cubicBezTo>
                    <a:pt x="143922" y="2803"/>
                    <a:pt x="156190" y="3300"/>
                    <a:pt x="168445" y="3986"/>
                  </a:cubicBezTo>
                  <a:cubicBezTo>
                    <a:pt x="168468" y="3987"/>
                    <a:pt x="168490" y="3988"/>
                    <a:pt x="168512" y="3988"/>
                  </a:cubicBezTo>
                  <a:cubicBezTo>
                    <a:pt x="169823" y="3988"/>
                    <a:pt x="169801" y="1914"/>
                    <a:pt x="168445" y="1837"/>
                  </a:cubicBezTo>
                  <a:cubicBezTo>
                    <a:pt x="146692" y="628"/>
                    <a:pt x="124906" y="7"/>
                    <a:pt x="103114" y="1"/>
                  </a:cubicBezTo>
                  <a:cubicBezTo>
                    <a:pt x="102876" y="1"/>
                    <a:pt x="102638" y="1"/>
                    <a:pt x="10239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a:off x="-421493" y="2202124"/>
              <a:ext cx="9780577" cy="560692"/>
            </a:xfrm>
            <a:custGeom>
              <a:avLst/>
              <a:gdLst/>
              <a:ahLst/>
              <a:cxnLst/>
              <a:rect l="l" t="t" r="r" b="b"/>
              <a:pathLst>
                <a:path w="165499" h="8908" extrusionOk="0">
                  <a:moveTo>
                    <a:pt x="27194" y="1"/>
                  </a:moveTo>
                  <a:cubicBezTo>
                    <a:pt x="18591" y="1"/>
                    <a:pt x="9986" y="79"/>
                    <a:pt x="1385" y="239"/>
                  </a:cubicBezTo>
                  <a:cubicBezTo>
                    <a:pt x="15" y="265"/>
                    <a:pt x="0" y="2388"/>
                    <a:pt x="1360" y="2388"/>
                  </a:cubicBezTo>
                  <a:cubicBezTo>
                    <a:pt x="1368" y="2388"/>
                    <a:pt x="1377" y="2388"/>
                    <a:pt x="1385" y="2388"/>
                  </a:cubicBezTo>
                  <a:cubicBezTo>
                    <a:pt x="10037" y="2228"/>
                    <a:pt x="18691" y="2148"/>
                    <a:pt x="27344" y="2148"/>
                  </a:cubicBezTo>
                  <a:cubicBezTo>
                    <a:pt x="39924" y="2148"/>
                    <a:pt x="52502" y="2318"/>
                    <a:pt x="65077" y="2662"/>
                  </a:cubicBezTo>
                  <a:cubicBezTo>
                    <a:pt x="86196" y="3231"/>
                    <a:pt x="107303" y="4289"/>
                    <a:pt x="128370" y="5831"/>
                  </a:cubicBezTo>
                  <a:cubicBezTo>
                    <a:pt x="140305" y="6700"/>
                    <a:pt x="152227" y="7725"/>
                    <a:pt x="164129" y="8901"/>
                  </a:cubicBezTo>
                  <a:cubicBezTo>
                    <a:pt x="164171" y="8905"/>
                    <a:pt x="164212" y="8907"/>
                    <a:pt x="164252" y="8907"/>
                  </a:cubicBezTo>
                  <a:cubicBezTo>
                    <a:pt x="165499" y="8907"/>
                    <a:pt x="165452" y="6885"/>
                    <a:pt x="164129" y="6758"/>
                  </a:cubicBezTo>
                  <a:cubicBezTo>
                    <a:pt x="142996" y="4668"/>
                    <a:pt x="121824" y="3054"/>
                    <a:pt x="100620" y="1937"/>
                  </a:cubicBezTo>
                  <a:cubicBezTo>
                    <a:pt x="79520" y="820"/>
                    <a:pt x="58400" y="187"/>
                    <a:pt x="37274" y="36"/>
                  </a:cubicBezTo>
                  <a:cubicBezTo>
                    <a:pt x="33915" y="13"/>
                    <a:pt x="30554" y="1"/>
                    <a:pt x="27194"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0"/>
            <p:cNvSpPr/>
            <p:nvPr/>
          </p:nvSpPr>
          <p:spPr>
            <a:xfrm>
              <a:off x="-438868" y="3893166"/>
              <a:ext cx="10321851" cy="455955"/>
            </a:xfrm>
            <a:custGeom>
              <a:avLst/>
              <a:gdLst/>
              <a:ahLst/>
              <a:cxnLst/>
              <a:rect l="l" t="t" r="r" b="b"/>
              <a:pathLst>
                <a:path w="174658" h="7244" extrusionOk="0">
                  <a:moveTo>
                    <a:pt x="64178" y="1"/>
                  </a:moveTo>
                  <a:cubicBezTo>
                    <a:pt x="55869" y="1"/>
                    <a:pt x="47560" y="90"/>
                    <a:pt x="39254" y="267"/>
                  </a:cubicBezTo>
                  <a:cubicBezTo>
                    <a:pt x="26626" y="529"/>
                    <a:pt x="13999" y="1005"/>
                    <a:pt x="1385" y="1678"/>
                  </a:cubicBezTo>
                  <a:cubicBezTo>
                    <a:pt x="29" y="1749"/>
                    <a:pt x="1" y="3829"/>
                    <a:pt x="1318" y="3829"/>
                  </a:cubicBezTo>
                  <a:cubicBezTo>
                    <a:pt x="1340" y="3829"/>
                    <a:pt x="1362" y="3829"/>
                    <a:pt x="1385" y="3827"/>
                  </a:cubicBezTo>
                  <a:cubicBezTo>
                    <a:pt x="22301" y="2711"/>
                    <a:pt x="43251" y="2147"/>
                    <a:pt x="64198" y="2147"/>
                  </a:cubicBezTo>
                  <a:cubicBezTo>
                    <a:pt x="65671" y="2147"/>
                    <a:pt x="67144" y="2150"/>
                    <a:pt x="68617" y="2155"/>
                  </a:cubicBezTo>
                  <a:cubicBezTo>
                    <a:pt x="90926" y="2240"/>
                    <a:pt x="113228" y="2965"/>
                    <a:pt x="135497" y="4324"/>
                  </a:cubicBezTo>
                  <a:cubicBezTo>
                    <a:pt x="148105" y="5088"/>
                    <a:pt x="160706" y="6062"/>
                    <a:pt x="173281" y="7237"/>
                  </a:cubicBezTo>
                  <a:cubicBezTo>
                    <a:pt x="173321" y="7241"/>
                    <a:pt x="173361" y="7243"/>
                    <a:pt x="173399" y="7243"/>
                  </a:cubicBezTo>
                  <a:cubicBezTo>
                    <a:pt x="174657" y="7243"/>
                    <a:pt x="174606" y="5215"/>
                    <a:pt x="173281" y="5095"/>
                  </a:cubicBezTo>
                  <a:cubicBezTo>
                    <a:pt x="150959" y="3011"/>
                    <a:pt x="128572" y="1561"/>
                    <a:pt x="106166" y="757"/>
                  </a:cubicBezTo>
                  <a:cubicBezTo>
                    <a:pt x="92179" y="253"/>
                    <a:pt x="78178" y="1"/>
                    <a:pt x="64178"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0"/>
            <p:cNvSpPr/>
            <p:nvPr/>
          </p:nvSpPr>
          <p:spPr>
            <a:xfrm>
              <a:off x="-277886" y="2877068"/>
              <a:ext cx="10156319" cy="245161"/>
            </a:xfrm>
            <a:custGeom>
              <a:avLst/>
              <a:gdLst/>
              <a:ahLst/>
              <a:cxnLst/>
              <a:rect l="l" t="t" r="r" b="b"/>
              <a:pathLst>
                <a:path w="171857" h="3895" extrusionOk="0">
                  <a:moveTo>
                    <a:pt x="171582" y="1"/>
                  </a:moveTo>
                  <a:cubicBezTo>
                    <a:pt x="171580" y="1"/>
                    <a:pt x="171578" y="1"/>
                    <a:pt x="171576" y="1"/>
                  </a:cubicBezTo>
                  <a:lnTo>
                    <a:pt x="104559" y="1359"/>
                  </a:lnTo>
                  <a:cubicBezTo>
                    <a:pt x="82336" y="1810"/>
                    <a:pt x="60112" y="2254"/>
                    <a:pt x="37889" y="2705"/>
                  </a:cubicBezTo>
                  <a:cubicBezTo>
                    <a:pt x="25353" y="2960"/>
                    <a:pt x="12810" y="3215"/>
                    <a:pt x="274" y="3469"/>
                  </a:cubicBezTo>
                  <a:cubicBezTo>
                    <a:pt x="2" y="3476"/>
                    <a:pt x="0" y="3894"/>
                    <a:pt x="268" y="3894"/>
                  </a:cubicBezTo>
                  <a:cubicBezTo>
                    <a:pt x="270" y="3894"/>
                    <a:pt x="272" y="3894"/>
                    <a:pt x="274" y="3894"/>
                  </a:cubicBezTo>
                  <a:lnTo>
                    <a:pt x="67291" y="2542"/>
                  </a:lnTo>
                  <a:cubicBezTo>
                    <a:pt x="89515" y="2091"/>
                    <a:pt x="111745" y="1640"/>
                    <a:pt x="133968" y="1190"/>
                  </a:cubicBezTo>
                  <a:cubicBezTo>
                    <a:pt x="146504" y="941"/>
                    <a:pt x="159040" y="687"/>
                    <a:pt x="171576" y="432"/>
                  </a:cubicBezTo>
                  <a:cubicBezTo>
                    <a:pt x="171855" y="425"/>
                    <a:pt x="171857" y="1"/>
                    <a:pt x="171582"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0"/>
            <p:cNvSpPr/>
            <p:nvPr/>
          </p:nvSpPr>
          <p:spPr>
            <a:xfrm>
              <a:off x="-297211" y="1127299"/>
              <a:ext cx="9578405" cy="657812"/>
            </a:xfrm>
            <a:custGeom>
              <a:avLst/>
              <a:gdLst/>
              <a:ahLst/>
              <a:cxnLst/>
              <a:rect l="l" t="t" r="r" b="b"/>
              <a:pathLst>
                <a:path w="162078" h="10451" extrusionOk="0">
                  <a:moveTo>
                    <a:pt x="7731" y="1"/>
                  </a:moveTo>
                  <a:cubicBezTo>
                    <a:pt x="5245" y="1"/>
                    <a:pt x="2760" y="8"/>
                    <a:pt x="275" y="23"/>
                  </a:cubicBezTo>
                  <a:cubicBezTo>
                    <a:pt x="0" y="30"/>
                    <a:pt x="0" y="454"/>
                    <a:pt x="275" y="454"/>
                  </a:cubicBezTo>
                  <a:cubicBezTo>
                    <a:pt x="2757" y="439"/>
                    <a:pt x="5239" y="431"/>
                    <a:pt x="7721" y="431"/>
                  </a:cubicBezTo>
                  <a:cubicBezTo>
                    <a:pt x="26365" y="431"/>
                    <a:pt x="45007" y="865"/>
                    <a:pt x="63633" y="1741"/>
                  </a:cubicBezTo>
                  <a:cubicBezTo>
                    <a:pt x="84629" y="2728"/>
                    <a:pt x="105598" y="4269"/>
                    <a:pt x="126509" y="6373"/>
                  </a:cubicBezTo>
                  <a:cubicBezTo>
                    <a:pt x="138293" y="7555"/>
                    <a:pt x="150065" y="8914"/>
                    <a:pt x="161804" y="10449"/>
                  </a:cubicBezTo>
                  <a:cubicBezTo>
                    <a:pt x="161814" y="10450"/>
                    <a:pt x="161823" y="10451"/>
                    <a:pt x="161832" y="10451"/>
                  </a:cubicBezTo>
                  <a:cubicBezTo>
                    <a:pt x="162078" y="10451"/>
                    <a:pt x="162068" y="10050"/>
                    <a:pt x="161804" y="10018"/>
                  </a:cubicBezTo>
                  <a:cubicBezTo>
                    <a:pt x="140860" y="7281"/>
                    <a:pt x="119839" y="5106"/>
                    <a:pt x="98772" y="3486"/>
                  </a:cubicBezTo>
                  <a:cubicBezTo>
                    <a:pt x="77815" y="1879"/>
                    <a:pt x="56813" y="827"/>
                    <a:pt x="35798" y="330"/>
                  </a:cubicBezTo>
                  <a:cubicBezTo>
                    <a:pt x="26446" y="108"/>
                    <a:pt x="17089" y="1"/>
                    <a:pt x="7731"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0"/>
            <p:cNvSpPr/>
            <p:nvPr/>
          </p:nvSpPr>
          <p:spPr>
            <a:xfrm>
              <a:off x="-142376" y="428625"/>
              <a:ext cx="9609667" cy="257372"/>
            </a:xfrm>
            <a:custGeom>
              <a:avLst/>
              <a:gdLst/>
              <a:ahLst/>
              <a:cxnLst/>
              <a:rect l="l" t="t" r="r" b="b"/>
              <a:pathLst>
                <a:path w="162607" h="4089" extrusionOk="0">
                  <a:moveTo>
                    <a:pt x="72163" y="0"/>
                  </a:moveTo>
                  <a:cubicBezTo>
                    <a:pt x="60091" y="0"/>
                    <a:pt x="48020" y="196"/>
                    <a:pt x="35955" y="586"/>
                  </a:cubicBezTo>
                  <a:cubicBezTo>
                    <a:pt x="24053" y="978"/>
                    <a:pt x="12157" y="1553"/>
                    <a:pt x="274" y="2324"/>
                  </a:cubicBezTo>
                  <a:cubicBezTo>
                    <a:pt x="4" y="2343"/>
                    <a:pt x="0" y="2755"/>
                    <a:pt x="262" y="2755"/>
                  </a:cubicBezTo>
                  <a:cubicBezTo>
                    <a:pt x="266" y="2755"/>
                    <a:pt x="270" y="2755"/>
                    <a:pt x="274" y="2755"/>
                  </a:cubicBezTo>
                  <a:cubicBezTo>
                    <a:pt x="21368" y="1390"/>
                    <a:pt x="42494" y="626"/>
                    <a:pt x="63626" y="462"/>
                  </a:cubicBezTo>
                  <a:cubicBezTo>
                    <a:pt x="66486" y="440"/>
                    <a:pt x="69345" y="429"/>
                    <a:pt x="72204" y="429"/>
                  </a:cubicBezTo>
                  <a:cubicBezTo>
                    <a:pt x="90372" y="429"/>
                    <a:pt x="108538" y="877"/>
                    <a:pt x="126684" y="1769"/>
                  </a:cubicBezTo>
                  <a:cubicBezTo>
                    <a:pt x="138580" y="2350"/>
                    <a:pt x="150463" y="3128"/>
                    <a:pt x="162332" y="4088"/>
                  </a:cubicBezTo>
                  <a:cubicBezTo>
                    <a:pt x="162338" y="4088"/>
                    <a:pt x="162344" y="4088"/>
                    <a:pt x="162350" y="4088"/>
                  </a:cubicBezTo>
                  <a:cubicBezTo>
                    <a:pt x="162606" y="4088"/>
                    <a:pt x="162600" y="3682"/>
                    <a:pt x="162332" y="3657"/>
                  </a:cubicBezTo>
                  <a:cubicBezTo>
                    <a:pt x="141272" y="1952"/>
                    <a:pt x="120159" y="835"/>
                    <a:pt x="99026" y="325"/>
                  </a:cubicBezTo>
                  <a:cubicBezTo>
                    <a:pt x="90073" y="108"/>
                    <a:pt x="81118" y="0"/>
                    <a:pt x="72163" y="0"/>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92;p20"/>
          <p:cNvGrpSpPr/>
          <p:nvPr/>
        </p:nvGrpSpPr>
        <p:grpSpPr>
          <a:xfrm>
            <a:off x="7322925" y="-112375"/>
            <a:ext cx="2090867" cy="1521333"/>
            <a:chOff x="6521233" y="-112375"/>
            <a:chExt cx="2750418" cy="2001227"/>
          </a:xfrm>
        </p:grpSpPr>
        <p:sp>
          <p:nvSpPr>
            <p:cNvPr id="293" name="Google Shape;293;p20"/>
            <p:cNvSpPr/>
            <p:nvPr/>
          </p:nvSpPr>
          <p:spPr>
            <a:xfrm flipH="1">
              <a:off x="6521233" y="-112375"/>
              <a:ext cx="2694502" cy="2001227"/>
            </a:xfrm>
            <a:custGeom>
              <a:avLst/>
              <a:gdLst/>
              <a:ahLst/>
              <a:cxnLst/>
              <a:rect l="l" t="t" r="r" b="b"/>
              <a:pathLst>
                <a:path w="17926" h="13314" extrusionOk="0">
                  <a:moveTo>
                    <a:pt x="15424" y="1"/>
                  </a:moveTo>
                  <a:cubicBezTo>
                    <a:pt x="10302" y="3920"/>
                    <a:pt x="5122" y="7813"/>
                    <a:pt x="1" y="11733"/>
                  </a:cubicBezTo>
                  <a:cubicBezTo>
                    <a:pt x="1" y="12269"/>
                    <a:pt x="14" y="12778"/>
                    <a:pt x="14" y="13314"/>
                  </a:cubicBezTo>
                  <a:cubicBezTo>
                    <a:pt x="2607" y="13183"/>
                    <a:pt x="5214" y="13046"/>
                    <a:pt x="7742" y="12445"/>
                  </a:cubicBezTo>
                  <a:cubicBezTo>
                    <a:pt x="10263" y="11844"/>
                    <a:pt x="12726" y="10733"/>
                    <a:pt x="14568" y="8904"/>
                  </a:cubicBezTo>
                  <a:cubicBezTo>
                    <a:pt x="16763" y="6709"/>
                    <a:pt x="17926" y="3522"/>
                    <a:pt x="17651" y="425"/>
                  </a:cubicBezTo>
                  <a:cubicBezTo>
                    <a:pt x="16900" y="373"/>
                    <a:pt x="16169" y="53"/>
                    <a:pt x="154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flipH="1">
              <a:off x="6603603" y="-58414"/>
              <a:ext cx="2668047" cy="1896461"/>
            </a:xfrm>
            <a:custGeom>
              <a:avLst/>
              <a:gdLst/>
              <a:ahLst/>
              <a:cxnLst/>
              <a:rect l="l" t="t" r="r" b="b"/>
              <a:pathLst>
                <a:path w="17750" h="12617" extrusionOk="0">
                  <a:moveTo>
                    <a:pt x="17749" y="1"/>
                  </a:moveTo>
                  <a:lnTo>
                    <a:pt x="17749" y="1"/>
                  </a:lnTo>
                  <a:cubicBezTo>
                    <a:pt x="15189" y="32"/>
                    <a:pt x="12626" y="36"/>
                    <a:pt x="10063" y="36"/>
                  </a:cubicBezTo>
                  <a:cubicBezTo>
                    <a:pt x="9153" y="36"/>
                    <a:pt x="8243" y="36"/>
                    <a:pt x="7333" y="36"/>
                  </a:cubicBezTo>
                  <a:cubicBezTo>
                    <a:pt x="4908" y="36"/>
                    <a:pt x="2482" y="39"/>
                    <a:pt x="59" y="66"/>
                  </a:cubicBezTo>
                  <a:cubicBezTo>
                    <a:pt x="0" y="4286"/>
                    <a:pt x="562" y="8382"/>
                    <a:pt x="503" y="12602"/>
                  </a:cubicBezTo>
                  <a:cubicBezTo>
                    <a:pt x="738" y="12612"/>
                    <a:pt x="972" y="12617"/>
                    <a:pt x="1207" y="12617"/>
                  </a:cubicBezTo>
                  <a:cubicBezTo>
                    <a:pt x="4815" y="12617"/>
                    <a:pt x="8414" y="11445"/>
                    <a:pt x="11328" y="9316"/>
                  </a:cubicBezTo>
                  <a:cubicBezTo>
                    <a:pt x="14431" y="7049"/>
                    <a:pt x="16737" y="371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flipH="1">
              <a:off x="6842303" y="71303"/>
              <a:ext cx="2109335" cy="1111542"/>
            </a:xfrm>
            <a:custGeom>
              <a:avLst/>
              <a:gdLst/>
              <a:ahLst/>
              <a:cxnLst/>
              <a:rect l="l" t="t" r="r" b="b"/>
              <a:pathLst>
                <a:path w="14033" h="7395" extrusionOk="0">
                  <a:moveTo>
                    <a:pt x="14033" y="0"/>
                  </a:moveTo>
                  <a:cubicBezTo>
                    <a:pt x="11492" y="4148"/>
                    <a:pt x="6938" y="6957"/>
                    <a:pt x="2085" y="7290"/>
                  </a:cubicBezTo>
                  <a:cubicBezTo>
                    <a:pt x="1688" y="7324"/>
                    <a:pt x="1291" y="7338"/>
                    <a:pt x="893" y="7338"/>
                  </a:cubicBezTo>
                  <a:cubicBezTo>
                    <a:pt x="597" y="7338"/>
                    <a:pt x="299" y="7330"/>
                    <a:pt x="1" y="7317"/>
                  </a:cubicBezTo>
                  <a:lnTo>
                    <a:pt x="1" y="7317"/>
                  </a:lnTo>
                  <a:cubicBezTo>
                    <a:pt x="484" y="7371"/>
                    <a:pt x="970" y="7394"/>
                    <a:pt x="1457" y="7394"/>
                  </a:cubicBezTo>
                  <a:cubicBezTo>
                    <a:pt x="1668" y="7394"/>
                    <a:pt x="1880" y="7390"/>
                    <a:pt x="2091" y="7382"/>
                  </a:cubicBezTo>
                  <a:cubicBezTo>
                    <a:pt x="6991" y="7192"/>
                    <a:pt x="11681" y="4312"/>
                    <a:pt x="14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flipH="1">
              <a:off x="6979691" y="97758"/>
              <a:ext cx="1741070" cy="437101"/>
            </a:xfrm>
            <a:custGeom>
              <a:avLst/>
              <a:gdLst/>
              <a:ahLst/>
              <a:cxnLst/>
              <a:rect l="l" t="t" r="r" b="b"/>
              <a:pathLst>
                <a:path w="11583" h="2908" extrusionOk="0">
                  <a:moveTo>
                    <a:pt x="11582" y="0"/>
                  </a:moveTo>
                  <a:cubicBezTo>
                    <a:pt x="9002" y="1562"/>
                    <a:pt x="6030" y="2509"/>
                    <a:pt x="3025" y="2738"/>
                  </a:cubicBezTo>
                  <a:cubicBezTo>
                    <a:pt x="2522" y="2777"/>
                    <a:pt x="2017" y="2796"/>
                    <a:pt x="1512" y="2796"/>
                  </a:cubicBezTo>
                  <a:cubicBezTo>
                    <a:pt x="1008" y="2796"/>
                    <a:pt x="503" y="2777"/>
                    <a:pt x="0" y="2738"/>
                  </a:cubicBezTo>
                  <a:lnTo>
                    <a:pt x="0" y="2738"/>
                  </a:lnTo>
                  <a:cubicBezTo>
                    <a:pt x="248" y="2770"/>
                    <a:pt x="503" y="2803"/>
                    <a:pt x="751" y="2829"/>
                  </a:cubicBezTo>
                  <a:lnTo>
                    <a:pt x="1509" y="2888"/>
                  </a:lnTo>
                  <a:lnTo>
                    <a:pt x="2273" y="2907"/>
                  </a:lnTo>
                  <a:cubicBezTo>
                    <a:pt x="5559" y="2888"/>
                    <a:pt x="8897" y="1895"/>
                    <a:pt x="11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20"/>
          <p:cNvGrpSpPr/>
          <p:nvPr/>
        </p:nvGrpSpPr>
        <p:grpSpPr>
          <a:xfrm flipH="1">
            <a:off x="-663373" y="1797030"/>
            <a:ext cx="1376721" cy="3864347"/>
            <a:chOff x="1637875" y="1517800"/>
            <a:chExt cx="1619672" cy="4546291"/>
          </a:xfrm>
        </p:grpSpPr>
        <p:sp>
          <p:nvSpPr>
            <p:cNvPr id="298" name="Google Shape;298;p20"/>
            <p:cNvSpPr/>
            <p:nvPr/>
          </p:nvSpPr>
          <p:spPr>
            <a:xfrm>
              <a:off x="1637875" y="1517800"/>
              <a:ext cx="1619672" cy="4546291"/>
            </a:xfrm>
            <a:custGeom>
              <a:avLst/>
              <a:gdLst/>
              <a:ahLst/>
              <a:cxnLst/>
              <a:rect l="l" t="t" r="r" b="b"/>
              <a:pathLst>
                <a:path w="13119" h="36824" extrusionOk="0">
                  <a:moveTo>
                    <a:pt x="9146" y="0"/>
                  </a:moveTo>
                  <a:cubicBezTo>
                    <a:pt x="4887" y="10432"/>
                    <a:pt x="1810" y="21348"/>
                    <a:pt x="1" y="32473"/>
                  </a:cubicBezTo>
                  <a:cubicBezTo>
                    <a:pt x="3267" y="34838"/>
                    <a:pt x="6971" y="36438"/>
                    <a:pt x="10988" y="36824"/>
                  </a:cubicBezTo>
                  <a:cubicBezTo>
                    <a:pt x="11981" y="30611"/>
                    <a:pt x="12981" y="24432"/>
                    <a:pt x="13046" y="18141"/>
                  </a:cubicBezTo>
                  <a:cubicBezTo>
                    <a:pt x="13118" y="11857"/>
                    <a:pt x="11792" y="5703"/>
                    <a:pt x="91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0"/>
            <p:cNvSpPr/>
            <p:nvPr/>
          </p:nvSpPr>
          <p:spPr>
            <a:xfrm>
              <a:off x="2190360" y="2041148"/>
              <a:ext cx="521125" cy="3461695"/>
            </a:xfrm>
            <a:custGeom>
              <a:avLst/>
              <a:gdLst/>
              <a:ahLst/>
              <a:cxnLst/>
              <a:rect l="l" t="t" r="r" b="b"/>
              <a:pathLst>
                <a:path w="4221" h="28039" extrusionOk="0">
                  <a:moveTo>
                    <a:pt x="4221" y="1"/>
                  </a:moveTo>
                  <a:lnTo>
                    <a:pt x="4221" y="1"/>
                  </a:lnTo>
                  <a:cubicBezTo>
                    <a:pt x="2169" y="8597"/>
                    <a:pt x="798" y="17456"/>
                    <a:pt x="118" y="26268"/>
                  </a:cubicBezTo>
                  <a:cubicBezTo>
                    <a:pt x="79" y="26856"/>
                    <a:pt x="40" y="27450"/>
                    <a:pt x="1" y="28038"/>
                  </a:cubicBezTo>
                  <a:cubicBezTo>
                    <a:pt x="59" y="27450"/>
                    <a:pt x="118" y="26862"/>
                    <a:pt x="170" y="26274"/>
                  </a:cubicBezTo>
                  <a:cubicBezTo>
                    <a:pt x="1039" y="17475"/>
                    <a:pt x="2411" y="8650"/>
                    <a:pt x="4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2501726" y="3411433"/>
              <a:ext cx="141979" cy="1905111"/>
            </a:xfrm>
            <a:custGeom>
              <a:avLst/>
              <a:gdLst/>
              <a:ahLst/>
              <a:cxnLst/>
              <a:rect l="l" t="t" r="r" b="b"/>
              <a:pathLst>
                <a:path w="1150" h="15431" extrusionOk="0">
                  <a:moveTo>
                    <a:pt x="1150" y="0"/>
                  </a:moveTo>
                  <a:cubicBezTo>
                    <a:pt x="386" y="5096"/>
                    <a:pt x="0" y="10283"/>
                    <a:pt x="0" y="15430"/>
                  </a:cubicBezTo>
                  <a:cubicBezTo>
                    <a:pt x="261" y="10296"/>
                    <a:pt x="647" y="5122"/>
                    <a:pt x="1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16/12/2024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68873932"/>
      </p:ext>
    </p:extLst>
  </p:cSld>
  <p:clrMapOvr>
    <a:masterClrMapping/>
  </p:clrMapOvr>
  <p:transition spd="med">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grpSp>
        <p:nvGrpSpPr>
          <p:cNvPr id="27" name="Google Shape;27;p3"/>
          <p:cNvGrpSpPr/>
          <p:nvPr/>
        </p:nvGrpSpPr>
        <p:grpSpPr>
          <a:xfrm rot="-2185711">
            <a:off x="5832135" y="3852324"/>
            <a:ext cx="4247234" cy="1356444"/>
            <a:chOff x="-442650" y="428625"/>
            <a:chExt cx="10036174" cy="1356486"/>
          </a:xfrm>
        </p:grpSpPr>
        <p:sp>
          <p:nvSpPr>
            <p:cNvPr id="28" name="Google Shape;28;p3"/>
            <p:cNvSpPr/>
            <p:nvPr/>
          </p:nvSpPr>
          <p:spPr>
            <a:xfrm>
              <a:off x="-442650" y="725341"/>
              <a:ext cx="10036174" cy="407049"/>
            </a:xfrm>
            <a:custGeom>
              <a:avLst/>
              <a:gdLst/>
              <a:ahLst/>
              <a:cxnLst/>
              <a:rect l="l" t="t" r="r" b="b"/>
              <a:pathLst>
                <a:path w="169824" h="6467" extrusionOk="0">
                  <a:moveTo>
                    <a:pt x="102399" y="1"/>
                  </a:moveTo>
                  <a:cubicBezTo>
                    <a:pt x="80963" y="1"/>
                    <a:pt x="59527" y="582"/>
                    <a:pt x="38116" y="1745"/>
                  </a:cubicBezTo>
                  <a:cubicBezTo>
                    <a:pt x="25861" y="2411"/>
                    <a:pt x="13612" y="3274"/>
                    <a:pt x="1384" y="4319"/>
                  </a:cubicBezTo>
                  <a:cubicBezTo>
                    <a:pt x="48" y="4433"/>
                    <a:pt x="0" y="6466"/>
                    <a:pt x="1276" y="6466"/>
                  </a:cubicBezTo>
                  <a:cubicBezTo>
                    <a:pt x="1311" y="6466"/>
                    <a:pt x="1347" y="6465"/>
                    <a:pt x="1384" y="6462"/>
                  </a:cubicBezTo>
                  <a:cubicBezTo>
                    <a:pt x="23091" y="4606"/>
                    <a:pt x="44851" y="3346"/>
                    <a:pt x="66624" y="2686"/>
                  </a:cubicBezTo>
                  <a:cubicBezTo>
                    <a:pt x="78588" y="2325"/>
                    <a:pt x="90559" y="2144"/>
                    <a:pt x="102528" y="2144"/>
                  </a:cubicBezTo>
                  <a:cubicBezTo>
                    <a:pt x="112236" y="2144"/>
                    <a:pt x="121944" y="2263"/>
                    <a:pt x="131648" y="2503"/>
                  </a:cubicBezTo>
                  <a:cubicBezTo>
                    <a:pt x="143922" y="2803"/>
                    <a:pt x="156190" y="3300"/>
                    <a:pt x="168445" y="3986"/>
                  </a:cubicBezTo>
                  <a:cubicBezTo>
                    <a:pt x="168468" y="3987"/>
                    <a:pt x="168490" y="3988"/>
                    <a:pt x="168512" y="3988"/>
                  </a:cubicBezTo>
                  <a:cubicBezTo>
                    <a:pt x="169823" y="3988"/>
                    <a:pt x="169801" y="1914"/>
                    <a:pt x="168445" y="1837"/>
                  </a:cubicBezTo>
                  <a:cubicBezTo>
                    <a:pt x="146692" y="628"/>
                    <a:pt x="124906" y="7"/>
                    <a:pt x="103114" y="1"/>
                  </a:cubicBezTo>
                  <a:cubicBezTo>
                    <a:pt x="102876" y="1"/>
                    <a:pt x="102638" y="1"/>
                    <a:pt x="10239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297211" y="1127299"/>
              <a:ext cx="9578405" cy="657812"/>
            </a:xfrm>
            <a:custGeom>
              <a:avLst/>
              <a:gdLst/>
              <a:ahLst/>
              <a:cxnLst/>
              <a:rect l="l" t="t" r="r" b="b"/>
              <a:pathLst>
                <a:path w="162078" h="10451" extrusionOk="0">
                  <a:moveTo>
                    <a:pt x="7731" y="1"/>
                  </a:moveTo>
                  <a:cubicBezTo>
                    <a:pt x="5245" y="1"/>
                    <a:pt x="2760" y="8"/>
                    <a:pt x="275" y="23"/>
                  </a:cubicBezTo>
                  <a:cubicBezTo>
                    <a:pt x="0" y="30"/>
                    <a:pt x="0" y="454"/>
                    <a:pt x="275" y="454"/>
                  </a:cubicBezTo>
                  <a:cubicBezTo>
                    <a:pt x="2757" y="439"/>
                    <a:pt x="5239" y="431"/>
                    <a:pt x="7721" y="431"/>
                  </a:cubicBezTo>
                  <a:cubicBezTo>
                    <a:pt x="26365" y="431"/>
                    <a:pt x="45007" y="865"/>
                    <a:pt x="63633" y="1741"/>
                  </a:cubicBezTo>
                  <a:cubicBezTo>
                    <a:pt x="84629" y="2728"/>
                    <a:pt x="105598" y="4269"/>
                    <a:pt x="126509" y="6373"/>
                  </a:cubicBezTo>
                  <a:cubicBezTo>
                    <a:pt x="138293" y="7555"/>
                    <a:pt x="150065" y="8914"/>
                    <a:pt x="161804" y="10449"/>
                  </a:cubicBezTo>
                  <a:cubicBezTo>
                    <a:pt x="161814" y="10450"/>
                    <a:pt x="161823" y="10451"/>
                    <a:pt x="161832" y="10451"/>
                  </a:cubicBezTo>
                  <a:cubicBezTo>
                    <a:pt x="162078" y="10451"/>
                    <a:pt x="162068" y="10050"/>
                    <a:pt x="161804" y="10018"/>
                  </a:cubicBezTo>
                  <a:cubicBezTo>
                    <a:pt x="140860" y="7281"/>
                    <a:pt x="119839" y="5106"/>
                    <a:pt x="98772" y="3486"/>
                  </a:cubicBezTo>
                  <a:cubicBezTo>
                    <a:pt x="77815" y="1879"/>
                    <a:pt x="56813" y="827"/>
                    <a:pt x="35798" y="330"/>
                  </a:cubicBezTo>
                  <a:cubicBezTo>
                    <a:pt x="26446" y="108"/>
                    <a:pt x="17089" y="1"/>
                    <a:pt x="7731"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142376" y="428625"/>
              <a:ext cx="9609667" cy="257372"/>
            </a:xfrm>
            <a:custGeom>
              <a:avLst/>
              <a:gdLst/>
              <a:ahLst/>
              <a:cxnLst/>
              <a:rect l="l" t="t" r="r" b="b"/>
              <a:pathLst>
                <a:path w="162607" h="4089" extrusionOk="0">
                  <a:moveTo>
                    <a:pt x="72163" y="0"/>
                  </a:moveTo>
                  <a:cubicBezTo>
                    <a:pt x="60091" y="0"/>
                    <a:pt x="48020" y="196"/>
                    <a:pt x="35955" y="586"/>
                  </a:cubicBezTo>
                  <a:cubicBezTo>
                    <a:pt x="24053" y="978"/>
                    <a:pt x="12157" y="1553"/>
                    <a:pt x="274" y="2324"/>
                  </a:cubicBezTo>
                  <a:cubicBezTo>
                    <a:pt x="4" y="2343"/>
                    <a:pt x="0" y="2755"/>
                    <a:pt x="262" y="2755"/>
                  </a:cubicBezTo>
                  <a:cubicBezTo>
                    <a:pt x="266" y="2755"/>
                    <a:pt x="270" y="2755"/>
                    <a:pt x="274" y="2755"/>
                  </a:cubicBezTo>
                  <a:cubicBezTo>
                    <a:pt x="21368" y="1390"/>
                    <a:pt x="42494" y="626"/>
                    <a:pt x="63626" y="462"/>
                  </a:cubicBezTo>
                  <a:cubicBezTo>
                    <a:pt x="66486" y="440"/>
                    <a:pt x="69345" y="429"/>
                    <a:pt x="72204" y="429"/>
                  </a:cubicBezTo>
                  <a:cubicBezTo>
                    <a:pt x="90372" y="429"/>
                    <a:pt x="108538" y="877"/>
                    <a:pt x="126684" y="1769"/>
                  </a:cubicBezTo>
                  <a:cubicBezTo>
                    <a:pt x="138580" y="2350"/>
                    <a:pt x="150463" y="3128"/>
                    <a:pt x="162332" y="4088"/>
                  </a:cubicBezTo>
                  <a:cubicBezTo>
                    <a:pt x="162338" y="4088"/>
                    <a:pt x="162344" y="4088"/>
                    <a:pt x="162350" y="4088"/>
                  </a:cubicBezTo>
                  <a:cubicBezTo>
                    <a:pt x="162606" y="4088"/>
                    <a:pt x="162600" y="3682"/>
                    <a:pt x="162332" y="3657"/>
                  </a:cubicBezTo>
                  <a:cubicBezTo>
                    <a:pt x="141272" y="1952"/>
                    <a:pt x="120159" y="835"/>
                    <a:pt x="99026" y="325"/>
                  </a:cubicBezTo>
                  <a:cubicBezTo>
                    <a:pt x="90073" y="108"/>
                    <a:pt x="81118" y="0"/>
                    <a:pt x="72163" y="0"/>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3"/>
          <p:cNvGrpSpPr/>
          <p:nvPr/>
        </p:nvGrpSpPr>
        <p:grpSpPr>
          <a:xfrm rot="-2700000">
            <a:off x="-1570264" y="886716"/>
            <a:ext cx="5387864" cy="844961"/>
            <a:chOff x="-438868" y="3893166"/>
            <a:chExt cx="10321851" cy="980275"/>
          </a:xfrm>
        </p:grpSpPr>
        <p:sp>
          <p:nvSpPr>
            <p:cNvPr id="32" name="Google Shape;32;p3"/>
            <p:cNvSpPr/>
            <p:nvPr/>
          </p:nvSpPr>
          <p:spPr>
            <a:xfrm>
              <a:off x="-438868" y="3893166"/>
              <a:ext cx="10321851" cy="455955"/>
            </a:xfrm>
            <a:custGeom>
              <a:avLst/>
              <a:gdLst/>
              <a:ahLst/>
              <a:cxnLst/>
              <a:rect l="l" t="t" r="r" b="b"/>
              <a:pathLst>
                <a:path w="174658" h="7244" extrusionOk="0">
                  <a:moveTo>
                    <a:pt x="64178" y="1"/>
                  </a:moveTo>
                  <a:cubicBezTo>
                    <a:pt x="55869" y="1"/>
                    <a:pt x="47560" y="90"/>
                    <a:pt x="39254" y="267"/>
                  </a:cubicBezTo>
                  <a:cubicBezTo>
                    <a:pt x="26626" y="529"/>
                    <a:pt x="13999" y="1005"/>
                    <a:pt x="1385" y="1678"/>
                  </a:cubicBezTo>
                  <a:cubicBezTo>
                    <a:pt x="29" y="1749"/>
                    <a:pt x="1" y="3829"/>
                    <a:pt x="1318" y="3829"/>
                  </a:cubicBezTo>
                  <a:cubicBezTo>
                    <a:pt x="1340" y="3829"/>
                    <a:pt x="1362" y="3829"/>
                    <a:pt x="1385" y="3827"/>
                  </a:cubicBezTo>
                  <a:cubicBezTo>
                    <a:pt x="22301" y="2711"/>
                    <a:pt x="43251" y="2147"/>
                    <a:pt x="64198" y="2147"/>
                  </a:cubicBezTo>
                  <a:cubicBezTo>
                    <a:pt x="65671" y="2147"/>
                    <a:pt x="67144" y="2150"/>
                    <a:pt x="68617" y="2155"/>
                  </a:cubicBezTo>
                  <a:cubicBezTo>
                    <a:pt x="90926" y="2240"/>
                    <a:pt x="113228" y="2965"/>
                    <a:pt x="135497" y="4324"/>
                  </a:cubicBezTo>
                  <a:cubicBezTo>
                    <a:pt x="148105" y="5088"/>
                    <a:pt x="160706" y="6062"/>
                    <a:pt x="173281" y="7237"/>
                  </a:cubicBezTo>
                  <a:cubicBezTo>
                    <a:pt x="173321" y="7241"/>
                    <a:pt x="173361" y="7243"/>
                    <a:pt x="173399" y="7243"/>
                  </a:cubicBezTo>
                  <a:cubicBezTo>
                    <a:pt x="174657" y="7243"/>
                    <a:pt x="174606" y="5215"/>
                    <a:pt x="173281" y="5095"/>
                  </a:cubicBezTo>
                  <a:cubicBezTo>
                    <a:pt x="150959" y="3011"/>
                    <a:pt x="128572" y="1561"/>
                    <a:pt x="106166" y="757"/>
                  </a:cubicBezTo>
                  <a:cubicBezTo>
                    <a:pt x="92179" y="253"/>
                    <a:pt x="78178" y="1"/>
                    <a:pt x="64178"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200291" y="4363040"/>
              <a:ext cx="9379187" cy="510401"/>
            </a:xfrm>
            <a:custGeom>
              <a:avLst/>
              <a:gdLst/>
              <a:ahLst/>
              <a:cxnLst/>
              <a:rect l="l" t="t" r="r" b="b"/>
              <a:pathLst>
                <a:path w="158707" h="8109" extrusionOk="0">
                  <a:moveTo>
                    <a:pt x="269" y="1"/>
                  </a:moveTo>
                  <a:cubicBezTo>
                    <a:pt x="0" y="1"/>
                    <a:pt x="11" y="419"/>
                    <a:pt x="281" y="432"/>
                  </a:cubicBezTo>
                  <a:cubicBezTo>
                    <a:pt x="20904" y="1432"/>
                    <a:pt x="41527" y="2431"/>
                    <a:pt x="62150" y="3437"/>
                  </a:cubicBezTo>
                  <a:lnTo>
                    <a:pt x="123706" y="6423"/>
                  </a:lnTo>
                  <a:cubicBezTo>
                    <a:pt x="135281" y="6984"/>
                    <a:pt x="146850" y="7546"/>
                    <a:pt x="158426" y="8108"/>
                  </a:cubicBezTo>
                  <a:cubicBezTo>
                    <a:pt x="158430" y="8108"/>
                    <a:pt x="158434" y="8108"/>
                    <a:pt x="158439" y="8108"/>
                  </a:cubicBezTo>
                  <a:cubicBezTo>
                    <a:pt x="158707" y="8108"/>
                    <a:pt x="158696" y="7696"/>
                    <a:pt x="158426" y="7683"/>
                  </a:cubicBezTo>
                  <a:cubicBezTo>
                    <a:pt x="137803" y="6677"/>
                    <a:pt x="117180" y="5678"/>
                    <a:pt x="96557" y="4678"/>
                  </a:cubicBezTo>
                  <a:lnTo>
                    <a:pt x="35001" y="1686"/>
                  </a:lnTo>
                  <a:cubicBezTo>
                    <a:pt x="23426" y="1125"/>
                    <a:pt x="11857" y="563"/>
                    <a:pt x="281" y="1"/>
                  </a:cubicBezTo>
                  <a:cubicBezTo>
                    <a:pt x="277" y="1"/>
                    <a:pt x="273" y="1"/>
                    <a:pt x="26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34;p3"/>
          <p:cNvGrpSpPr/>
          <p:nvPr/>
        </p:nvGrpSpPr>
        <p:grpSpPr>
          <a:xfrm rot="214684" flipH="1">
            <a:off x="-421147" y="955771"/>
            <a:ext cx="1676551" cy="4705947"/>
            <a:chOff x="1641786" y="1455248"/>
            <a:chExt cx="1619672" cy="4546291"/>
          </a:xfrm>
        </p:grpSpPr>
        <p:sp>
          <p:nvSpPr>
            <p:cNvPr id="35" name="Google Shape;35;p3"/>
            <p:cNvSpPr/>
            <p:nvPr/>
          </p:nvSpPr>
          <p:spPr>
            <a:xfrm>
              <a:off x="1641786" y="1455248"/>
              <a:ext cx="1619672" cy="4546291"/>
            </a:xfrm>
            <a:custGeom>
              <a:avLst/>
              <a:gdLst/>
              <a:ahLst/>
              <a:cxnLst/>
              <a:rect l="l" t="t" r="r" b="b"/>
              <a:pathLst>
                <a:path w="13119" h="36824" extrusionOk="0">
                  <a:moveTo>
                    <a:pt x="9146" y="0"/>
                  </a:moveTo>
                  <a:cubicBezTo>
                    <a:pt x="4887" y="10432"/>
                    <a:pt x="1810" y="21348"/>
                    <a:pt x="1" y="32473"/>
                  </a:cubicBezTo>
                  <a:cubicBezTo>
                    <a:pt x="3267" y="34838"/>
                    <a:pt x="6971" y="36438"/>
                    <a:pt x="10988" y="36824"/>
                  </a:cubicBezTo>
                  <a:cubicBezTo>
                    <a:pt x="11981" y="30611"/>
                    <a:pt x="12981" y="24432"/>
                    <a:pt x="13046" y="18141"/>
                  </a:cubicBezTo>
                  <a:cubicBezTo>
                    <a:pt x="13118" y="11857"/>
                    <a:pt x="11792" y="5703"/>
                    <a:pt x="9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2190360" y="2041148"/>
              <a:ext cx="521125" cy="3461695"/>
            </a:xfrm>
            <a:custGeom>
              <a:avLst/>
              <a:gdLst/>
              <a:ahLst/>
              <a:cxnLst/>
              <a:rect l="l" t="t" r="r" b="b"/>
              <a:pathLst>
                <a:path w="4221" h="28039" extrusionOk="0">
                  <a:moveTo>
                    <a:pt x="4221" y="1"/>
                  </a:moveTo>
                  <a:lnTo>
                    <a:pt x="4221" y="1"/>
                  </a:lnTo>
                  <a:cubicBezTo>
                    <a:pt x="2169" y="8597"/>
                    <a:pt x="798" y="17456"/>
                    <a:pt x="118" y="26268"/>
                  </a:cubicBezTo>
                  <a:cubicBezTo>
                    <a:pt x="79" y="26856"/>
                    <a:pt x="40" y="27450"/>
                    <a:pt x="1" y="28038"/>
                  </a:cubicBezTo>
                  <a:cubicBezTo>
                    <a:pt x="59" y="27450"/>
                    <a:pt x="118" y="26862"/>
                    <a:pt x="170" y="26274"/>
                  </a:cubicBezTo>
                  <a:cubicBezTo>
                    <a:pt x="1039" y="17475"/>
                    <a:pt x="2411" y="8650"/>
                    <a:pt x="4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2501726" y="3411433"/>
              <a:ext cx="141979" cy="1905111"/>
            </a:xfrm>
            <a:custGeom>
              <a:avLst/>
              <a:gdLst/>
              <a:ahLst/>
              <a:cxnLst/>
              <a:rect l="l" t="t" r="r" b="b"/>
              <a:pathLst>
                <a:path w="1150" h="15431" extrusionOk="0">
                  <a:moveTo>
                    <a:pt x="1150" y="0"/>
                  </a:moveTo>
                  <a:cubicBezTo>
                    <a:pt x="386" y="5096"/>
                    <a:pt x="0" y="10283"/>
                    <a:pt x="0" y="15430"/>
                  </a:cubicBezTo>
                  <a:cubicBezTo>
                    <a:pt x="261" y="10296"/>
                    <a:pt x="647" y="5122"/>
                    <a:pt x="1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3"/>
          <p:cNvGrpSpPr/>
          <p:nvPr/>
        </p:nvGrpSpPr>
        <p:grpSpPr>
          <a:xfrm flipH="1">
            <a:off x="-394917" y="-85724"/>
            <a:ext cx="2342531" cy="1704445"/>
            <a:chOff x="6521233" y="-112375"/>
            <a:chExt cx="2750418" cy="2001227"/>
          </a:xfrm>
        </p:grpSpPr>
        <p:sp>
          <p:nvSpPr>
            <p:cNvPr id="39" name="Google Shape;39;p3"/>
            <p:cNvSpPr/>
            <p:nvPr/>
          </p:nvSpPr>
          <p:spPr>
            <a:xfrm flipH="1">
              <a:off x="6521233" y="-112375"/>
              <a:ext cx="2694502" cy="2001227"/>
            </a:xfrm>
            <a:custGeom>
              <a:avLst/>
              <a:gdLst/>
              <a:ahLst/>
              <a:cxnLst/>
              <a:rect l="l" t="t" r="r" b="b"/>
              <a:pathLst>
                <a:path w="17926" h="13314" extrusionOk="0">
                  <a:moveTo>
                    <a:pt x="15424" y="1"/>
                  </a:moveTo>
                  <a:cubicBezTo>
                    <a:pt x="10302" y="3920"/>
                    <a:pt x="5122" y="7813"/>
                    <a:pt x="1" y="11733"/>
                  </a:cubicBezTo>
                  <a:cubicBezTo>
                    <a:pt x="1" y="12269"/>
                    <a:pt x="14" y="12778"/>
                    <a:pt x="14" y="13314"/>
                  </a:cubicBezTo>
                  <a:cubicBezTo>
                    <a:pt x="2607" y="13183"/>
                    <a:pt x="5214" y="13046"/>
                    <a:pt x="7742" y="12445"/>
                  </a:cubicBezTo>
                  <a:cubicBezTo>
                    <a:pt x="10263" y="11844"/>
                    <a:pt x="12726" y="10733"/>
                    <a:pt x="14568" y="8904"/>
                  </a:cubicBezTo>
                  <a:cubicBezTo>
                    <a:pt x="16763" y="6709"/>
                    <a:pt x="17926" y="3522"/>
                    <a:pt x="17651" y="425"/>
                  </a:cubicBezTo>
                  <a:cubicBezTo>
                    <a:pt x="16900" y="373"/>
                    <a:pt x="16169" y="53"/>
                    <a:pt x="154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flipH="1">
              <a:off x="6603603" y="-58414"/>
              <a:ext cx="2668047" cy="1896461"/>
            </a:xfrm>
            <a:custGeom>
              <a:avLst/>
              <a:gdLst/>
              <a:ahLst/>
              <a:cxnLst/>
              <a:rect l="l" t="t" r="r" b="b"/>
              <a:pathLst>
                <a:path w="17750" h="12617" extrusionOk="0">
                  <a:moveTo>
                    <a:pt x="17749" y="1"/>
                  </a:moveTo>
                  <a:lnTo>
                    <a:pt x="17749" y="1"/>
                  </a:lnTo>
                  <a:cubicBezTo>
                    <a:pt x="15189" y="32"/>
                    <a:pt x="12626" y="36"/>
                    <a:pt x="10063" y="36"/>
                  </a:cubicBezTo>
                  <a:cubicBezTo>
                    <a:pt x="9153" y="36"/>
                    <a:pt x="8243" y="36"/>
                    <a:pt x="7333" y="36"/>
                  </a:cubicBezTo>
                  <a:cubicBezTo>
                    <a:pt x="4908" y="36"/>
                    <a:pt x="2482" y="39"/>
                    <a:pt x="59" y="66"/>
                  </a:cubicBezTo>
                  <a:cubicBezTo>
                    <a:pt x="0" y="4286"/>
                    <a:pt x="562" y="8382"/>
                    <a:pt x="503" y="12602"/>
                  </a:cubicBezTo>
                  <a:cubicBezTo>
                    <a:pt x="738" y="12612"/>
                    <a:pt x="972" y="12617"/>
                    <a:pt x="1207" y="12617"/>
                  </a:cubicBezTo>
                  <a:cubicBezTo>
                    <a:pt x="4815" y="12617"/>
                    <a:pt x="8414" y="11445"/>
                    <a:pt x="11328" y="9316"/>
                  </a:cubicBezTo>
                  <a:cubicBezTo>
                    <a:pt x="14431" y="7049"/>
                    <a:pt x="16737" y="371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flipH="1">
              <a:off x="6842303" y="71303"/>
              <a:ext cx="2109335" cy="1111542"/>
            </a:xfrm>
            <a:custGeom>
              <a:avLst/>
              <a:gdLst/>
              <a:ahLst/>
              <a:cxnLst/>
              <a:rect l="l" t="t" r="r" b="b"/>
              <a:pathLst>
                <a:path w="14033" h="7395" extrusionOk="0">
                  <a:moveTo>
                    <a:pt x="14033" y="0"/>
                  </a:moveTo>
                  <a:cubicBezTo>
                    <a:pt x="11492" y="4148"/>
                    <a:pt x="6938" y="6957"/>
                    <a:pt x="2085" y="7290"/>
                  </a:cubicBezTo>
                  <a:cubicBezTo>
                    <a:pt x="1688" y="7324"/>
                    <a:pt x="1291" y="7338"/>
                    <a:pt x="893" y="7338"/>
                  </a:cubicBezTo>
                  <a:cubicBezTo>
                    <a:pt x="597" y="7338"/>
                    <a:pt x="299" y="7330"/>
                    <a:pt x="1" y="7317"/>
                  </a:cubicBezTo>
                  <a:lnTo>
                    <a:pt x="1" y="7317"/>
                  </a:lnTo>
                  <a:cubicBezTo>
                    <a:pt x="484" y="7371"/>
                    <a:pt x="970" y="7394"/>
                    <a:pt x="1457" y="7394"/>
                  </a:cubicBezTo>
                  <a:cubicBezTo>
                    <a:pt x="1668" y="7394"/>
                    <a:pt x="1880" y="7390"/>
                    <a:pt x="2091" y="7382"/>
                  </a:cubicBezTo>
                  <a:cubicBezTo>
                    <a:pt x="6991" y="7192"/>
                    <a:pt x="11681" y="4312"/>
                    <a:pt x="14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flipH="1">
              <a:off x="6979691" y="97758"/>
              <a:ext cx="1741070" cy="437101"/>
            </a:xfrm>
            <a:custGeom>
              <a:avLst/>
              <a:gdLst/>
              <a:ahLst/>
              <a:cxnLst/>
              <a:rect l="l" t="t" r="r" b="b"/>
              <a:pathLst>
                <a:path w="11583" h="2908" extrusionOk="0">
                  <a:moveTo>
                    <a:pt x="11582" y="0"/>
                  </a:moveTo>
                  <a:cubicBezTo>
                    <a:pt x="9002" y="1562"/>
                    <a:pt x="6030" y="2509"/>
                    <a:pt x="3025" y="2738"/>
                  </a:cubicBezTo>
                  <a:cubicBezTo>
                    <a:pt x="2522" y="2777"/>
                    <a:pt x="2017" y="2796"/>
                    <a:pt x="1512" y="2796"/>
                  </a:cubicBezTo>
                  <a:cubicBezTo>
                    <a:pt x="1008" y="2796"/>
                    <a:pt x="503" y="2777"/>
                    <a:pt x="0" y="2738"/>
                  </a:cubicBezTo>
                  <a:lnTo>
                    <a:pt x="0" y="2738"/>
                  </a:lnTo>
                  <a:cubicBezTo>
                    <a:pt x="248" y="2770"/>
                    <a:pt x="503" y="2803"/>
                    <a:pt x="751" y="2829"/>
                  </a:cubicBezTo>
                  <a:lnTo>
                    <a:pt x="1509" y="2888"/>
                  </a:lnTo>
                  <a:lnTo>
                    <a:pt x="2273" y="2907"/>
                  </a:lnTo>
                  <a:cubicBezTo>
                    <a:pt x="5559" y="2888"/>
                    <a:pt x="8897" y="1895"/>
                    <a:pt x="11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rot="-214684">
            <a:off x="7888726" y="1020646"/>
            <a:ext cx="1676551" cy="4705947"/>
            <a:chOff x="1637875" y="1517800"/>
            <a:chExt cx="1619672" cy="4546291"/>
          </a:xfrm>
        </p:grpSpPr>
        <p:sp>
          <p:nvSpPr>
            <p:cNvPr id="44" name="Google Shape;44;p3"/>
            <p:cNvSpPr/>
            <p:nvPr/>
          </p:nvSpPr>
          <p:spPr>
            <a:xfrm>
              <a:off x="1637875" y="1517800"/>
              <a:ext cx="1619672" cy="4546291"/>
            </a:xfrm>
            <a:custGeom>
              <a:avLst/>
              <a:gdLst/>
              <a:ahLst/>
              <a:cxnLst/>
              <a:rect l="l" t="t" r="r" b="b"/>
              <a:pathLst>
                <a:path w="13119" h="36824" extrusionOk="0">
                  <a:moveTo>
                    <a:pt x="9146" y="0"/>
                  </a:moveTo>
                  <a:cubicBezTo>
                    <a:pt x="4887" y="10432"/>
                    <a:pt x="1810" y="21348"/>
                    <a:pt x="1" y="32473"/>
                  </a:cubicBezTo>
                  <a:cubicBezTo>
                    <a:pt x="3267" y="34838"/>
                    <a:pt x="6971" y="36438"/>
                    <a:pt x="10988" y="36824"/>
                  </a:cubicBezTo>
                  <a:cubicBezTo>
                    <a:pt x="11981" y="30611"/>
                    <a:pt x="12981" y="24432"/>
                    <a:pt x="13046" y="18141"/>
                  </a:cubicBezTo>
                  <a:cubicBezTo>
                    <a:pt x="13118" y="11857"/>
                    <a:pt x="11792" y="5703"/>
                    <a:pt x="91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190360" y="2041148"/>
              <a:ext cx="521125" cy="3461695"/>
            </a:xfrm>
            <a:custGeom>
              <a:avLst/>
              <a:gdLst/>
              <a:ahLst/>
              <a:cxnLst/>
              <a:rect l="l" t="t" r="r" b="b"/>
              <a:pathLst>
                <a:path w="4221" h="28039" extrusionOk="0">
                  <a:moveTo>
                    <a:pt x="4221" y="1"/>
                  </a:moveTo>
                  <a:lnTo>
                    <a:pt x="4221" y="1"/>
                  </a:lnTo>
                  <a:cubicBezTo>
                    <a:pt x="2169" y="8597"/>
                    <a:pt x="798" y="17456"/>
                    <a:pt x="118" y="26268"/>
                  </a:cubicBezTo>
                  <a:cubicBezTo>
                    <a:pt x="79" y="26856"/>
                    <a:pt x="40" y="27450"/>
                    <a:pt x="1" y="28038"/>
                  </a:cubicBezTo>
                  <a:cubicBezTo>
                    <a:pt x="59" y="27450"/>
                    <a:pt x="118" y="26862"/>
                    <a:pt x="170" y="26274"/>
                  </a:cubicBezTo>
                  <a:cubicBezTo>
                    <a:pt x="1039" y="17475"/>
                    <a:pt x="2411" y="8650"/>
                    <a:pt x="4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501726" y="3411433"/>
              <a:ext cx="141979" cy="1905111"/>
            </a:xfrm>
            <a:custGeom>
              <a:avLst/>
              <a:gdLst/>
              <a:ahLst/>
              <a:cxnLst/>
              <a:rect l="l" t="t" r="r" b="b"/>
              <a:pathLst>
                <a:path w="1150" h="15431" extrusionOk="0">
                  <a:moveTo>
                    <a:pt x="1150" y="0"/>
                  </a:moveTo>
                  <a:cubicBezTo>
                    <a:pt x="386" y="5096"/>
                    <a:pt x="0" y="10283"/>
                    <a:pt x="0" y="15430"/>
                  </a:cubicBezTo>
                  <a:cubicBezTo>
                    <a:pt x="261" y="10296"/>
                    <a:pt x="647" y="5122"/>
                    <a:pt x="1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3"/>
          <p:cNvGrpSpPr/>
          <p:nvPr/>
        </p:nvGrpSpPr>
        <p:grpSpPr>
          <a:xfrm>
            <a:off x="7198342" y="-85724"/>
            <a:ext cx="2342531" cy="1704445"/>
            <a:chOff x="6521233" y="-112375"/>
            <a:chExt cx="2750418" cy="2001227"/>
          </a:xfrm>
        </p:grpSpPr>
        <p:sp>
          <p:nvSpPr>
            <p:cNvPr id="48" name="Google Shape;48;p3"/>
            <p:cNvSpPr/>
            <p:nvPr/>
          </p:nvSpPr>
          <p:spPr>
            <a:xfrm flipH="1">
              <a:off x="6521233" y="-112375"/>
              <a:ext cx="2694502" cy="2001227"/>
            </a:xfrm>
            <a:custGeom>
              <a:avLst/>
              <a:gdLst/>
              <a:ahLst/>
              <a:cxnLst/>
              <a:rect l="l" t="t" r="r" b="b"/>
              <a:pathLst>
                <a:path w="17926" h="13314" extrusionOk="0">
                  <a:moveTo>
                    <a:pt x="15424" y="1"/>
                  </a:moveTo>
                  <a:cubicBezTo>
                    <a:pt x="10302" y="3920"/>
                    <a:pt x="5122" y="7813"/>
                    <a:pt x="1" y="11733"/>
                  </a:cubicBezTo>
                  <a:cubicBezTo>
                    <a:pt x="1" y="12269"/>
                    <a:pt x="14" y="12778"/>
                    <a:pt x="14" y="13314"/>
                  </a:cubicBezTo>
                  <a:cubicBezTo>
                    <a:pt x="2607" y="13183"/>
                    <a:pt x="5214" y="13046"/>
                    <a:pt x="7742" y="12445"/>
                  </a:cubicBezTo>
                  <a:cubicBezTo>
                    <a:pt x="10263" y="11844"/>
                    <a:pt x="12726" y="10733"/>
                    <a:pt x="14568" y="8904"/>
                  </a:cubicBezTo>
                  <a:cubicBezTo>
                    <a:pt x="16763" y="6709"/>
                    <a:pt x="17926" y="3522"/>
                    <a:pt x="17651" y="425"/>
                  </a:cubicBezTo>
                  <a:cubicBezTo>
                    <a:pt x="16900" y="373"/>
                    <a:pt x="16169" y="53"/>
                    <a:pt x="154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flipH="1">
              <a:off x="6603603" y="-58414"/>
              <a:ext cx="2668047" cy="1896461"/>
            </a:xfrm>
            <a:custGeom>
              <a:avLst/>
              <a:gdLst/>
              <a:ahLst/>
              <a:cxnLst/>
              <a:rect l="l" t="t" r="r" b="b"/>
              <a:pathLst>
                <a:path w="17750" h="12617" extrusionOk="0">
                  <a:moveTo>
                    <a:pt x="17749" y="1"/>
                  </a:moveTo>
                  <a:lnTo>
                    <a:pt x="17749" y="1"/>
                  </a:lnTo>
                  <a:cubicBezTo>
                    <a:pt x="15189" y="32"/>
                    <a:pt x="12626" y="36"/>
                    <a:pt x="10063" y="36"/>
                  </a:cubicBezTo>
                  <a:cubicBezTo>
                    <a:pt x="9153" y="36"/>
                    <a:pt x="8243" y="36"/>
                    <a:pt x="7333" y="36"/>
                  </a:cubicBezTo>
                  <a:cubicBezTo>
                    <a:pt x="4908" y="36"/>
                    <a:pt x="2482" y="39"/>
                    <a:pt x="59" y="66"/>
                  </a:cubicBezTo>
                  <a:cubicBezTo>
                    <a:pt x="0" y="4286"/>
                    <a:pt x="562" y="8382"/>
                    <a:pt x="503" y="12602"/>
                  </a:cubicBezTo>
                  <a:cubicBezTo>
                    <a:pt x="738" y="12612"/>
                    <a:pt x="972" y="12617"/>
                    <a:pt x="1207" y="12617"/>
                  </a:cubicBezTo>
                  <a:cubicBezTo>
                    <a:pt x="4815" y="12617"/>
                    <a:pt x="8414" y="11445"/>
                    <a:pt x="11328" y="9316"/>
                  </a:cubicBezTo>
                  <a:cubicBezTo>
                    <a:pt x="14431" y="7049"/>
                    <a:pt x="16737" y="371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flipH="1">
              <a:off x="6842303" y="71303"/>
              <a:ext cx="2109335" cy="1111542"/>
            </a:xfrm>
            <a:custGeom>
              <a:avLst/>
              <a:gdLst/>
              <a:ahLst/>
              <a:cxnLst/>
              <a:rect l="l" t="t" r="r" b="b"/>
              <a:pathLst>
                <a:path w="14033" h="7395" extrusionOk="0">
                  <a:moveTo>
                    <a:pt x="14033" y="0"/>
                  </a:moveTo>
                  <a:cubicBezTo>
                    <a:pt x="11492" y="4148"/>
                    <a:pt x="6938" y="6957"/>
                    <a:pt x="2085" y="7290"/>
                  </a:cubicBezTo>
                  <a:cubicBezTo>
                    <a:pt x="1688" y="7324"/>
                    <a:pt x="1291" y="7338"/>
                    <a:pt x="893" y="7338"/>
                  </a:cubicBezTo>
                  <a:cubicBezTo>
                    <a:pt x="597" y="7338"/>
                    <a:pt x="299" y="7330"/>
                    <a:pt x="1" y="7317"/>
                  </a:cubicBezTo>
                  <a:lnTo>
                    <a:pt x="1" y="7317"/>
                  </a:lnTo>
                  <a:cubicBezTo>
                    <a:pt x="484" y="7371"/>
                    <a:pt x="970" y="7394"/>
                    <a:pt x="1457" y="7394"/>
                  </a:cubicBezTo>
                  <a:cubicBezTo>
                    <a:pt x="1668" y="7394"/>
                    <a:pt x="1880" y="7390"/>
                    <a:pt x="2091" y="7382"/>
                  </a:cubicBezTo>
                  <a:cubicBezTo>
                    <a:pt x="6991" y="7192"/>
                    <a:pt x="11681" y="4312"/>
                    <a:pt x="14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6979691" y="97758"/>
              <a:ext cx="1741070" cy="437101"/>
            </a:xfrm>
            <a:custGeom>
              <a:avLst/>
              <a:gdLst/>
              <a:ahLst/>
              <a:cxnLst/>
              <a:rect l="l" t="t" r="r" b="b"/>
              <a:pathLst>
                <a:path w="11583" h="2908" extrusionOk="0">
                  <a:moveTo>
                    <a:pt x="11582" y="0"/>
                  </a:moveTo>
                  <a:cubicBezTo>
                    <a:pt x="9002" y="1562"/>
                    <a:pt x="6030" y="2509"/>
                    <a:pt x="3025" y="2738"/>
                  </a:cubicBezTo>
                  <a:cubicBezTo>
                    <a:pt x="2522" y="2777"/>
                    <a:pt x="2017" y="2796"/>
                    <a:pt x="1512" y="2796"/>
                  </a:cubicBezTo>
                  <a:cubicBezTo>
                    <a:pt x="1008" y="2796"/>
                    <a:pt x="503" y="2777"/>
                    <a:pt x="0" y="2738"/>
                  </a:cubicBezTo>
                  <a:lnTo>
                    <a:pt x="0" y="2738"/>
                  </a:lnTo>
                  <a:cubicBezTo>
                    <a:pt x="248" y="2770"/>
                    <a:pt x="503" y="2803"/>
                    <a:pt x="751" y="2829"/>
                  </a:cubicBezTo>
                  <a:lnTo>
                    <a:pt x="1509" y="2888"/>
                  </a:lnTo>
                  <a:lnTo>
                    <a:pt x="2273" y="2907"/>
                  </a:lnTo>
                  <a:cubicBezTo>
                    <a:pt x="5559" y="2888"/>
                    <a:pt x="8897" y="1895"/>
                    <a:pt x="11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3"/>
          <p:cNvSpPr txBox="1">
            <a:spLocks noGrp="1"/>
          </p:cNvSpPr>
          <p:nvPr>
            <p:ph type="ctrTitle"/>
          </p:nvPr>
        </p:nvSpPr>
        <p:spPr>
          <a:xfrm>
            <a:off x="1971600" y="2704255"/>
            <a:ext cx="5200800" cy="1738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5000"/>
              <a:buNone/>
              <a:defRPr sz="5000" b="0">
                <a:solidFill>
                  <a:schemeClr val="lt1"/>
                </a:solidFill>
                <a:latin typeface="Albert Sans ExtraBold"/>
                <a:ea typeface="Albert Sans ExtraBold"/>
                <a:cs typeface="Albert Sans ExtraBold"/>
                <a:sym typeface="Albert Sans ExtraBold"/>
              </a:defRPr>
            </a:lvl1pPr>
            <a:lvl2pPr lvl="1" algn="ctr" rtl="0">
              <a:spcBef>
                <a:spcPts val="0"/>
              </a:spcBef>
              <a:spcAft>
                <a:spcPts val="0"/>
              </a:spcAft>
              <a:buClr>
                <a:srgbClr val="191919"/>
              </a:buClr>
              <a:buSzPts val="5000"/>
              <a:buNone/>
              <a:defRPr sz="5000">
                <a:solidFill>
                  <a:srgbClr val="191919"/>
                </a:solidFill>
              </a:defRPr>
            </a:lvl2pPr>
            <a:lvl3pPr lvl="2" algn="ctr" rtl="0">
              <a:spcBef>
                <a:spcPts val="0"/>
              </a:spcBef>
              <a:spcAft>
                <a:spcPts val="0"/>
              </a:spcAft>
              <a:buClr>
                <a:srgbClr val="191919"/>
              </a:buClr>
              <a:buSzPts val="5000"/>
              <a:buNone/>
              <a:defRPr sz="5000">
                <a:solidFill>
                  <a:srgbClr val="191919"/>
                </a:solidFill>
              </a:defRPr>
            </a:lvl3pPr>
            <a:lvl4pPr lvl="3" algn="ctr" rtl="0">
              <a:spcBef>
                <a:spcPts val="0"/>
              </a:spcBef>
              <a:spcAft>
                <a:spcPts val="0"/>
              </a:spcAft>
              <a:buClr>
                <a:srgbClr val="191919"/>
              </a:buClr>
              <a:buSzPts val="5000"/>
              <a:buNone/>
              <a:defRPr sz="5000">
                <a:solidFill>
                  <a:srgbClr val="191919"/>
                </a:solidFill>
              </a:defRPr>
            </a:lvl4pPr>
            <a:lvl5pPr lvl="4" algn="ctr" rtl="0">
              <a:spcBef>
                <a:spcPts val="0"/>
              </a:spcBef>
              <a:spcAft>
                <a:spcPts val="0"/>
              </a:spcAft>
              <a:buClr>
                <a:srgbClr val="191919"/>
              </a:buClr>
              <a:buSzPts val="5000"/>
              <a:buNone/>
              <a:defRPr sz="5000">
                <a:solidFill>
                  <a:srgbClr val="191919"/>
                </a:solidFill>
              </a:defRPr>
            </a:lvl5pPr>
            <a:lvl6pPr lvl="5" algn="ctr" rtl="0">
              <a:spcBef>
                <a:spcPts val="0"/>
              </a:spcBef>
              <a:spcAft>
                <a:spcPts val="0"/>
              </a:spcAft>
              <a:buClr>
                <a:srgbClr val="191919"/>
              </a:buClr>
              <a:buSzPts val="5000"/>
              <a:buNone/>
              <a:defRPr sz="5000">
                <a:solidFill>
                  <a:srgbClr val="191919"/>
                </a:solidFill>
              </a:defRPr>
            </a:lvl6pPr>
            <a:lvl7pPr lvl="6" algn="ctr" rtl="0">
              <a:spcBef>
                <a:spcPts val="0"/>
              </a:spcBef>
              <a:spcAft>
                <a:spcPts val="0"/>
              </a:spcAft>
              <a:buClr>
                <a:srgbClr val="191919"/>
              </a:buClr>
              <a:buSzPts val="5000"/>
              <a:buNone/>
              <a:defRPr sz="5000">
                <a:solidFill>
                  <a:srgbClr val="191919"/>
                </a:solidFill>
              </a:defRPr>
            </a:lvl7pPr>
            <a:lvl8pPr lvl="7" algn="ctr" rtl="0">
              <a:spcBef>
                <a:spcPts val="0"/>
              </a:spcBef>
              <a:spcAft>
                <a:spcPts val="0"/>
              </a:spcAft>
              <a:buClr>
                <a:srgbClr val="191919"/>
              </a:buClr>
              <a:buSzPts val="5000"/>
              <a:buNone/>
              <a:defRPr sz="5000">
                <a:solidFill>
                  <a:srgbClr val="191919"/>
                </a:solidFill>
              </a:defRPr>
            </a:lvl8pPr>
            <a:lvl9pPr lvl="8" algn="ctr" rtl="0">
              <a:spcBef>
                <a:spcPts val="0"/>
              </a:spcBef>
              <a:spcAft>
                <a:spcPts val="0"/>
              </a:spcAft>
              <a:buClr>
                <a:srgbClr val="191919"/>
              </a:buClr>
              <a:buSzPts val="5000"/>
              <a:buNone/>
              <a:defRPr sz="5000">
                <a:solidFill>
                  <a:srgbClr val="191919"/>
                </a:solidFill>
              </a:defRPr>
            </a:lvl9pPr>
          </a:lstStyle>
          <a:p>
            <a:endParaRPr/>
          </a:p>
        </p:txBody>
      </p:sp>
      <p:sp>
        <p:nvSpPr>
          <p:cNvPr id="53" name="Google Shape;53;p3"/>
          <p:cNvSpPr txBox="1">
            <a:spLocks noGrp="1"/>
          </p:cNvSpPr>
          <p:nvPr>
            <p:ph type="title" idx="2" hasCustomPrompt="1"/>
          </p:nvPr>
        </p:nvSpPr>
        <p:spPr>
          <a:xfrm>
            <a:off x="3731825" y="1163825"/>
            <a:ext cx="1680600" cy="90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000"/>
              <a:buNone/>
              <a:defRPr sz="5000">
                <a:solidFill>
                  <a:schemeClr val="lt2"/>
                </a:solidFill>
                <a:latin typeface="Albert Sans ExtraBold"/>
                <a:ea typeface="Albert Sans ExtraBold"/>
                <a:cs typeface="Albert Sans ExtraBold"/>
                <a:sym typeface="Albert Sans ExtraBold"/>
              </a:defRPr>
            </a:lvl1pPr>
            <a:lvl2pPr lvl="1" algn="ctr" rtl="0">
              <a:spcBef>
                <a:spcPts val="0"/>
              </a:spcBef>
              <a:spcAft>
                <a:spcPts val="0"/>
              </a:spcAft>
              <a:buClr>
                <a:schemeClr val="lt2"/>
              </a:buClr>
              <a:buSzPts val="3000"/>
              <a:buNone/>
              <a:defRPr sz="3000">
                <a:solidFill>
                  <a:schemeClr val="lt2"/>
                </a:solidFill>
              </a:defRPr>
            </a:lvl2pPr>
            <a:lvl3pPr lvl="2" algn="ctr" rtl="0">
              <a:spcBef>
                <a:spcPts val="0"/>
              </a:spcBef>
              <a:spcAft>
                <a:spcPts val="0"/>
              </a:spcAft>
              <a:buClr>
                <a:schemeClr val="lt2"/>
              </a:buClr>
              <a:buSzPts val="3000"/>
              <a:buNone/>
              <a:defRPr sz="3000">
                <a:solidFill>
                  <a:schemeClr val="lt2"/>
                </a:solidFill>
              </a:defRPr>
            </a:lvl3pPr>
            <a:lvl4pPr lvl="3" algn="ctr" rtl="0">
              <a:spcBef>
                <a:spcPts val="0"/>
              </a:spcBef>
              <a:spcAft>
                <a:spcPts val="0"/>
              </a:spcAft>
              <a:buClr>
                <a:schemeClr val="lt2"/>
              </a:buClr>
              <a:buSzPts val="3000"/>
              <a:buNone/>
              <a:defRPr sz="3000">
                <a:solidFill>
                  <a:schemeClr val="lt2"/>
                </a:solidFill>
              </a:defRPr>
            </a:lvl4pPr>
            <a:lvl5pPr lvl="4" algn="ctr" rtl="0">
              <a:spcBef>
                <a:spcPts val="0"/>
              </a:spcBef>
              <a:spcAft>
                <a:spcPts val="0"/>
              </a:spcAft>
              <a:buClr>
                <a:schemeClr val="lt2"/>
              </a:buClr>
              <a:buSzPts val="3000"/>
              <a:buNone/>
              <a:defRPr sz="3000">
                <a:solidFill>
                  <a:schemeClr val="lt2"/>
                </a:solidFill>
              </a:defRPr>
            </a:lvl5pPr>
            <a:lvl6pPr lvl="5" algn="ctr" rtl="0">
              <a:spcBef>
                <a:spcPts val="0"/>
              </a:spcBef>
              <a:spcAft>
                <a:spcPts val="0"/>
              </a:spcAft>
              <a:buClr>
                <a:schemeClr val="lt2"/>
              </a:buClr>
              <a:buSzPts val="3000"/>
              <a:buNone/>
              <a:defRPr sz="3000">
                <a:solidFill>
                  <a:schemeClr val="lt2"/>
                </a:solidFill>
              </a:defRPr>
            </a:lvl6pPr>
            <a:lvl7pPr lvl="6" algn="ctr" rtl="0">
              <a:spcBef>
                <a:spcPts val="0"/>
              </a:spcBef>
              <a:spcAft>
                <a:spcPts val="0"/>
              </a:spcAft>
              <a:buClr>
                <a:schemeClr val="lt2"/>
              </a:buClr>
              <a:buSzPts val="3000"/>
              <a:buNone/>
              <a:defRPr sz="3000">
                <a:solidFill>
                  <a:schemeClr val="lt2"/>
                </a:solidFill>
              </a:defRPr>
            </a:lvl7pPr>
            <a:lvl8pPr lvl="7" algn="ctr" rtl="0">
              <a:spcBef>
                <a:spcPts val="0"/>
              </a:spcBef>
              <a:spcAft>
                <a:spcPts val="0"/>
              </a:spcAft>
              <a:buClr>
                <a:schemeClr val="lt2"/>
              </a:buClr>
              <a:buSzPts val="3000"/>
              <a:buNone/>
              <a:defRPr sz="3000">
                <a:solidFill>
                  <a:schemeClr val="lt2"/>
                </a:solidFill>
              </a:defRPr>
            </a:lvl8pPr>
            <a:lvl9pPr lvl="8" algn="ctr" rtl="0">
              <a:spcBef>
                <a:spcPts val="0"/>
              </a:spcBef>
              <a:spcAft>
                <a:spcPts val="0"/>
              </a:spcAft>
              <a:buClr>
                <a:schemeClr val="lt2"/>
              </a:buClr>
              <a:buSzPts val="3000"/>
              <a:buNone/>
              <a:defRPr sz="3000">
                <a:solidFill>
                  <a:schemeClr val="lt2"/>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16/12/2024</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75116431"/>
      </p:ext>
    </p:extLst>
  </p:cSld>
  <p:clrMapOvr>
    <a:masterClrMapping/>
  </p:clrMapOvr>
  <p:transition spd="med">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16/12/2024</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280652126"/>
      </p:ext>
    </p:extLst>
  </p:cSld>
  <p:clrMapOvr>
    <a:masterClrMapping/>
  </p:clrMapOvr>
  <p:transition spd="med">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16/12/2024</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800037825"/>
      </p:ext>
    </p:extLst>
  </p:cSld>
  <p:clrMapOvr>
    <a:masterClrMapping/>
  </p:clrMapOvr>
  <p:transition spd="med">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16/12/2024</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668001001"/>
      </p:ext>
    </p:extLst>
  </p:cSld>
  <p:clrMapOvr>
    <a:masterClrMapping/>
  </p:clrMapOvr>
  <p:transition spd="med">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16/12/2024</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798838863"/>
      </p:ext>
    </p:extLst>
  </p:cSld>
  <p:clrMapOvr>
    <a:masterClrMapping/>
  </p:clrMapOvr>
  <p:transition spd="med">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16/12/2024</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78558973"/>
      </p:ext>
    </p:extLst>
  </p:cSld>
  <p:clrMapOvr>
    <a:masterClrMapping/>
  </p:clrMapOvr>
  <p:transition spd="med">
    <p:circl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16/12/2024</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22792951"/>
      </p:ext>
    </p:extLst>
  </p:cSld>
  <p:clrMapOvr>
    <a:masterClrMapping/>
  </p:clrMapOvr>
  <p:transition spd="med">
    <p:circl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16/12/2024</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80210596"/>
      </p:ext>
    </p:extLst>
  </p:cSld>
  <p:clrMapOvr>
    <a:masterClrMapping/>
  </p:clrMapOvr>
  <p:transition spd="med">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16/12/2024</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1758799"/>
      </p:ext>
    </p:extLst>
  </p:cSld>
  <p:clrMapOvr>
    <a:masterClrMapping/>
  </p:clrMapOvr>
  <p:transition spd="med">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16/12/2024</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41722746"/>
      </p:ext>
    </p:extLst>
  </p:cSld>
  <p:clrMapOvr>
    <a:masterClrMapping/>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
        <p:cNvGrpSpPr/>
        <p:nvPr/>
      </p:nvGrpSpPr>
      <p:grpSpPr>
        <a:xfrm>
          <a:off x="0" y="0"/>
          <a:ext cx="0" cy="0"/>
          <a:chOff x="0" y="0"/>
          <a:chExt cx="0" cy="0"/>
        </a:xfrm>
      </p:grpSpPr>
      <p:grpSp>
        <p:nvGrpSpPr>
          <p:cNvPr id="55" name="Google Shape;55;p4"/>
          <p:cNvGrpSpPr/>
          <p:nvPr/>
        </p:nvGrpSpPr>
        <p:grpSpPr>
          <a:xfrm rot="2700000" flipH="1">
            <a:off x="-943555" y="4248985"/>
            <a:ext cx="2823046" cy="1356473"/>
            <a:chOff x="-442650" y="428625"/>
            <a:chExt cx="10036174" cy="1356486"/>
          </a:xfrm>
        </p:grpSpPr>
        <p:sp>
          <p:nvSpPr>
            <p:cNvPr id="56" name="Google Shape;56;p4"/>
            <p:cNvSpPr/>
            <p:nvPr/>
          </p:nvSpPr>
          <p:spPr>
            <a:xfrm>
              <a:off x="-442650" y="725341"/>
              <a:ext cx="10036174" cy="407049"/>
            </a:xfrm>
            <a:custGeom>
              <a:avLst/>
              <a:gdLst/>
              <a:ahLst/>
              <a:cxnLst/>
              <a:rect l="l" t="t" r="r" b="b"/>
              <a:pathLst>
                <a:path w="169824" h="6467" extrusionOk="0">
                  <a:moveTo>
                    <a:pt x="102399" y="1"/>
                  </a:moveTo>
                  <a:cubicBezTo>
                    <a:pt x="80963" y="1"/>
                    <a:pt x="59527" y="582"/>
                    <a:pt x="38116" y="1745"/>
                  </a:cubicBezTo>
                  <a:cubicBezTo>
                    <a:pt x="25861" y="2411"/>
                    <a:pt x="13612" y="3274"/>
                    <a:pt x="1384" y="4319"/>
                  </a:cubicBezTo>
                  <a:cubicBezTo>
                    <a:pt x="48" y="4433"/>
                    <a:pt x="0" y="6466"/>
                    <a:pt x="1276" y="6466"/>
                  </a:cubicBezTo>
                  <a:cubicBezTo>
                    <a:pt x="1311" y="6466"/>
                    <a:pt x="1347" y="6465"/>
                    <a:pt x="1384" y="6462"/>
                  </a:cubicBezTo>
                  <a:cubicBezTo>
                    <a:pt x="23091" y="4606"/>
                    <a:pt x="44851" y="3346"/>
                    <a:pt x="66624" y="2686"/>
                  </a:cubicBezTo>
                  <a:cubicBezTo>
                    <a:pt x="78588" y="2325"/>
                    <a:pt x="90559" y="2144"/>
                    <a:pt x="102528" y="2144"/>
                  </a:cubicBezTo>
                  <a:cubicBezTo>
                    <a:pt x="112236" y="2144"/>
                    <a:pt x="121944" y="2263"/>
                    <a:pt x="131648" y="2503"/>
                  </a:cubicBezTo>
                  <a:cubicBezTo>
                    <a:pt x="143922" y="2803"/>
                    <a:pt x="156190" y="3300"/>
                    <a:pt x="168445" y="3986"/>
                  </a:cubicBezTo>
                  <a:cubicBezTo>
                    <a:pt x="168468" y="3987"/>
                    <a:pt x="168490" y="3988"/>
                    <a:pt x="168512" y="3988"/>
                  </a:cubicBezTo>
                  <a:cubicBezTo>
                    <a:pt x="169823" y="3988"/>
                    <a:pt x="169801" y="1914"/>
                    <a:pt x="168445" y="1837"/>
                  </a:cubicBezTo>
                  <a:cubicBezTo>
                    <a:pt x="146692" y="628"/>
                    <a:pt x="124906" y="7"/>
                    <a:pt x="103114" y="1"/>
                  </a:cubicBezTo>
                  <a:cubicBezTo>
                    <a:pt x="102876" y="1"/>
                    <a:pt x="102638" y="1"/>
                    <a:pt x="10239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297211" y="1127299"/>
              <a:ext cx="9578405" cy="657812"/>
            </a:xfrm>
            <a:custGeom>
              <a:avLst/>
              <a:gdLst/>
              <a:ahLst/>
              <a:cxnLst/>
              <a:rect l="l" t="t" r="r" b="b"/>
              <a:pathLst>
                <a:path w="162078" h="10451" extrusionOk="0">
                  <a:moveTo>
                    <a:pt x="7731" y="1"/>
                  </a:moveTo>
                  <a:cubicBezTo>
                    <a:pt x="5245" y="1"/>
                    <a:pt x="2760" y="8"/>
                    <a:pt x="275" y="23"/>
                  </a:cubicBezTo>
                  <a:cubicBezTo>
                    <a:pt x="0" y="30"/>
                    <a:pt x="0" y="454"/>
                    <a:pt x="275" y="454"/>
                  </a:cubicBezTo>
                  <a:cubicBezTo>
                    <a:pt x="2757" y="439"/>
                    <a:pt x="5239" y="431"/>
                    <a:pt x="7721" y="431"/>
                  </a:cubicBezTo>
                  <a:cubicBezTo>
                    <a:pt x="26365" y="431"/>
                    <a:pt x="45007" y="865"/>
                    <a:pt x="63633" y="1741"/>
                  </a:cubicBezTo>
                  <a:cubicBezTo>
                    <a:pt x="84629" y="2728"/>
                    <a:pt x="105598" y="4269"/>
                    <a:pt x="126509" y="6373"/>
                  </a:cubicBezTo>
                  <a:cubicBezTo>
                    <a:pt x="138293" y="7555"/>
                    <a:pt x="150065" y="8914"/>
                    <a:pt x="161804" y="10449"/>
                  </a:cubicBezTo>
                  <a:cubicBezTo>
                    <a:pt x="161814" y="10450"/>
                    <a:pt x="161823" y="10451"/>
                    <a:pt x="161832" y="10451"/>
                  </a:cubicBezTo>
                  <a:cubicBezTo>
                    <a:pt x="162078" y="10451"/>
                    <a:pt x="162068" y="10050"/>
                    <a:pt x="161804" y="10018"/>
                  </a:cubicBezTo>
                  <a:cubicBezTo>
                    <a:pt x="140860" y="7281"/>
                    <a:pt x="119839" y="5106"/>
                    <a:pt x="98772" y="3486"/>
                  </a:cubicBezTo>
                  <a:cubicBezTo>
                    <a:pt x="77815" y="1879"/>
                    <a:pt x="56813" y="827"/>
                    <a:pt x="35798" y="330"/>
                  </a:cubicBezTo>
                  <a:cubicBezTo>
                    <a:pt x="26446" y="108"/>
                    <a:pt x="17089" y="1"/>
                    <a:pt x="7731"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142376" y="428625"/>
              <a:ext cx="9609667" cy="257372"/>
            </a:xfrm>
            <a:custGeom>
              <a:avLst/>
              <a:gdLst/>
              <a:ahLst/>
              <a:cxnLst/>
              <a:rect l="l" t="t" r="r" b="b"/>
              <a:pathLst>
                <a:path w="162607" h="4089" extrusionOk="0">
                  <a:moveTo>
                    <a:pt x="72163" y="0"/>
                  </a:moveTo>
                  <a:cubicBezTo>
                    <a:pt x="60091" y="0"/>
                    <a:pt x="48020" y="196"/>
                    <a:pt x="35955" y="586"/>
                  </a:cubicBezTo>
                  <a:cubicBezTo>
                    <a:pt x="24053" y="978"/>
                    <a:pt x="12157" y="1553"/>
                    <a:pt x="274" y="2324"/>
                  </a:cubicBezTo>
                  <a:cubicBezTo>
                    <a:pt x="4" y="2343"/>
                    <a:pt x="0" y="2755"/>
                    <a:pt x="262" y="2755"/>
                  </a:cubicBezTo>
                  <a:cubicBezTo>
                    <a:pt x="266" y="2755"/>
                    <a:pt x="270" y="2755"/>
                    <a:pt x="274" y="2755"/>
                  </a:cubicBezTo>
                  <a:cubicBezTo>
                    <a:pt x="21368" y="1390"/>
                    <a:pt x="42494" y="626"/>
                    <a:pt x="63626" y="462"/>
                  </a:cubicBezTo>
                  <a:cubicBezTo>
                    <a:pt x="66486" y="440"/>
                    <a:pt x="69345" y="429"/>
                    <a:pt x="72204" y="429"/>
                  </a:cubicBezTo>
                  <a:cubicBezTo>
                    <a:pt x="90372" y="429"/>
                    <a:pt x="108538" y="877"/>
                    <a:pt x="126684" y="1769"/>
                  </a:cubicBezTo>
                  <a:cubicBezTo>
                    <a:pt x="138580" y="2350"/>
                    <a:pt x="150463" y="3128"/>
                    <a:pt x="162332" y="4088"/>
                  </a:cubicBezTo>
                  <a:cubicBezTo>
                    <a:pt x="162338" y="4088"/>
                    <a:pt x="162344" y="4088"/>
                    <a:pt x="162350" y="4088"/>
                  </a:cubicBezTo>
                  <a:cubicBezTo>
                    <a:pt x="162606" y="4088"/>
                    <a:pt x="162600" y="3682"/>
                    <a:pt x="162332" y="3657"/>
                  </a:cubicBezTo>
                  <a:cubicBezTo>
                    <a:pt x="141272" y="1952"/>
                    <a:pt x="120159" y="835"/>
                    <a:pt x="99026" y="325"/>
                  </a:cubicBezTo>
                  <a:cubicBezTo>
                    <a:pt x="90073" y="108"/>
                    <a:pt x="81118" y="0"/>
                    <a:pt x="72163" y="0"/>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4"/>
          <p:cNvGrpSpPr/>
          <p:nvPr/>
        </p:nvGrpSpPr>
        <p:grpSpPr>
          <a:xfrm rot="2700000" flipH="1">
            <a:off x="7042852" y="-63659"/>
            <a:ext cx="2969091" cy="980265"/>
            <a:chOff x="-438868" y="3893166"/>
            <a:chExt cx="10321851" cy="980275"/>
          </a:xfrm>
        </p:grpSpPr>
        <p:sp>
          <p:nvSpPr>
            <p:cNvPr id="60" name="Google Shape;60;p4"/>
            <p:cNvSpPr/>
            <p:nvPr/>
          </p:nvSpPr>
          <p:spPr>
            <a:xfrm>
              <a:off x="-438868" y="3893166"/>
              <a:ext cx="10321851" cy="455955"/>
            </a:xfrm>
            <a:custGeom>
              <a:avLst/>
              <a:gdLst/>
              <a:ahLst/>
              <a:cxnLst/>
              <a:rect l="l" t="t" r="r" b="b"/>
              <a:pathLst>
                <a:path w="174658" h="7244" extrusionOk="0">
                  <a:moveTo>
                    <a:pt x="64178" y="1"/>
                  </a:moveTo>
                  <a:cubicBezTo>
                    <a:pt x="55869" y="1"/>
                    <a:pt x="47560" y="90"/>
                    <a:pt x="39254" y="267"/>
                  </a:cubicBezTo>
                  <a:cubicBezTo>
                    <a:pt x="26626" y="529"/>
                    <a:pt x="13999" y="1005"/>
                    <a:pt x="1385" y="1678"/>
                  </a:cubicBezTo>
                  <a:cubicBezTo>
                    <a:pt x="29" y="1749"/>
                    <a:pt x="1" y="3829"/>
                    <a:pt x="1318" y="3829"/>
                  </a:cubicBezTo>
                  <a:cubicBezTo>
                    <a:pt x="1340" y="3829"/>
                    <a:pt x="1362" y="3829"/>
                    <a:pt x="1385" y="3827"/>
                  </a:cubicBezTo>
                  <a:cubicBezTo>
                    <a:pt x="22301" y="2711"/>
                    <a:pt x="43251" y="2147"/>
                    <a:pt x="64198" y="2147"/>
                  </a:cubicBezTo>
                  <a:cubicBezTo>
                    <a:pt x="65671" y="2147"/>
                    <a:pt x="67144" y="2150"/>
                    <a:pt x="68617" y="2155"/>
                  </a:cubicBezTo>
                  <a:cubicBezTo>
                    <a:pt x="90926" y="2240"/>
                    <a:pt x="113228" y="2965"/>
                    <a:pt x="135497" y="4324"/>
                  </a:cubicBezTo>
                  <a:cubicBezTo>
                    <a:pt x="148105" y="5088"/>
                    <a:pt x="160706" y="6062"/>
                    <a:pt x="173281" y="7237"/>
                  </a:cubicBezTo>
                  <a:cubicBezTo>
                    <a:pt x="173321" y="7241"/>
                    <a:pt x="173361" y="7243"/>
                    <a:pt x="173399" y="7243"/>
                  </a:cubicBezTo>
                  <a:cubicBezTo>
                    <a:pt x="174657" y="7243"/>
                    <a:pt x="174606" y="5215"/>
                    <a:pt x="173281" y="5095"/>
                  </a:cubicBezTo>
                  <a:cubicBezTo>
                    <a:pt x="150959" y="3011"/>
                    <a:pt x="128572" y="1561"/>
                    <a:pt x="106166" y="757"/>
                  </a:cubicBezTo>
                  <a:cubicBezTo>
                    <a:pt x="92179" y="253"/>
                    <a:pt x="78178" y="1"/>
                    <a:pt x="64178"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200291" y="4363040"/>
              <a:ext cx="9379187" cy="510401"/>
            </a:xfrm>
            <a:custGeom>
              <a:avLst/>
              <a:gdLst/>
              <a:ahLst/>
              <a:cxnLst/>
              <a:rect l="l" t="t" r="r" b="b"/>
              <a:pathLst>
                <a:path w="158707" h="8109" extrusionOk="0">
                  <a:moveTo>
                    <a:pt x="269" y="1"/>
                  </a:moveTo>
                  <a:cubicBezTo>
                    <a:pt x="0" y="1"/>
                    <a:pt x="11" y="419"/>
                    <a:pt x="281" y="432"/>
                  </a:cubicBezTo>
                  <a:cubicBezTo>
                    <a:pt x="20904" y="1432"/>
                    <a:pt x="41527" y="2431"/>
                    <a:pt x="62150" y="3437"/>
                  </a:cubicBezTo>
                  <a:lnTo>
                    <a:pt x="123706" y="6423"/>
                  </a:lnTo>
                  <a:cubicBezTo>
                    <a:pt x="135281" y="6984"/>
                    <a:pt x="146850" y="7546"/>
                    <a:pt x="158426" y="8108"/>
                  </a:cubicBezTo>
                  <a:cubicBezTo>
                    <a:pt x="158430" y="8108"/>
                    <a:pt x="158434" y="8108"/>
                    <a:pt x="158439" y="8108"/>
                  </a:cubicBezTo>
                  <a:cubicBezTo>
                    <a:pt x="158707" y="8108"/>
                    <a:pt x="158696" y="7696"/>
                    <a:pt x="158426" y="7683"/>
                  </a:cubicBezTo>
                  <a:cubicBezTo>
                    <a:pt x="137803" y="6677"/>
                    <a:pt x="117180" y="5678"/>
                    <a:pt x="96557" y="4678"/>
                  </a:cubicBezTo>
                  <a:lnTo>
                    <a:pt x="35001" y="1686"/>
                  </a:lnTo>
                  <a:cubicBezTo>
                    <a:pt x="23426" y="1125"/>
                    <a:pt x="11857" y="563"/>
                    <a:pt x="281" y="1"/>
                  </a:cubicBezTo>
                  <a:cubicBezTo>
                    <a:pt x="277" y="1"/>
                    <a:pt x="273" y="1"/>
                    <a:pt x="26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4"/>
          <p:cNvGrpSpPr/>
          <p:nvPr/>
        </p:nvGrpSpPr>
        <p:grpSpPr>
          <a:xfrm flipH="1">
            <a:off x="-566465" y="-121635"/>
            <a:ext cx="1816926" cy="1322011"/>
            <a:chOff x="6521233" y="-112375"/>
            <a:chExt cx="2750418" cy="2001227"/>
          </a:xfrm>
        </p:grpSpPr>
        <p:sp>
          <p:nvSpPr>
            <p:cNvPr id="63" name="Google Shape;63;p4"/>
            <p:cNvSpPr/>
            <p:nvPr/>
          </p:nvSpPr>
          <p:spPr>
            <a:xfrm flipH="1">
              <a:off x="6521233" y="-112375"/>
              <a:ext cx="2694502" cy="2001227"/>
            </a:xfrm>
            <a:custGeom>
              <a:avLst/>
              <a:gdLst/>
              <a:ahLst/>
              <a:cxnLst/>
              <a:rect l="l" t="t" r="r" b="b"/>
              <a:pathLst>
                <a:path w="17926" h="13314" extrusionOk="0">
                  <a:moveTo>
                    <a:pt x="15424" y="1"/>
                  </a:moveTo>
                  <a:cubicBezTo>
                    <a:pt x="10302" y="3920"/>
                    <a:pt x="5122" y="7813"/>
                    <a:pt x="1" y="11733"/>
                  </a:cubicBezTo>
                  <a:cubicBezTo>
                    <a:pt x="1" y="12269"/>
                    <a:pt x="14" y="12778"/>
                    <a:pt x="14" y="13314"/>
                  </a:cubicBezTo>
                  <a:cubicBezTo>
                    <a:pt x="2607" y="13183"/>
                    <a:pt x="5214" y="13046"/>
                    <a:pt x="7742" y="12445"/>
                  </a:cubicBezTo>
                  <a:cubicBezTo>
                    <a:pt x="10263" y="11844"/>
                    <a:pt x="12726" y="10733"/>
                    <a:pt x="14568" y="8904"/>
                  </a:cubicBezTo>
                  <a:cubicBezTo>
                    <a:pt x="16763" y="6709"/>
                    <a:pt x="17926" y="3522"/>
                    <a:pt x="17651" y="425"/>
                  </a:cubicBezTo>
                  <a:cubicBezTo>
                    <a:pt x="16900" y="373"/>
                    <a:pt x="16169" y="53"/>
                    <a:pt x="154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flipH="1">
              <a:off x="6603603" y="-58414"/>
              <a:ext cx="2668047" cy="1896461"/>
            </a:xfrm>
            <a:custGeom>
              <a:avLst/>
              <a:gdLst/>
              <a:ahLst/>
              <a:cxnLst/>
              <a:rect l="l" t="t" r="r" b="b"/>
              <a:pathLst>
                <a:path w="17750" h="12617" extrusionOk="0">
                  <a:moveTo>
                    <a:pt x="17749" y="1"/>
                  </a:moveTo>
                  <a:lnTo>
                    <a:pt x="17749" y="1"/>
                  </a:lnTo>
                  <a:cubicBezTo>
                    <a:pt x="15189" y="32"/>
                    <a:pt x="12626" y="36"/>
                    <a:pt x="10063" y="36"/>
                  </a:cubicBezTo>
                  <a:cubicBezTo>
                    <a:pt x="9153" y="36"/>
                    <a:pt x="8243" y="36"/>
                    <a:pt x="7333" y="36"/>
                  </a:cubicBezTo>
                  <a:cubicBezTo>
                    <a:pt x="4908" y="36"/>
                    <a:pt x="2482" y="39"/>
                    <a:pt x="59" y="66"/>
                  </a:cubicBezTo>
                  <a:cubicBezTo>
                    <a:pt x="0" y="4286"/>
                    <a:pt x="562" y="8382"/>
                    <a:pt x="503" y="12602"/>
                  </a:cubicBezTo>
                  <a:cubicBezTo>
                    <a:pt x="738" y="12612"/>
                    <a:pt x="972" y="12617"/>
                    <a:pt x="1207" y="12617"/>
                  </a:cubicBezTo>
                  <a:cubicBezTo>
                    <a:pt x="4815" y="12617"/>
                    <a:pt x="8414" y="11445"/>
                    <a:pt x="11328" y="9316"/>
                  </a:cubicBezTo>
                  <a:cubicBezTo>
                    <a:pt x="14431" y="7049"/>
                    <a:pt x="16737" y="371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flipH="1">
              <a:off x="6842303" y="71303"/>
              <a:ext cx="2109335" cy="1111542"/>
            </a:xfrm>
            <a:custGeom>
              <a:avLst/>
              <a:gdLst/>
              <a:ahLst/>
              <a:cxnLst/>
              <a:rect l="l" t="t" r="r" b="b"/>
              <a:pathLst>
                <a:path w="14033" h="7395" extrusionOk="0">
                  <a:moveTo>
                    <a:pt x="14033" y="0"/>
                  </a:moveTo>
                  <a:cubicBezTo>
                    <a:pt x="11492" y="4148"/>
                    <a:pt x="6938" y="6957"/>
                    <a:pt x="2085" y="7290"/>
                  </a:cubicBezTo>
                  <a:cubicBezTo>
                    <a:pt x="1688" y="7324"/>
                    <a:pt x="1291" y="7338"/>
                    <a:pt x="893" y="7338"/>
                  </a:cubicBezTo>
                  <a:cubicBezTo>
                    <a:pt x="597" y="7338"/>
                    <a:pt x="299" y="7330"/>
                    <a:pt x="1" y="7317"/>
                  </a:cubicBezTo>
                  <a:lnTo>
                    <a:pt x="1" y="7317"/>
                  </a:lnTo>
                  <a:cubicBezTo>
                    <a:pt x="484" y="7371"/>
                    <a:pt x="970" y="7394"/>
                    <a:pt x="1457" y="7394"/>
                  </a:cubicBezTo>
                  <a:cubicBezTo>
                    <a:pt x="1668" y="7394"/>
                    <a:pt x="1880" y="7390"/>
                    <a:pt x="2091" y="7382"/>
                  </a:cubicBezTo>
                  <a:cubicBezTo>
                    <a:pt x="6991" y="7192"/>
                    <a:pt x="11681" y="4312"/>
                    <a:pt x="14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flipH="1">
              <a:off x="6979691" y="97758"/>
              <a:ext cx="1741070" cy="437101"/>
            </a:xfrm>
            <a:custGeom>
              <a:avLst/>
              <a:gdLst/>
              <a:ahLst/>
              <a:cxnLst/>
              <a:rect l="l" t="t" r="r" b="b"/>
              <a:pathLst>
                <a:path w="11583" h="2908" extrusionOk="0">
                  <a:moveTo>
                    <a:pt x="11582" y="0"/>
                  </a:moveTo>
                  <a:cubicBezTo>
                    <a:pt x="9002" y="1562"/>
                    <a:pt x="6030" y="2509"/>
                    <a:pt x="3025" y="2738"/>
                  </a:cubicBezTo>
                  <a:cubicBezTo>
                    <a:pt x="2522" y="2777"/>
                    <a:pt x="2017" y="2796"/>
                    <a:pt x="1512" y="2796"/>
                  </a:cubicBezTo>
                  <a:cubicBezTo>
                    <a:pt x="1008" y="2796"/>
                    <a:pt x="503" y="2777"/>
                    <a:pt x="0" y="2738"/>
                  </a:cubicBezTo>
                  <a:lnTo>
                    <a:pt x="0" y="2738"/>
                  </a:lnTo>
                  <a:cubicBezTo>
                    <a:pt x="248" y="2770"/>
                    <a:pt x="503" y="2803"/>
                    <a:pt x="751" y="2829"/>
                  </a:cubicBezTo>
                  <a:lnTo>
                    <a:pt x="1509" y="2888"/>
                  </a:lnTo>
                  <a:lnTo>
                    <a:pt x="2273" y="2907"/>
                  </a:lnTo>
                  <a:cubicBezTo>
                    <a:pt x="5559" y="2888"/>
                    <a:pt x="8897" y="1895"/>
                    <a:pt x="11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4"/>
          <p:cNvSpPr txBox="1">
            <a:spLocks noGrp="1"/>
          </p:cNvSpPr>
          <p:nvPr>
            <p:ph type="subTitle" idx="1"/>
          </p:nvPr>
        </p:nvSpPr>
        <p:spPr>
          <a:xfrm>
            <a:off x="706950" y="1276350"/>
            <a:ext cx="7730100" cy="2228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Font typeface="Noto Sans Symbols"/>
              <a:buChar char="●"/>
              <a:defRPr>
                <a:solidFill>
                  <a:srgbClr val="0E2A47"/>
                </a:solidFill>
              </a:defRPr>
            </a:lvl1pPr>
            <a:lvl2pPr lvl="1" rtl="0">
              <a:lnSpc>
                <a:spcPct val="100000"/>
              </a:lnSpc>
              <a:spcBef>
                <a:spcPts val="1000"/>
              </a:spcBef>
              <a:spcAft>
                <a:spcPts val="0"/>
              </a:spcAft>
              <a:buSzPts val="1400"/>
              <a:buFont typeface="Courier New"/>
              <a:buChar char="○"/>
              <a:defRPr/>
            </a:lvl2pPr>
            <a:lvl3pPr lvl="2" rtl="0">
              <a:lnSpc>
                <a:spcPct val="100000"/>
              </a:lnSpc>
              <a:spcBef>
                <a:spcPts val="0"/>
              </a:spcBef>
              <a:spcAft>
                <a:spcPts val="0"/>
              </a:spcAft>
              <a:buSzPts val="1400"/>
              <a:buFont typeface="Noto Sans Symbols"/>
              <a:buChar char="■"/>
              <a:defRPr/>
            </a:lvl3pPr>
            <a:lvl4pPr lvl="3" rtl="0">
              <a:lnSpc>
                <a:spcPct val="100000"/>
              </a:lnSpc>
              <a:spcBef>
                <a:spcPts val="0"/>
              </a:spcBef>
              <a:spcAft>
                <a:spcPts val="0"/>
              </a:spcAft>
              <a:buSzPts val="1400"/>
              <a:buFont typeface="Noto Sans Symbols"/>
              <a:buChar char="●"/>
              <a:defRPr/>
            </a:lvl4pPr>
            <a:lvl5pPr lvl="4" rtl="0">
              <a:lnSpc>
                <a:spcPct val="100000"/>
              </a:lnSpc>
              <a:spcBef>
                <a:spcPts val="0"/>
              </a:spcBef>
              <a:spcAft>
                <a:spcPts val="0"/>
              </a:spcAft>
              <a:buSzPts val="1400"/>
              <a:buFont typeface="Courier New"/>
              <a:buChar char="○"/>
              <a:defRPr/>
            </a:lvl5pPr>
            <a:lvl6pPr lvl="5" rtl="0">
              <a:lnSpc>
                <a:spcPct val="100000"/>
              </a:lnSpc>
              <a:spcBef>
                <a:spcPts val="0"/>
              </a:spcBef>
              <a:spcAft>
                <a:spcPts val="0"/>
              </a:spcAft>
              <a:buSzPts val="1400"/>
              <a:buFont typeface="Noto Sans Symbols"/>
              <a:buChar char="■"/>
              <a:defRPr/>
            </a:lvl6pPr>
            <a:lvl7pPr lvl="6" rtl="0">
              <a:lnSpc>
                <a:spcPct val="100000"/>
              </a:lnSpc>
              <a:spcBef>
                <a:spcPts val="0"/>
              </a:spcBef>
              <a:spcAft>
                <a:spcPts val="0"/>
              </a:spcAft>
              <a:buSzPts val="1400"/>
              <a:buFont typeface="Noto Sans Symbols"/>
              <a:buChar char="●"/>
              <a:defRPr/>
            </a:lvl7pPr>
            <a:lvl8pPr lvl="7" rtl="0">
              <a:lnSpc>
                <a:spcPct val="100000"/>
              </a:lnSpc>
              <a:spcBef>
                <a:spcPts val="0"/>
              </a:spcBef>
              <a:spcAft>
                <a:spcPts val="0"/>
              </a:spcAft>
              <a:buSzPts val="1400"/>
              <a:buFont typeface="Courier New"/>
              <a:buChar char="○"/>
              <a:defRPr/>
            </a:lvl8pPr>
            <a:lvl9pPr lvl="8" rtl="0">
              <a:lnSpc>
                <a:spcPct val="100000"/>
              </a:lnSpc>
              <a:spcBef>
                <a:spcPts val="0"/>
              </a:spcBef>
              <a:spcAft>
                <a:spcPts val="0"/>
              </a:spcAft>
              <a:buSzPts val="1400"/>
              <a:buFont typeface="Noto Sans Symbols"/>
              <a:buChar char="■"/>
              <a:defRPr/>
            </a:lvl9pPr>
          </a:lstStyle>
          <a:p>
            <a:endParaRPr/>
          </a:p>
        </p:txBody>
      </p:sp>
      <p:sp>
        <p:nvSpPr>
          <p:cNvPr id="68" name="Google Shape;68;p4"/>
          <p:cNvSpPr txBox="1">
            <a:spLocks noGrp="1"/>
          </p:cNvSpPr>
          <p:nvPr>
            <p:ph type="ctrTitle"/>
          </p:nvPr>
        </p:nvSpPr>
        <p:spPr>
          <a:xfrm>
            <a:off x="700575" y="539375"/>
            <a:ext cx="7730100" cy="575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3500"/>
              <a:buNone/>
              <a:defRPr b="0">
                <a:solidFill>
                  <a:schemeClr val="lt1"/>
                </a:solidFill>
                <a:latin typeface="Albert Sans ExtraBold"/>
                <a:ea typeface="Albert Sans ExtraBold"/>
                <a:cs typeface="Albert Sans ExtraBold"/>
                <a:sym typeface="Albert Sans ExtraBold"/>
              </a:defRPr>
            </a:lvl1pPr>
            <a:lvl2pPr lvl="1" algn="ctr" rtl="0">
              <a:spcBef>
                <a:spcPts val="0"/>
              </a:spcBef>
              <a:spcAft>
                <a:spcPts val="0"/>
              </a:spcAft>
              <a:buClr>
                <a:srgbClr val="191919"/>
              </a:buClr>
              <a:buSzPts val="3500"/>
              <a:buNone/>
              <a:defRPr>
                <a:solidFill>
                  <a:srgbClr val="191919"/>
                </a:solidFill>
              </a:defRPr>
            </a:lvl2pPr>
            <a:lvl3pPr lvl="2" algn="ctr" rtl="0">
              <a:spcBef>
                <a:spcPts val="0"/>
              </a:spcBef>
              <a:spcAft>
                <a:spcPts val="0"/>
              </a:spcAft>
              <a:buClr>
                <a:srgbClr val="191919"/>
              </a:buClr>
              <a:buSzPts val="3500"/>
              <a:buNone/>
              <a:defRPr>
                <a:solidFill>
                  <a:srgbClr val="191919"/>
                </a:solidFill>
              </a:defRPr>
            </a:lvl3pPr>
            <a:lvl4pPr lvl="3" algn="ctr" rtl="0">
              <a:spcBef>
                <a:spcPts val="0"/>
              </a:spcBef>
              <a:spcAft>
                <a:spcPts val="0"/>
              </a:spcAft>
              <a:buClr>
                <a:srgbClr val="191919"/>
              </a:buClr>
              <a:buSzPts val="3500"/>
              <a:buNone/>
              <a:defRPr>
                <a:solidFill>
                  <a:srgbClr val="191919"/>
                </a:solidFill>
              </a:defRPr>
            </a:lvl4pPr>
            <a:lvl5pPr lvl="4" algn="ctr" rtl="0">
              <a:spcBef>
                <a:spcPts val="0"/>
              </a:spcBef>
              <a:spcAft>
                <a:spcPts val="0"/>
              </a:spcAft>
              <a:buClr>
                <a:srgbClr val="191919"/>
              </a:buClr>
              <a:buSzPts val="3500"/>
              <a:buNone/>
              <a:defRPr>
                <a:solidFill>
                  <a:srgbClr val="191919"/>
                </a:solidFill>
              </a:defRPr>
            </a:lvl5pPr>
            <a:lvl6pPr lvl="5" algn="ctr" rtl="0">
              <a:spcBef>
                <a:spcPts val="0"/>
              </a:spcBef>
              <a:spcAft>
                <a:spcPts val="0"/>
              </a:spcAft>
              <a:buClr>
                <a:srgbClr val="191919"/>
              </a:buClr>
              <a:buSzPts val="3500"/>
              <a:buNone/>
              <a:defRPr>
                <a:solidFill>
                  <a:srgbClr val="191919"/>
                </a:solidFill>
              </a:defRPr>
            </a:lvl6pPr>
            <a:lvl7pPr lvl="6" algn="ctr" rtl="0">
              <a:spcBef>
                <a:spcPts val="0"/>
              </a:spcBef>
              <a:spcAft>
                <a:spcPts val="0"/>
              </a:spcAft>
              <a:buClr>
                <a:srgbClr val="191919"/>
              </a:buClr>
              <a:buSzPts val="3500"/>
              <a:buNone/>
              <a:defRPr>
                <a:solidFill>
                  <a:srgbClr val="191919"/>
                </a:solidFill>
              </a:defRPr>
            </a:lvl7pPr>
            <a:lvl8pPr lvl="7" algn="ctr" rtl="0">
              <a:spcBef>
                <a:spcPts val="0"/>
              </a:spcBef>
              <a:spcAft>
                <a:spcPts val="0"/>
              </a:spcAft>
              <a:buClr>
                <a:srgbClr val="191919"/>
              </a:buClr>
              <a:buSzPts val="3500"/>
              <a:buNone/>
              <a:defRPr>
                <a:solidFill>
                  <a:srgbClr val="191919"/>
                </a:solidFill>
              </a:defRPr>
            </a:lvl8pPr>
            <a:lvl9pPr lvl="8" algn="ctr" rtl="0">
              <a:spcBef>
                <a:spcPts val="0"/>
              </a:spcBef>
              <a:spcAft>
                <a:spcPts val="0"/>
              </a:spcAft>
              <a:buClr>
                <a:srgbClr val="191919"/>
              </a:buClr>
              <a:buSzPts val="3500"/>
              <a:buNone/>
              <a:defRPr>
                <a:solidFill>
                  <a:srgbClr val="191919"/>
                </a:solidFill>
              </a:defRPr>
            </a:lvl9pPr>
          </a:lstStyle>
          <a:p>
            <a:endParaRPr/>
          </a:p>
        </p:txBody>
      </p:sp>
      <p:grpSp>
        <p:nvGrpSpPr>
          <p:cNvPr id="69" name="Google Shape;69;p4"/>
          <p:cNvGrpSpPr/>
          <p:nvPr/>
        </p:nvGrpSpPr>
        <p:grpSpPr>
          <a:xfrm rot="10800000" flipH="1">
            <a:off x="8280156" y="4161844"/>
            <a:ext cx="441105" cy="584315"/>
            <a:chOff x="6716928" y="-171637"/>
            <a:chExt cx="584246" cy="773928"/>
          </a:xfrm>
        </p:grpSpPr>
        <p:sp>
          <p:nvSpPr>
            <p:cNvPr id="70" name="Google Shape;70;p4"/>
            <p:cNvSpPr/>
            <p:nvPr/>
          </p:nvSpPr>
          <p:spPr>
            <a:xfrm>
              <a:off x="6965209" y="283778"/>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6716928" y="-171637"/>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2"/>
        <p:cNvGrpSpPr/>
        <p:nvPr/>
      </p:nvGrpSpPr>
      <p:grpSpPr>
        <a:xfrm>
          <a:off x="0" y="0"/>
          <a:ext cx="0" cy="0"/>
          <a:chOff x="0" y="0"/>
          <a:chExt cx="0" cy="0"/>
        </a:xfrm>
      </p:grpSpPr>
      <p:grpSp>
        <p:nvGrpSpPr>
          <p:cNvPr id="73" name="Google Shape;73;p5"/>
          <p:cNvGrpSpPr/>
          <p:nvPr/>
        </p:nvGrpSpPr>
        <p:grpSpPr>
          <a:xfrm rot="2700000" flipH="1">
            <a:off x="-943555" y="4248985"/>
            <a:ext cx="2823046" cy="1356473"/>
            <a:chOff x="-442650" y="428625"/>
            <a:chExt cx="10036174" cy="1356486"/>
          </a:xfrm>
        </p:grpSpPr>
        <p:sp>
          <p:nvSpPr>
            <p:cNvPr id="74" name="Google Shape;74;p5"/>
            <p:cNvSpPr/>
            <p:nvPr/>
          </p:nvSpPr>
          <p:spPr>
            <a:xfrm>
              <a:off x="-442650" y="725341"/>
              <a:ext cx="10036174" cy="407049"/>
            </a:xfrm>
            <a:custGeom>
              <a:avLst/>
              <a:gdLst/>
              <a:ahLst/>
              <a:cxnLst/>
              <a:rect l="l" t="t" r="r" b="b"/>
              <a:pathLst>
                <a:path w="169824" h="6467" extrusionOk="0">
                  <a:moveTo>
                    <a:pt x="102399" y="1"/>
                  </a:moveTo>
                  <a:cubicBezTo>
                    <a:pt x="80963" y="1"/>
                    <a:pt x="59527" y="582"/>
                    <a:pt x="38116" y="1745"/>
                  </a:cubicBezTo>
                  <a:cubicBezTo>
                    <a:pt x="25861" y="2411"/>
                    <a:pt x="13612" y="3274"/>
                    <a:pt x="1384" y="4319"/>
                  </a:cubicBezTo>
                  <a:cubicBezTo>
                    <a:pt x="48" y="4433"/>
                    <a:pt x="0" y="6466"/>
                    <a:pt x="1276" y="6466"/>
                  </a:cubicBezTo>
                  <a:cubicBezTo>
                    <a:pt x="1311" y="6466"/>
                    <a:pt x="1347" y="6465"/>
                    <a:pt x="1384" y="6462"/>
                  </a:cubicBezTo>
                  <a:cubicBezTo>
                    <a:pt x="23091" y="4606"/>
                    <a:pt x="44851" y="3346"/>
                    <a:pt x="66624" y="2686"/>
                  </a:cubicBezTo>
                  <a:cubicBezTo>
                    <a:pt x="78588" y="2325"/>
                    <a:pt x="90559" y="2144"/>
                    <a:pt x="102528" y="2144"/>
                  </a:cubicBezTo>
                  <a:cubicBezTo>
                    <a:pt x="112236" y="2144"/>
                    <a:pt x="121944" y="2263"/>
                    <a:pt x="131648" y="2503"/>
                  </a:cubicBezTo>
                  <a:cubicBezTo>
                    <a:pt x="143922" y="2803"/>
                    <a:pt x="156190" y="3300"/>
                    <a:pt x="168445" y="3986"/>
                  </a:cubicBezTo>
                  <a:cubicBezTo>
                    <a:pt x="168468" y="3987"/>
                    <a:pt x="168490" y="3988"/>
                    <a:pt x="168512" y="3988"/>
                  </a:cubicBezTo>
                  <a:cubicBezTo>
                    <a:pt x="169823" y="3988"/>
                    <a:pt x="169801" y="1914"/>
                    <a:pt x="168445" y="1837"/>
                  </a:cubicBezTo>
                  <a:cubicBezTo>
                    <a:pt x="146692" y="628"/>
                    <a:pt x="124906" y="7"/>
                    <a:pt x="103114" y="1"/>
                  </a:cubicBezTo>
                  <a:cubicBezTo>
                    <a:pt x="102876" y="1"/>
                    <a:pt x="102638" y="1"/>
                    <a:pt x="10239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297211" y="1127299"/>
              <a:ext cx="9578405" cy="657812"/>
            </a:xfrm>
            <a:custGeom>
              <a:avLst/>
              <a:gdLst/>
              <a:ahLst/>
              <a:cxnLst/>
              <a:rect l="l" t="t" r="r" b="b"/>
              <a:pathLst>
                <a:path w="162078" h="10451" extrusionOk="0">
                  <a:moveTo>
                    <a:pt x="7731" y="1"/>
                  </a:moveTo>
                  <a:cubicBezTo>
                    <a:pt x="5245" y="1"/>
                    <a:pt x="2760" y="8"/>
                    <a:pt x="275" y="23"/>
                  </a:cubicBezTo>
                  <a:cubicBezTo>
                    <a:pt x="0" y="30"/>
                    <a:pt x="0" y="454"/>
                    <a:pt x="275" y="454"/>
                  </a:cubicBezTo>
                  <a:cubicBezTo>
                    <a:pt x="2757" y="439"/>
                    <a:pt x="5239" y="431"/>
                    <a:pt x="7721" y="431"/>
                  </a:cubicBezTo>
                  <a:cubicBezTo>
                    <a:pt x="26365" y="431"/>
                    <a:pt x="45007" y="865"/>
                    <a:pt x="63633" y="1741"/>
                  </a:cubicBezTo>
                  <a:cubicBezTo>
                    <a:pt x="84629" y="2728"/>
                    <a:pt x="105598" y="4269"/>
                    <a:pt x="126509" y="6373"/>
                  </a:cubicBezTo>
                  <a:cubicBezTo>
                    <a:pt x="138293" y="7555"/>
                    <a:pt x="150065" y="8914"/>
                    <a:pt x="161804" y="10449"/>
                  </a:cubicBezTo>
                  <a:cubicBezTo>
                    <a:pt x="161814" y="10450"/>
                    <a:pt x="161823" y="10451"/>
                    <a:pt x="161832" y="10451"/>
                  </a:cubicBezTo>
                  <a:cubicBezTo>
                    <a:pt x="162078" y="10451"/>
                    <a:pt x="162068" y="10050"/>
                    <a:pt x="161804" y="10018"/>
                  </a:cubicBezTo>
                  <a:cubicBezTo>
                    <a:pt x="140860" y="7281"/>
                    <a:pt x="119839" y="5106"/>
                    <a:pt x="98772" y="3486"/>
                  </a:cubicBezTo>
                  <a:cubicBezTo>
                    <a:pt x="77815" y="1879"/>
                    <a:pt x="56813" y="827"/>
                    <a:pt x="35798" y="330"/>
                  </a:cubicBezTo>
                  <a:cubicBezTo>
                    <a:pt x="26446" y="108"/>
                    <a:pt x="17089" y="1"/>
                    <a:pt x="7731"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142376" y="428625"/>
              <a:ext cx="9609667" cy="257372"/>
            </a:xfrm>
            <a:custGeom>
              <a:avLst/>
              <a:gdLst/>
              <a:ahLst/>
              <a:cxnLst/>
              <a:rect l="l" t="t" r="r" b="b"/>
              <a:pathLst>
                <a:path w="162607" h="4089" extrusionOk="0">
                  <a:moveTo>
                    <a:pt x="72163" y="0"/>
                  </a:moveTo>
                  <a:cubicBezTo>
                    <a:pt x="60091" y="0"/>
                    <a:pt x="48020" y="196"/>
                    <a:pt x="35955" y="586"/>
                  </a:cubicBezTo>
                  <a:cubicBezTo>
                    <a:pt x="24053" y="978"/>
                    <a:pt x="12157" y="1553"/>
                    <a:pt x="274" y="2324"/>
                  </a:cubicBezTo>
                  <a:cubicBezTo>
                    <a:pt x="4" y="2343"/>
                    <a:pt x="0" y="2755"/>
                    <a:pt x="262" y="2755"/>
                  </a:cubicBezTo>
                  <a:cubicBezTo>
                    <a:pt x="266" y="2755"/>
                    <a:pt x="270" y="2755"/>
                    <a:pt x="274" y="2755"/>
                  </a:cubicBezTo>
                  <a:cubicBezTo>
                    <a:pt x="21368" y="1390"/>
                    <a:pt x="42494" y="626"/>
                    <a:pt x="63626" y="462"/>
                  </a:cubicBezTo>
                  <a:cubicBezTo>
                    <a:pt x="66486" y="440"/>
                    <a:pt x="69345" y="429"/>
                    <a:pt x="72204" y="429"/>
                  </a:cubicBezTo>
                  <a:cubicBezTo>
                    <a:pt x="90372" y="429"/>
                    <a:pt x="108538" y="877"/>
                    <a:pt x="126684" y="1769"/>
                  </a:cubicBezTo>
                  <a:cubicBezTo>
                    <a:pt x="138580" y="2350"/>
                    <a:pt x="150463" y="3128"/>
                    <a:pt x="162332" y="4088"/>
                  </a:cubicBezTo>
                  <a:cubicBezTo>
                    <a:pt x="162338" y="4088"/>
                    <a:pt x="162344" y="4088"/>
                    <a:pt x="162350" y="4088"/>
                  </a:cubicBezTo>
                  <a:cubicBezTo>
                    <a:pt x="162606" y="4088"/>
                    <a:pt x="162600" y="3682"/>
                    <a:pt x="162332" y="3657"/>
                  </a:cubicBezTo>
                  <a:cubicBezTo>
                    <a:pt x="141272" y="1952"/>
                    <a:pt x="120159" y="835"/>
                    <a:pt x="99026" y="325"/>
                  </a:cubicBezTo>
                  <a:cubicBezTo>
                    <a:pt x="90073" y="108"/>
                    <a:pt x="81118" y="0"/>
                    <a:pt x="72163" y="0"/>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5"/>
          <p:cNvGrpSpPr/>
          <p:nvPr/>
        </p:nvGrpSpPr>
        <p:grpSpPr>
          <a:xfrm rot="2700000" flipH="1">
            <a:off x="7042852" y="-63659"/>
            <a:ext cx="2969091" cy="980265"/>
            <a:chOff x="-438868" y="3893166"/>
            <a:chExt cx="10321851" cy="980275"/>
          </a:xfrm>
        </p:grpSpPr>
        <p:sp>
          <p:nvSpPr>
            <p:cNvPr id="78" name="Google Shape;78;p5"/>
            <p:cNvSpPr/>
            <p:nvPr/>
          </p:nvSpPr>
          <p:spPr>
            <a:xfrm>
              <a:off x="-438868" y="3893166"/>
              <a:ext cx="10321851" cy="455955"/>
            </a:xfrm>
            <a:custGeom>
              <a:avLst/>
              <a:gdLst/>
              <a:ahLst/>
              <a:cxnLst/>
              <a:rect l="l" t="t" r="r" b="b"/>
              <a:pathLst>
                <a:path w="174658" h="7244" extrusionOk="0">
                  <a:moveTo>
                    <a:pt x="64178" y="1"/>
                  </a:moveTo>
                  <a:cubicBezTo>
                    <a:pt x="55869" y="1"/>
                    <a:pt x="47560" y="90"/>
                    <a:pt x="39254" y="267"/>
                  </a:cubicBezTo>
                  <a:cubicBezTo>
                    <a:pt x="26626" y="529"/>
                    <a:pt x="13999" y="1005"/>
                    <a:pt x="1385" y="1678"/>
                  </a:cubicBezTo>
                  <a:cubicBezTo>
                    <a:pt x="29" y="1749"/>
                    <a:pt x="1" y="3829"/>
                    <a:pt x="1318" y="3829"/>
                  </a:cubicBezTo>
                  <a:cubicBezTo>
                    <a:pt x="1340" y="3829"/>
                    <a:pt x="1362" y="3829"/>
                    <a:pt x="1385" y="3827"/>
                  </a:cubicBezTo>
                  <a:cubicBezTo>
                    <a:pt x="22301" y="2711"/>
                    <a:pt x="43251" y="2147"/>
                    <a:pt x="64198" y="2147"/>
                  </a:cubicBezTo>
                  <a:cubicBezTo>
                    <a:pt x="65671" y="2147"/>
                    <a:pt x="67144" y="2150"/>
                    <a:pt x="68617" y="2155"/>
                  </a:cubicBezTo>
                  <a:cubicBezTo>
                    <a:pt x="90926" y="2240"/>
                    <a:pt x="113228" y="2965"/>
                    <a:pt x="135497" y="4324"/>
                  </a:cubicBezTo>
                  <a:cubicBezTo>
                    <a:pt x="148105" y="5088"/>
                    <a:pt x="160706" y="6062"/>
                    <a:pt x="173281" y="7237"/>
                  </a:cubicBezTo>
                  <a:cubicBezTo>
                    <a:pt x="173321" y="7241"/>
                    <a:pt x="173361" y="7243"/>
                    <a:pt x="173399" y="7243"/>
                  </a:cubicBezTo>
                  <a:cubicBezTo>
                    <a:pt x="174657" y="7243"/>
                    <a:pt x="174606" y="5215"/>
                    <a:pt x="173281" y="5095"/>
                  </a:cubicBezTo>
                  <a:cubicBezTo>
                    <a:pt x="150959" y="3011"/>
                    <a:pt x="128572" y="1561"/>
                    <a:pt x="106166" y="757"/>
                  </a:cubicBezTo>
                  <a:cubicBezTo>
                    <a:pt x="92179" y="253"/>
                    <a:pt x="78178" y="1"/>
                    <a:pt x="64178"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200291" y="4363040"/>
              <a:ext cx="9379187" cy="510401"/>
            </a:xfrm>
            <a:custGeom>
              <a:avLst/>
              <a:gdLst/>
              <a:ahLst/>
              <a:cxnLst/>
              <a:rect l="l" t="t" r="r" b="b"/>
              <a:pathLst>
                <a:path w="158707" h="8109" extrusionOk="0">
                  <a:moveTo>
                    <a:pt x="269" y="1"/>
                  </a:moveTo>
                  <a:cubicBezTo>
                    <a:pt x="0" y="1"/>
                    <a:pt x="11" y="419"/>
                    <a:pt x="281" y="432"/>
                  </a:cubicBezTo>
                  <a:cubicBezTo>
                    <a:pt x="20904" y="1432"/>
                    <a:pt x="41527" y="2431"/>
                    <a:pt x="62150" y="3437"/>
                  </a:cubicBezTo>
                  <a:lnTo>
                    <a:pt x="123706" y="6423"/>
                  </a:lnTo>
                  <a:cubicBezTo>
                    <a:pt x="135281" y="6984"/>
                    <a:pt x="146850" y="7546"/>
                    <a:pt x="158426" y="8108"/>
                  </a:cubicBezTo>
                  <a:cubicBezTo>
                    <a:pt x="158430" y="8108"/>
                    <a:pt x="158434" y="8108"/>
                    <a:pt x="158439" y="8108"/>
                  </a:cubicBezTo>
                  <a:cubicBezTo>
                    <a:pt x="158707" y="8108"/>
                    <a:pt x="158696" y="7696"/>
                    <a:pt x="158426" y="7683"/>
                  </a:cubicBezTo>
                  <a:cubicBezTo>
                    <a:pt x="137803" y="6677"/>
                    <a:pt x="117180" y="5678"/>
                    <a:pt x="96557" y="4678"/>
                  </a:cubicBezTo>
                  <a:lnTo>
                    <a:pt x="35001" y="1686"/>
                  </a:lnTo>
                  <a:cubicBezTo>
                    <a:pt x="23426" y="1125"/>
                    <a:pt x="11857" y="563"/>
                    <a:pt x="281" y="1"/>
                  </a:cubicBezTo>
                  <a:cubicBezTo>
                    <a:pt x="277" y="1"/>
                    <a:pt x="273" y="1"/>
                    <a:pt x="26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5"/>
          <p:cNvGrpSpPr/>
          <p:nvPr/>
        </p:nvGrpSpPr>
        <p:grpSpPr>
          <a:xfrm flipH="1">
            <a:off x="-566465" y="-121635"/>
            <a:ext cx="1816926" cy="1322011"/>
            <a:chOff x="6521233" y="-112375"/>
            <a:chExt cx="2750418" cy="2001227"/>
          </a:xfrm>
        </p:grpSpPr>
        <p:sp>
          <p:nvSpPr>
            <p:cNvPr id="81" name="Google Shape;81;p5"/>
            <p:cNvSpPr/>
            <p:nvPr/>
          </p:nvSpPr>
          <p:spPr>
            <a:xfrm flipH="1">
              <a:off x="6521233" y="-112375"/>
              <a:ext cx="2694502" cy="2001227"/>
            </a:xfrm>
            <a:custGeom>
              <a:avLst/>
              <a:gdLst/>
              <a:ahLst/>
              <a:cxnLst/>
              <a:rect l="l" t="t" r="r" b="b"/>
              <a:pathLst>
                <a:path w="17926" h="13314" extrusionOk="0">
                  <a:moveTo>
                    <a:pt x="15424" y="1"/>
                  </a:moveTo>
                  <a:cubicBezTo>
                    <a:pt x="10302" y="3920"/>
                    <a:pt x="5122" y="7813"/>
                    <a:pt x="1" y="11733"/>
                  </a:cubicBezTo>
                  <a:cubicBezTo>
                    <a:pt x="1" y="12269"/>
                    <a:pt x="14" y="12778"/>
                    <a:pt x="14" y="13314"/>
                  </a:cubicBezTo>
                  <a:cubicBezTo>
                    <a:pt x="2607" y="13183"/>
                    <a:pt x="5214" y="13046"/>
                    <a:pt x="7742" y="12445"/>
                  </a:cubicBezTo>
                  <a:cubicBezTo>
                    <a:pt x="10263" y="11844"/>
                    <a:pt x="12726" y="10733"/>
                    <a:pt x="14568" y="8904"/>
                  </a:cubicBezTo>
                  <a:cubicBezTo>
                    <a:pt x="16763" y="6709"/>
                    <a:pt x="17926" y="3522"/>
                    <a:pt x="17651" y="425"/>
                  </a:cubicBezTo>
                  <a:cubicBezTo>
                    <a:pt x="16900" y="373"/>
                    <a:pt x="16169" y="53"/>
                    <a:pt x="154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flipH="1">
              <a:off x="6603603" y="-58414"/>
              <a:ext cx="2668047" cy="1896461"/>
            </a:xfrm>
            <a:custGeom>
              <a:avLst/>
              <a:gdLst/>
              <a:ahLst/>
              <a:cxnLst/>
              <a:rect l="l" t="t" r="r" b="b"/>
              <a:pathLst>
                <a:path w="17750" h="12617" extrusionOk="0">
                  <a:moveTo>
                    <a:pt x="17749" y="1"/>
                  </a:moveTo>
                  <a:lnTo>
                    <a:pt x="17749" y="1"/>
                  </a:lnTo>
                  <a:cubicBezTo>
                    <a:pt x="15189" y="32"/>
                    <a:pt x="12626" y="36"/>
                    <a:pt x="10063" y="36"/>
                  </a:cubicBezTo>
                  <a:cubicBezTo>
                    <a:pt x="9153" y="36"/>
                    <a:pt x="8243" y="36"/>
                    <a:pt x="7333" y="36"/>
                  </a:cubicBezTo>
                  <a:cubicBezTo>
                    <a:pt x="4908" y="36"/>
                    <a:pt x="2482" y="39"/>
                    <a:pt x="59" y="66"/>
                  </a:cubicBezTo>
                  <a:cubicBezTo>
                    <a:pt x="0" y="4286"/>
                    <a:pt x="562" y="8382"/>
                    <a:pt x="503" y="12602"/>
                  </a:cubicBezTo>
                  <a:cubicBezTo>
                    <a:pt x="738" y="12612"/>
                    <a:pt x="972" y="12617"/>
                    <a:pt x="1207" y="12617"/>
                  </a:cubicBezTo>
                  <a:cubicBezTo>
                    <a:pt x="4815" y="12617"/>
                    <a:pt x="8414" y="11445"/>
                    <a:pt x="11328" y="9316"/>
                  </a:cubicBezTo>
                  <a:cubicBezTo>
                    <a:pt x="14431" y="7049"/>
                    <a:pt x="16737" y="371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flipH="1">
              <a:off x="6842303" y="71303"/>
              <a:ext cx="2109335" cy="1111542"/>
            </a:xfrm>
            <a:custGeom>
              <a:avLst/>
              <a:gdLst/>
              <a:ahLst/>
              <a:cxnLst/>
              <a:rect l="l" t="t" r="r" b="b"/>
              <a:pathLst>
                <a:path w="14033" h="7395" extrusionOk="0">
                  <a:moveTo>
                    <a:pt x="14033" y="0"/>
                  </a:moveTo>
                  <a:cubicBezTo>
                    <a:pt x="11492" y="4148"/>
                    <a:pt x="6938" y="6957"/>
                    <a:pt x="2085" y="7290"/>
                  </a:cubicBezTo>
                  <a:cubicBezTo>
                    <a:pt x="1688" y="7324"/>
                    <a:pt x="1291" y="7338"/>
                    <a:pt x="893" y="7338"/>
                  </a:cubicBezTo>
                  <a:cubicBezTo>
                    <a:pt x="597" y="7338"/>
                    <a:pt x="299" y="7330"/>
                    <a:pt x="1" y="7317"/>
                  </a:cubicBezTo>
                  <a:lnTo>
                    <a:pt x="1" y="7317"/>
                  </a:lnTo>
                  <a:cubicBezTo>
                    <a:pt x="484" y="7371"/>
                    <a:pt x="970" y="7394"/>
                    <a:pt x="1457" y="7394"/>
                  </a:cubicBezTo>
                  <a:cubicBezTo>
                    <a:pt x="1668" y="7394"/>
                    <a:pt x="1880" y="7390"/>
                    <a:pt x="2091" y="7382"/>
                  </a:cubicBezTo>
                  <a:cubicBezTo>
                    <a:pt x="6991" y="7192"/>
                    <a:pt x="11681" y="4312"/>
                    <a:pt x="14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flipH="1">
              <a:off x="6979691" y="97758"/>
              <a:ext cx="1741070" cy="437101"/>
            </a:xfrm>
            <a:custGeom>
              <a:avLst/>
              <a:gdLst/>
              <a:ahLst/>
              <a:cxnLst/>
              <a:rect l="l" t="t" r="r" b="b"/>
              <a:pathLst>
                <a:path w="11583" h="2908" extrusionOk="0">
                  <a:moveTo>
                    <a:pt x="11582" y="0"/>
                  </a:moveTo>
                  <a:cubicBezTo>
                    <a:pt x="9002" y="1562"/>
                    <a:pt x="6030" y="2509"/>
                    <a:pt x="3025" y="2738"/>
                  </a:cubicBezTo>
                  <a:cubicBezTo>
                    <a:pt x="2522" y="2777"/>
                    <a:pt x="2017" y="2796"/>
                    <a:pt x="1512" y="2796"/>
                  </a:cubicBezTo>
                  <a:cubicBezTo>
                    <a:pt x="1008" y="2796"/>
                    <a:pt x="503" y="2777"/>
                    <a:pt x="0" y="2738"/>
                  </a:cubicBezTo>
                  <a:lnTo>
                    <a:pt x="0" y="2738"/>
                  </a:lnTo>
                  <a:cubicBezTo>
                    <a:pt x="248" y="2770"/>
                    <a:pt x="503" y="2803"/>
                    <a:pt x="751" y="2829"/>
                  </a:cubicBezTo>
                  <a:lnTo>
                    <a:pt x="1509" y="2888"/>
                  </a:lnTo>
                  <a:lnTo>
                    <a:pt x="2273" y="2907"/>
                  </a:lnTo>
                  <a:cubicBezTo>
                    <a:pt x="5559" y="2888"/>
                    <a:pt x="8897" y="1895"/>
                    <a:pt x="11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5"/>
          <p:cNvSpPr txBox="1">
            <a:spLocks noGrp="1"/>
          </p:cNvSpPr>
          <p:nvPr>
            <p:ph type="subTitle" idx="1"/>
          </p:nvPr>
        </p:nvSpPr>
        <p:spPr>
          <a:xfrm>
            <a:off x="707000" y="1685775"/>
            <a:ext cx="3592800" cy="2591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Font typeface="Noto Sans Symbols"/>
              <a:buChar char="●"/>
              <a:defRPr>
                <a:solidFill>
                  <a:srgbClr val="0E2A47"/>
                </a:solidFill>
              </a:defRPr>
            </a:lvl1pPr>
            <a:lvl2pPr lvl="1" rtl="0">
              <a:lnSpc>
                <a:spcPct val="100000"/>
              </a:lnSpc>
              <a:spcBef>
                <a:spcPts val="0"/>
              </a:spcBef>
              <a:spcAft>
                <a:spcPts val="0"/>
              </a:spcAft>
              <a:buSzPts val="1400"/>
              <a:buFont typeface="Courier New"/>
              <a:buChar char="o"/>
              <a:defRPr/>
            </a:lvl2pPr>
            <a:lvl3pPr lvl="2" rtl="0">
              <a:lnSpc>
                <a:spcPct val="100000"/>
              </a:lnSpc>
              <a:spcBef>
                <a:spcPts val="0"/>
              </a:spcBef>
              <a:spcAft>
                <a:spcPts val="0"/>
              </a:spcAft>
              <a:buSzPts val="1400"/>
              <a:buFont typeface="Noto Sans Symbols"/>
              <a:buChar char="▪"/>
              <a:defRPr/>
            </a:lvl3pPr>
            <a:lvl4pPr lvl="3" rtl="0">
              <a:lnSpc>
                <a:spcPct val="100000"/>
              </a:lnSpc>
              <a:spcBef>
                <a:spcPts val="0"/>
              </a:spcBef>
              <a:spcAft>
                <a:spcPts val="0"/>
              </a:spcAft>
              <a:buSzPts val="1400"/>
              <a:buFont typeface="Noto Sans Symbols"/>
              <a:buChar char="●"/>
              <a:defRPr/>
            </a:lvl4pPr>
            <a:lvl5pPr lvl="4" rtl="0">
              <a:lnSpc>
                <a:spcPct val="100000"/>
              </a:lnSpc>
              <a:spcBef>
                <a:spcPts val="0"/>
              </a:spcBef>
              <a:spcAft>
                <a:spcPts val="0"/>
              </a:spcAft>
              <a:buSzPts val="1400"/>
              <a:buFont typeface="Courier New"/>
              <a:buChar char="o"/>
              <a:defRPr/>
            </a:lvl5pPr>
            <a:lvl6pPr lvl="5" rtl="0">
              <a:lnSpc>
                <a:spcPct val="100000"/>
              </a:lnSpc>
              <a:spcBef>
                <a:spcPts val="0"/>
              </a:spcBef>
              <a:spcAft>
                <a:spcPts val="0"/>
              </a:spcAft>
              <a:buSzPts val="1400"/>
              <a:buFont typeface="Noto Sans Symbols"/>
              <a:buChar char="▪"/>
              <a:defRPr/>
            </a:lvl6pPr>
            <a:lvl7pPr lvl="6" rtl="0">
              <a:lnSpc>
                <a:spcPct val="100000"/>
              </a:lnSpc>
              <a:spcBef>
                <a:spcPts val="0"/>
              </a:spcBef>
              <a:spcAft>
                <a:spcPts val="0"/>
              </a:spcAft>
              <a:buSzPts val="1400"/>
              <a:buFont typeface="Noto Sans Symbols"/>
              <a:buChar char="●"/>
              <a:defRPr/>
            </a:lvl7pPr>
            <a:lvl8pPr lvl="7" rtl="0">
              <a:lnSpc>
                <a:spcPct val="100000"/>
              </a:lnSpc>
              <a:spcBef>
                <a:spcPts val="0"/>
              </a:spcBef>
              <a:spcAft>
                <a:spcPts val="0"/>
              </a:spcAft>
              <a:buSzPts val="1400"/>
              <a:buFont typeface="Courier New"/>
              <a:buChar char="o"/>
              <a:defRPr/>
            </a:lvl8pPr>
            <a:lvl9pPr lvl="8" rtl="0">
              <a:lnSpc>
                <a:spcPct val="100000"/>
              </a:lnSpc>
              <a:spcBef>
                <a:spcPts val="0"/>
              </a:spcBef>
              <a:spcAft>
                <a:spcPts val="0"/>
              </a:spcAft>
              <a:buSzPts val="1400"/>
              <a:buFont typeface="Noto Sans Symbols"/>
              <a:buChar char="▪"/>
              <a:defRPr/>
            </a:lvl9pPr>
          </a:lstStyle>
          <a:p>
            <a:endParaRPr/>
          </a:p>
        </p:txBody>
      </p:sp>
      <p:sp>
        <p:nvSpPr>
          <p:cNvPr id="86" name="Google Shape;86;p5"/>
          <p:cNvSpPr txBox="1">
            <a:spLocks noGrp="1"/>
          </p:cNvSpPr>
          <p:nvPr>
            <p:ph type="ctrTitle"/>
          </p:nvPr>
        </p:nvSpPr>
        <p:spPr>
          <a:xfrm>
            <a:off x="700575" y="539375"/>
            <a:ext cx="7730100" cy="575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3500"/>
              <a:buNone/>
              <a:defRPr b="0">
                <a:solidFill>
                  <a:schemeClr val="lt1"/>
                </a:solidFill>
                <a:latin typeface="Albert Sans ExtraBold"/>
                <a:ea typeface="Albert Sans ExtraBold"/>
                <a:cs typeface="Albert Sans ExtraBold"/>
                <a:sym typeface="Albert Sans ExtraBold"/>
              </a:defRPr>
            </a:lvl1pPr>
            <a:lvl2pPr lvl="1" algn="ctr" rtl="0">
              <a:spcBef>
                <a:spcPts val="0"/>
              </a:spcBef>
              <a:spcAft>
                <a:spcPts val="0"/>
              </a:spcAft>
              <a:buClr>
                <a:srgbClr val="191919"/>
              </a:buClr>
              <a:buSzPts val="3500"/>
              <a:buNone/>
              <a:defRPr>
                <a:solidFill>
                  <a:srgbClr val="191919"/>
                </a:solidFill>
              </a:defRPr>
            </a:lvl2pPr>
            <a:lvl3pPr lvl="2" algn="ctr" rtl="0">
              <a:spcBef>
                <a:spcPts val="0"/>
              </a:spcBef>
              <a:spcAft>
                <a:spcPts val="0"/>
              </a:spcAft>
              <a:buClr>
                <a:srgbClr val="191919"/>
              </a:buClr>
              <a:buSzPts val="3500"/>
              <a:buNone/>
              <a:defRPr>
                <a:solidFill>
                  <a:srgbClr val="191919"/>
                </a:solidFill>
              </a:defRPr>
            </a:lvl3pPr>
            <a:lvl4pPr lvl="3" algn="ctr" rtl="0">
              <a:spcBef>
                <a:spcPts val="0"/>
              </a:spcBef>
              <a:spcAft>
                <a:spcPts val="0"/>
              </a:spcAft>
              <a:buClr>
                <a:srgbClr val="191919"/>
              </a:buClr>
              <a:buSzPts val="3500"/>
              <a:buNone/>
              <a:defRPr>
                <a:solidFill>
                  <a:srgbClr val="191919"/>
                </a:solidFill>
              </a:defRPr>
            </a:lvl4pPr>
            <a:lvl5pPr lvl="4" algn="ctr" rtl="0">
              <a:spcBef>
                <a:spcPts val="0"/>
              </a:spcBef>
              <a:spcAft>
                <a:spcPts val="0"/>
              </a:spcAft>
              <a:buClr>
                <a:srgbClr val="191919"/>
              </a:buClr>
              <a:buSzPts val="3500"/>
              <a:buNone/>
              <a:defRPr>
                <a:solidFill>
                  <a:srgbClr val="191919"/>
                </a:solidFill>
              </a:defRPr>
            </a:lvl5pPr>
            <a:lvl6pPr lvl="5" algn="ctr" rtl="0">
              <a:spcBef>
                <a:spcPts val="0"/>
              </a:spcBef>
              <a:spcAft>
                <a:spcPts val="0"/>
              </a:spcAft>
              <a:buClr>
                <a:srgbClr val="191919"/>
              </a:buClr>
              <a:buSzPts val="3500"/>
              <a:buNone/>
              <a:defRPr>
                <a:solidFill>
                  <a:srgbClr val="191919"/>
                </a:solidFill>
              </a:defRPr>
            </a:lvl6pPr>
            <a:lvl7pPr lvl="6" algn="ctr" rtl="0">
              <a:spcBef>
                <a:spcPts val="0"/>
              </a:spcBef>
              <a:spcAft>
                <a:spcPts val="0"/>
              </a:spcAft>
              <a:buClr>
                <a:srgbClr val="191919"/>
              </a:buClr>
              <a:buSzPts val="3500"/>
              <a:buNone/>
              <a:defRPr>
                <a:solidFill>
                  <a:srgbClr val="191919"/>
                </a:solidFill>
              </a:defRPr>
            </a:lvl7pPr>
            <a:lvl8pPr lvl="7" algn="ctr" rtl="0">
              <a:spcBef>
                <a:spcPts val="0"/>
              </a:spcBef>
              <a:spcAft>
                <a:spcPts val="0"/>
              </a:spcAft>
              <a:buClr>
                <a:srgbClr val="191919"/>
              </a:buClr>
              <a:buSzPts val="3500"/>
              <a:buNone/>
              <a:defRPr>
                <a:solidFill>
                  <a:srgbClr val="191919"/>
                </a:solidFill>
              </a:defRPr>
            </a:lvl8pPr>
            <a:lvl9pPr lvl="8" algn="ctr" rtl="0">
              <a:spcBef>
                <a:spcPts val="0"/>
              </a:spcBef>
              <a:spcAft>
                <a:spcPts val="0"/>
              </a:spcAft>
              <a:buClr>
                <a:srgbClr val="191919"/>
              </a:buClr>
              <a:buSzPts val="3500"/>
              <a:buNone/>
              <a:defRPr>
                <a:solidFill>
                  <a:srgbClr val="191919"/>
                </a:solidFill>
              </a:defRPr>
            </a:lvl9pPr>
          </a:lstStyle>
          <a:p>
            <a:endParaRPr/>
          </a:p>
        </p:txBody>
      </p:sp>
      <p:sp>
        <p:nvSpPr>
          <p:cNvPr id="87" name="Google Shape;87;p5"/>
          <p:cNvSpPr txBox="1">
            <a:spLocks noGrp="1"/>
          </p:cNvSpPr>
          <p:nvPr>
            <p:ph type="subTitle" idx="2"/>
          </p:nvPr>
        </p:nvSpPr>
        <p:spPr>
          <a:xfrm>
            <a:off x="4437725" y="1685775"/>
            <a:ext cx="3993000" cy="25917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Font typeface="Noto Sans Symbols"/>
              <a:buChar char="●"/>
              <a:defRPr>
                <a:solidFill>
                  <a:srgbClr val="0E2A47"/>
                </a:solidFill>
              </a:defRPr>
            </a:lvl1pPr>
            <a:lvl2pPr lvl="1" rtl="0">
              <a:lnSpc>
                <a:spcPct val="100000"/>
              </a:lnSpc>
              <a:spcBef>
                <a:spcPts val="0"/>
              </a:spcBef>
              <a:spcAft>
                <a:spcPts val="0"/>
              </a:spcAft>
              <a:buSzPts val="1400"/>
              <a:buFont typeface="Courier New"/>
              <a:buChar char="○"/>
              <a:defRPr/>
            </a:lvl2pPr>
            <a:lvl3pPr lvl="2" rtl="0">
              <a:lnSpc>
                <a:spcPct val="100000"/>
              </a:lnSpc>
              <a:spcBef>
                <a:spcPts val="0"/>
              </a:spcBef>
              <a:spcAft>
                <a:spcPts val="0"/>
              </a:spcAft>
              <a:buSzPts val="1400"/>
              <a:buFont typeface="Noto Sans Symbols"/>
              <a:buChar char="■"/>
              <a:defRPr/>
            </a:lvl3pPr>
            <a:lvl4pPr lvl="3" rtl="0">
              <a:lnSpc>
                <a:spcPct val="100000"/>
              </a:lnSpc>
              <a:spcBef>
                <a:spcPts val="0"/>
              </a:spcBef>
              <a:spcAft>
                <a:spcPts val="0"/>
              </a:spcAft>
              <a:buSzPts val="1400"/>
              <a:buFont typeface="Noto Sans Symbols"/>
              <a:buChar char="●"/>
              <a:defRPr/>
            </a:lvl4pPr>
            <a:lvl5pPr lvl="4" rtl="0">
              <a:lnSpc>
                <a:spcPct val="100000"/>
              </a:lnSpc>
              <a:spcBef>
                <a:spcPts val="0"/>
              </a:spcBef>
              <a:spcAft>
                <a:spcPts val="0"/>
              </a:spcAft>
              <a:buSzPts val="1400"/>
              <a:buFont typeface="Courier New"/>
              <a:buChar char="○"/>
              <a:defRPr/>
            </a:lvl5pPr>
            <a:lvl6pPr lvl="5" rtl="0">
              <a:lnSpc>
                <a:spcPct val="100000"/>
              </a:lnSpc>
              <a:spcBef>
                <a:spcPts val="0"/>
              </a:spcBef>
              <a:spcAft>
                <a:spcPts val="0"/>
              </a:spcAft>
              <a:buSzPts val="1400"/>
              <a:buFont typeface="Noto Sans Symbols"/>
              <a:buChar char="■"/>
              <a:defRPr/>
            </a:lvl6pPr>
            <a:lvl7pPr lvl="6" rtl="0">
              <a:lnSpc>
                <a:spcPct val="100000"/>
              </a:lnSpc>
              <a:spcBef>
                <a:spcPts val="0"/>
              </a:spcBef>
              <a:spcAft>
                <a:spcPts val="0"/>
              </a:spcAft>
              <a:buSzPts val="1400"/>
              <a:buFont typeface="Noto Sans Symbols"/>
              <a:buChar char="●"/>
              <a:defRPr/>
            </a:lvl7pPr>
            <a:lvl8pPr lvl="7" rtl="0">
              <a:lnSpc>
                <a:spcPct val="100000"/>
              </a:lnSpc>
              <a:spcBef>
                <a:spcPts val="0"/>
              </a:spcBef>
              <a:spcAft>
                <a:spcPts val="0"/>
              </a:spcAft>
              <a:buSzPts val="1400"/>
              <a:buFont typeface="Courier New"/>
              <a:buChar char="○"/>
              <a:defRPr/>
            </a:lvl8pPr>
            <a:lvl9pPr lvl="8" rtl="0">
              <a:lnSpc>
                <a:spcPct val="100000"/>
              </a:lnSpc>
              <a:spcBef>
                <a:spcPts val="0"/>
              </a:spcBef>
              <a:spcAft>
                <a:spcPts val="0"/>
              </a:spcAft>
              <a:buSzPts val="1400"/>
              <a:buFont typeface="Noto Sans Symbols"/>
              <a:buChar char="■"/>
              <a:defRPr/>
            </a:lvl9pPr>
          </a:lstStyle>
          <a:p>
            <a:endParaRPr/>
          </a:p>
        </p:txBody>
      </p:sp>
      <p:grpSp>
        <p:nvGrpSpPr>
          <p:cNvPr id="88" name="Google Shape;88;p5"/>
          <p:cNvGrpSpPr/>
          <p:nvPr/>
        </p:nvGrpSpPr>
        <p:grpSpPr>
          <a:xfrm rot="10800000" flipH="1">
            <a:off x="8280156" y="4161844"/>
            <a:ext cx="441105" cy="584315"/>
            <a:chOff x="6716928" y="-171637"/>
            <a:chExt cx="584246" cy="773928"/>
          </a:xfrm>
        </p:grpSpPr>
        <p:sp>
          <p:nvSpPr>
            <p:cNvPr id="89" name="Google Shape;89;p5"/>
            <p:cNvSpPr/>
            <p:nvPr/>
          </p:nvSpPr>
          <p:spPr>
            <a:xfrm>
              <a:off x="6965209" y="283778"/>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6716928" y="-171637"/>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5"/>
          <p:cNvSpPr/>
          <p:nvPr/>
        </p:nvSpPr>
        <p:spPr>
          <a:xfrm rot="10800000" flipH="1">
            <a:off x="8430719" y="1340945"/>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2"/>
        <p:cNvGrpSpPr/>
        <p:nvPr/>
      </p:nvGrpSpPr>
      <p:grpSpPr>
        <a:xfrm>
          <a:off x="0" y="0"/>
          <a:ext cx="0" cy="0"/>
          <a:chOff x="0" y="0"/>
          <a:chExt cx="0" cy="0"/>
        </a:xfrm>
      </p:grpSpPr>
      <p:grpSp>
        <p:nvGrpSpPr>
          <p:cNvPr id="93" name="Google Shape;93;p6"/>
          <p:cNvGrpSpPr/>
          <p:nvPr/>
        </p:nvGrpSpPr>
        <p:grpSpPr>
          <a:xfrm rot="-2700000">
            <a:off x="7358350" y="4248985"/>
            <a:ext cx="2823046" cy="1356473"/>
            <a:chOff x="-442650" y="428625"/>
            <a:chExt cx="10036174" cy="1356486"/>
          </a:xfrm>
        </p:grpSpPr>
        <p:sp>
          <p:nvSpPr>
            <p:cNvPr id="94" name="Google Shape;94;p6"/>
            <p:cNvSpPr/>
            <p:nvPr/>
          </p:nvSpPr>
          <p:spPr>
            <a:xfrm>
              <a:off x="-442650" y="725341"/>
              <a:ext cx="10036174" cy="407049"/>
            </a:xfrm>
            <a:custGeom>
              <a:avLst/>
              <a:gdLst/>
              <a:ahLst/>
              <a:cxnLst/>
              <a:rect l="l" t="t" r="r" b="b"/>
              <a:pathLst>
                <a:path w="169824" h="6467" extrusionOk="0">
                  <a:moveTo>
                    <a:pt x="102399" y="1"/>
                  </a:moveTo>
                  <a:cubicBezTo>
                    <a:pt x="80963" y="1"/>
                    <a:pt x="59527" y="582"/>
                    <a:pt x="38116" y="1745"/>
                  </a:cubicBezTo>
                  <a:cubicBezTo>
                    <a:pt x="25861" y="2411"/>
                    <a:pt x="13612" y="3274"/>
                    <a:pt x="1384" y="4319"/>
                  </a:cubicBezTo>
                  <a:cubicBezTo>
                    <a:pt x="48" y="4433"/>
                    <a:pt x="0" y="6466"/>
                    <a:pt x="1276" y="6466"/>
                  </a:cubicBezTo>
                  <a:cubicBezTo>
                    <a:pt x="1311" y="6466"/>
                    <a:pt x="1347" y="6465"/>
                    <a:pt x="1384" y="6462"/>
                  </a:cubicBezTo>
                  <a:cubicBezTo>
                    <a:pt x="23091" y="4606"/>
                    <a:pt x="44851" y="3346"/>
                    <a:pt x="66624" y="2686"/>
                  </a:cubicBezTo>
                  <a:cubicBezTo>
                    <a:pt x="78588" y="2325"/>
                    <a:pt x="90559" y="2144"/>
                    <a:pt x="102528" y="2144"/>
                  </a:cubicBezTo>
                  <a:cubicBezTo>
                    <a:pt x="112236" y="2144"/>
                    <a:pt x="121944" y="2263"/>
                    <a:pt x="131648" y="2503"/>
                  </a:cubicBezTo>
                  <a:cubicBezTo>
                    <a:pt x="143922" y="2803"/>
                    <a:pt x="156190" y="3300"/>
                    <a:pt x="168445" y="3986"/>
                  </a:cubicBezTo>
                  <a:cubicBezTo>
                    <a:pt x="168468" y="3987"/>
                    <a:pt x="168490" y="3988"/>
                    <a:pt x="168512" y="3988"/>
                  </a:cubicBezTo>
                  <a:cubicBezTo>
                    <a:pt x="169823" y="3988"/>
                    <a:pt x="169801" y="1914"/>
                    <a:pt x="168445" y="1837"/>
                  </a:cubicBezTo>
                  <a:cubicBezTo>
                    <a:pt x="146692" y="628"/>
                    <a:pt x="124906" y="7"/>
                    <a:pt x="103114" y="1"/>
                  </a:cubicBezTo>
                  <a:cubicBezTo>
                    <a:pt x="102876" y="1"/>
                    <a:pt x="102638" y="1"/>
                    <a:pt x="10239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6"/>
            <p:cNvSpPr/>
            <p:nvPr/>
          </p:nvSpPr>
          <p:spPr>
            <a:xfrm>
              <a:off x="-297211" y="1127299"/>
              <a:ext cx="9578405" cy="657812"/>
            </a:xfrm>
            <a:custGeom>
              <a:avLst/>
              <a:gdLst/>
              <a:ahLst/>
              <a:cxnLst/>
              <a:rect l="l" t="t" r="r" b="b"/>
              <a:pathLst>
                <a:path w="162078" h="10451" extrusionOk="0">
                  <a:moveTo>
                    <a:pt x="7731" y="1"/>
                  </a:moveTo>
                  <a:cubicBezTo>
                    <a:pt x="5245" y="1"/>
                    <a:pt x="2760" y="8"/>
                    <a:pt x="275" y="23"/>
                  </a:cubicBezTo>
                  <a:cubicBezTo>
                    <a:pt x="0" y="30"/>
                    <a:pt x="0" y="454"/>
                    <a:pt x="275" y="454"/>
                  </a:cubicBezTo>
                  <a:cubicBezTo>
                    <a:pt x="2757" y="439"/>
                    <a:pt x="5239" y="431"/>
                    <a:pt x="7721" y="431"/>
                  </a:cubicBezTo>
                  <a:cubicBezTo>
                    <a:pt x="26365" y="431"/>
                    <a:pt x="45007" y="865"/>
                    <a:pt x="63633" y="1741"/>
                  </a:cubicBezTo>
                  <a:cubicBezTo>
                    <a:pt x="84629" y="2728"/>
                    <a:pt x="105598" y="4269"/>
                    <a:pt x="126509" y="6373"/>
                  </a:cubicBezTo>
                  <a:cubicBezTo>
                    <a:pt x="138293" y="7555"/>
                    <a:pt x="150065" y="8914"/>
                    <a:pt x="161804" y="10449"/>
                  </a:cubicBezTo>
                  <a:cubicBezTo>
                    <a:pt x="161814" y="10450"/>
                    <a:pt x="161823" y="10451"/>
                    <a:pt x="161832" y="10451"/>
                  </a:cubicBezTo>
                  <a:cubicBezTo>
                    <a:pt x="162078" y="10451"/>
                    <a:pt x="162068" y="10050"/>
                    <a:pt x="161804" y="10018"/>
                  </a:cubicBezTo>
                  <a:cubicBezTo>
                    <a:pt x="140860" y="7281"/>
                    <a:pt x="119839" y="5106"/>
                    <a:pt x="98772" y="3486"/>
                  </a:cubicBezTo>
                  <a:cubicBezTo>
                    <a:pt x="77815" y="1879"/>
                    <a:pt x="56813" y="827"/>
                    <a:pt x="35798" y="330"/>
                  </a:cubicBezTo>
                  <a:cubicBezTo>
                    <a:pt x="26446" y="108"/>
                    <a:pt x="17089" y="1"/>
                    <a:pt x="7731"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6"/>
            <p:cNvSpPr/>
            <p:nvPr/>
          </p:nvSpPr>
          <p:spPr>
            <a:xfrm>
              <a:off x="-142376" y="428625"/>
              <a:ext cx="9609667" cy="257372"/>
            </a:xfrm>
            <a:custGeom>
              <a:avLst/>
              <a:gdLst/>
              <a:ahLst/>
              <a:cxnLst/>
              <a:rect l="l" t="t" r="r" b="b"/>
              <a:pathLst>
                <a:path w="162607" h="4089" extrusionOk="0">
                  <a:moveTo>
                    <a:pt x="72163" y="0"/>
                  </a:moveTo>
                  <a:cubicBezTo>
                    <a:pt x="60091" y="0"/>
                    <a:pt x="48020" y="196"/>
                    <a:pt x="35955" y="586"/>
                  </a:cubicBezTo>
                  <a:cubicBezTo>
                    <a:pt x="24053" y="978"/>
                    <a:pt x="12157" y="1553"/>
                    <a:pt x="274" y="2324"/>
                  </a:cubicBezTo>
                  <a:cubicBezTo>
                    <a:pt x="4" y="2343"/>
                    <a:pt x="0" y="2755"/>
                    <a:pt x="262" y="2755"/>
                  </a:cubicBezTo>
                  <a:cubicBezTo>
                    <a:pt x="266" y="2755"/>
                    <a:pt x="270" y="2755"/>
                    <a:pt x="274" y="2755"/>
                  </a:cubicBezTo>
                  <a:cubicBezTo>
                    <a:pt x="21368" y="1390"/>
                    <a:pt x="42494" y="626"/>
                    <a:pt x="63626" y="462"/>
                  </a:cubicBezTo>
                  <a:cubicBezTo>
                    <a:pt x="66486" y="440"/>
                    <a:pt x="69345" y="429"/>
                    <a:pt x="72204" y="429"/>
                  </a:cubicBezTo>
                  <a:cubicBezTo>
                    <a:pt x="90372" y="429"/>
                    <a:pt x="108538" y="877"/>
                    <a:pt x="126684" y="1769"/>
                  </a:cubicBezTo>
                  <a:cubicBezTo>
                    <a:pt x="138580" y="2350"/>
                    <a:pt x="150463" y="3128"/>
                    <a:pt x="162332" y="4088"/>
                  </a:cubicBezTo>
                  <a:cubicBezTo>
                    <a:pt x="162338" y="4088"/>
                    <a:pt x="162344" y="4088"/>
                    <a:pt x="162350" y="4088"/>
                  </a:cubicBezTo>
                  <a:cubicBezTo>
                    <a:pt x="162606" y="4088"/>
                    <a:pt x="162600" y="3682"/>
                    <a:pt x="162332" y="3657"/>
                  </a:cubicBezTo>
                  <a:cubicBezTo>
                    <a:pt x="141272" y="1952"/>
                    <a:pt x="120159" y="835"/>
                    <a:pt x="99026" y="325"/>
                  </a:cubicBezTo>
                  <a:cubicBezTo>
                    <a:pt x="90073" y="108"/>
                    <a:pt x="81118" y="0"/>
                    <a:pt x="72163" y="0"/>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6"/>
          <p:cNvGrpSpPr/>
          <p:nvPr/>
        </p:nvGrpSpPr>
        <p:grpSpPr>
          <a:xfrm rot="-2700000">
            <a:off x="-774102" y="-63659"/>
            <a:ext cx="2969091" cy="980265"/>
            <a:chOff x="-438868" y="3893166"/>
            <a:chExt cx="10321851" cy="980275"/>
          </a:xfrm>
        </p:grpSpPr>
        <p:sp>
          <p:nvSpPr>
            <p:cNvPr id="98" name="Google Shape;98;p6"/>
            <p:cNvSpPr/>
            <p:nvPr/>
          </p:nvSpPr>
          <p:spPr>
            <a:xfrm>
              <a:off x="-438868" y="3893166"/>
              <a:ext cx="10321851" cy="455955"/>
            </a:xfrm>
            <a:custGeom>
              <a:avLst/>
              <a:gdLst/>
              <a:ahLst/>
              <a:cxnLst/>
              <a:rect l="l" t="t" r="r" b="b"/>
              <a:pathLst>
                <a:path w="174658" h="7244" extrusionOk="0">
                  <a:moveTo>
                    <a:pt x="64178" y="1"/>
                  </a:moveTo>
                  <a:cubicBezTo>
                    <a:pt x="55869" y="1"/>
                    <a:pt x="47560" y="90"/>
                    <a:pt x="39254" y="267"/>
                  </a:cubicBezTo>
                  <a:cubicBezTo>
                    <a:pt x="26626" y="529"/>
                    <a:pt x="13999" y="1005"/>
                    <a:pt x="1385" y="1678"/>
                  </a:cubicBezTo>
                  <a:cubicBezTo>
                    <a:pt x="29" y="1749"/>
                    <a:pt x="1" y="3829"/>
                    <a:pt x="1318" y="3829"/>
                  </a:cubicBezTo>
                  <a:cubicBezTo>
                    <a:pt x="1340" y="3829"/>
                    <a:pt x="1362" y="3829"/>
                    <a:pt x="1385" y="3827"/>
                  </a:cubicBezTo>
                  <a:cubicBezTo>
                    <a:pt x="22301" y="2711"/>
                    <a:pt x="43251" y="2147"/>
                    <a:pt x="64198" y="2147"/>
                  </a:cubicBezTo>
                  <a:cubicBezTo>
                    <a:pt x="65671" y="2147"/>
                    <a:pt x="67144" y="2150"/>
                    <a:pt x="68617" y="2155"/>
                  </a:cubicBezTo>
                  <a:cubicBezTo>
                    <a:pt x="90926" y="2240"/>
                    <a:pt x="113228" y="2965"/>
                    <a:pt x="135497" y="4324"/>
                  </a:cubicBezTo>
                  <a:cubicBezTo>
                    <a:pt x="148105" y="5088"/>
                    <a:pt x="160706" y="6062"/>
                    <a:pt x="173281" y="7237"/>
                  </a:cubicBezTo>
                  <a:cubicBezTo>
                    <a:pt x="173321" y="7241"/>
                    <a:pt x="173361" y="7243"/>
                    <a:pt x="173399" y="7243"/>
                  </a:cubicBezTo>
                  <a:cubicBezTo>
                    <a:pt x="174657" y="7243"/>
                    <a:pt x="174606" y="5215"/>
                    <a:pt x="173281" y="5095"/>
                  </a:cubicBezTo>
                  <a:cubicBezTo>
                    <a:pt x="150959" y="3011"/>
                    <a:pt x="128572" y="1561"/>
                    <a:pt x="106166" y="757"/>
                  </a:cubicBezTo>
                  <a:cubicBezTo>
                    <a:pt x="92179" y="253"/>
                    <a:pt x="78178" y="1"/>
                    <a:pt x="64178"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200291" y="4363040"/>
              <a:ext cx="9379187" cy="510401"/>
            </a:xfrm>
            <a:custGeom>
              <a:avLst/>
              <a:gdLst/>
              <a:ahLst/>
              <a:cxnLst/>
              <a:rect l="l" t="t" r="r" b="b"/>
              <a:pathLst>
                <a:path w="158707" h="8109" extrusionOk="0">
                  <a:moveTo>
                    <a:pt x="269" y="1"/>
                  </a:moveTo>
                  <a:cubicBezTo>
                    <a:pt x="0" y="1"/>
                    <a:pt x="11" y="419"/>
                    <a:pt x="281" y="432"/>
                  </a:cubicBezTo>
                  <a:cubicBezTo>
                    <a:pt x="20904" y="1432"/>
                    <a:pt x="41527" y="2431"/>
                    <a:pt x="62150" y="3437"/>
                  </a:cubicBezTo>
                  <a:lnTo>
                    <a:pt x="123706" y="6423"/>
                  </a:lnTo>
                  <a:cubicBezTo>
                    <a:pt x="135281" y="6984"/>
                    <a:pt x="146850" y="7546"/>
                    <a:pt x="158426" y="8108"/>
                  </a:cubicBezTo>
                  <a:cubicBezTo>
                    <a:pt x="158430" y="8108"/>
                    <a:pt x="158434" y="8108"/>
                    <a:pt x="158439" y="8108"/>
                  </a:cubicBezTo>
                  <a:cubicBezTo>
                    <a:pt x="158707" y="8108"/>
                    <a:pt x="158696" y="7696"/>
                    <a:pt x="158426" y="7683"/>
                  </a:cubicBezTo>
                  <a:cubicBezTo>
                    <a:pt x="137803" y="6677"/>
                    <a:pt x="117180" y="5678"/>
                    <a:pt x="96557" y="4678"/>
                  </a:cubicBezTo>
                  <a:lnTo>
                    <a:pt x="35001" y="1686"/>
                  </a:lnTo>
                  <a:cubicBezTo>
                    <a:pt x="23426" y="1125"/>
                    <a:pt x="11857" y="563"/>
                    <a:pt x="281" y="1"/>
                  </a:cubicBezTo>
                  <a:cubicBezTo>
                    <a:pt x="277" y="1"/>
                    <a:pt x="273" y="1"/>
                    <a:pt x="26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6"/>
          <p:cNvGrpSpPr/>
          <p:nvPr/>
        </p:nvGrpSpPr>
        <p:grpSpPr>
          <a:xfrm>
            <a:off x="7987381" y="-121635"/>
            <a:ext cx="1816926" cy="1322011"/>
            <a:chOff x="6521233" y="-112375"/>
            <a:chExt cx="2750418" cy="2001227"/>
          </a:xfrm>
        </p:grpSpPr>
        <p:sp>
          <p:nvSpPr>
            <p:cNvPr id="101" name="Google Shape;101;p6"/>
            <p:cNvSpPr/>
            <p:nvPr/>
          </p:nvSpPr>
          <p:spPr>
            <a:xfrm flipH="1">
              <a:off x="6521233" y="-112375"/>
              <a:ext cx="2694502" cy="2001227"/>
            </a:xfrm>
            <a:custGeom>
              <a:avLst/>
              <a:gdLst/>
              <a:ahLst/>
              <a:cxnLst/>
              <a:rect l="l" t="t" r="r" b="b"/>
              <a:pathLst>
                <a:path w="17926" h="13314" extrusionOk="0">
                  <a:moveTo>
                    <a:pt x="15424" y="1"/>
                  </a:moveTo>
                  <a:cubicBezTo>
                    <a:pt x="10302" y="3920"/>
                    <a:pt x="5122" y="7813"/>
                    <a:pt x="1" y="11733"/>
                  </a:cubicBezTo>
                  <a:cubicBezTo>
                    <a:pt x="1" y="12269"/>
                    <a:pt x="14" y="12778"/>
                    <a:pt x="14" y="13314"/>
                  </a:cubicBezTo>
                  <a:cubicBezTo>
                    <a:pt x="2607" y="13183"/>
                    <a:pt x="5214" y="13046"/>
                    <a:pt x="7742" y="12445"/>
                  </a:cubicBezTo>
                  <a:cubicBezTo>
                    <a:pt x="10263" y="11844"/>
                    <a:pt x="12726" y="10733"/>
                    <a:pt x="14568" y="8904"/>
                  </a:cubicBezTo>
                  <a:cubicBezTo>
                    <a:pt x="16763" y="6709"/>
                    <a:pt x="17926" y="3522"/>
                    <a:pt x="17651" y="425"/>
                  </a:cubicBezTo>
                  <a:cubicBezTo>
                    <a:pt x="16900" y="373"/>
                    <a:pt x="16169" y="53"/>
                    <a:pt x="154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flipH="1">
              <a:off x="6603603" y="-58414"/>
              <a:ext cx="2668047" cy="1896461"/>
            </a:xfrm>
            <a:custGeom>
              <a:avLst/>
              <a:gdLst/>
              <a:ahLst/>
              <a:cxnLst/>
              <a:rect l="l" t="t" r="r" b="b"/>
              <a:pathLst>
                <a:path w="17750" h="12617" extrusionOk="0">
                  <a:moveTo>
                    <a:pt x="17749" y="1"/>
                  </a:moveTo>
                  <a:lnTo>
                    <a:pt x="17749" y="1"/>
                  </a:lnTo>
                  <a:cubicBezTo>
                    <a:pt x="15189" y="32"/>
                    <a:pt x="12626" y="36"/>
                    <a:pt x="10063" y="36"/>
                  </a:cubicBezTo>
                  <a:cubicBezTo>
                    <a:pt x="9153" y="36"/>
                    <a:pt x="8243" y="36"/>
                    <a:pt x="7333" y="36"/>
                  </a:cubicBezTo>
                  <a:cubicBezTo>
                    <a:pt x="4908" y="36"/>
                    <a:pt x="2482" y="39"/>
                    <a:pt x="59" y="66"/>
                  </a:cubicBezTo>
                  <a:cubicBezTo>
                    <a:pt x="0" y="4286"/>
                    <a:pt x="562" y="8382"/>
                    <a:pt x="503" y="12602"/>
                  </a:cubicBezTo>
                  <a:cubicBezTo>
                    <a:pt x="738" y="12612"/>
                    <a:pt x="972" y="12617"/>
                    <a:pt x="1207" y="12617"/>
                  </a:cubicBezTo>
                  <a:cubicBezTo>
                    <a:pt x="4815" y="12617"/>
                    <a:pt x="8414" y="11445"/>
                    <a:pt x="11328" y="9316"/>
                  </a:cubicBezTo>
                  <a:cubicBezTo>
                    <a:pt x="14431" y="7049"/>
                    <a:pt x="16737" y="371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flipH="1">
              <a:off x="6842303" y="71303"/>
              <a:ext cx="2109335" cy="1111542"/>
            </a:xfrm>
            <a:custGeom>
              <a:avLst/>
              <a:gdLst/>
              <a:ahLst/>
              <a:cxnLst/>
              <a:rect l="l" t="t" r="r" b="b"/>
              <a:pathLst>
                <a:path w="14033" h="7395" extrusionOk="0">
                  <a:moveTo>
                    <a:pt x="14033" y="0"/>
                  </a:moveTo>
                  <a:cubicBezTo>
                    <a:pt x="11492" y="4148"/>
                    <a:pt x="6938" y="6957"/>
                    <a:pt x="2085" y="7290"/>
                  </a:cubicBezTo>
                  <a:cubicBezTo>
                    <a:pt x="1688" y="7324"/>
                    <a:pt x="1291" y="7338"/>
                    <a:pt x="893" y="7338"/>
                  </a:cubicBezTo>
                  <a:cubicBezTo>
                    <a:pt x="597" y="7338"/>
                    <a:pt x="299" y="7330"/>
                    <a:pt x="1" y="7317"/>
                  </a:cubicBezTo>
                  <a:lnTo>
                    <a:pt x="1" y="7317"/>
                  </a:lnTo>
                  <a:cubicBezTo>
                    <a:pt x="484" y="7371"/>
                    <a:pt x="970" y="7394"/>
                    <a:pt x="1457" y="7394"/>
                  </a:cubicBezTo>
                  <a:cubicBezTo>
                    <a:pt x="1668" y="7394"/>
                    <a:pt x="1880" y="7390"/>
                    <a:pt x="2091" y="7382"/>
                  </a:cubicBezTo>
                  <a:cubicBezTo>
                    <a:pt x="6991" y="7192"/>
                    <a:pt x="11681" y="4312"/>
                    <a:pt x="14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flipH="1">
              <a:off x="6979691" y="97758"/>
              <a:ext cx="1741070" cy="437101"/>
            </a:xfrm>
            <a:custGeom>
              <a:avLst/>
              <a:gdLst/>
              <a:ahLst/>
              <a:cxnLst/>
              <a:rect l="l" t="t" r="r" b="b"/>
              <a:pathLst>
                <a:path w="11583" h="2908" extrusionOk="0">
                  <a:moveTo>
                    <a:pt x="11582" y="0"/>
                  </a:moveTo>
                  <a:cubicBezTo>
                    <a:pt x="9002" y="1562"/>
                    <a:pt x="6030" y="2509"/>
                    <a:pt x="3025" y="2738"/>
                  </a:cubicBezTo>
                  <a:cubicBezTo>
                    <a:pt x="2522" y="2777"/>
                    <a:pt x="2017" y="2796"/>
                    <a:pt x="1512" y="2796"/>
                  </a:cubicBezTo>
                  <a:cubicBezTo>
                    <a:pt x="1008" y="2796"/>
                    <a:pt x="503" y="2777"/>
                    <a:pt x="0" y="2738"/>
                  </a:cubicBezTo>
                  <a:lnTo>
                    <a:pt x="0" y="2738"/>
                  </a:lnTo>
                  <a:cubicBezTo>
                    <a:pt x="248" y="2770"/>
                    <a:pt x="503" y="2803"/>
                    <a:pt x="751" y="2829"/>
                  </a:cubicBezTo>
                  <a:lnTo>
                    <a:pt x="1509" y="2888"/>
                  </a:lnTo>
                  <a:lnTo>
                    <a:pt x="2273" y="2907"/>
                  </a:lnTo>
                  <a:cubicBezTo>
                    <a:pt x="5559" y="2888"/>
                    <a:pt x="8897" y="1895"/>
                    <a:pt x="11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 name="Google Shape;105;p6"/>
          <p:cNvSpPr txBox="1">
            <a:spLocks noGrp="1"/>
          </p:cNvSpPr>
          <p:nvPr>
            <p:ph type="ctrTitle"/>
          </p:nvPr>
        </p:nvSpPr>
        <p:spPr>
          <a:xfrm>
            <a:off x="706950" y="539375"/>
            <a:ext cx="7730100" cy="575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3500"/>
              <a:buNone/>
              <a:defRPr b="0">
                <a:solidFill>
                  <a:schemeClr val="lt1"/>
                </a:solidFill>
              </a:defRPr>
            </a:lvl1pPr>
            <a:lvl2pPr lvl="1" algn="ctr" rtl="0">
              <a:spcBef>
                <a:spcPts val="0"/>
              </a:spcBef>
              <a:spcAft>
                <a:spcPts val="0"/>
              </a:spcAft>
              <a:buClr>
                <a:srgbClr val="191919"/>
              </a:buClr>
              <a:buSzPts val="3500"/>
              <a:buNone/>
              <a:defRPr>
                <a:solidFill>
                  <a:srgbClr val="191919"/>
                </a:solidFill>
              </a:defRPr>
            </a:lvl2pPr>
            <a:lvl3pPr lvl="2" algn="ctr" rtl="0">
              <a:spcBef>
                <a:spcPts val="0"/>
              </a:spcBef>
              <a:spcAft>
                <a:spcPts val="0"/>
              </a:spcAft>
              <a:buClr>
                <a:srgbClr val="191919"/>
              </a:buClr>
              <a:buSzPts val="3500"/>
              <a:buNone/>
              <a:defRPr>
                <a:solidFill>
                  <a:srgbClr val="191919"/>
                </a:solidFill>
              </a:defRPr>
            </a:lvl3pPr>
            <a:lvl4pPr lvl="3" algn="ctr" rtl="0">
              <a:spcBef>
                <a:spcPts val="0"/>
              </a:spcBef>
              <a:spcAft>
                <a:spcPts val="0"/>
              </a:spcAft>
              <a:buClr>
                <a:srgbClr val="191919"/>
              </a:buClr>
              <a:buSzPts val="3500"/>
              <a:buNone/>
              <a:defRPr>
                <a:solidFill>
                  <a:srgbClr val="191919"/>
                </a:solidFill>
              </a:defRPr>
            </a:lvl4pPr>
            <a:lvl5pPr lvl="4" algn="ctr" rtl="0">
              <a:spcBef>
                <a:spcPts val="0"/>
              </a:spcBef>
              <a:spcAft>
                <a:spcPts val="0"/>
              </a:spcAft>
              <a:buClr>
                <a:srgbClr val="191919"/>
              </a:buClr>
              <a:buSzPts val="3500"/>
              <a:buNone/>
              <a:defRPr>
                <a:solidFill>
                  <a:srgbClr val="191919"/>
                </a:solidFill>
              </a:defRPr>
            </a:lvl5pPr>
            <a:lvl6pPr lvl="5" algn="ctr" rtl="0">
              <a:spcBef>
                <a:spcPts val="0"/>
              </a:spcBef>
              <a:spcAft>
                <a:spcPts val="0"/>
              </a:spcAft>
              <a:buClr>
                <a:srgbClr val="191919"/>
              </a:buClr>
              <a:buSzPts val="3500"/>
              <a:buNone/>
              <a:defRPr>
                <a:solidFill>
                  <a:srgbClr val="191919"/>
                </a:solidFill>
              </a:defRPr>
            </a:lvl6pPr>
            <a:lvl7pPr lvl="6" algn="ctr" rtl="0">
              <a:spcBef>
                <a:spcPts val="0"/>
              </a:spcBef>
              <a:spcAft>
                <a:spcPts val="0"/>
              </a:spcAft>
              <a:buClr>
                <a:srgbClr val="191919"/>
              </a:buClr>
              <a:buSzPts val="3500"/>
              <a:buNone/>
              <a:defRPr>
                <a:solidFill>
                  <a:srgbClr val="191919"/>
                </a:solidFill>
              </a:defRPr>
            </a:lvl7pPr>
            <a:lvl8pPr lvl="7" algn="ctr" rtl="0">
              <a:spcBef>
                <a:spcPts val="0"/>
              </a:spcBef>
              <a:spcAft>
                <a:spcPts val="0"/>
              </a:spcAft>
              <a:buClr>
                <a:srgbClr val="191919"/>
              </a:buClr>
              <a:buSzPts val="3500"/>
              <a:buNone/>
              <a:defRPr>
                <a:solidFill>
                  <a:srgbClr val="191919"/>
                </a:solidFill>
              </a:defRPr>
            </a:lvl8pPr>
            <a:lvl9pPr lvl="8" algn="ctr" rtl="0">
              <a:spcBef>
                <a:spcPts val="0"/>
              </a:spcBef>
              <a:spcAft>
                <a:spcPts val="0"/>
              </a:spcAft>
              <a:buClr>
                <a:srgbClr val="191919"/>
              </a:buClr>
              <a:buSzPts val="3500"/>
              <a:buNone/>
              <a:defRPr>
                <a:solidFill>
                  <a:srgbClr val="191919"/>
                </a:solidFill>
              </a:defRPr>
            </a:lvl9pPr>
          </a:lstStyle>
          <a:p>
            <a:endParaRPr/>
          </a:p>
        </p:txBody>
      </p:sp>
      <p:grpSp>
        <p:nvGrpSpPr>
          <p:cNvPr id="106" name="Google Shape;106;p6"/>
          <p:cNvGrpSpPr/>
          <p:nvPr/>
        </p:nvGrpSpPr>
        <p:grpSpPr>
          <a:xfrm rot="10800000">
            <a:off x="437781" y="4154157"/>
            <a:ext cx="441105" cy="584315"/>
            <a:chOff x="6716928" y="-171637"/>
            <a:chExt cx="584246" cy="773928"/>
          </a:xfrm>
        </p:grpSpPr>
        <p:sp>
          <p:nvSpPr>
            <p:cNvPr id="107" name="Google Shape;107;p6"/>
            <p:cNvSpPr/>
            <p:nvPr/>
          </p:nvSpPr>
          <p:spPr>
            <a:xfrm>
              <a:off x="6965209" y="283778"/>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6716928" y="-171637"/>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6"/>
          <p:cNvSpPr/>
          <p:nvPr/>
        </p:nvSpPr>
        <p:spPr>
          <a:xfrm rot="10800000">
            <a:off x="8430721" y="3262682"/>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0"/>
        <p:cNvGrpSpPr/>
        <p:nvPr/>
      </p:nvGrpSpPr>
      <p:grpSpPr>
        <a:xfrm>
          <a:off x="0" y="0"/>
          <a:ext cx="0" cy="0"/>
          <a:chOff x="0" y="0"/>
          <a:chExt cx="0" cy="0"/>
        </a:xfrm>
      </p:grpSpPr>
      <p:grpSp>
        <p:nvGrpSpPr>
          <p:cNvPr id="111" name="Google Shape;111;p7"/>
          <p:cNvGrpSpPr/>
          <p:nvPr/>
        </p:nvGrpSpPr>
        <p:grpSpPr>
          <a:xfrm rot="2700000" flipH="1">
            <a:off x="-1181680" y="4544260"/>
            <a:ext cx="2823046" cy="1356473"/>
            <a:chOff x="-442650" y="428625"/>
            <a:chExt cx="10036174" cy="1356486"/>
          </a:xfrm>
        </p:grpSpPr>
        <p:sp>
          <p:nvSpPr>
            <p:cNvPr id="112" name="Google Shape;112;p7"/>
            <p:cNvSpPr/>
            <p:nvPr/>
          </p:nvSpPr>
          <p:spPr>
            <a:xfrm>
              <a:off x="-442650" y="725341"/>
              <a:ext cx="10036174" cy="407049"/>
            </a:xfrm>
            <a:custGeom>
              <a:avLst/>
              <a:gdLst/>
              <a:ahLst/>
              <a:cxnLst/>
              <a:rect l="l" t="t" r="r" b="b"/>
              <a:pathLst>
                <a:path w="169824" h="6467" extrusionOk="0">
                  <a:moveTo>
                    <a:pt x="102399" y="1"/>
                  </a:moveTo>
                  <a:cubicBezTo>
                    <a:pt x="80963" y="1"/>
                    <a:pt x="59527" y="582"/>
                    <a:pt x="38116" y="1745"/>
                  </a:cubicBezTo>
                  <a:cubicBezTo>
                    <a:pt x="25861" y="2411"/>
                    <a:pt x="13612" y="3274"/>
                    <a:pt x="1384" y="4319"/>
                  </a:cubicBezTo>
                  <a:cubicBezTo>
                    <a:pt x="48" y="4433"/>
                    <a:pt x="0" y="6466"/>
                    <a:pt x="1276" y="6466"/>
                  </a:cubicBezTo>
                  <a:cubicBezTo>
                    <a:pt x="1311" y="6466"/>
                    <a:pt x="1347" y="6465"/>
                    <a:pt x="1384" y="6462"/>
                  </a:cubicBezTo>
                  <a:cubicBezTo>
                    <a:pt x="23091" y="4606"/>
                    <a:pt x="44851" y="3346"/>
                    <a:pt x="66624" y="2686"/>
                  </a:cubicBezTo>
                  <a:cubicBezTo>
                    <a:pt x="78588" y="2325"/>
                    <a:pt x="90559" y="2144"/>
                    <a:pt x="102528" y="2144"/>
                  </a:cubicBezTo>
                  <a:cubicBezTo>
                    <a:pt x="112236" y="2144"/>
                    <a:pt x="121944" y="2263"/>
                    <a:pt x="131648" y="2503"/>
                  </a:cubicBezTo>
                  <a:cubicBezTo>
                    <a:pt x="143922" y="2803"/>
                    <a:pt x="156190" y="3300"/>
                    <a:pt x="168445" y="3986"/>
                  </a:cubicBezTo>
                  <a:cubicBezTo>
                    <a:pt x="168468" y="3987"/>
                    <a:pt x="168490" y="3988"/>
                    <a:pt x="168512" y="3988"/>
                  </a:cubicBezTo>
                  <a:cubicBezTo>
                    <a:pt x="169823" y="3988"/>
                    <a:pt x="169801" y="1914"/>
                    <a:pt x="168445" y="1837"/>
                  </a:cubicBezTo>
                  <a:cubicBezTo>
                    <a:pt x="146692" y="628"/>
                    <a:pt x="124906" y="7"/>
                    <a:pt x="103114" y="1"/>
                  </a:cubicBezTo>
                  <a:cubicBezTo>
                    <a:pt x="102876" y="1"/>
                    <a:pt x="102638" y="1"/>
                    <a:pt x="10239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297211" y="1127299"/>
              <a:ext cx="9578405" cy="657812"/>
            </a:xfrm>
            <a:custGeom>
              <a:avLst/>
              <a:gdLst/>
              <a:ahLst/>
              <a:cxnLst/>
              <a:rect l="l" t="t" r="r" b="b"/>
              <a:pathLst>
                <a:path w="162078" h="10451" extrusionOk="0">
                  <a:moveTo>
                    <a:pt x="7731" y="1"/>
                  </a:moveTo>
                  <a:cubicBezTo>
                    <a:pt x="5245" y="1"/>
                    <a:pt x="2760" y="8"/>
                    <a:pt x="275" y="23"/>
                  </a:cubicBezTo>
                  <a:cubicBezTo>
                    <a:pt x="0" y="30"/>
                    <a:pt x="0" y="454"/>
                    <a:pt x="275" y="454"/>
                  </a:cubicBezTo>
                  <a:cubicBezTo>
                    <a:pt x="2757" y="439"/>
                    <a:pt x="5239" y="431"/>
                    <a:pt x="7721" y="431"/>
                  </a:cubicBezTo>
                  <a:cubicBezTo>
                    <a:pt x="26365" y="431"/>
                    <a:pt x="45007" y="865"/>
                    <a:pt x="63633" y="1741"/>
                  </a:cubicBezTo>
                  <a:cubicBezTo>
                    <a:pt x="84629" y="2728"/>
                    <a:pt x="105598" y="4269"/>
                    <a:pt x="126509" y="6373"/>
                  </a:cubicBezTo>
                  <a:cubicBezTo>
                    <a:pt x="138293" y="7555"/>
                    <a:pt x="150065" y="8914"/>
                    <a:pt x="161804" y="10449"/>
                  </a:cubicBezTo>
                  <a:cubicBezTo>
                    <a:pt x="161814" y="10450"/>
                    <a:pt x="161823" y="10451"/>
                    <a:pt x="161832" y="10451"/>
                  </a:cubicBezTo>
                  <a:cubicBezTo>
                    <a:pt x="162078" y="10451"/>
                    <a:pt x="162068" y="10050"/>
                    <a:pt x="161804" y="10018"/>
                  </a:cubicBezTo>
                  <a:cubicBezTo>
                    <a:pt x="140860" y="7281"/>
                    <a:pt x="119839" y="5106"/>
                    <a:pt x="98772" y="3486"/>
                  </a:cubicBezTo>
                  <a:cubicBezTo>
                    <a:pt x="77815" y="1879"/>
                    <a:pt x="56813" y="827"/>
                    <a:pt x="35798" y="330"/>
                  </a:cubicBezTo>
                  <a:cubicBezTo>
                    <a:pt x="26446" y="108"/>
                    <a:pt x="17089" y="1"/>
                    <a:pt x="7731"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142376" y="428625"/>
              <a:ext cx="9609667" cy="257372"/>
            </a:xfrm>
            <a:custGeom>
              <a:avLst/>
              <a:gdLst/>
              <a:ahLst/>
              <a:cxnLst/>
              <a:rect l="l" t="t" r="r" b="b"/>
              <a:pathLst>
                <a:path w="162607" h="4089" extrusionOk="0">
                  <a:moveTo>
                    <a:pt x="72163" y="0"/>
                  </a:moveTo>
                  <a:cubicBezTo>
                    <a:pt x="60091" y="0"/>
                    <a:pt x="48020" y="196"/>
                    <a:pt x="35955" y="586"/>
                  </a:cubicBezTo>
                  <a:cubicBezTo>
                    <a:pt x="24053" y="978"/>
                    <a:pt x="12157" y="1553"/>
                    <a:pt x="274" y="2324"/>
                  </a:cubicBezTo>
                  <a:cubicBezTo>
                    <a:pt x="4" y="2343"/>
                    <a:pt x="0" y="2755"/>
                    <a:pt x="262" y="2755"/>
                  </a:cubicBezTo>
                  <a:cubicBezTo>
                    <a:pt x="266" y="2755"/>
                    <a:pt x="270" y="2755"/>
                    <a:pt x="274" y="2755"/>
                  </a:cubicBezTo>
                  <a:cubicBezTo>
                    <a:pt x="21368" y="1390"/>
                    <a:pt x="42494" y="626"/>
                    <a:pt x="63626" y="462"/>
                  </a:cubicBezTo>
                  <a:cubicBezTo>
                    <a:pt x="66486" y="440"/>
                    <a:pt x="69345" y="429"/>
                    <a:pt x="72204" y="429"/>
                  </a:cubicBezTo>
                  <a:cubicBezTo>
                    <a:pt x="90372" y="429"/>
                    <a:pt x="108538" y="877"/>
                    <a:pt x="126684" y="1769"/>
                  </a:cubicBezTo>
                  <a:cubicBezTo>
                    <a:pt x="138580" y="2350"/>
                    <a:pt x="150463" y="3128"/>
                    <a:pt x="162332" y="4088"/>
                  </a:cubicBezTo>
                  <a:cubicBezTo>
                    <a:pt x="162338" y="4088"/>
                    <a:pt x="162344" y="4088"/>
                    <a:pt x="162350" y="4088"/>
                  </a:cubicBezTo>
                  <a:cubicBezTo>
                    <a:pt x="162606" y="4088"/>
                    <a:pt x="162600" y="3682"/>
                    <a:pt x="162332" y="3657"/>
                  </a:cubicBezTo>
                  <a:cubicBezTo>
                    <a:pt x="141272" y="1952"/>
                    <a:pt x="120159" y="835"/>
                    <a:pt x="99026" y="325"/>
                  </a:cubicBezTo>
                  <a:cubicBezTo>
                    <a:pt x="90073" y="108"/>
                    <a:pt x="81118" y="0"/>
                    <a:pt x="72163" y="0"/>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7"/>
          <p:cNvGrpSpPr/>
          <p:nvPr/>
        </p:nvGrpSpPr>
        <p:grpSpPr>
          <a:xfrm rot="2700000" flipH="1">
            <a:off x="7045424" y="100732"/>
            <a:ext cx="2969091" cy="718114"/>
            <a:chOff x="-438898" y="4155320"/>
            <a:chExt cx="10321851" cy="718121"/>
          </a:xfrm>
        </p:grpSpPr>
        <p:sp>
          <p:nvSpPr>
            <p:cNvPr id="116" name="Google Shape;116;p7"/>
            <p:cNvSpPr/>
            <p:nvPr/>
          </p:nvSpPr>
          <p:spPr>
            <a:xfrm>
              <a:off x="-438898" y="4155320"/>
              <a:ext cx="10321851" cy="455955"/>
            </a:xfrm>
            <a:custGeom>
              <a:avLst/>
              <a:gdLst/>
              <a:ahLst/>
              <a:cxnLst/>
              <a:rect l="l" t="t" r="r" b="b"/>
              <a:pathLst>
                <a:path w="174658" h="7244" extrusionOk="0">
                  <a:moveTo>
                    <a:pt x="64178" y="1"/>
                  </a:moveTo>
                  <a:cubicBezTo>
                    <a:pt x="55869" y="1"/>
                    <a:pt x="47560" y="90"/>
                    <a:pt x="39254" y="267"/>
                  </a:cubicBezTo>
                  <a:cubicBezTo>
                    <a:pt x="26626" y="529"/>
                    <a:pt x="13999" y="1005"/>
                    <a:pt x="1385" y="1678"/>
                  </a:cubicBezTo>
                  <a:cubicBezTo>
                    <a:pt x="29" y="1749"/>
                    <a:pt x="1" y="3829"/>
                    <a:pt x="1318" y="3829"/>
                  </a:cubicBezTo>
                  <a:cubicBezTo>
                    <a:pt x="1340" y="3829"/>
                    <a:pt x="1362" y="3829"/>
                    <a:pt x="1385" y="3827"/>
                  </a:cubicBezTo>
                  <a:cubicBezTo>
                    <a:pt x="22301" y="2711"/>
                    <a:pt x="43251" y="2147"/>
                    <a:pt x="64198" y="2147"/>
                  </a:cubicBezTo>
                  <a:cubicBezTo>
                    <a:pt x="65671" y="2147"/>
                    <a:pt x="67144" y="2150"/>
                    <a:pt x="68617" y="2155"/>
                  </a:cubicBezTo>
                  <a:cubicBezTo>
                    <a:pt x="90926" y="2240"/>
                    <a:pt x="113228" y="2965"/>
                    <a:pt x="135497" y="4324"/>
                  </a:cubicBezTo>
                  <a:cubicBezTo>
                    <a:pt x="148105" y="5088"/>
                    <a:pt x="160706" y="6062"/>
                    <a:pt x="173281" y="7237"/>
                  </a:cubicBezTo>
                  <a:cubicBezTo>
                    <a:pt x="173321" y="7241"/>
                    <a:pt x="173361" y="7243"/>
                    <a:pt x="173399" y="7243"/>
                  </a:cubicBezTo>
                  <a:cubicBezTo>
                    <a:pt x="174657" y="7243"/>
                    <a:pt x="174606" y="5215"/>
                    <a:pt x="173281" y="5095"/>
                  </a:cubicBezTo>
                  <a:cubicBezTo>
                    <a:pt x="150959" y="3011"/>
                    <a:pt x="128572" y="1561"/>
                    <a:pt x="106166" y="757"/>
                  </a:cubicBezTo>
                  <a:cubicBezTo>
                    <a:pt x="92179" y="253"/>
                    <a:pt x="78178" y="1"/>
                    <a:pt x="64178"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200291" y="4363040"/>
              <a:ext cx="9379187" cy="510401"/>
            </a:xfrm>
            <a:custGeom>
              <a:avLst/>
              <a:gdLst/>
              <a:ahLst/>
              <a:cxnLst/>
              <a:rect l="l" t="t" r="r" b="b"/>
              <a:pathLst>
                <a:path w="158707" h="8109" extrusionOk="0">
                  <a:moveTo>
                    <a:pt x="269" y="1"/>
                  </a:moveTo>
                  <a:cubicBezTo>
                    <a:pt x="0" y="1"/>
                    <a:pt x="11" y="419"/>
                    <a:pt x="281" y="432"/>
                  </a:cubicBezTo>
                  <a:cubicBezTo>
                    <a:pt x="20904" y="1432"/>
                    <a:pt x="41527" y="2431"/>
                    <a:pt x="62150" y="3437"/>
                  </a:cubicBezTo>
                  <a:lnTo>
                    <a:pt x="123706" y="6423"/>
                  </a:lnTo>
                  <a:cubicBezTo>
                    <a:pt x="135281" y="6984"/>
                    <a:pt x="146850" y="7546"/>
                    <a:pt x="158426" y="8108"/>
                  </a:cubicBezTo>
                  <a:cubicBezTo>
                    <a:pt x="158430" y="8108"/>
                    <a:pt x="158434" y="8108"/>
                    <a:pt x="158439" y="8108"/>
                  </a:cubicBezTo>
                  <a:cubicBezTo>
                    <a:pt x="158707" y="8108"/>
                    <a:pt x="158696" y="7696"/>
                    <a:pt x="158426" y="7683"/>
                  </a:cubicBezTo>
                  <a:cubicBezTo>
                    <a:pt x="137803" y="6677"/>
                    <a:pt x="117180" y="5678"/>
                    <a:pt x="96557" y="4678"/>
                  </a:cubicBezTo>
                  <a:lnTo>
                    <a:pt x="35001" y="1686"/>
                  </a:lnTo>
                  <a:cubicBezTo>
                    <a:pt x="23426" y="1125"/>
                    <a:pt x="11857" y="563"/>
                    <a:pt x="281" y="1"/>
                  </a:cubicBezTo>
                  <a:cubicBezTo>
                    <a:pt x="277" y="1"/>
                    <a:pt x="273" y="1"/>
                    <a:pt x="269" y="1"/>
                  </a:cubicBezTo>
                  <a:close/>
                </a:path>
              </a:pathLst>
            </a:custGeom>
            <a:solidFill>
              <a:srgbClr val="AFCFE3">
                <a:alpha val="3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7"/>
          <p:cNvGrpSpPr/>
          <p:nvPr/>
        </p:nvGrpSpPr>
        <p:grpSpPr>
          <a:xfrm flipH="1">
            <a:off x="-566465" y="-121635"/>
            <a:ext cx="1816926" cy="1322011"/>
            <a:chOff x="6521233" y="-112375"/>
            <a:chExt cx="2750418" cy="2001227"/>
          </a:xfrm>
        </p:grpSpPr>
        <p:sp>
          <p:nvSpPr>
            <p:cNvPr id="119" name="Google Shape;119;p7"/>
            <p:cNvSpPr/>
            <p:nvPr/>
          </p:nvSpPr>
          <p:spPr>
            <a:xfrm flipH="1">
              <a:off x="6521233" y="-112375"/>
              <a:ext cx="2694502" cy="2001227"/>
            </a:xfrm>
            <a:custGeom>
              <a:avLst/>
              <a:gdLst/>
              <a:ahLst/>
              <a:cxnLst/>
              <a:rect l="l" t="t" r="r" b="b"/>
              <a:pathLst>
                <a:path w="17926" h="13314" extrusionOk="0">
                  <a:moveTo>
                    <a:pt x="15424" y="1"/>
                  </a:moveTo>
                  <a:cubicBezTo>
                    <a:pt x="10302" y="3920"/>
                    <a:pt x="5122" y="7813"/>
                    <a:pt x="1" y="11733"/>
                  </a:cubicBezTo>
                  <a:cubicBezTo>
                    <a:pt x="1" y="12269"/>
                    <a:pt x="14" y="12778"/>
                    <a:pt x="14" y="13314"/>
                  </a:cubicBezTo>
                  <a:cubicBezTo>
                    <a:pt x="2607" y="13183"/>
                    <a:pt x="5214" y="13046"/>
                    <a:pt x="7742" y="12445"/>
                  </a:cubicBezTo>
                  <a:cubicBezTo>
                    <a:pt x="10263" y="11844"/>
                    <a:pt x="12726" y="10733"/>
                    <a:pt x="14568" y="8904"/>
                  </a:cubicBezTo>
                  <a:cubicBezTo>
                    <a:pt x="16763" y="6709"/>
                    <a:pt x="17926" y="3522"/>
                    <a:pt x="17651" y="425"/>
                  </a:cubicBezTo>
                  <a:cubicBezTo>
                    <a:pt x="16900" y="373"/>
                    <a:pt x="16169" y="53"/>
                    <a:pt x="154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flipH="1">
              <a:off x="6603603" y="-58414"/>
              <a:ext cx="2668047" cy="1896461"/>
            </a:xfrm>
            <a:custGeom>
              <a:avLst/>
              <a:gdLst/>
              <a:ahLst/>
              <a:cxnLst/>
              <a:rect l="l" t="t" r="r" b="b"/>
              <a:pathLst>
                <a:path w="17750" h="12617" extrusionOk="0">
                  <a:moveTo>
                    <a:pt x="17749" y="1"/>
                  </a:moveTo>
                  <a:lnTo>
                    <a:pt x="17749" y="1"/>
                  </a:lnTo>
                  <a:cubicBezTo>
                    <a:pt x="15189" y="32"/>
                    <a:pt x="12626" y="36"/>
                    <a:pt x="10063" y="36"/>
                  </a:cubicBezTo>
                  <a:cubicBezTo>
                    <a:pt x="9153" y="36"/>
                    <a:pt x="8243" y="36"/>
                    <a:pt x="7333" y="36"/>
                  </a:cubicBezTo>
                  <a:cubicBezTo>
                    <a:pt x="4908" y="36"/>
                    <a:pt x="2482" y="39"/>
                    <a:pt x="59" y="66"/>
                  </a:cubicBezTo>
                  <a:cubicBezTo>
                    <a:pt x="0" y="4286"/>
                    <a:pt x="562" y="8382"/>
                    <a:pt x="503" y="12602"/>
                  </a:cubicBezTo>
                  <a:cubicBezTo>
                    <a:pt x="738" y="12612"/>
                    <a:pt x="972" y="12617"/>
                    <a:pt x="1207" y="12617"/>
                  </a:cubicBezTo>
                  <a:cubicBezTo>
                    <a:pt x="4815" y="12617"/>
                    <a:pt x="8414" y="11445"/>
                    <a:pt x="11328" y="9316"/>
                  </a:cubicBezTo>
                  <a:cubicBezTo>
                    <a:pt x="14431" y="7049"/>
                    <a:pt x="16737" y="3711"/>
                    <a:pt x="1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flipH="1">
              <a:off x="6842303" y="71303"/>
              <a:ext cx="2109335" cy="1111542"/>
            </a:xfrm>
            <a:custGeom>
              <a:avLst/>
              <a:gdLst/>
              <a:ahLst/>
              <a:cxnLst/>
              <a:rect l="l" t="t" r="r" b="b"/>
              <a:pathLst>
                <a:path w="14033" h="7395" extrusionOk="0">
                  <a:moveTo>
                    <a:pt x="14033" y="0"/>
                  </a:moveTo>
                  <a:cubicBezTo>
                    <a:pt x="11492" y="4148"/>
                    <a:pt x="6938" y="6957"/>
                    <a:pt x="2085" y="7290"/>
                  </a:cubicBezTo>
                  <a:cubicBezTo>
                    <a:pt x="1688" y="7324"/>
                    <a:pt x="1291" y="7338"/>
                    <a:pt x="893" y="7338"/>
                  </a:cubicBezTo>
                  <a:cubicBezTo>
                    <a:pt x="597" y="7338"/>
                    <a:pt x="299" y="7330"/>
                    <a:pt x="1" y="7317"/>
                  </a:cubicBezTo>
                  <a:lnTo>
                    <a:pt x="1" y="7317"/>
                  </a:lnTo>
                  <a:cubicBezTo>
                    <a:pt x="484" y="7371"/>
                    <a:pt x="970" y="7394"/>
                    <a:pt x="1457" y="7394"/>
                  </a:cubicBezTo>
                  <a:cubicBezTo>
                    <a:pt x="1668" y="7394"/>
                    <a:pt x="1880" y="7390"/>
                    <a:pt x="2091" y="7382"/>
                  </a:cubicBezTo>
                  <a:cubicBezTo>
                    <a:pt x="6991" y="7192"/>
                    <a:pt x="11681" y="4312"/>
                    <a:pt x="140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flipH="1">
              <a:off x="6979691" y="97758"/>
              <a:ext cx="1741070" cy="437101"/>
            </a:xfrm>
            <a:custGeom>
              <a:avLst/>
              <a:gdLst/>
              <a:ahLst/>
              <a:cxnLst/>
              <a:rect l="l" t="t" r="r" b="b"/>
              <a:pathLst>
                <a:path w="11583" h="2908" extrusionOk="0">
                  <a:moveTo>
                    <a:pt x="11582" y="0"/>
                  </a:moveTo>
                  <a:cubicBezTo>
                    <a:pt x="9002" y="1562"/>
                    <a:pt x="6030" y="2509"/>
                    <a:pt x="3025" y="2738"/>
                  </a:cubicBezTo>
                  <a:cubicBezTo>
                    <a:pt x="2522" y="2777"/>
                    <a:pt x="2017" y="2796"/>
                    <a:pt x="1512" y="2796"/>
                  </a:cubicBezTo>
                  <a:cubicBezTo>
                    <a:pt x="1008" y="2796"/>
                    <a:pt x="503" y="2777"/>
                    <a:pt x="0" y="2738"/>
                  </a:cubicBezTo>
                  <a:lnTo>
                    <a:pt x="0" y="2738"/>
                  </a:lnTo>
                  <a:cubicBezTo>
                    <a:pt x="248" y="2770"/>
                    <a:pt x="503" y="2803"/>
                    <a:pt x="751" y="2829"/>
                  </a:cubicBezTo>
                  <a:lnTo>
                    <a:pt x="1509" y="2888"/>
                  </a:lnTo>
                  <a:lnTo>
                    <a:pt x="2273" y="2907"/>
                  </a:lnTo>
                  <a:cubicBezTo>
                    <a:pt x="5559" y="2888"/>
                    <a:pt x="8897" y="1895"/>
                    <a:pt x="11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123;p7"/>
          <p:cNvSpPr txBox="1">
            <a:spLocks noGrp="1"/>
          </p:cNvSpPr>
          <p:nvPr>
            <p:ph type="ctrTitle"/>
          </p:nvPr>
        </p:nvSpPr>
        <p:spPr>
          <a:xfrm>
            <a:off x="706950" y="539375"/>
            <a:ext cx="7730100" cy="575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Clr>
                <a:srgbClr val="191919"/>
              </a:buClr>
              <a:buSzPts val="3500"/>
              <a:buNone/>
              <a:defRPr b="0">
                <a:solidFill>
                  <a:schemeClr val="lt1"/>
                </a:solidFill>
              </a:defRPr>
            </a:lvl1pPr>
            <a:lvl2pPr lvl="1" algn="ctr" rtl="0">
              <a:spcBef>
                <a:spcPts val="0"/>
              </a:spcBef>
              <a:spcAft>
                <a:spcPts val="0"/>
              </a:spcAft>
              <a:buClr>
                <a:srgbClr val="191919"/>
              </a:buClr>
              <a:buSzPts val="3500"/>
              <a:buNone/>
              <a:defRPr>
                <a:solidFill>
                  <a:srgbClr val="191919"/>
                </a:solidFill>
              </a:defRPr>
            </a:lvl2pPr>
            <a:lvl3pPr lvl="2" algn="ctr" rtl="0">
              <a:spcBef>
                <a:spcPts val="0"/>
              </a:spcBef>
              <a:spcAft>
                <a:spcPts val="0"/>
              </a:spcAft>
              <a:buClr>
                <a:srgbClr val="191919"/>
              </a:buClr>
              <a:buSzPts val="3500"/>
              <a:buNone/>
              <a:defRPr>
                <a:solidFill>
                  <a:srgbClr val="191919"/>
                </a:solidFill>
              </a:defRPr>
            </a:lvl3pPr>
            <a:lvl4pPr lvl="3" algn="ctr" rtl="0">
              <a:spcBef>
                <a:spcPts val="0"/>
              </a:spcBef>
              <a:spcAft>
                <a:spcPts val="0"/>
              </a:spcAft>
              <a:buClr>
                <a:srgbClr val="191919"/>
              </a:buClr>
              <a:buSzPts val="3500"/>
              <a:buNone/>
              <a:defRPr>
                <a:solidFill>
                  <a:srgbClr val="191919"/>
                </a:solidFill>
              </a:defRPr>
            </a:lvl4pPr>
            <a:lvl5pPr lvl="4" algn="ctr" rtl="0">
              <a:spcBef>
                <a:spcPts val="0"/>
              </a:spcBef>
              <a:spcAft>
                <a:spcPts val="0"/>
              </a:spcAft>
              <a:buClr>
                <a:srgbClr val="191919"/>
              </a:buClr>
              <a:buSzPts val="3500"/>
              <a:buNone/>
              <a:defRPr>
                <a:solidFill>
                  <a:srgbClr val="191919"/>
                </a:solidFill>
              </a:defRPr>
            </a:lvl5pPr>
            <a:lvl6pPr lvl="5" algn="ctr" rtl="0">
              <a:spcBef>
                <a:spcPts val="0"/>
              </a:spcBef>
              <a:spcAft>
                <a:spcPts val="0"/>
              </a:spcAft>
              <a:buClr>
                <a:srgbClr val="191919"/>
              </a:buClr>
              <a:buSzPts val="3500"/>
              <a:buNone/>
              <a:defRPr>
                <a:solidFill>
                  <a:srgbClr val="191919"/>
                </a:solidFill>
              </a:defRPr>
            </a:lvl6pPr>
            <a:lvl7pPr lvl="6" algn="ctr" rtl="0">
              <a:spcBef>
                <a:spcPts val="0"/>
              </a:spcBef>
              <a:spcAft>
                <a:spcPts val="0"/>
              </a:spcAft>
              <a:buClr>
                <a:srgbClr val="191919"/>
              </a:buClr>
              <a:buSzPts val="3500"/>
              <a:buNone/>
              <a:defRPr>
                <a:solidFill>
                  <a:srgbClr val="191919"/>
                </a:solidFill>
              </a:defRPr>
            </a:lvl7pPr>
            <a:lvl8pPr lvl="7" algn="ctr" rtl="0">
              <a:spcBef>
                <a:spcPts val="0"/>
              </a:spcBef>
              <a:spcAft>
                <a:spcPts val="0"/>
              </a:spcAft>
              <a:buClr>
                <a:srgbClr val="191919"/>
              </a:buClr>
              <a:buSzPts val="3500"/>
              <a:buNone/>
              <a:defRPr>
                <a:solidFill>
                  <a:srgbClr val="191919"/>
                </a:solidFill>
              </a:defRPr>
            </a:lvl8pPr>
            <a:lvl9pPr lvl="8" algn="ctr" rtl="0">
              <a:spcBef>
                <a:spcPts val="0"/>
              </a:spcBef>
              <a:spcAft>
                <a:spcPts val="0"/>
              </a:spcAft>
              <a:buClr>
                <a:srgbClr val="191919"/>
              </a:buClr>
              <a:buSzPts val="3500"/>
              <a:buNone/>
              <a:defRPr>
                <a:solidFill>
                  <a:srgbClr val="191919"/>
                </a:solidFill>
              </a:defRPr>
            </a:lvl9pPr>
          </a:lstStyle>
          <a:p>
            <a:endParaRPr/>
          </a:p>
        </p:txBody>
      </p:sp>
      <p:sp>
        <p:nvSpPr>
          <p:cNvPr id="124" name="Google Shape;124;p7"/>
          <p:cNvSpPr txBox="1">
            <a:spLocks noGrp="1"/>
          </p:cNvSpPr>
          <p:nvPr>
            <p:ph type="subTitle" idx="1"/>
          </p:nvPr>
        </p:nvSpPr>
        <p:spPr>
          <a:xfrm>
            <a:off x="1152900" y="1371975"/>
            <a:ext cx="6838200" cy="627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AutoNum type="arabicPeriod"/>
              <a:defRPr/>
            </a:lvl1pPr>
            <a:lvl2pPr lvl="1" rtl="0">
              <a:lnSpc>
                <a:spcPct val="115000"/>
              </a:lnSpc>
              <a:spcBef>
                <a:spcPts val="0"/>
              </a:spcBef>
              <a:spcAft>
                <a:spcPts val="0"/>
              </a:spcAft>
              <a:buSzPts val="1400"/>
              <a:buAutoNum type="alphaLcPeriod"/>
              <a:defRPr/>
            </a:lvl2pPr>
            <a:lvl3pPr lvl="2" rtl="0">
              <a:lnSpc>
                <a:spcPct val="115000"/>
              </a:lnSpc>
              <a:spcBef>
                <a:spcPts val="0"/>
              </a:spcBef>
              <a:spcAft>
                <a:spcPts val="0"/>
              </a:spcAft>
              <a:buSzPts val="1400"/>
              <a:buAutoNum type="romanLcPeriod"/>
              <a:defRPr/>
            </a:lvl3pPr>
            <a:lvl4pPr lvl="3" rtl="0">
              <a:lnSpc>
                <a:spcPct val="115000"/>
              </a:lnSpc>
              <a:spcBef>
                <a:spcPts val="0"/>
              </a:spcBef>
              <a:spcAft>
                <a:spcPts val="0"/>
              </a:spcAft>
              <a:buSzPts val="1400"/>
              <a:buAutoNum type="arabicPeriod"/>
              <a:defRPr/>
            </a:lvl4pPr>
            <a:lvl5pPr lvl="4" rtl="0">
              <a:lnSpc>
                <a:spcPct val="115000"/>
              </a:lnSpc>
              <a:spcBef>
                <a:spcPts val="0"/>
              </a:spcBef>
              <a:spcAft>
                <a:spcPts val="0"/>
              </a:spcAft>
              <a:buSzPts val="1400"/>
              <a:buAutoNum type="alphaLcPeriod"/>
              <a:defRPr/>
            </a:lvl5pPr>
            <a:lvl6pPr lvl="5" rtl="0">
              <a:lnSpc>
                <a:spcPct val="115000"/>
              </a:lnSpc>
              <a:spcBef>
                <a:spcPts val="0"/>
              </a:spcBef>
              <a:spcAft>
                <a:spcPts val="0"/>
              </a:spcAft>
              <a:buSzPts val="1400"/>
              <a:buAutoNum type="romanLcPeriod"/>
              <a:defRPr/>
            </a:lvl6pPr>
            <a:lvl7pPr lvl="6" rtl="0">
              <a:lnSpc>
                <a:spcPct val="115000"/>
              </a:lnSpc>
              <a:spcBef>
                <a:spcPts val="0"/>
              </a:spcBef>
              <a:spcAft>
                <a:spcPts val="0"/>
              </a:spcAft>
              <a:buSzPts val="1400"/>
              <a:buAutoNum type="arabicPeriod"/>
              <a:defRPr/>
            </a:lvl7pPr>
            <a:lvl8pPr lvl="7" rtl="0">
              <a:lnSpc>
                <a:spcPct val="115000"/>
              </a:lnSpc>
              <a:spcBef>
                <a:spcPts val="0"/>
              </a:spcBef>
              <a:spcAft>
                <a:spcPts val="0"/>
              </a:spcAft>
              <a:buSzPts val="1400"/>
              <a:buAutoNum type="alphaLcPeriod"/>
              <a:defRPr/>
            </a:lvl8pPr>
            <a:lvl9pPr lvl="8" rtl="0">
              <a:lnSpc>
                <a:spcPct val="115000"/>
              </a:lnSpc>
              <a:spcBef>
                <a:spcPts val="0"/>
              </a:spcBef>
              <a:spcAft>
                <a:spcPts val="0"/>
              </a:spcAft>
              <a:buSzPts val="1400"/>
              <a:buAutoNum type="romanLcPeriod"/>
              <a:defRPr/>
            </a:lvl9pPr>
          </a:lstStyle>
          <a:p>
            <a:endParaRPr/>
          </a:p>
        </p:txBody>
      </p:sp>
      <p:grpSp>
        <p:nvGrpSpPr>
          <p:cNvPr id="125" name="Google Shape;125;p7"/>
          <p:cNvGrpSpPr/>
          <p:nvPr/>
        </p:nvGrpSpPr>
        <p:grpSpPr>
          <a:xfrm rot="10800000" flipH="1">
            <a:off x="8276856" y="4135219"/>
            <a:ext cx="441105" cy="584315"/>
            <a:chOff x="6716928" y="-171637"/>
            <a:chExt cx="584246" cy="773928"/>
          </a:xfrm>
        </p:grpSpPr>
        <p:sp>
          <p:nvSpPr>
            <p:cNvPr id="126" name="Google Shape;126;p7"/>
            <p:cNvSpPr/>
            <p:nvPr/>
          </p:nvSpPr>
          <p:spPr>
            <a:xfrm>
              <a:off x="6965209" y="283778"/>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6716928" y="-171637"/>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7"/>
          <p:cNvSpPr/>
          <p:nvPr/>
        </p:nvSpPr>
        <p:spPr>
          <a:xfrm rot="10800000" flipH="1">
            <a:off x="8427419" y="1376732"/>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9"/>
        <p:cNvGrpSpPr/>
        <p:nvPr/>
      </p:nvGrpSpPr>
      <p:grpSpPr>
        <a:xfrm>
          <a:off x="0" y="0"/>
          <a:ext cx="0" cy="0"/>
          <a:chOff x="0" y="0"/>
          <a:chExt cx="0" cy="0"/>
        </a:xfrm>
      </p:grpSpPr>
      <p:sp>
        <p:nvSpPr>
          <p:cNvPr id="130" name="Google Shape;130;p8"/>
          <p:cNvSpPr txBox="1">
            <a:spLocks noGrp="1"/>
          </p:cNvSpPr>
          <p:nvPr>
            <p:ph type="ctrTitle"/>
          </p:nvPr>
        </p:nvSpPr>
        <p:spPr>
          <a:xfrm>
            <a:off x="2116188" y="1591350"/>
            <a:ext cx="4911600" cy="196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191919"/>
              </a:buClr>
              <a:buSzPts val="4000"/>
              <a:buNone/>
              <a:defRPr sz="4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1"/>
        <p:cNvGrpSpPr/>
        <p:nvPr/>
      </p:nvGrpSpPr>
      <p:grpSpPr>
        <a:xfrm>
          <a:off x="0" y="0"/>
          <a:ext cx="0" cy="0"/>
          <a:chOff x="0" y="0"/>
          <a:chExt cx="0" cy="0"/>
        </a:xfrm>
      </p:grpSpPr>
      <p:sp>
        <p:nvSpPr>
          <p:cNvPr id="132" name="Google Shape;132;p9"/>
          <p:cNvSpPr txBox="1">
            <a:spLocks noGrp="1"/>
          </p:cNvSpPr>
          <p:nvPr>
            <p:ph type="title"/>
          </p:nvPr>
        </p:nvSpPr>
        <p:spPr>
          <a:xfrm>
            <a:off x="2135550" y="1769100"/>
            <a:ext cx="4872900" cy="1460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3" name="Google Shape;133;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noFill/>
        <a:effectLst/>
      </p:bgPr>
    </p:bg>
    <p:spTree>
      <p:nvGrpSpPr>
        <p:cNvPr id="1" name="Shape 134"/>
        <p:cNvGrpSpPr/>
        <p:nvPr/>
      </p:nvGrpSpPr>
      <p:grpSpPr>
        <a:xfrm>
          <a:off x="0" y="0"/>
          <a:ext cx="0" cy="0"/>
          <a:chOff x="0" y="0"/>
          <a:chExt cx="0" cy="0"/>
        </a:xfrm>
      </p:grpSpPr>
      <p:sp>
        <p:nvSpPr>
          <p:cNvPr id="135" name="Google Shape;135;p10"/>
          <p:cNvSpPr txBox="1">
            <a:spLocks noGrp="1"/>
          </p:cNvSpPr>
          <p:nvPr>
            <p:ph type="title"/>
          </p:nvPr>
        </p:nvSpPr>
        <p:spPr>
          <a:xfrm>
            <a:off x="720000" y="4014450"/>
            <a:ext cx="7704000" cy="572700"/>
          </a:xfrm>
          <a:prstGeom prst="rect">
            <a:avLst/>
          </a:prstGeom>
          <a:solidFill>
            <a:schemeClr val="accent1"/>
          </a:solidFill>
          <a:ln>
            <a:noFill/>
          </a:ln>
        </p:spPr>
        <p:txBody>
          <a:bodyPr spcFirstLastPara="1" wrap="square" lIns="91425" tIns="91425" rIns="91425" bIns="91425" anchor="t"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lbert Sans ExtraBold"/>
              <a:buNone/>
              <a:defRPr sz="3500">
                <a:solidFill>
                  <a:schemeClr val="dk1"/>
                </a:solidFill>
                <a:latin typeface="Albert Sans ExtraBold"/>
                <a:ea typeface="Albert Sans ExtraBold"/>
                <a:cs typeface="Albert Sans ExtraBold"/>
                <a:sym typeface="Albert Sans ExtraBold"/>
              </a:defRPr>
            </a:lvl1pPr>
            <a:lvl2pPr lvl="1" rtl="0">
              <a:spcBef>
                <a:spcPts val="0"/>
              </a:spcBef>
              <a:spcAft>
                <a:spcPts val="0"/>
              </a:spcAft>
              <a:buClr>
                <a:schemeClr val="dk1"/>
              </a:buClr>
              <a:buSzPts val="3500"/>
              <a:buFont typeface="Albert Sans ExtraBold"/>
              <a:buNone/>
              <a:defRPr sz="3500">
                <a:solidFill>
                  <a:schemeClr val="dk1"/>
                </a:solidFill>
                <a:latin typeface="Albert Sans ExtraBold"/>
                <a:ea typeface="Albert Sans ExtraBold"/>
                <a:cs typeface="Albert Sans ExtraBold"/>
                <a:sym typeface="Albert Sans ExtraBold"/>
              </a:defRPr>
            </a:lvl2pPr>
            <a:lvl3pPr lvl="2" rtl="0">
              <a:spcBef>
                <a:spcPts val="0"/>
              </a:spcBef>
              <a:spcAft>
                <a:spcPts val="0"/>
              </a:spcAft>
              <a:buClr>
                <a:schemeClr val="dk1"/>
              </a:buClr>
              <a:buSzPts val="3500"/>
              <a:buFont typeface="Albert Sans ExtraBold"/>
              <a:buNone/>
              <a:defRPr sz="3500">
                <a:solidFill>
                  <a:schemeClr val="dk1"/>
                </a:solidFill>
                <a:latin typeface="Albert Sans ExtraBold"/>
                <a:ea typeface="Albert Sans ExtraBold"/>
                <a:cs typeface="Albert Sans ExtraBold"/>
                <a:sym typeface="Albert Sans ExtraBold"/>
              </a:defRPr>
            </a:lvl3pPr>
            <a:lvl4pPr lvl="3" rtl="0">
              <a:spcBef>
                <a:spcPts val="0"/>
              </a:spcBef>
              <a:spcAft>
                <a:spcPts val="0"/>
              </a:spcAft>
              <a:buClr>
                <a:schemeClr val="dk1"/>
              </a:buClr>
              <a:buSzPts val="3500"/>
              <a:buFont typeface="Albert Sans ExtraBold"/>
              <a:buNone/>
              <a:defRPr sz="3500">
                <a:solidFill>
                  <a:schemeClr val="dk1"/>
                </a:solidFill>
                <a:latin typeface="Albert Sans ExtraBold"/>
                <a:ea typeface="Albert Sans ExtraBold"/>
                <a:cs typeface="Albert Sans ExtraBold"/>
                <a:sym typeface="Albert Sans ExtraBold"/>
              </a:defRPr>
            </a:lvl4pPr>
            <a:lvl5pPr lvl="4" rtl="0">
              <a:spcBef>
                <a:spcPts val="0"/>
              </a:spcBef>
              <a:spcAft>
                <a:spcPts val="0"/>
              </a:spcAft>
              <a:buClr>
                <a:schemeClr val="dk1"/>
              </a:buClr>
              <a:buSzPts val="3500"/>
              <a:buFont typeface="Albert Sans ExtraBold"/>
              <a:buNone/>
              <a:defRPr sz="3500">
                <a:solidFill>
                  <a:schemeClr val="dk1"/>
                </a:solidFill>
                <a:latin typeface="Albert Sans ExtraBold"/>
                <a:ea typeface="Albert Sans ExtraBold"/>
                <a:cs typeface="Albert Sans ExtraBold"/>
                <a:sym typeface="Albert Sans ExtraBold"/>
              </a:defRPr>
            </a:lvl5pPr>
            <a:lvl6pPr lvl="5" rtl="0">
              <a:spcBef>
                <a:spcPts val="0"/>
              </a:spcBef>
              <a:spcAft>
                <a:spcPts val="0"/>
              </a:spcAft>
              <a:buClr>
                <a:schemeClr val="dk1"/>
              </a:buClr>
              <a:buSzPts val="3500"/>
              <a:buFont typeface="Albert Sans ExtraBold"/>
              <a:buNone/>
              <a:defRPr sz="3500">
                <a:solidFill>
                  <a:schemeClr val="dk1"/>
                </a:solidFill>
                <a:latin typeface="Albert Sans ExtraBold"/>
                <a:ea typeface="Albert Sans ExtraBold"/>
                <a:cs typeface="Albert Sans ExtraBold"/>
                <a:sym typeface="Albert Sans ExtraBold"/>
              </a:defRPr>
            </a:lvl6pPr>
            <a:lvl7pPr lvl="6" rtl="0">
              <a:spcBef>
                <a:spcPts val="0"/>
              </a:spcBef>
              <a:spcAft>
                <a:spcPts val="0"/>
              </a:spcAft>
              <a:buClr>
                <a:schemeClr val="dk1"/>
              </a:buClr>
              <a:buSzPts val="3500"/>
              <a:buFont typeface="Albert Sans ExtraBold"/>
              <a:buNone/>
              <a:defRPr sz="3500">
                <a:solidFill>
                  <a:schemeClr val="dk1"/>
                </a:solidFill>
                <a:latin typeface="Albert Sans ExtraBold"/>
                <a:ea typeface="Albert Sans ExtraBold"/>
                <a:cs typeface="Albert Sans ExtraBold"/>
                <a:sym typeface="Albert Sans ExtraBold"/>
              </a:defRPr>
            </a:lvl7pPr>
            <a:lvl8pPr lvl="7" rtl="0">
              <a:spcBef>
                <a:spcPts val="0"/>
              </a:spcBef>
              <a:spcAft>
                <a:spcPts val="0"/>
              </a:spcAft>
              <a:buClr>
                <a:schemeClr val="dk1"/>
              </a:buClr>
              <a:buSzPts val="3500"/>
              <a:buFont typeface="Albert Sans ExtraBold"/>
              <a:buNone/>
              <a:defRPr sz="3500">
                <a:solidFill>
                  <a:schemeClr val="dk1"/>
                </a:solidFill>
                <a:latin typeface="Albert Sans ExtraBold"/>
                <a:ea typeface="Albert Sans ExtraBold"/>
                <a:cs typeface="Albert Sans ExtraBold"/>
                <a:sym typeface="Albert Sans ExtraBold"/>
              </a:defRPr>
            </a:lvl8pPr>
            <a:lvl9pPr lvl="8" rtl="0">
              <a:spcBef>
                <a:spcPts val="0"/>
              </a:spcBef>
              <a:spcAft>
                <a:spcPts val="0"/>
              </a:spcAft>
              <a:buClr>
                <a:schemeClr val="dk1"/>
              </a:buClr>
              <a:buSzPts val="3500"/>
              <a:buFont typeface="Albert Sans ExtraBold"/>
              <a:buNone/>
              <a:defRPr sz="3500">
                <a:solidFill>
                  <a:schemeClr val="dk1"/>
                </a:solidFill>
                <a:latin typeface="Albert Sans ExtraBold"/>
                <a:ea typeface="Albert Sans ExtraBold"/>
                <a:cs typeface="Albert Sans ExtraBold"/>
                <a:sym typeface="Albert Sans Extra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00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00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00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00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00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00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00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00000"/>
              </a:lnSpc>
              <a:spcBef>
                <a:spcPts val="1600"/>
              </a:spcBef>
              <a:spcAft>
                <a:spcPts val="160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5" r:id="rId17"/>
    <p:sldLayoutId id="2147483666"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16/12/2024</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337681315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spd="med">
    <p:circl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9.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2.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26.svg"/><Relationship Id="rId5" Type="http://schemas.openxmlformats.org/officeDocument/2006/relationships/image" Target="../media/image1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38.svg"/><Relationship Id="rId5" Type="http://schemas.openxmlformats.org/officeDocument/2006/relationships/image" Target="../media/image25.png"/><Relationship Id="rId4" Type="http://schemas.openxmlformats.org/officeDocument/2006/relationships/image" Target="../media/image36.sv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42.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video%20day%20h&#7885;c/MO%20TA%20SONG/M&#244;%20ph&#7887;ng%20s&#7921;%20truy&#7873;n%20s&#243;ng%20c&#417;%20%20V&#7853;t%20l&#253;%2012_720p.mp4" TargetMode="External"/><Relationship Id="rId4" Type="http://schemas.openxmlformats.org/officeDocument/2006/relationships/hyperlink" Target="../../../../video%20day%20h&#7885;c/MO%20TA%20SONG/TH&#205;%20NGHI&#7878;M%20T&#7840;O%20S&#211;NG%20M&#7862;T%20N&#431;&#7898;C%20%20V&#7852;T%20L&#205;%2011_1080pHFR.mp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10"/>
        <p:cNvGrpSpPr/>
        <p:nvPr/>
      </p:nvGrpSpPr>
      <p:grpSpPr>
        <a:xfrm>
          <a:off x="0" y="0"/>
          <a:ext cx="0" cy="0"/>
          <a:chOff x="0" y="0"/>
          <a:chExt cx="0" cy="0"/>
        </a:xfrm>
      </p:grpSpPr>
      <p:sp>
        <p:nvSpPr>
          <p:cNvPr id="311" name="Google Shape;311;p24"/>
          <p:cNvSpPr txBox="1">
            <a:spLocks noGrp="1"/>
          </p:cNvSpPr>
          <p:nvPr>
            <p:ph type="ctrTitle"/>
          </p:nvPr>
        </p:nvSpPr>
        <p:spPr>
          <a:xfrm>
            <a:off x="184315" y="1190941"/>
            <a:ext cx="8551562" cy="2545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5000" b="1">
                <a:solidFill>
                  <a:schemeClr val="bg1">
                    <a:lumMod val="75000"/>
                  </a:schemeClr>
                </a:solidFill>
                <a:latin typeface="+mj-lt"/>
              </a:rPr>
              <a:t>CHÀO MỪNG CÁC EM ĐẾN VỚI BÀI HỌC HÔM NAY!</a:t>
            </a:r>
            <a:endParaRPr sz="5000" b="1">
              <a:solidFill>
                <a:schemeClr val="bg1">
                  <a:lumMod val="75000"/>
                </a:schemeClr>
              </a:solidFill>
              <a:latin typeface="+mj-lt"/>
            </a:endParaRPr>
          </a:p>
        </p:txBody>
      </p:sp>
      <p:grpSp>
        <p:nvGrpSpPr>
          <p:cNvPr id="312" name="Google Shape;312;p24"/>
          <p:cNvGrpSpPr/>
          <p:nvPr/>
        </p:nvGrpSpPr>
        <p:grpSpPr>
          <a:xfrm flipH="1">
            <a:off x="408123" y="435819"/>
            <a:ext cx="2044076" cy="788598"/>
            <a:chOff x="6261051" y="158743"/>
            <a:chExt cx="2707385" cy="1044500"/>
          </a:xfrm>
        </p:grpSpPr>
        <p:sp>
          <p:nvSpPr>
            <p:cNvPr id="313" name="Google Shape;313;p24"/>
            <p:cNvSpPr/>
            <p:nvPr/>
          </p:nvSpPr>
          <p:spPr>
            <a:xfrm>
              <a:off x="8783051" y="1027393"/>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4"/>
            <p:cNvSpPr/>
            <p:nvPr/>
          </p:nvSpPr>
          <p:spPr>
            <a:xfrm>
              <a:off x="8094313" y="158756"/>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4"/>
            <p:cNvSpPr/>
            <p:nvPr/>
          </p:nvSpPr>
          <p:spPr>
            <a:xfrm>
              <a:off x="6840524" y="293745"/>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4"/>
            <p:cNvSpPr/>
            <p:nvPr/>
          </p:nvSpPr>
          <p:spPr>
            <a:xfrm>
              <a:off x="6261051" y="158743"/>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24"/>
          <p:cNvGrpSpPr/>
          <p:nvPr/>
        </p:nvGrpSpPr>
        <p:grpSpPr>
          <a:xfrm>
            <a:off x="3131209" y="4211645"/>
            <a:ext cx="592388" cy="445939"/>
            <a:chOff x="3455059" y="4211645"/>
            <a:chExt cx="592388" cy="445939"/>
          </a:xfrm>
        </p:grpSpPr>
        <p:sp>
          <p:nvSpPr>
            <p:cNvPr id="395" name="Google Shape;395;p24"/>
            <p:cNvSpPr/>
            <p:nvPr/>
          </p:nvSpPr>
          <p:spPr>
            <a:xfrm flipH="1">
              <a:off x="3455059" y="4524819"/>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4"/>
            <p:cNvSpPr/>
            <p:nvPr/>
          </p:nvSpPr>
          <p:spPr>
            <a:xfrm flipH="1">
              <a:off x="3793792" y="4211645"/>
              <a:ext cx="253655" cy="240478"/>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24"/>
          <p:cNvSpPr/>
          <p:nvPr/>
        </p:nvSpPr>
        <p:spPr>
          <a:xfrm flipH="1">
            <a:off x="8493309" y="4524819"/>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24"/>
          <p:cNvGrpSpPr/>
          <p:nvPr/>
        </p:nvGrpSpPr>
        <p:grpSpPr>
          <a:xfrm>
            <a:off x="7659382" y="-581013"/>
            <a:ext cx="1250320" cy="1805430"/>
            <a:chOff x="478975" y="1297388"/>
            <a:chExt cx="234375" cy="338425"/>
          </a:xfrm>
        </p:grpSpPr>
        <p:sp>
          <p:nvSpPr>
            <p:cNvPr id="399" name="Google Shape;399;p24"/>
            <p:cNvSpPr/>
            <p:nvPr/>
          </p:nvSpPr>
          <p:spPr>
            <a:xfrm>
              <a:off x="535800" y="1413513"/>
              <a:ext cx="170200" cy="170850"/>
            </a:xfrm>
            <a:custGeom>
              <a:avLst/>
              <a:gdLst/>
              <a:ahLst/>
              <a:cxnLst/>
              <a:rect l="l" t="t" r="r" b="b"/>
              <a:pathLst>
                <a:path w="6808" h="6834" extrusionOk="0">
                  <a:moveTo>
                    <a:pt x="4084" y="1"/>
                  </a:moveTo>
                  <a:lnTo>
                    <a:pt x="1" y="3051"/>
                  </a:lnTo>
                  <a:lnTo>
                    <a:pt x="4404" y="6834"/>
                  </a:lnTo>
                  <a:lnTo>
                    <a:pt x="6808" y="2339"/>
                  </a:lnTo>
                  <a:lnTo>
                    <a:pt x="40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4"/>
            <p:cNvSpPr/>
            <p:nvPr/>
          </p:nvSpPr>
          <p:spPr>
            <a:xfrm>
              <a:off x="569950" y="1422163"/>
              <a:ext cx="120200" cy="128225"/>
            </a:xfrm>
            <a:custGeom>
              <a:avLst/>
              <a:gdLst/>
              <a:ahLst/>
              <a:cxnLst/>
              <a:rect l="l" t="t" r="r" b="b"/>
              <a:pathLst>
                <a:path w="4808" h="5129" extrusionOk="0">
                  <a:moveTo>
                    <a:pt x="536" y="1"/>
                  </a:moveTo>
                  <a:lnTo>
                    <a:pt x="0" y="3639"/>
                  </a:lnTo>
                  <a:lnTo>
                    <a:pt x="1966" y="5129"/>
                  </a:lnTo>
                  <a:lnTo>
                    <a:pt x="4808" y="4005"/>
                  </a:lnTo>
                  <a:lnTo>
                    <a:pt x="5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4"/>
            <p:cNvSpPr/>
            <p:nvPr/>
          </p:nvSpPr>
          <p:spPr>
            <a:xfrm>
              <a:off x="501175" y="1522288"/>
              <a:ext cx="105850" cy="102075"/>
            </a:xfrm>
            <a:custGeom>
              <a:avLst/>
              <a:gdLst/>
              <a:ahLst/>
              <a:cxnLst/>
              <a:rect l="l" t="t" r="r" b="b"/>
              <a:pathLst>
                <a:path w="4234" h="4083" extrusionOk="0">
                  <a:moveTo>
                    <a:pt x="2438" y="0"/>
                  </a:moveTo>
                  <a:lnTo>
                    <a:pt x="1" y="497"/>
                  </a:lnTo>
                  <a:lnTo>
                    <a:pt x="4051" y="4083"/>
                  </a:lnTo>
                  <a:lnTo>
                    <a:pt x="4234" y="1679"/>
                  </a:lnTo>
                  <a:lnTo>
                    <a:pt x="24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p:nvPr/>
          </p:nvSpPr>
          <p:spPr>
            <a:xfrm>
              <a:off x="478975" y="1430338"/>
              <a:ext cx="93275" cy="96050"/>
            </a:xfrm>
            <a:custGeom>
              <a:avLst/>
              <a:gdLst/>
              <a:ahLst/>
              <a:cxnLst/>
              <a:rect l="l" t="t" r="r" b="b"/>
              <a:pathLst>
                <a:path w="3731" h="3842" extrusionOk="0">
                  <a:moveTo>
                    <a:pt x="2169" y="0"/>
                  </a:moveTo>
                  <a:lnTo>
                    <a:pt x="0" y="3090"/>
                  </a:lnTo>
                  <a:lnTo>
                    <a:pt x="2613" y="3842"/>
                  </a:lnTo>
                  <a:lnTo>
                    <a:pt x="3731" y="2692"/>
                  </a:lnTo>
                  <a:lnTo>
                    <a:pt x="2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4"/>
            <p:cNvSpPr/>
            <p:nvPr/>
          </p:nvSpPr>
          <p:spPr>
            <a:xfrm>
              <a:off x="608650" y="1549888"/>
              <a:ext cx="93100" cy="85925"/>
            </a:xfrm>
            <a:custGeom>
              <a:avLst/>
              <a:gdLst/>
              <a:ahLst/>
              <a:cxnLst/>
              <a:rect l="l" t="t" r="r" b="b"/>
              <a:pathLst>
                <a:path w="3724" h="3437" extrusionOk="0">
                  <a:moveTo>
                    <a:pt x="1117" y="0"/>
                  </a:moveTo>
                  <a:lnTo>
                    <a:pt x="0" y="1143"/>
                  </a:lnTo>
                  <a:lnTo>
                    <a:pt x="1326" y="3436"/>
                  </a:lnTo>
                  <a:lnTo>
                    <a:pt x="3724" y="751"/>
                  </a:lnTo>
                  <a:lnTo>
                    <a:pt x="11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4"/>
            <p:cNvSpPr/>
            <p:nvPr/>
          </p:nvSpPr>
          <p:spPr>
            <a:xfrm>
              <a:off x="523725" y="1483488"/>
              <a:ext cx="134275" cy="107250"/>
            </a:xfrm>
            <a:custGeom>
              <a:avLst/>
              <a:gdLst/>
              <a:ahLst/>
              <a:cxnLst/>
              <a:rect l="l" t="t" r="r" b="b"/>
              <a:pathLst>
                <a:path w="5371" h="4290" extrusionOk="0">
                  <a:moveTo>
                    <a:pt x="1149" y="0"/>
                  </a:moveTo>
                  <a:cubicBezTo>
                    <a:pt x="863" y="0"/>
                    <a:pt x="631" y="81"/>
                    <a:pt x="484" y="252"/>
                  </a:cubicBezTo>
                  <a:cubicBezTo>
                    <a:pt x="0" y="814"/>
                    <a:pt x="601" y="2114"/>
                    <a:pt x="1816" y="3153"/>
                  </a:cubicBezTo>
                  <a:cubicBezTo>
                    <a:pt x="2662" y="3876"/>
                    <a:pt x="3579" y="4290"/>
                    <a:pt x="4222" y="4290"/>
                  </a:cubicBezTo>
                  <a:cubicBezTo>
                    <a:pt x="4508" y="4290"/>
                    <a:pt x="4740" y="4208"/>
                    <a:pt x="4887" y="4035"/>
                  </a:cubicBezTo>
                  <a:cubicBezTo>
                    <a:pt x="5370" y="3479"/>
                    <a:pt x="4769" y="2179"/>
                    <a:pt x="3554" y="1134"/>
                  </a:cubicBezTo>
                  <a:cubicBezTo>
                    <a:pt x="2713" y="411"/>
                    <a:pt x="1794" y="0"/>
                    <a:pt x="1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4"/>
            <p:cNvSpPr/>
            <p:nvPr/>
          </p:nvSpPr>
          <p:spPr>
            <a:xfrm>
              <a:off x="533675" y="1494963"/>
              <a:ext cx="110750" cy="88525"/>
            </a:xfrm>
            <a:custGeom>
              <a:avLst/>
              <a:gdLst/>
              <a:ahLst/>
              <a:cxnLst/>
              <a:rect l="l" t="t" r="r" b="b"/>
              <a:pathLst>
                <a:path w="4430" h="3541" extrusionOk="0">
                  <a:moveTo>
                    <a:pt x="950" y="0"/>
                  </a:moveTo>
                  <a:cubicBezTo>
                    <a:pt x="712" y="0"/>
                    <a:pt x="520" y="68"/>
                    <a:pt x="399" y="211"/>
                  </a:cubicBezTo>
                  <a:cubicBezTo>
                    <a:pt x="1" y="669"/>
                    <a:pt x="497" y="1740"/>
                    <a:pt x="1497" y="2602"/>
                  </a:cubicBezTo>
                  <a:cubicBezTo>
                    <a:pt x="2194" y="3200"/>
                    <a:pt x="2955" y="3541"/>
                    <a:pt x="3486" y="3541"/>
                  </a:cubicBezTo>
                  <a:cubicBezTo>
                    <a:pt x="3721" y="3541"/>
                    <a:pt x="3911" y="3474"/>
                    <a:pt x="4031" y="3334"/>
                  </a:cubicBezTo>
                  <a:cubicBezTo>
                    <a:pt x="4430" y="2870"/>
                    <a:pt x="3933" y="1799"/>
                    <a:pt x="2934" y="936"/>
                  </a:cubicBezTo>
                  <a:cubicBezTo>
                    <a:pt x="2239" y="340"/>
                    <a:pt x="1481" y="0"/>
                    <a:pt x="9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4"/>
            <p:cNvSpPr/>
            <p:nvPr/>
          </p:nvSpPr>
          <p:spPr>
            <a:xfrm>
              <a:off x="630375" y="1409563"/>
              <a:ext cx="82975" cy="66350"/>
            </a:xfrm>
            <a:custGeom>
              <a:avLst/>
              <a:gdLst/>
              <a:ahLst/>
              <a:cxnLst/>
              <a:rect l="l" t="t" r="r" b="b"/>
              <a:pathLst>
                <a:path w="3319" h="2654" extrusionOk="0">
                  <a:moveTo>
                    <a:pt x="713" y="1"/>
                  </a:moveTo>
                  <a:cubicBezTo>
                    <a:pt x="536" y="1"/>
                    <a:pt x="392" y="51"/>
                    <a:pt x="301" y="159"/>
                  </a:cubicBezTo>
                  <a:cubicBezTo>
                    <a:pt x="0" y="498"/>
                    <a:pt x="372" y="1302"/>
                    <a:pt x="1124" y="1948"/>
                  </a:cubicBezTo>
                  <a:cubicBezTo>
                    <a:pt x="1645" y="2397"/>
                    <a:pt x="2212" y="2654"/>
                    <a:pt x="2612" y="2654"/>
                  </a:cubicBezTo>
                  <a:cubicBezTo>
                    <a:pt x="2789" y="2654"/>
                    <a:pt x="2932" y="2603"/>
                    <a:pt x="3025" y="2497"/>
                  </a:cubicBezTo>
                  <a:cubicBezTo>
                    <a:pt x="3319" y="2151"/>
                    <a:pt x="2953" y="1347"/>
                    <a:pt x="2195" y="701"/>
                  </a:cubicBezTo>
                  <a:cubicBezTo>
                    <a:pt x="1676" y="254"/>
                    <a:pt x="1111"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4"/>
            <p:cNvSpPr/>
            <p:nvPr/>
          </p:nvSpPr>
          <p:spPr>
            <a:xfrm>
              <a:off x="498725" y="1297388"/>
              <a:ext cx="147175" cy="175600"/>
            </a:xfrm>
            <a:custGeom>
              <a:avLst/>
              <a:gdLst/>
              <a:ahLst/>
              <a:cxnLst/>
              <a:rect l="l" t="t" r="r" b="b"/>
              <a:pathLst>
                <a:path w="5887" h="7024" extrusionOk="0">
                  <a:moveTo>
                    <a:pt x="3705" y="1"/>
                  </a:moveTo>
                  <a:lnTo>
                    <a:pt x="1" y="974"/>
                  </a:lnTo>
                  <a:lnTo>
                    <a:pt x="2679" y="7023"/>
                  </a:lnTo>
                  <a:lnTo>
                    <a:pt x="2777" y="6978"/>
                  </a:lnTo>
                  <a:lnTo>
                    <a:pt x="151" y="1046"/>
                  </a:lnTo>
                  <a:lnTo>
                    <a:pt x="3646" y="125"/>
                  </a:lnTo>
                  <a:lnTo>
                    <a:pt x="5789" y="4920"/>
                  </a:lnTo>
                  <a:lnTo>
                    <a:pt x="5887" y="4874"/>
                  </a:lnTo>
                  <a:lnTo>
                    <a:pt x="3724" y="40"/>
                  </a:lnTo>
                  <a:lnTo>
                    <a:pt x="37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1860457-4148-B4FD-FEB9-806D6B1CE03A}"/>
              </a:ext>
            </a:extLst>
          </p:cNvPr>
          <p:cNvSpPr/>
          <p:nvPr/>
        </p:nvSpPr>
        <p:spPr>
          <a:xfrm>
            <a:off x="2816941" y="2262033"/>
            <a:ext cx="3694471" cy="74295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FFF"/>
                </a:solidFill>
                <a:effectLst/>
                <a:uLnTx/>
                <a:uFillTx/>
                <a:latin typeface="Arial"/>
                <a:ea typeface="+mn-ea"/>
                <a:cs typeface="+mn-cs"/>
                <a:sym typeface="Arial"/>
              </a:rPr>
              <a:t>2. TẦN SỐ VÀ CHU KÌ</a:t>
            </a:r>
          </a:p>
        </p:txBody>
      </p:sp>
      <p:sp>
        <p:nvSpPr>
          <p:cNvPr id="9" name="Rounded Rectangular Callout 9">
            <a:extLst>
              <a:ext uri="{FF2B5EF4-FFF2-40B4-BE49-F238E27FC236}">
                <a16:creationId xmlns:a16="http://schemas.microsoft.com/office/drawing/2014/main" id="{D5C94423-92E1-A6D7-702B-5785911CC185}"/>
              </a:ext>
            </a:extLst>
          </p:cNvPr>
          <p:cNvSpPr/>
          <p:nvPr/>
        </p:nvSpPr>
        <p:spPr>
          <a:xfrm>
            <a:off x="340433" y="320263"/>
            <a:ext cx="3184432" cy="1685518"/>
          </a:xfrm>
          <a:prstGeom prst="wedgeRoundRectCallout">
            <a:avLst>
              <a:gd name="adj1" fmla="val 70354"/>
              <a:gd name="adj2" fmla="val 57211"/>
              <a:gd name="adj3" fmla="val 16667"/>
            </a:avLst>
          </a:prstGeom>
          <a:solidFill>
            <a:schemeClr val="accent6"/>
          </a:solidFill>
          <a:ln w="57150">
            <a:solidFill>
              <a:schemeClr val="accent5">
                <a:lumMod val="1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defRPr/>
            </a:pPr>
            <a:r>
              <a:rPr lang="en-US" sz="2000"/>
              <a:t>Thời gian thực hiện một dao động của một điểm sóng được gọi là </a:t>
            </a:r>
            <a:r>
              <a:rPr lang="en-US" sz="2000">
                <a:solidFill>
                  <a:srgbClr val="FF0000"/>
                </a:solidFill>
              </a:rPr>
              <a:t>chu kì sóng</a:t>
            </a:r>
            <a:r>
              <a:rPr lang="en-US" sz="2000"/>
              <a:t>, kí hiệu là T. </a:t>
            </a:r>
            <a:endParaRPr kumimoji="0" lang="vi-VN" sz="2000" b="0" u="none" strike="noStrike" kern="0" cap="none" spc="0" normalizeH="0" baseline="0" noProof="0" dirty="0">
              <a:ln>
                <a:noFill/>
              </a:ln>
              <a:solidFill>
                <a:srgbClr val="142029"/>
              </a:solidFill>
              <a:effectLst/>
              <a:uLnTx/>
              <a:uFillTx/>
              <a:latin typeface="Times New Roman" panose="02020603050405020304" pitchFamily="18" charset="0"/>
              <a:sym typeface="Arial"/>
            </a:endParaRPr>
          </a:p>
        </p:txBody>
      </p:sp>
      <p:sp>
        <p:nvSpPr>
          <p:cNvPr id="11" name="Rounded Rectangular Callout 9">
            <a:extLst>
              <a:ext uri="{FF2B5EF4-FFF2-40B4-BE49-F238E27FC236}">
                <a16:creationId xmlns:a16="http://schemas.microsoft.com/office/drawing/2014/main" id="{57F025D7-BA76-FDB5-621B-32A68BC2CDAC}"/>
              </a:ext>
            </a:extLst>
          </p:cNvPr>
          <p:cNvSpPr/>
          <p:nvPr/>
        </p:nvSpPr>
        <p:spPr>
          <a:xfrm>
            <a:off x="340433" y="3261236"/>
            <a:ext cx="3184432" cy="1685518"/>
          </a:xfrm>
          <a:prstGeom prst="wedgeRoundRectCallout">
            <a:avLst>
              <a:gd name="adj1" fmla="val 76634"/>
              <a:gd name="adj2" fmla="val -49978"/>
              <a:gd name="adj3" fmla="val 16667"/>
            </a:avLst>
          </a:prstGeom>
          <a:solidFill>
            <a:schemeClr val="accent6"/>
          </a:solidFill>
          <a:ln w="57150">
            <a:solidFill>
              <a:schemeClr val="accent5">
                <a:lumMod val="1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000">
                <a:solidFill>
                  <a:srgbClr val="FF0000"/>
                </a:solidFill>
              </a:rPr>
              <a:t>Đơn vị </a:t>
            </a:r>
            <a:r>
              <a:rPr lang="en-US" sz="2000"/>
              <a:t>của chu kì là giây (s)</a:t>
            </a:r>
            <a:endPar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sym typeface="Arial"/>
            </a:endParaRPr>
          </a:p>
        </p:txBody>
      </p:sp>
      <p:sp>
        <p:nvSpPr>
          <p:cNvPr id="13" name="Rounded Rectangular Callout 9">
            <a:extLst>
              <a:ext uri="{FF2B5EF4-FFF2-40B4-BE49-F238E27FC236}">
                <a16:creationId xmlns:a16="http://schemas.microsoft.com/office/drawing/2014/main" id="{87021C5C-76AC-DC38-2815-99E0273BEE90}"/>
              </a:ext>
            </a:extLst>
          </p:cNvPr>
          <p:cNvSpPr/>
          <p:nvPr/>
        </p:nvSpPr>
        <p:spPr>
          <a:xfrm>
            <a:off x="4852220" y="320263"/>
            <a:ext cx="4085304" cy="1685518"/>
          </a:xfrm>
          <a:prstGeom prst="wedgeRoundRectCallout">
            <a:avLst>
              <a:gd name="adj1" fmla="val -60605"/>
              <a:gd name="adj2" fmla="val 58523"/>
              <a:gd name="adj3" fmla="val 16667"/>
            </a:avLst>
          </a:prstGeom>
          <a:solidFill>
            <a:schemeClr val="accent6"/>
          </a:solidFill>
          <a:ln w="57150">
            <a:solidFill>
              <a:schemeClr val="accent5">
                <a:lumMod val="1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defRPr/>
            </a:pPr>
            <a:r>
              <a:rPr lang="en-US" sz="2000"/>
              <a:t>Số dao động mà mỗi điểm sóng thực hiện trong một đơn vị thời gian được gọi là </a:t>
            </a:r>
            <a:r>
              <a:rPr lang="en-US" sz="2000" i="1"/>
              <a:t>tần số sóng</a:t>
            </a:r>
            <a:r>
              <a:rPr lang="en-US" sz="2000"/>
              <a:t>, kí hiệu là </a:t>
            </a:r>
            <a:r>
              <a:rPr lang="en-US" sz="2000" i="1"/>
              <a:t>f</a:t>
            </a:r>
            <a:r>
              <a:rPr lang="en-US" sz="2000"/>
              <a:t> và đơn vị là hertz (Hz)</a:t>
            </a:r>
            <a:endParaRPr kumimoji="0" lang="vi-VN" sz="2000" b="0" i="0" u="none" strike="noStrike" kern="0" cap="none" spc="0" normalizeH="0" baseline="0" noProof="0" dirty="0">
              <a:ln>
                <a:noFill/>
              </a:ln>
              <a:solidFill>
                <a:srgbClr val="142029"/>
              </a:solidFill>
              <a:effectLst/>
              <a:uLnTx/>
              <a:uFillTx/>
              <a:latin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15" name="Rounded Rectangular Callout 9">
                <a:extLst>
                  <a:ext uri="{FF2B5EF4-FFF2-40B4-BE49-F238E27FC236}">
                    <a16:creationId xmlns:a16="http://schemas.microsoft.com/office/drawing/2014/main" id="{C49B1029-1502-DFA7-E156-160C8F318512}"/>
                  </a:ext>
                </a:extLst>
              </p:cNvPr>
              <p:cNvSpPr/>
              <p:nvPr/>
            </p:nvSpPr>
            <p:spPr>
              <a:xfrm>
                <a:off x="5753091" y="3261236"/>
                <a:ext cx="3184432" cy="1685518"/>
              </a:xfrm>
              <a:prstGeom prst="wedgeRoundRectCallout">
                <a:avLst>
                  <a:gd name="adj1" fmla="val -71340"/>
                  <a:gd name="adj2" fmla="val -49102"/>
                  <a:gd name="adj3" fmla="val 16667"/>
                </a:avLst>
              </a:prstGeom>
              <a:solidFill>
                <a:schemeClr val="accent6"/>
              </a:solidFill>
              <a:ln w="57150">
                <a:solidFill>
                  <a:schemeClr val="accent5">
                    <a:lumMod val="1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FF0000"/>
                    </a:solidFill>
                  </a:rPr>
                  <a:t>Tần số </a:t>
                </a:r>
                <a:r>
                  <a:rPr lang="en-US" sz="2000" i="1">
                    <a:solidFill>
                      <a:srgbClr val="FF0000"/>
                    </a:solidFill>
                  </a:rPr>
                  <a:t>f</a:t>
                </a:r>
                <a:r>
                  <a:rPr lang="en-US" sz="2000">
                    <a:solidFill>
                      <a:srgbClr val="FF0000"/>
                    </a:solidFill>
                  </a:rPr>
                  <a:t> </a:t>
                </a:r>
                <a:r>
                  <a:rPr lang="en-US" sz="2000"/>
                  <a:t>của một sóng liên hệ với chu kì sóng T theo công thức: </a:t>
                </a:r>
                <a14:m>
                  <m:oMath xmlns:m="http://schemas.openxmlformats.org/officeDocument/2006/math">
                    <m:r>
                      <a:rPr lang="en-US" sz="2000" i="1">
                        <a:latin typeface="Cambria Math" panose="02040503050406030204" pitchFamily="18" charset="0"/>
                      </a:rPr>
                      <m:t>𝑓</m:t>
                    </m:r>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𝑇</m:t>
                        </m:r>
                      </m:den>
                    </m:f>
                  </m:oMath>
                </a14:m>
                <a:endPar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sym typeface="Arial"/>
                </a:endParaRPr>
              </a:p>
            </p:txBody>
          </p:sp>
        </mc:Choice>
        <mc:Fallback xmlns="">
          <p:sp>
            <p:nvSpPr>
              <p:cNvPr id="15" name="Rounded Rectangular Callout 9">
                <a:extLst>
                  <a:ext uri="{FF2B5EF4-FFF2-40B4-BE49-F238E27FC236}">
                    <a16:creationId xmlns:a16="http://schemas.microsoft.com/office/drawing/2014/main" id="{C49B1029-1502-DFA7-E156-160C8F318512}"/>
                  </a:ext>
                </a:extLst>
              </p:cNvPr>
              <p:cNvSpPr>
                <a:spLocks noRot="1" noChangeAspect="1" noMove="1" noResize="1" noEditPoints="1" noAdjustHandles="1" noChangeArrowheads="1" noChangeShapeType="1" noTextEdit="1"/>
              </p:cNvSpPr>
              <p:nvPr/>
            </p:nvSpPr>
            <p:spPr>
              <a:xfrm>
                <a:off x="5753091" y="3261236"/>
                <a:ext cx="3184432" cy="1685518"/>
              </a:xfrm>
              <a:prstGeom prst="wedgeRoundRectCallout">
                <a:avLst>
                  <a:gd name="adj1" fmla="val -71340"/>
                  <a:gd name="adj2" fmla="val -49102"/>
                  <a:gd name="adj3" fmla="val 16667"/>
                </a:avLst>
              </a:prstGeom>
              <a:blipFill>
                <a:blip r:embed="rId3"/>
                <a:stretch>
                  <a:fillRect/>
                </a:stretch>
              </a:blipFill>
              <a:ln w="57150">
                <a:solidFill>
                  <a:schemeClr val="accent5">
                    <a:lumMod val="10000"/>
                  </a:schemeClr>
                </a:solidFill>
                <a:prstDash val="sysDash"/>
              </a:ln>
              <a:effectLst/>
            </p:spPr>
            <p:txBody>
              <a:bodyPr/>
              <a:lstStyle/>
              <a:p>
                <a:r>
                  <a:rPr lang="en-US">
                    <a:noFill/>
                  </a:rPr>
                  <a:t> </a:t>
                </a:r>
              </a:p>
            </p:txBody>
          </p:sp>
        </mc:Fallback>
      </mc:AlternateContent>
    </p:spTree>
    <p:extLst>
      <p:ext uri="{BB962C8B-B14F-4D97-AF65-F5344CB8AC3E}">
        <p14:creationId xmlns:p14="http://schemas.microsoft.com/office/powerpoint/2010/main" val="34033291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1860457-4148-B4FD-FEB9-806D6B1CE03A}"/>
              </a:ext>
            </a:extLst>
          </p:cNvPr>
          <p:cNvSpPr/>
          <p:nvPr/>
        </p:nvSpPr>
        <p:spPr>
          <a:xfrm>
            <a:off x="6275439" y="1312606"/>
            <a:ext cx="1954159" cy="1799303"/>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FFFF"/>
                </a:solidFill>
                <a:effectLst/>
                <a:uLnTx/>
                <a:uFillTx/>
                <a:latin typeface="Arial"/>
                <a:ea typeface="+mn-ea"/>
                <a:cs typeface="+mn-cs"/>
                <a:sym typeface="Arial"/>
              </a:rPr>
              <a:t>3. BƯỚC SÓNG</a:t>
            </a:r>
          </a:p>
        </p:txBody>
      </p:sp>
      <mc:AlternateContent xmlns:mc="http://schemas.openxmlformats.org/markup-compatibility/2006" xmlns:a14="http://schemas.microsoft.com/office/drawing/2010/main">
        <mc:Choice Requires="a14">
          <p:sp>
            <p:nvSpPr>
              <p:cNvPr id="9" name="Rounded Rectangular Callout 9">
                <a:extLst>
                  <a:ext uri="{FF2B5EF4-FFF2-40B4-BE49-F238E27FC236}">
                    <a16:creationId xmlns:a16="http://schemas.microsoft.com/office/drawing/2014/main" id="{D5C94423-92E1-A6D7-702B-5785911CC185}"/>
                  </a:ext>
                </a:extLst>
              </p:cNvPr>
              <p:cNvSpPr/>
              <p:nvPr/>
            </p:nvSpPr>
            <p:spPr>
              <a:xfrm>
                <a:off x="554286" y="637355"/>
                <a:ext cx="3973470" cy="1685518"/>
              </a:xfrm>
              <a:prstGeom prst="wedgeRoundRectCallout">
                <a:avLst>
                  <a:gd name="adj1" fmla="val 85386"/>
                  <a:gd name="adj2" fmla="val 34461"/>
                  <a:gd name="adj3" fmla="val 16667"/>
                </a:avLst>
              </a:prstGeom>
              <a:solidFill>
                <a:schemeClr val="accent6"/>
              </a:solidFill>
              <a:ln w="57150">
                <a:solidFill>
                  <a:schemeClr val="accent5">
                    <a:lumMod val="1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000"/>
                  <a:t>Quãng đường mà sóng truyền đi trong một chu kì sóng được gọi là </a:t>
                </a:r>
                <a:r>
                  <a:rPr lang="en-US" sz="2000" i="1">
                    <a:solidFill>
                      <a:srgbClr val="FF0000"/>
                    </a:solidFill>
                  </a:rPr>
                  <a:t>bước sóng</a:t>
                </a:r>
                <a:r>
                  <a:rPr lang="en-US" sz="2000">
                    <a:solidFill>
                      <a:srgbClr val="FF0000"/>
                    </a:solidFill>
                  </a:rPr>
                  <a:t> </a:t>
                </a:r>
                <a:r>
                  <a:rPr lang="en-US" sz="2000"/>
                  <a:t>và kí hiệu là </a:t>
                </a:r>
                <a14:m>
                  <m:oMath xmlns:m="http://schemas.openxmlformats.org/officeDocument/2006/math">
                    <m:r>
                      <a:rPr lang="en-US" sz="2000" i="1">
                        <a:latin typeface="Cambria Math" panose="02040503050406030204" pitchFamily="18" charset="0"/>
                      </a:rPr>
                      <m:t>𝜆</m:t>
                    </m:r>
                  </m:oMath>
                </a14:m>
                <a:endParaRPr kumimoji="0" lang="vi-VN" sz="2000" b="0" u="none" strike="noStrike" kern="0" cap="none" spc="0" normalizeH="0" baseline="0" noProof="0" dirty="0">
                  <a:ln>
                    <a:noFill/>
                  </a:ln>
                  <a:solidFill>
                    <a:srgbClr val="FF0000"/>
                  </a:solidFill>
                  <a:effectLst/>
                  <a:uLnTx/>
                  <a:uFillTx/>
                  <a:latin typeface="Times New Roman" panose="02020603050405020304" pitchFamily="18" charset="0"/>
                  <a:sym typeface="Arial"/>
                </a:endParaRPr>
              </a:p>
            </p:txBody>
          </p:sp>
        </mc:Choice>
        <mc:Fallback xmlns="">
          <p:sp>
            <p:nvSpPr>
              <p:cNvPr id="9" name="Rounded Rectangular Callout 9">
                <a:extLst>
                  <a:ext uri="{FF2B5EF4-FFF2-40B4-BE49-F238E27FC236}">
                    <a16:creationId xmlns:a16="http://schemas.microsoft.com/office/drawing/2014/main" id="{D5C94423-92E1-A6D7-702B-5785911CC185}"/>
                  </a:ext>
                </a:extLst>
              </p:cNvPr>
              <p:cNvSpPr>
                <a:spLocks noRot="1" noChangeAspect="1" noMove="1" noResize="1" noEditPoints="1" noAdjustHandles="1" noChangeArrowheads="1" noChangeShapeType="1" noTextEdit="1"/>
              </p:cNvSpPr>
              <p:nvPr/>
            </p:nvSpPr>
            <p:spPr>
              <a:xfrm>
                <a:off x="554286" y="637355"/>
                <a:ext cx="3973470" cy="1685518"/>
              </a:xfrm>
              <a:prstGeom prst="wedgeRoundRectCallout">
                <a:avLst>
                  <a:gd name="adj1" fmla="val 85386"/>
                  <a:gd name="adj2" fmla="val 34461"/>
                  <a:gd name="adj3" fmla="val 16667"/>
                </a:avLst>
              </a:prstGeom>
              <a:blipFill>
                <a:blip r:embed="rId3"/>
                <a:stretch>
                  <a:fillRect/>
                </a:stretch>
              </a:blipFill>
              <a:ln w="57150">
                <a:solidFill>
                  <a:schemeClr val="accent5">
                    <a:lumMod val="10000"/>
                  </a:schemeClr>
                </a:solidFill>
                <a:prstDash val="sysDash"/>
              </a:ln>
              <a:effectLst/>
            </p:spPr>
            <p:txBody>
              <a:bodyPr/>
              <a:lstStyle/>
              <a:p>
                <a:r>
                  <a:rPr lang="en-US">
                    <a:noFill/>
                  </a:rPr>
                  <a:t> </a:t>
                </a:r>
              </a:p>
            </p:txBody>
          </p:sp>
        </mc:Fallback>
      </mc:AlternateContent>
      <p:sp>
        <p:nvSpPr>
          <p:cNvPr id="11" name="Rounded Rectangular Callout 9">
            <a:extLst>
              <a:ext uri="{FF2B5EF4-FFF2-40B4-BE49-F238E27FC236}">
                <a16:creationId xmlns:a16="http://schemas.microsoft.com/office/drawing/2014/main" id="{57F025D7-BA76-FDB5-621B-32A68BC2CDAC}"/>
              </a:ext>
            </a:extLst>
          </p:cNvPr>
          <p:cNvSpPr/>
          <p:nvPr/>
        </p:nvSpPr>
        <p:spPr>
          <a:xfrm>
            <a:off x="554286" y="3010514"/>
            <a:ext cx="4017714" cy="1685518"/>
          </a:xfrm>
          <a:prstGeom prst="wedgeRoundRectCallout">
            <a:avLst>
              <a:gd name="adj1" fmla="val 84893"/>
              <a:gd name="adj2" fmla="val -49103"/>
              <a:gd name="adj3" fmla="val 16667"/>
            </a:avLst>
          </a:prstGeom>
          <a:solidFill>
            <a:schemeClr val="accent6"/>
          </a:solidFill>
          <a:ln w="57150">
            <a:solidFill>
              <a:schemeClr val="accent5">
                <a:lumMod val="1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000">
                <a:solidFill>
                  <a:srgbClr val="FF0000"/>
                </a:solidFill>
              </a:rPr>
              <a:t>Đơn vị </a:t>
            </a:r>
            <a:r>
              <a:rPr lang="en-US" sz="2000"/>
              <a:t>của bước sóng là mét (m)</a:t>
            </a:r>
            <a:endPar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sym typeface="Arial"/>
            </a:endParaRPr>
          </a:p>
        </p:txBody>
      </p:sp>
    </p:spTree>
    <p:extLst>
      <p:ext uri="{BB962C8B-B14F-4D97-AF65-F5344CB8AC3E}">
        <p14:creationId xmlns:p14="http://schemas.microsoft.com/office/powerpoint/2010/main" val="20791338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7" name="TextBox 6">
            <a:extLst>
              <a:ext uri="{FF2B5EF4-FFF2-40B4-BE49-F238E27FC236}">
                <a16:creationId xmlns:a16="http://schemas.microsoft.com/office/drawing/2014/main" id="{F16FDB91-ED9A-76BE-D551-17BFEA1CB946}"/>
              </a:ext>
            </a:extLst>
          </p:cNvPr>
          <p:cNvSpPr txBox="1"/>
          <p:nvPr/>
        </p:nvSpPr>
        <p:spPr>
          <a:xfrm>
            <a:off x="2934930" y="201847"/>
            <a:ext cx="3569109" cy="598177"/>
          </a:xfrm>
          <a:prstGeom prst="rect">
            <a:avLst/>
          </a:prstGeom>
          <a:noFill/>
        </p:spPr>
        <p:txBody>
          <a:bodyPr wrap="square" rtlCol="0">
            <a:spAutoFit/>
          </a:bodyPr>
          <a:lstStyle/>
          <a:p>
            <a:pPr algn="ctr">
              <a:lnSpc>
                <a:spcPct val="150000"/>
              </a:lnSpc>
            </a:pPr>
            <a:r>
              <a:rPr lang="en-US" sz="2500" b="1"/>
              <a:t>4. TỐC ĐỘ SÓNG</a:t>
            </a:r>
          </a:p>
        </p:txBody>
      </p:sp>
      <p:sp>
        <p:nvSpPr>
          <p:cNvPr id="8" name="Arrow: Pentagon 7">
            <a:extLst>
              <a:ext uri="{FF2B5EF4-FFF2-40B4-BE49-F238E27FC236}">
                <a16:creationId xmlns:a16="http://schemas.microsoft.com/office/drawing/2014/main" id="{4A98BB81-EA23-9841-A361-C83AA001AE1F}"/>
              </a:ext>
            </a:extLst>
          </p:cNvPr>
          <p:cNvSpPr/>
          <p:nvPr/>
        </p:nvSpPr>
        <p:spPr>
          <a:xfrm>
            <a:off x="-1" y="1111474"/>
            <a:ext cx="2322871" cy="1226143"/>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b="1"/>
              <a:t>Tốc độ sóng là gì?</a:t>
            </a:r>
          </a:p>
        </p:txBody>
      </p:sp>
      <p:sp>
        <p:nvSpPr>
          <p:cNvPr id="11" name="TextBox 10">
            <a:extLst>
              <a:ext uri="{FF2B5EF4-FFF2-40B4-BE49-F238E27FC236}">
                <a16:creationId xmlns:a16="http://schemas.microsoft.com/office/drawing/2014/main" id="{78904456-4281-1FEA-E76B-DB7FB4437953}"/>
              </a:ext>
            </a:extLst>
          </p:cNvPr>
          <p:cNvSpPr txBox="1"/>
          <p:nvPr/>
        </p:nvSpPr>
        <p:spPr>
          <a:xfrm>
            <a:off x="2409516" y="914804"/>
            <a:ext cx="6439515" cy="1619482"/>
          </a:xfrm>
          <a:prstGeom prst="rect">
            <a:avLst/>
          </a:prstGeom>
          <a:noFill/>
        </p:spPr>
        <p:txBody>
          <a:bodyPr wrap="square">
            <a:spAutoFit/>
          </a:bodyPr>
          <a:lstStyle/>
          <a:p>
            <a:pPr algn="just">
              <a:lnSpc>
                <a:spcPct val="150000"/>
              </a:lnSpc>
            </a:pPr>
            <a:r>
              <a:rPr lang="en-US" sz="2300">
                <a:solidFill>
                  <a:srgbClr val="000000"/>
                </a:solidFill>
                <a:effectLst/>
                <a:latin typeface="+mj-lt"/>
                <a:ea typeface="Times New Roman" panose="02020603050405020304" pitchFamily="18" charset="0"/>
              </a:rPr>
              <a:t>Tốc độ lan truyền năng lượng của sóng trong không gian được gọi là tốc độ của sóng và kí hiệu là v. Tốc độ này được đo bằng m/s.</a:t>
            </a:r>
            <a:endParaRPr lang="en-US" sz="2300">
              <a:latin typeface="+mj-lt"/>
            </a:endParaRPr>
          </a:p>
        </p:txBody>
      </p:sp>
      <p:sp>
        <p:nvSpPr>
          <p:cNvPr id="12" name="Arrow: Pentagon 11">
            <a:extLst>
              <a:ext uri="{FF2B5EF4-FFF2-40B4-BE49-F238E27FC236}">
                <a16:creationId xmlns:a16="http://schemas.microsoft.com/office/drawing/2014/main" id="{98564738-597D-9656-5764-B035FA6F7D8F}"/>
              </a:ext>
            </a:extLst>
          </p:cNvPr>
          <p:cNvSpPr/>
          <p:nvPr/>
        </p:nvSpPr>
        <p:spPr>
          <a:xfrm>
            <a:off x="0" y="3137722"/>
            <a:ext cx="2322871" cy="1226143"/>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b="1"/>
              <a:t>Tốc độ của sóng âm</a:t>
            </a:r>
          </a:p>
        </p:txBody>
      </p:sp>
      <p:sp>
        <p:nvSpPr>
          <p:cNvPr id="15" name="TextBox 14">
            <a:extLst>
              <a:ext uri="{FF2B5EF4-FFF2-40B4-BE49-F238E27FC236}">
                <a16:creationId xmlns:a16="http://schemas.microsoft.com/office/drawing/2014/main" id="{1F6FD0A2-F91A-48D7-6AA5-3A9F2BFE569D}"/>
              </a:ext>
            </a:extLst>
          </p:cNvPr>
          <p:cNvSpPr txBox="1"/>
          <p:nvPr/>
        </p:nvSpPr>
        <p:spPr>
          <a:xfrm>
            <a:off x="2409517" y="2941052"/>
            <a:ext cx="6306778" cy="1619482"/>
          </a:xfrm>
          <a:prstGeom prst="rect">
            <a:avLst/>
          </a:prstGeom>
          <a:noFill/>
        </p:spPr>
        <p:txBody>
          <a:bodyPr wrap="square">
            <a:spAutoFit/>
          </a:bodyPr>
          <a:lstStyle/>
          <a:p>
            <a:pPr algn="just">
              <a:lnSpc>
                <a:spcPct val="150000"/>
              </a:lnSpc>
            </a:pPr>
            <a:r>
              <a:rPr lang="en-US" sz="2300">
                <a:solidFill>
                  <a:srgbClr val="000000"/>
                </a:solidFill>
                <a:effectLst/>
                <a:latin typeface="+mj-lt"/>
                <a:ea typeface="Times New Roman" panose="02020603050405020304" pitchFamily="18" charset="0"/>
              </a:rPr>
              <a:t>Tốc độ của sóng âm trong không khí xấp xỉ 340 m/s; trong khi đó tốc độ ánh sáng trong chân không có giá trị cỡ 3.10</a:t>
            </a:r>
            <a:r>
              <a:rPr lang="en-US" sz="2300" baseline="30000">
                <a:solidFill>
                  <a:srgbClr val="000000"/>
                </a:solidFill>
                <a:effectLst/>
                <a:latin typeface="+mj-lt"/>
                <a:ea typeface="Times New Roman" panose="02020603050405020304" pitchFamily="18" charset="0"/>
              </a:rPr>
              <a:t>8</a:t>
            </a:r>
            <a:r>
              <a:rPr lang="en-US" sz="2300">
                <a:solidFill>
                  <a:srgbClr val="000000"/>
                </a:solidFill>
                <a:effectLst/>
                <a:latin typeface="+mj-lt"/>
                <a:ea typeface="Times New Roman" panose="02020603050405020304" pitchFamily="18" charset="0"/>
              </a:rPr>
              <a:t> m/s.</a:t>
            </a:r>
            <a:endParaRPr lang="en-US" sz="2300">
              <a:latin typeface="+mj-lt"/>
            </a:endParaRPr>
          </a:p>
        </p:txBody>
      </p:sp>
      <p:pic>
        <p:nvPicPr>
          <p:cNvPr id="16" name="Picture 19">
            <a:extLst>
              <a:ext uri="{FF2B5EF4-FFF2-40B4-BE49-F238E27FC236}">
                <a16:creationId xmlns:a16="http://schemas.microsoft.com/office/drawing/2014/main" id="{4D0F0C69-3414-2A2F-6E2E-6A33520BE4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964626" y="51619"/>
            <a:ext cx="1050523" cy="898635"/>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grpSp>
        <p:nvGrpSpPr>
          <p:cNvPr id="6" name="Group 5">
            <a:extLst>
              <a:ext uri="{FF2B5EF4-FFF2-40B4-BE49-F238E27FC236}">
                <a16:creationId xmlns:a16="http://schemas.microsoft.com/office/drawing/2014/main" id="{38FC5EF4-CB34-0DF2-C752-0CEAFF9A0F52}"/>
              </a:ext>
            </a:extLst>
          </p:cNvPr>
          <p:cNvGrpSpPr/>
          <p:nvPr/>
        </p:nvGrpSpPr>
        <p:grpSpPr>
          <a:xfrm>
            <a:off x="870154" y="219382"/>
            <a:ext cx="5338916" cy="2352368"/>
            <a:chOff x="280219" y="471948"/>
            <a:chExt cx="5338916" cy="2352368"/>
          </a:xfrm>
        </p:grpSpPr>
        <p:sp>
          <p:nvSpPr>
            <p:cNvPr id="4" name="Cloud 3">
              <a:extLst>
                <a:ext uri="{FF2B5EF4-FFF2-40B4-BE49-F238E27FC236}">
                  <a16:creationId xmlns:a16="http://schemas.microsoft.com/office/drawing/2014/main" id="{42F166EC-DDF6-22DE-6E2A-E902637EAA1D}"/>
                </a:ext>
              </a:extLst>
            </p:cNvPr>
            <p:cNvSpPr/>
            <p:nvPr/>
          </p:nvSpPr>
          <p:spPr>
            <a:xfrm>
              <a:off x="280219" y="471948"/>
              <a:ext cx="5338916" cy="2352368"/>
            </a:xfrm>
            <a:prstGeom prst="cloud">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1800">
                <a:effectLst/>
                <a:latin typeface="+mj-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3314F23-6537-4282-9004-9156A3C8AB3D}"/>
                </a:ext>
              </a:extLst>
            </p:cNvPr>
            <p:cNvSpPr txBox="1"/>
            <p:nvPr/>
          </p:nvSpPr>
          <p:spPr>
            <a:xfrm>
              <a:off x="843422" y="874016"/>
              <a:ext cx="4212509" cy="1420325"/>
            </a:xfrm>
            <a:prstGeom prst="rect">
              <a:avLst/>
            </a:prstGeom>
            <a:noFill/>
          </p:spPr>
          <p:txBody>
            <a:bodyPr wrap="square">
              <a:spAutoFit/>
            </a:bodyPr>
            <a:lstStyle/>
            <a:p>
              <a:pPr algn="just">
                <a:lnSpc>
                  <a:spcPct val="150000"/>
                </a:lnSpc>
              </a:pPr>
              <a:r>
                <a:rPr lang="en-US" sz="2000">
                  <a:solidFill>
                    <a:srgbClr val="000000"/>
                  </a:solidFill>
                  <a:effectLst/>
                  <a:latin typeface="+mj-lt"/>
                  <a:ea typeface="Times New Roman" panose="02020603050405020304" pitchFamily="18" charset="0"/>
                  <a:cs typeface="Times New Roman" panose="02020603050405020304" pitchFamily="18" charset="0"/>
                </a:rPr>
                <a:t>Chứng tỏ rằng từ định nghĩa về bước sóng, tốc độ sóng, tần số sóng, có thể rút ra công thức (1.2).</a:t>
              </a:r>
              <a:endParaRPr lang="en-US" sz="2000">
                <a:effectLst/>
                <a:latin typeface="+mj-lt"/>
                <a:ea typeface="Calibri" panose="020F0502020204030204" pitchFamily="34"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A001F16-F7FE-73FF-CD36-AB7799704D89}"/>
                  </a:ext>
                </a:extLst>
              </p:cNvPr>
              <p:cNvSpPr/>
              <p:nvPr/>
            </p:nvSpPr>
            <p:spPr>
              <a:xfrm>
                <a:off x="2256503" y="3118448"/>
                <a:ext cx="6887497" cy="1498631"/>
              </a:xfrm>
              <a:prstGeom prst="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ffectLst/>
                    <a:latin typeface="+mj-lt"/>
                    <a:ea typeface="Times New Roman" panose="02020603050405020304" pitchFamily="18" charset="0"/>
                    <a:cs typeface="Times New Roman" panose="02020603050405020304" pitchFamily="18" charset="0"/>
                  </a:rPr>
                  <a:t>Bước sóng là quãng đường sóng lan truyền trong mỗi chu kì nên </a:t>
                </a:r>
                <a14:m>
                  <m:oMath xmlns:m="http://schemas.openxmlformats.org/officeDocument/2006/math">
                    <m:r>
                      <m:rPr>
                        <m:sty m:val="p"/>
                      </m:rP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λ</m:t>
                    </m:r>
                    <m: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vT</m:t>
                    </m:r>
                    <m: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m:rPr>
                            <m:sty m:val="p"/>
                          </m:rP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den>
                    </m:f>
                    <m: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v</m:t>
                    </m:r>
                    <m: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λf</m:t>
                    </m:r>
                  </m:oMath>
                </a14:m>
                <a:r>
                  <a:rPr lang="en-US" sz="2000">
                    <a:solidFill>
                      <a:srgbClr val="000000"/>
                    </a:solidFill>
                    <a:effectLst/>
                    <a:latin typeface="+mj-lt"/>
                    <a:ea typeface="Times New Roman" panose="02020603050405020304" pitchFamily="18" charset="0"/>
                    <a:cs typeface="Times New Roman" panose="02020603050405020304" pitchFamily="18" charset="0"/>
                  </a:rPr>
                  <a:t>  thoả mãn công thức 1.2.</a:t>
                </a:r>
                <a:endParaRPr lang="en-US" sz="2000">
                  <a:effectLst/>
                  <a:latin typeface="+mj-lt"/>
                  <a:ea typeface="Calibri" panose="020F0502020204030204" pitchFamily="34"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6A001F16-F7FE-73FF-CD36-AB7799704D89}"/>
                  </a:ext>
                </a:extLst>
              </p:cNvPr>
              <p:cNvSpPr>
                <a:spLocks noRot="1" noChangeAspect="1" noMove="1" noResize="1" noEditPoints="1" noAdjustHandles="1" noChangeArrowheads="1" noChangeShapeType="1" noTextEdit="1"/>
              </p:cNvSpPr>
              <p:nvPr/>
            </p:nvSpPr>
            <p:spPr>
              <a:xfrm>
                <a:off x="2256503" y="3118448"/>
                <a:ext cx="6887497" cy="1498631"/>
              </a:xfrm>
              <a:prstGeom prst="rect">
                <a:avLst/>
              </a:prstGeom>
              <a:blipFill>
                <a:blip r:embed="rId3"/>
                <a:stretch>
                  <a:fillRect r="-529"/>
                </a:stretch>
              </a:blipFill>
              <a:ln>
                <a:solidFill>
                  <a:schemeClr val="accent4">
                    <a:lumMod val="50000"/>
                  </a:schemeClr>
                </a:solidFill>
              </a:ln>
            </p:spPr>
            <p:txBody>
              <a:bodyPr/>
              <a:lstStyle/>
              <a:p>
                <a:r>
                  <a:rPr lang="en-US">
                    <a:noFill/>
                  </a:rPr>
                  <a:t> </a:t>
                </a:r>
              </a:p>
            </p:txBody>
          </p:sp>
        </mc:Fallback>
      </mc:AlternateContent>
      <p:sp>
        <p:nvSpPr>
          <p:cNvPr id="9" name="Arrow: Right 8">
            <a:extLst>
              <a:ext uri="{FF2B5EF4-FFF2-40B4-BE49-F238E27FC236}">
                <a16:creationId xmlns:a16="http://schemas.microsoft.com/office/drawing/2014/main" id="{81C2D82F-5953-5ABF-D4D9-93E9BAB553A1}"/>
              </a:ext>
            </a:extLst>
          </p:cNvPr>
          <p:cNvSpPr/>
          <p:nvPr/>
        </p:nvSpPr>
        <p:spPr>
          <a:xfrm>
            <a:off x="0" y="3554361"/>
            <a:ext cx="2256503" cy="626807"/>
          </a:xfrm>
          <a:prstGeom prst="rightArrow">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a:extLst>
              <a:ext uri="{FF2B5EF4-FFF2-40B4-BE49-F238E27FC236}">
                <a16:creationId xmlns:a16="http://schemas.microsoft.com/office/drawing/2014/main" id="{737CEE94-9630-75E0-6EAD-78F6318162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77781" y="863558"/>
            <a:ext cx="2421359" cy="2254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Scroll: Horizontal 1">
                <a:extLst>
                  <a:ext uri="{FF2B5EF4-FFF2-40B4-BE49-F238E27FC236}">
                    <a16:creationId xmlns:a16="http://schemas.microsoft.com/office/drawing/2014/main" id="{FA89AC35-2A5B-EF26-50E2-8EAF7FE99BEF}"/>
                  </a:ext>
                </a:extLst>
              </p:cNvPr>
              <p:cNvSpPr/>
              <p:nvPr/>
            </p:nvSpPr>
            <p:spPr>
              <a:xfrm>
                <a:off x="560438" y="788440"/>
                <a:ext cx="7912511" cy="2612389"/>
              </a:xfrm>
              <a:prstGeom prst="horizontalScroll">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100"/>
                  </a:spcBef>
                  <a:spcAft>
                    <a:spcPts val="100"/>
                  </a:spcAft>
                </a:pPr>
                <a:r>
                  <a:rPr lang="en-US" sz="2200">
                    <a:solidFill>
                      <a:srgbClr val="000000"/>
                    </a:solidFill>
                    <a:effectLst/>
                    <a:latin typeface="+mj-lt"/>
                    <a:ea typeface="Times New Roman" panose="02020603050405020304" pitchFamily="18" charset="0"/>
                    <a:cs typeface="Times New Roman" panose="02020603050405020304" pitchFamily="18" charset="0"/>
                  </a:rPr>
                  <a:t>Từ định nghĩa quãng đường </a:t>
                </a:r>
                <a14:m>
                  <m:oMath xmlns:m="http://schemas.openxmlformats.org/officeDocument/2006/math">
                    <m:r>
                      <m:rPr>
                        <m:sty m:val="p"/>
                      </m:rPr>
                      <a:rPr lang="en-US" sz="2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λ</m:t>
                    </m:r>
                    <m:r>
                      <a:rPr lang="en-US" sz="22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200">
                    <a:solidFill>
                      <a:srgbClr val="000000"/>
                    </a:solidFill>
                    <a:effectLst/>
                    <a:latin typeface="+mj-lt"/>
                    <a:ea typeface="Times New Roman" panose="02020603050405020304" pitchFamily="18" charset="0"/>
                    <a:cs typeface="Times New Roman" panose="02020603050405020304" pitchFamily="18" charset="0"/>
                  </a:rPr>
                  <a:t>chu kì T, ta có thể rút ra công thức tính tốc độ sóng:</a:t>
                </a:r>
                <a:endParaRPr lang="en-US" sz="2200">
                  <a:effectLst/>
                  <a:latin typeface="+mj-lt"/>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2200" b="1" i="1" smtClean="0">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𝐯</m:t>
                      </m:r>
                      <m:r>
                        <a:rPr lang="en-US" sz="2200" b="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22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𝛌</m:t>
                      </m:r>
                      <m:r>
                        <a:rPr lang="en-US" sz="2200" b="1"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𝐟</m:t>
                      </m:r>
                    </m:oMath>
                  </m:oMathPara>
                </a14:m>
                <a:endParaRPr lang="en-US" sz="2200" b="1">
                  <a:solidFill>
                    <a:srgbClr val="FF0000"/>
                  </a:solidFill>
                  <a:latin typeface="+mj-lt"/>
                </a:endParaRPr>
              </a:p>
            </p:txBody>
          </p:sp>
        </mc:Choice>
        <mc:Fallback xmlns="">
          <p:sp>
            <p:nvSpPr>
              <p:cNvPr id="2" name="Scroll: Horizontal 1">
                <a:extLst>
                  <a:ext uri="{FF2B5EF4-FFF2-40B4-BE49-F238E27FC236}">
                    <a16:creationId xmlns:a16="http://schemas.microsoft.com/office/drawing/2014/main" id="{FA89AC35-2A5B-EF26-50E2-8EAF7FE99BEF}"/>
                  </a:ext>
                </a:extLst>
              </p:cNvPr>
              <p:cNvSpPr>
                <a:spLocks noRot="1" noChangeAspect="1" noMove="1" noResize="1" noEditPoints="1" noAdjustHandles="1" noChangeArrowheads="1" noChangeShapeType="1" noTextEdit="1"/>
              </p:cNvSpPr>
              <p:nvPr/>
            </p:nvSpPr>
            <p:spPr>
              <a:xfrm>
                <a:off x="560438" y="788440"/>
                <a:ext cx="7912511" cy="2612389"/>
              </a:xfrm>
              <a:prstGeom prst="horizontalScroll">
                <a:avLst/>
              </a:prstGeom>
              <a:blipFill>
                <a:blip r:embed="rId3"/>
                <a:stretch>
                  <a:fillRect/>
                </a:stretch>
              </a:blipFill>
              <a:ln>
                <a:solidFill>
                  <a:schemeClr val="accent2">
                    <a:lumMod val="50000"/>
                  </a:schemeClr>
                </a:solid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3C8B547B-BFA4-8BC9-C0F2-ED5BE4B5E284}"/>
              </a:ext>
            </a:extLst>
          </p:cNvPr>
          <p:cNvSpPr txBox="1"/>
          <p:nvPr/>
        </p:nvSpPr>
        <p:spPr>
          <a:xfrm>
            <a:off x="3344197" y="311386"/>
            <a:ext cx="2455606" cy="477054"/>
          </a:xfrm>
          <a:prstGeom prst="rect">
            <a:avLst/>
          </a:prstGeom>
          <a:noFill/>
        </p:spPr>
        <p:txBody>
          <a:bodyPr wrap="square" rtlCol="0">
            <a:spAutoFit/>
          </a:bodyPr>
          <a:lstStyle/>
          <a:p>
            <a:pPr algn="ctr"/>
            <a:r>
              <a:rPr lang="en-US" sz="2500" b="1">
                <a:solidFill>
                  <a:srgbClr val="FF0000"/>
                </a:solidFill>
              </a:rPr>
              <a:t>KẾT LUẬN</a:t>
            </a:r>
          </a:p>
        </p:txBody>
      </p:sp>
      <p:pic>
        <p:nvPicPr>
          <p:cNvPr id="5" name="Picture 4">
            <a:extLst>
              <a:ext uri="{FF2B5EF4-FFF2-40B4-BE49-F238E27FC236}">
                <a16:creationId xmlns:a16="http://schemas.microsoft.com/office/drawing/2014/main" id="{1704E046-2968-839A-5E75-7ACC667C1E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051421" y="2955126"/>
            <a:ext cx="2811063" cy="2129380"/>
          </a:xfrm>
          <a:prstGeom prst="rect">
            <a:avLst/>
          </a:prstGeom>
        </p:spPr>
      </p:pic>
    </p:spTree>
    <p:extLst>
      <p:ext uri="{BB962C8B-B14F-4D97-AF65-F5344CB8AC3E}">
        <p14:creationId xmlns:p14="http://schemas.microsoft.com/office/powerpoint/2010/main" val="1975980548"/>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9" name="TextBox 8">
            <a:extLst>
              <a:ext uri="{FF2B5EF4-FFF2-40B4-BE49-F238E27FC236}">
                <a16:creationId xmlns:a16="http://schemas.microsoft.com/office/drawing/2014/main" id="{BA76E0A8-9DF8-E2C4-6398-0A4D376FA672}"/>
              </a:ext>
            </a:extLst>
          </p:cNvPr>
          <p:cNvSpPr txBox="1"/>
          <p:nvPr/>
        </p:nvSpPr>
        <p:spPr>
          <a:xfrm>
            <a:off x="2002093" y="-3863"/>
            <a:ext cx="5390534" cy="598177"/>
          </a:xfrm>
          <a:prstGeom prst="rect">
            <a:avLst/>
          </a:prstGeom>
          <a:noFill/>
        </p:spPr>
        <p:txBody>
          <a:bodyPr wrap="square">
            <a:spAutoFit/>
          </a:bodyPr>
          <a:lstStyle/>
          <a:p>
            <a:pPr marL="0" marR="0" algn="ctr">
              <a:lnSpc>
                <a:spcPct val="150000"/>
              </a:lnSpc>
              <a:spcBef>
                <a:spcPts val="100"/>
              </a:spcBef>
              <a:spcAft>
                <a:spcPts val="100"/>
              </a:spcAft>
            </a:pPr>
            <a:r>
              <a:rPr lang="en-US" sz="2500" b="1">
                <a:solidFill>
                  <a:srgbClr val="000000"/>
                </a:solidFill>
                <a:effectLst/>
                <a:latin typeface="+mj-lt"/>
                <a:ea typeface="Times New Roman" panose="02020603050405020304" pitchFamily="18" charset="0"/>
                <a:cs typeface="Times New Roman" panose="02020603050405020304" pitchFamily="18" charset="0"/>
              </a:rPr>
              <a:t>5. Cường độ sóng</a:t>
            </a:r>
            <a:endParaRPr lang="en-US" sz="2500">
              <a:effectLst/>
              <a:latin typeface="+mj-lt"/>
              <a:ea typeface="Calibri" panose="020F0502020204030204"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8FC27186-B48C-619E-0CB1-B0C8F695CBB9}"/>
              </a:ext>
            </a:extLst>
          </p:cNvPr>
          <p:cNvSpPr/>
          <p:nvPr/>
        </p:nvSpPr>
        <p:spPr>
          <a:xfrm>
            <a:off x="287592" y="829964"/>
            <a:ext cx="2507225" cy="1141933"/>
          </a:xfrm>
          <a:prstGeom prst="roundRect">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accent6"/>
                </a:solidFill>
                <a:effectLst/>
                <a:latin typeface="+mj-lt"/>
                <a:ea typeface="Times New Roman" panose="02020603050405020304" pitchFamily="18" charset="0"/>
              </a:rPr>
              <a:t>Nêu khái niệm cường độ sóng</a:t>
            </a:r>
            <a:endParaRPr lang="en-US" sz="2000">
              <a:solidFill>
                <a:schemeClr val="accent6"/>
              </a:solidFill>
              <a:latin typeface="+mj-lt"/>
            </a:endParaRPr>
          </a:p>
        </p:txBody>
      </p:sp>
      <p:sp>
        <p:nvSpPr>
          <p:cNvPr id="11" name="Rectangle: Rounded Corners 10">
            <a:extLst>
              <a:ext uri="{FF2B5EF4-FFF2-40B4-BE49-F238E27FC236}">
                <a16:creationId xmlns:a16="http://schemas.microsoft.com/office/drawing/2014/main" id="{B232583D-F040-BF3C-3392-0AE648FE58C1}"/>
              </a:ext>
            </a:extLst>
          </p:cNvPr>
          <p:cNvSpPr/>
          <p:nvPr/>
        </p:nvSpPr>
        <p:spPr>
          <a:xfrm>
            <a:off x="287593" y="3640231"/>
            <a:ext cx="2507225" cy="1141933"/>
          </a:xfrm>
          <a:prstGeom prst="roundRect">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accent6"/>
                </a:solidFill>
                <a:effectLst/>
                <a:latin typeface="+mj-lt"/>
                <a:ea typeface="Times New Roman" panose="02020603050405020304" pitchFamily="18" charset="0"/>
              </a:rPr>
              <a:t>Viết biểu thức tính cường độ sóng</a:t>
            </a:r>
            <a:endParaRPr lang="en-US">
              <a:solidFill>
                <a:schemeClr val="accent6"/>
              </a:solidFill>
              <a:latin typeface="+mj-lt"/>
            </a:endParaRPr>
          </a:p>
        </p:txBody>
      </p:sp>
      <p:sp>
        <p:nvSpPr>
          <p:cNvPr id="16" name="TextBox 15">
            <a:extLst>
              <a:ext uri="{FF2B5EF4-FFF2-40B4-BE49-F238E27FC236}">
                <a16:creationId xmlns:a16="http://schemas.microsoft.com/office/drawing/2014/main" id="{D3452B45-82E3-5731-FF70-885E006A0D8A}"/>
              </a:ext>
            </a:extLst>
          </p:cNvPr>
          <p:cNvSpPr txBox="1"/>
          <p:nvPr/>
        </p:nvSpPr>
        <p:spPr>
          <a:xfrm>
            <a:off x="3204087" y="660156"/>
            <a:ext cx="5626507" cy="1287532"/>
          </a:xfrm>
          <a:prstGeom prst="rect">
            <a:avLst/>
          </a:prstGeom>
          <a:noFill/>
        </p:spPr>
        <p:txBody>
          <a:bodyPr wrap="square">
            <a:spAutoFit/>
          </a:bodyPr>
          <a:lstStyle/>
          <a:p>
            <a:pPr marL="285750" marR="0" indent="-285750" algn="just">
              <a:lnSpc>
                <a:spcPct val="150000"/>
              </a:lnSpc>
              <a:spcBef>
                <a:spcPts val="100"/>
              </a:spcBef>
              <a:spcAft>
                <a:spcPts val="100"/>
              </a:spcAft>
              <a:buFont typeface="Wingdings" panose="05000000000000000000" pitchFamily="2" charset="2"/>
              <a:buChar char="§"/>
            </a:pPr>
            <a:r>
              <a:rPr lang="en-US" sz="1800">
                <a:solidFill>
                  <a:srgbClr val="000000"/>
                </a:solidFill>
                <a:effectLst/>
                <a:latin typeface="+mj-lt"/>
                <a:ea typeface="Times New Roman" panose="02020603050405020304" pitchFamily="18" charset="0"/>
                <a:cs typeface="Times New Roman" panose="02020603050405020304" pitchFamily="18" charset="0"/>
              </a:rPr>
              <a:t>Cường độ sóng I là năng lượng truyền qua một đơn vị diện tích vuông góc với phương truyền sóng trong một đơn vị thời gian:</a:t>
            </a:r>
            <a:endParaRPr lang="en-US" sz="1800">
              <a:effectLst/>
              <a:latin typeface="+mj-lt"/>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8380C15-5B02-0D9A-607B-7AE8C6953457}"/>
                  </a:ext>
                </a:extLst>
              </p:cNvPr>
              <p:cNvSpPr txBox="1"/>
              <p:nvPr/>
            </p:nvSpPr>
            <p:spPr>
              <a:xfrm>
                <a:off x="3698213" y="2122357"/>
                <a:ext cx="4741491" cy="488532"/>
              </a:xfrm>
              <a:prstGeom prst="rect">
                <a:avLst/>
              </a:prstGeom>
              <a:noFill/>
            </p:spPr>
            <p:txBody>
              <a:bodyPr wrap="none" lIns="0" tIns="0" rIns="0" bIns="0" rtlCol="0">
                <a:spAutoFit/>
              </a:bodyPr>
              <a:lstStyle/>
              <a:p>
                <a:r>
                  <a:rPr lang="en-US" sz="2000">
                    <a:latin typeface="+mj-lt"/>
                  </a:rPr>
                  <a:t>Cường độ sóng </a:t>
                </a:r>
                <a14:m>
                  <m:oMath xmlns:m="http://schemas.openxmlformats.org/officeDocument/2006/math">
                    <m:r>
                      <a:rPr lang="en-US" sz="2000"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b="0" i="1" smtClean="0">
                            <a:latin typeface="Cambria Math" panose="02040503050406030204" pitchFamily="18" charset="0"/>
                          </a:rPr>
                          <m:t>𝑛</m:t>
                        </m:r>
                        <m:r>
                          <a:rPr lang="en-US" sz="2000" b="0" i="1" smtClean="0">
                            <a:latin typeface="Cambria Math" panose="02040503050406030204" pitchFamily="18" charset="0"/>
                          </a:rPr>
                          <m:t>ă</m:t>
                        </m:r>
                        <m:r>
                          <a:rPr lang="en-US" sz="2000" b="0" i="1" smtClean="0">
                            <a:latin typeface="Cambria Math" panose="02040503050406030204" pitchFamily="18" charset="0"/>
                          </a:rPr>
                          <m:t>𝑛𝑔</m:t>
                        </m:r>
                        <m:r>
                          <a:rPr lang="en-US" sz="2000" b="0" i="1" smtClean="0">
                            <a:latin typeface="Cambria Math" panose="02040503050406030204" pitchFamily="18" charset="0"/>
                          </a:rPr>
                          <m:t> </m:t>
                        </m:r>
                        <m:r>
                          <a:rPr lang="en-US" sz="2000" b="0" i="1" smtClean="0">
                            <a:latin typeface="Cambria Math" panose="02040503050406030204" pitchFamily="18" charset="0"/>
                          </a:rPr>
                          <m:t>𝑙</m:t>
                        </m:r>
                        <m:r>
                          <a:rPr lang="en-US" sz="2000" b="0" i="1" smtClean="0">
                            <a:latin typeface="Cambria Math" panose="02040503050406030204" pitchFamily="18" charset="0"/>
                          </a:rPr>
                          <m:t>ượ</m:t>
                        </m:r>
                        <m:r>
                          <a:rPr lang="en-US" sz="2000" b="0" i="1" smtClean="0">
                            <a:latin typeface="Cambria Math" panose="02040503050406030204" pitchFamily="18" charset="0"/>
                          </a:rPr>
                          <m:t>𝑛𝑔</m:t>
                        </m:r>
                        <m:r>
                          <a:rPr lang="en-US" sz="2000" b="0" i="1" smtClean="0">
                            <a:latin typeface="Cambria Math" panose="02040503050406030204" pitchFamily="18" charset="0"/>
                          </a:rPr>
                          <m:t> </m:t>
                        </m:r>
                      </m:num>
                      <m:den>
                        <m:r>
                          <a:rPr lang="en-US" sz="2000" b="0" i="1" smtClean="0">
                            <a:latin typeface="Cambria Math" panose="02040503050406030204" pitchFamily="18" charset="0"/>
                          </a:rPr>
                          <m:t>𝑑𝑖</m:t>
                        </m:r>
                        <m:r>
                          <a:rPr lang="en-US" sz="2000" b="0" i="1" smtClean="0">
                            <a:latin typeface="Cambria Math" panose="02040503050406030204" pitchFamily="18" charset="0"/>
                          </a:rPr>
                          <m:t>ệ</m:t>
                        </m:r>
                        <m:r>
                          <a:rPr lang="en-US" sz="2000" b="0" i="1" smtClean="0">
                            <a:latin typeface="Cambria Math" panose="02040503050406030204" pitchFamily="18" charset="0"/>
                          </a:rPr>
                          <m:t>𝑛</m:t>
                        </m:r>
                        <m:r>
                          <a:rPr lang="en-US" sz="2000" b="0" i="1" smtClean="0">
                            <a:latin typeface="Cambria Math" panose="02040503050406030204" pitchFamily="18" charset="0"/>
                          </a:rPr>
                          <m:t> </m:t>
                        </m:r>
                        <m:r>
                          <a:rPr lang="en-US" sz="2000" b="0" i="1" smtClean="0">
                            <a:latin typeface="Cambria Math" panose="02040503050406030204" pitchFamily="18" charset="0"/>
                          </a:rPr>
                          <m:t>𝑡</m:t>
                        </m:r>
                        <m:r>
                          <a:rPr lang="en-US" sz="2000" b="0" i="1" smtClean="0">
                            <a:latin typeface="Cambria Math" panose="02040503050406030204" pitchFamily="18" charset="0"/>
                          </a:rPr>
                          <m:t>í</m:t>
                        </m:r>
                        <m:r>
                          <a:rPr lang="en-US" sz="2000" b="0" i="1" smtClean="0">
                            <a:latin typeface="Cambria Math" panose="02040503050406030204" pitchFamily="18" charset="0"/>
                          </a:rPr>
                          <m:t>𝑐h</m:t>
                        </m:r>
                        <m:r>
                          <a:rPr lang="en-US" sz="2000" b="0" i="1" smtClean="0">
                            <a:latin typeface="Cambria Math" panose="02040503050406030204" pitchFamily="18" charset="0"/>
                          </a:rPr>
                          <m:t> </m:t>
                        </m:r>
                        <m:r>
                          <a:rPr lang="en-US" sz="2000" b="0" i="1" smtClean="0">
                            <a:latin typeface="Cambria Math" panose="02040503050406030204" pitchFamily="18" charset="0"/>
                          </a:rPr>
                          <m:t>𝑣𝑢</m:t>
                        </m:r>
                        <m:r>
                          <a:rPr lang="en-US" sz="2000" b="0" i="1" smtClean="0">
                            <a:latin typeface="Cambria Math" panose="02040503050406030204" pitchFamily="18" charset="0"/>
                          </a:rPr>
                          <m:t>ô</m:t>
                        </m:r>
                        <m:r>
                          <a:rPr lang="en-US" sz="2000" b="0" i="1" smtClean="0">
                            <a:latin typeface="Cambria Math" panose="02040503050406030204" pitchFamily="18" charset="0"/>
                          </a:rPr>
                          <m:t>𝑛𝑔</m:t>
                        </m:r>
                        <m:r>
                          <a:rPr lang="en-US" sz="2000" b="0" i="1" smtClean="0">
                            <a:latin typeface="Cambria Math" panose="02040503050406030204" pitchFamily="18" charset="0"/>
                          </a:rPr>
                          <m:t> </m:t>
                        </m:r>
                        <m:r>
                          <a:rPr lang="en-US" sz="2000" b="0" i="1" smtClean="0">
                            <a:latin typeface="Cambria Math" panose="02040503050406030204" pitchFamily="18" charset="0"/>
                          </a:rPr>
                          <m:t>𝑔</m:t>
                        </m:r>
                        <m:r>
                          <a:rPr lang="en-US" sz="2000" b="0" i="1" smtClean="0">
                            <a:latin typeface="Cambria Math" panose="02040503050406030204" pitchFamily="18" charset="0"/>
                          </a:rPr>
                          <m:t>ó</m:t>
                        </m:r>
                        <m:r>
                          <a:rPr lang="en-US" sz="2000" b="0" i="1" smtClean="0">
                            <a:latin typeface="Cambria Math" panose="02040503050406030204" pitchFamily="18" charset="0"/>
                          </a:rPr>
                          <m:t>𝑐</m:t>
                        </m:r>
                        <m:r>
                          <a:rPr lang="en-US" sz="2000" b="0" i="1" smtClean="0">
                            <a:latin typeface="Cambria Math" panose="02040503050406030204" pitchFamily="18" charset="0"/>
                          </a:rPr>
                          <m:t> ⨯</m:t>
                        </m:r>
                        <m:r>
                          <a:rPr lang="en-US" sz="2000" b="0" i="1" smtClean="0">
                            <a:latin typeface="Cambria Math" panose="02040503050406030204" pitchFamily="18" charset="0"/>
                          </a:rPr>
                          <m:t>𝑡h</m:t>
                        </m:r>
                        <m:r>
                          <a:rPr lang="en-US" sz="2000" b="0" i="1" smtClean="0">
                            <a:latin typeface="Cambria Math" panose="02040503050406030204" pitchFamily="18" charset="0"/>
                          </a:rPr>
                          <m:t>ờ</m:t>
                        </m:r>
                        <m:r>
                          <a:rPr lang="en-US" sz="2000" b="0" i="1" smtClean="0">
                            <a:latin typeface="Cambria Math" panose="02040503050406030204" pitchFamily="18" charset="0"/>
                          </a:rPr>
                          <m:t>𝑖</m:t>
                        </m:r>
                        <m:r>
                          <a:rPr lang="en-US" sz="2000" b="0" i="1" smtClean="0">
                            <a:latin typeface="Cambria Math" panose="02040503050406030204" pitchFamily="18" charset="0"/>
                          </a:rPr>
                          <m:t> </m:t>
                        </m:r>
                        <m:r>
                          <a:rPr lang="en-US" sz="2000" b="0" i="1" smtClean="0">
                            <a:latin typeface="Cambria Math" panose="02040503050406030204" pitchFamily="18" charset="0"/>
                          </a:rPr>
                          <m:t>𝑔𝑖𝑎𝑛</m:t>
                        </m:r>
                      </m:den>
                    </m:f>
                  </m:oMath>
                </a14:m>
                <a:endParaRPr lang="en-US" sz="2000">
                  <a:latin typeface="+mj-lt"/>
                </a:endParaRPr>
              </a:p>
            </p:txBody>
          </p:sp>
        </mc:Choice>
        <mc:Fallback xmlns="">
          <p:sp>
            <p:nvSpPr>
              <p:cNvPr id="17" name="TextBox 16">
                <a:extLst>
                  <a:ext uri="{FF2B5EF4-FFF2-40B4-BE49-F238E27FC236}">
                    <a16:creationId xmlns:a16="http://schemas.microsoft.com/office/drawing/2014/main" id="{A8380C15-5B02-0D9A-607B-7AE8C6953457}"/>
                  </a:ext>
                </a:extLst>
              </p:cNvPr>
              <p:cNvSpPr txBox="1">
                <a:spLocks noRot="1" noChangeAspect="1" noMove="1" noResize="1" noEditPoints="1" noAdjustHandles="1" noChangeArrowheads="1" noChangeShapeType="1" noTextEdit="1"/>
              </p:cNvSpPr>
              <p:nvPr/>
            </p:nvSpPr>
            <p:spPr>
              <a:xfrm>
                <a:off x="3698213" y="2122357"/>
                <a:ext cx="4741491" cy="488532"/>
              </a:xfrm>
              <a:prstGeom prst="rect">
                <a:avLst/>
              </a:prstGeom>
              <a:blipFill>
                <a:blip r:embed="rId3"/>
                <a:stretch>
                  <a:fillRect l="-3346" t="-125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2ACBAC4-9E2E-06C0-85F4-D4704DC80B16}"/>
                  </a:ext>
                </a:extLst>
              </p:cNvPr>
              <p:cNvSpPr txBox="1"/>
              <p:nvPr/>
            </p:nvSpPr>
            <p:spPr>
              <a:xfrm>
                <a:off x="3204087" y="2676731"/>
                <a:ext cx="5862478" cy="2352567"/>
              </a:xfrm>
              <a:prstGeom prst="rect">
                <a:avLst/>
              </a:prstGeom>
              <a:noFill/>
            </p:spPr>
            <p:txBody>
              <a:bodyPr wrap="square">
                <a:spAutoFit/>
              </a:bodyPr>
              <a:lstStyle/>
              <a:p>
                <a:pPr marL="0" marR="0" algn="just">
                  <a:lnSpc>
                    <a:spcPct val="150000"/>
                  </a:lnSpc>
                  <a:spcBef>
                    <a:spcPts val="100"/>
                  </a:spcBef>
                  <a:spcAft>
                    <a:spcPts val="100"/>
                  </a:spcAft>
                </a:pPr>
                <a:r>
                  <a:rPr lang="en-US" sz="1800">
                    <a:solidFill>
                      <a:srgbClr val="000000"/>
                    </a:solidFill>
                    <a:effectLst/>
                    <a:latin typeface="+mj-lt"/>
                    <a:ea typeface="Times New Roman" panose="02020603050405020304" pitchFamily="18" charset="0"/>
                    <a:cs typeface="Times New Roman" panose="02020603050405020304" pitchFamily="18" charset="0"/>
                  </a:rPr>
                  <a:t>hay </a:t>
                </a:r>
                <a14:m>
                  <m:oMath xmlns:m="http://schemas.openxmlformats.org/officeDocument/2006/math">
                    <m:r>
                      <m:rPr>
                        <m:sty m:val="p"/>
                      </m:rPr>
                      <a:rPr lang="en-US" sz="18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I</m:t>
                    </m:r>
                    <m:r>
                      <a:rPr lang="en-US" sz="18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18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E</m:t>
                        </m:r>
                      </m:num>
                      <m:den>
                        <m:r>
                          <m:rPr>
                            <m:sty m:val="p"/>
                          </m:rPr>
                          <a:rPr lang="en-US" sz="1800" i="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St</m:t>
                        </m:r>
                      </m:den>
                    </m:f>
                  </m:oMath>
                </a14:m>
                <a:r>
                  <a:rPr lang="en-US" sz="1800">
                    <a:solidFill>
                      <a:srgbClr val="000000"/>
                    </a:solidFill>
                    <a:effectLst/>
                    <a:latin typeface="+mj-lt"/>
                    <a:ea typeface="Times New Roman" panose="02020603050405020304" pitchFamily="18" charset="0"/>
                    <a:cs typeface="Times New Roman" panose="02020603050405020304" pitchFamily="18" charset="0"/>
                  </a:rPr>
                  <a:t>.</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solidFill>
                      <a:srgbClr val="000000"/>
                    </a:solidFill>
                    <a:effectLst/>
                    <a:latin typeface="+mj-lt"/>
                    <a:ea typeface="Times New Roman" panose="02020603050405020304" pitchFamily="18" charset="0"/>
                    <a:cs typeface="Times New Roman" panose="02020603050405020304" pitchFamily="18" charset="0"/>
                  </a:rPr>
                  <a:t>Với E là năng lượng sóng truyền qua một diện tích S đặt vuông góc với phương truyền sóng trong thời gian t.</a:t>
                </a:r>
                <a:endParaRPr lang="en-US" sz="180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Wingdings" panose="05000000000000000000" pitchFamily="2" charset="2"/>
                  <a:buChar char="§"/>
                </a:pPr>
                <a:r>
                  <a:rPr lang="en-US" sz="1800">
                    <a:solidFill>
                      <a:srgbClr val="000000"/>
                    </a:solidFill>
                    <a:effectLst/>
                    <a:latin typeface="+mj-lt"/>
                    <a:ea typeface="Times New Roman" panose="02020603050405020304" pitchFamily="18" charset="0"/>
                    <a:cs typeface="Times New Roman" panose="02020603050405020304" pitchFamily="18" charset="0"/>
                  </a:rPr>
                  <a:t>Cường độ sóng được đo bằng oát trên mét vuông (W/m</a:t>
                </a:r>
                <a:r>
                  <a:rPr lang="en-US" sz="1800" baseline="30000">
                    <a:solidFill>
                      <a:srgbClr val="000000"/>
                    </a:solidFill>
                    <a:effectLst/>
                    <a:latin typeface="+mj-lt"/>
                    <a:ea typeface="Times New Roman" panose="02020603050405020304" pitchFamily="18" charset="0"/>
                    <a:cs typeface="Times New Roman" panose="02020603050405020304" pitchFamily="18" charset="0"/>
                  </a:rPr>
                  <a:t>2</a:t>
                </a:r>
                <a:r>
                  <a:rPr lang="en-US" sz="1800">
                    <a:solidFill>
                      <a:srgbClr val="000000"/>
                    </a:solidFill>
                    <a:effectLst/>
                    <a:latin typeface="+mj-lt"/>
                    <a:ea typeface="Times New Roman" panose="02020603050405020304" pitchFamily="18" charset="0"/>
                    <a:cs typeface="Times New Roman" panose="02020603050405020304" pitchFamily="18" charset="0"/>
                  </a:rPr>
                  <a:t>).</a:t>
                </a:r>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12ACBAC4-9E2E-06C0-85F4-D4704DC80B16}"/>
                  </a:ext>
                </a:extLst>
              </p:cNvPr>
              <p:cNvSpPr txBox="1">
                <a:spLocks noRot="1" noChangeAspect="1" noMove="1" noResize="1" noEditPoints="1" noAdjustHandles="1" noChangeArrowheads="1" noChangeShapeType="1" noTextEdit="1"/>
              </p:cNvSpPr>
              <p:nvPr/>
            </p:nvSpPr>
            <p:spPr>
              <a:xfrm>
                <a:off x="3204087" y="2676731"/>
                <a:ext cx="5862478" cy="2352567"/>
              </a:xfrm>
              <a:prstGeom prst="rect">
                <a:avLst/>
              </a:prstGeom>
              <a:blipFill>
                <a:blip r:embed="rId4"/>
                <a:stretch>
                  <a:fillRect l="-937" r="-937" b="-3368"/>
                </a:stretch>
              </a:blipFill>
            </p:spPr>
            <p:txBody>
              <a:bodyPr/>
              <a:lstStyle/>
              <a:p>
                <a:r>
                  <a:rPr lang="en-US">
                    <a:noFill/>
                  </a:rPr>
                  <a:t> </a:t>
                </a:r>
              </a:p>
            </p:txBody>
          </p:sp>
        </mc:Fallback>
      </mc:AlternateContent>
      <p:pic>
        <p:nvPicPr>
          <p:cNvPr id="24" name="Picture 41">
            <a:extLst>
              <a:ext uri="{FF2B5EF4-FFF2-40B4-BE49-F238E27FC236}">
                <a16:creationId xmlns:a16="http://schemas.microsoft.com/office/drawing/2014/main" id="{15BE3CF3-006D-05AB-25CC-B194552888D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50128" y="2101161"/>
            <a:ext cx="1982152" cy="1409805"/>
          </a:xfrm>
          <a:prstGeom prst="rect">
            <a:avLst/>
          </a:prstGeom>
        </p:spPr>
      </p:pic>
    </p:spTree>
    <p:extLst>
      <p:ext uri="{BB962C8B-B14F-4D97-AF65-F5344CB8AC3E}">
        <p14:creationId xmlns:p14="http://schemas.microsoft.com/office/powerpoint/2010/main" val="2334671652"/>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p:bldP spid="17"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5" name="Rounded Rectangular Callout 9">
            <a:extLst>
              <a:ext uri="{FF2B5EF4-FFF2-40B4-BE49-F238E27FC236}">
                <a16:creationId xmlns:a16="http://schemas.microsoft.com/office/drawing/2014/main" id="{176DF357-268A-3B79-ED18-3770947760F4}"/>
              </a:ext>
            </a:extLst>
          </p:cNvPr>
          <p:cNvSpPr/>
          <p:nvPr/>
        </p:nvSpPr>
        <p:spPr>
          <a:xfrm>
            <a:off x="3849331" y="1327355"/>
            <a:ext cx="4844844" cy="3246902"/>
          </a:xfrm>
          <a:prstGeom prst="wedgeRoundRectCallout">
            <a:avLst>
              <a:gd name="adj1" fmla="val -76476"/>
              <a:gd name="adj2" fmla="val 3462"/>
              <a:gd name="adj3" fmla="val 16667"/>
            </a:avLst>
          </a:prstGeom>
          <a:solidFill>
            <a:schemeClr val="accent6"/>
          </a:solidFill>
          <a:ln w="57150">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200" b="1">
                <a:solidFill>
                  <a:schemeClr val="tx1"/>
                </a:solidFill>
              </a:rPr>
              <a:t>Ví dụ: </a:t>
            </a:r>
            <a:r>
              <a:rPr lang="en-US" sz="2200">
                <a:solidFill>
                  <a:schemeClr val="tx1"/>
                </a:solidFill>
              </a:rPr>
              <a:t>Khi Mặt Trời chiếu vuông góc với mặt đất, cường độ của bức xạ Mặt Trời xấp xỉ 1,0 kW/m</a:t>
            </a:r>
            <a:r>
              <a:rPr lang="en-US" sz="2200" baseline="30000">
                <a:solidFill>
                  <a:schemeClr val="tx1"/>
                </a:solidFill>
              </a:rPr>
              <a:t>2</a:t>
            </a:r>
            <a:r>
              <a:rPr lang="en-US" sz="2200">
                <a:solidFill>
                  <a:schemeClr val="tx1"/>
                </a:solidFill>
              </a:rPr>
              <a:t>. Điều này có nghĩa là trong một giây, có 1 kJ (1000J) chiếu đến diện tích của một mét vuông trên mặt đất. </a:t>
            </a:r>
          </a:p>
        </p:txBody>
      </p:sp>
      <p:sp>
        <p:nvSpPr>
          <p:cNvPr id="7" name="Freeform 2">
            <a:extLst>
              <a:ext uri="{FF2B5EF4-FFF2-40B4-BE49-F238E27FC236}">
                <a16:creationId xmlns:a16="http://schemas.microsoft.com/office/drawing/2014/main" id="{502E20D4-87AF-873A-5D0A-F4F4CD1B00EC}"/>
              </a:ext>
            </a:extLst>
          </p:cNvPr>
          <p:cNvSpPr/>
          <p:nvPr/>
        </p:nvSpPr>
        <p:spPr>
          <a:xfrm>
            <a:off x="191730" y="287781"/>
            <a:ext cx="2844407" cy="2844407"/>
          </a:xfrm>
          <a:custGeom>
            <a:avLst/>
            <a:gdLst/>
            <a:ahLst/>
            <a:cxnLst/>
            <a:rect l="l" t="t" r="r" b="b"/>
            <a:pathLst>
              <a:path w="4962758" h="4962758">
                <a:moveTo>
                  <a:pt x="0" y="0"/>
                </a:moveTo>
                <a:lnTo>
                  <a:pt x="4962758" y="0"/>
                </a:lnTo>
                <a:lnTo>
                  <a:pt x="4962758" y="4962757"/>
                </a:lnTo>
                <a:lnTo>
                  <a:pt x="0" y="496275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88929867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4" name="TextBox 3">
            <a:extLst>
              <a:ext uri="{FF2B5EF4-FFF2-40B4-BE49-F238E27FC236}">
                <a16:creationId xmlns:a16="http://schemas.microsoft.com/office/drawing/2014/main" id="{27379E55-E312-CE05-94DC-9C6190706C18}"/>
              </a:ext>
            </a:extLst>
          </p:cNvPr>
          <p:cNvSpPr txBox="1"/>
          <p:nvPr/>
        </p:nvSpPr>
        <p:spPr>
          <a:xfrm>
            <a:off x="1723717" y="-60461"/>
            <a:ext cx="7420283" cy="1070871"/>
          </a:xfrm>
          <a:prstGeom prst="rect">
            <a:avLst/>
          </a:prstGeom>
          <a:noFill/>
        </p:spPr>
        <p:txBody>
          <a:bodyPr wrap="square">
            <a:spAutoFit/>
          </a:bodyPr>
          <a:lstStyle/>
          <a:p>
            <a:pPr marL="0" marR="0" algn="just">
              <a:lnSpc>
                <a:spcPct val="150000"/>
              </a:lnSpc>
              <a:spcBef>
                <a:spcPts val="100"/>
              </a:spcBef>
              <a:spcAft>
                <a:spcPts val="100"/>
              </a:spcAft>
            </a:pPr>
            <a:r>
              <a:rPr lang="en-US" sz="2200" b="1">
                <a:solidFill>
                  <a:srgbClr val="000000"/>
                </a:solidFill>
                <a:effectLst/>
                <a:latin typeface="+mj-lt"/>
                <a:ea typeface="Times New Roman" panose="02020603050405020304" pitchFamily="18" charset="0"/>
                <a:cs typeface="Times New Roman" panose="02020603050405020304" pitchFamily="18" charset="0"/>
              </a:rPr>
              <a:t>Câu hỏi 3 (SGK – tr39)</a:t>
            </a:r>
            <a:endParaRPr lang="en-US" sz="22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200">
                <a:solidFill>
                  <a:srgbClr val="000000"/>
                </a:solidFill>
                <a:effectLst/>
                <a:latin typeface="+mj-lt"/>
                <a:ea typeface="Times New Roman" panose="02020603050405020304" pitchFamily="18" charset="0"/>
                <a:cs typeface="Times New Roman" panose="02020603050405020304" pitchFamily="18" charset="0"/>
              </a:rPr>
              <a:t>Lấy ví dụ chứng tỏ sóng truyền năng lượng.</a:t>
            </a:r>
            <a:endParaRPr lang="en-US" sz="2200">
              <a:effectLst/>
              <a:latin typeface="+mj-lt"/>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10D15D06-DBEA-FC88-A132-892614B24CB4}"/>
              </a:ext>
            </a:extLst>
          </p:cNvPr>
          <p:cNvGrpSpPr/>
          <p:nvPr/>
        </p:nvGrpSpPr>
        <p:grpSpPr>
          <a:xfrm>
            <a:off x="376084" y="1194213"/>
            <a:ext cx="3893574" cy="779056"/>
            <a:chOff x="412955" y="1342103"/>
            <a:chExt cx="3183193" cy="779056"/>
          </a:xfrm>
        </p:grpSpPr>
        <p:sp>
          <p:nvSpPr>
            <p:cNvPr id="5" name="Rectangle 4">
              <a:extLst>
                <a:ext uri="{FF2B5EF4-FFF2-40B4-BE49-F238E27FC236}">
                  <a16:creationId xmlns:a16="http://schemas.microsoft.com/office/drawing/2014/main" id="{478B796E-D0EE-2EA8-5498-601777F8EA1C}"/>
                </a:ext>
              </a:extLst>
            </p:cNvPr>
            <p:cNvSpPr/>
            <p:nvPr/>
          </p:nvSpPr>
          <p:spPr>
            <a:xfrm>
              <a:off x="412955" y="1342103"/>
              <a:ext cx="3030793" cy="553065"/>
            </a:xfrm>
            <a:prstGeom prst="rect">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87D2AEF-061E-EF63-BFA3-9418B7918BD7}"/>
                </a:ext>
              </a:extLst>
            </p:cNvPr>
            <p:cNvSpPr/>
            <p:nvPr/>
          </p:nvSpPr>
          <p:spPr>
            <a:xfrm>
              <a:off x="565355" y="1494503"/>
              <a:ext cx="3030793" cy="62665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ffectLst/>
                  <a:latin typeface="+mj-lt"/>
                  <a:ea typeface="Times New Roman" panose="02020603050405020304" pitchFamily="18" charset="0"/>
                </a:rPr>
                <a:t>Sóng biển đập vào bờ</a:t>
              </a:r>
              <a:endParaRPr lang="en-US" sz="2000">
                <a:latin typeface="+mj-lt"/>
              </a:endParaRPr>
            </a:p>
          </p:txBody>
        </p:sp>
      </p:grpSp>
      <p:grpSp>
        <p:nvGrpSpPr>
          <p:cNvPr id="13" name="Group 12">
            <a:extLst>
              <a:ext uri="{FF2B5EF4-FFF2-40B4-BE49-F238E27FC236}">
                <a16:creationId xmlns:a16="http://schemas.microsoft.com/office/drawing/2014/main" id="{62944B24-4320-D021-05F7-C25880DA49C9}"/>
              </a:ext>
            </a:extLst>
          </p:cNvPr>
          <p:cNvGrpSpPr/>
          <p:nvPr/>
        </p:nvGrpSpPr>
        <p:grpSpPr>
          <a:xfrm>
            <a:off x="1338416" y="2192536"/>
            <a:ext cx="5862484" cy="1225860"/>
            <a:chOff x="412955" y="1342103"/>
            <a:chExt cx="3206306" cy="726660"/>
          </a:xfrm>
        </p:grpSpPr>
        <p:sp>
          <p:nvSpPr>
            <p:cNvPr id="14" name="Rectangle 13">
              <a:extLst>
                <a:ext uri="{FF2B5EF4-FFF2-40B4-BE49-F238E27FC236}">
                  <a16:creationId xmlns:a16="http://schemas.microsoft.com/office/drawing/2014/main" id="{A5723430-1AAA-D392-3C7E-F2E786AC96EC}"/>
                </a:ext>
              </a:extLst>
            </p:cNvPr>
            <p:cNvSpPr/>
            <p:nvPr/>
          </p:nvSpPr>
          <p:spPr>
            <a:xfrm>
              <a:off x="412955" y="1342103"/>
              <a:ext cx="3030793" cy="553065"/>
            </a:xfrm>
            <a:prstGeom prst="rect">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777D8F6-ED16-D837-76F6-7D3DD8383605}"/>
                </a:ext>
              </a:extLst>
            </p:cNvPr>
            <p:cNvSpPr/>
            <p:nvPr/>
          </p:nvSpPr>
          <p:spPr>
            <a:xfrm>
              <a:off x="503874" y="1453232"/>
              <a:ext cx="3115387" cy="615531"/>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ffectLst/>
                  <a:latin typeface="+mj-lt"/>
                  <a:ea typeface="Times New Roman" panose="02020603050405020304" pitchFamily="18" charset="0"/>
                </a:rPr>
                <a:t>sóng âm làm các phần tử môi trường dao động, tác động lên màng nhĩ</a:t>
              </a:r>
              <a:endParaRPr lang="en-US" sz="2000">
                <a:latin typeface="+mj-lt"/>
              </a:endParaRPr>
            </a:p>
          </p:txBody>
        </p:sp>
      </p:grpSp>
      <p:grpSp>
        <p:nvGrpSpPr>
          <p:cNvPr id="19" name="Group 18">
            <a:extLst>
              <a:ext uri="{FF2B5EF4-FFF2-40B4-BE49-F238E27FC236}">
                <a16:creationId xmlns:a16="http://schemas.microsoft.com/office/drawing/2014/main" id="{1F7F417E-D1D9-2FE8-0B43-BB02C1620E9C}"/>
              </a:ext>
            </a:extLst>
          </p:cNvPr>
          <p:cNvGrpSpPr/>
          <p:nvPr/>
        </p:nvGrpSpPr>
        <p:grpSpPr>
          <a:xfrm>
            <a:off x="2698954" y="3711254"/>
            <a:ext cx="6084459" cy="1219846"/>
            <a:chOff x="412955" y="1342103"/>
            <a:chExt cx="3193766" cy="674264"/>
          </a:xfrm>
        </p:grpSpPr>
        <p:sp>
          <p:nvSpPr>
            <p:cNvPr id="20" name="Rectangle 19">
              <a:extLst>
                <a:ext uri="{FF2B5EF4-FFF2-40B4-BE49-F238E27FC236}">
                  <a16:creationId xmlns:a16="http://schemas.microsoft.com/office/drawing/2014/main" id="{67FA2D6E-EAE7-3744-4FDE-9A91EC46062F}"/>
                </a:ext>
              </a:extLst>
            </p:cNvPr>
            <p:cNvSpPr/>
            <p:nvPr/>
          </p:nvSpPr>
          <p:spPr>
            <a:xfrm>
              <a:off x="412955" y="1342103"/>
              <a:ext cx="3030793" cy="553065"/>
            </a:xfrm>
            <a:prstGeom prst="rect">
              <a:avLst/>
            </a:prstGeom>
            <a:solidFill>
              <a:schemeClr val="accent6"/>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18DEEC3-55F7-6227-847F-67399E4304CA}"/>
                </a:ext>
              </a:extLst>
            </p:cNvPr>
            <p:cNvSpPr/>
            <p:nvPr/>
          </p:nvSpPr>
          <p:spPr>
            <a:xfrm>
              <a:off x="575928" y="1463302"/>
              <a:ext cx="3030793" cy="553065"/>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effectLst/>
                  <a:latin typeface="+mj-lt"/>
                  <a:ea typeface="Times New Roman" panose="02020603050405020304" pitchFamily="18" charset="0"/>
                </a:rPr>
                <a:t>sóng điện từ được dùng để diệt khuẩn, tiêu diệt tế bào ung thư,…</a:t>
              </a:r>
              <a:endParaRPr lang="en-US" sz="2000">
                <a:latin typeface="+mj-lt"/>
              </a:endParaRPr>
            </a:p>
          </p:txBody>
        </p:sp>
      </p:grpSp>
      <p:sp>
        <p:nvSpPr>
          <p:cNvPr id="26" name="Arrow: Curved Right 25">
            <a:extLst>
              <a:ext uri="{FF2B5EF4-FFF2-40B4-BE49-F238E27FC236}">
                <a16:creationId xmlns:a16="http://schemas.microsoft.com/office/drawing/2014/main" id="{FA0EDCE2-84E3-FEDE-2B9D-E6804A9DFF74}"/>
              </a:ext>
            </a:extLst>
          </p:cNvPr>
          <p:cNvSpPr/>
          <p:nvPr/>
        </p:nvSpPr>
        <p:spPr>
          <a:xfrm>
            <a:off x="656303" y="2131142"/>
            <a:ext cx="516194" cy="440608"/>
          </a:xfrm>
          <a:prstGeom prst="curvedRight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Arrow: Curved Right 26">
            <a:extLst>
              <a:ext uri="{FF2B5EF4-FFF2-40B4-BE49-F238E27FC236}">
                <a16:creationId xmlns:a16="http://schemas.microsoft.com/office/drawing/2014/main" id="{9DAF16E3-E37B-B04C-D275-08C37E6ABB63}"/>
              </a:ext>
            </a:extLst>
          </p:cNvPr>
          <p:cNvSpPr/>
          <p:nvPr/>
        </p:nvSpPr>
        <p:spPr>
          <a:xfrm>
            <a:off x="1864770" y="3710217"/>
            <a:ext cx="516194" cy="440608"/>
          </a:xfrm>
          <a:prstGeom prst="curvedRight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Freeform 5">
            <a:extLst>
              <a:ext uri="{FF2B5EF4-FFF2-40B4-BE49-F238E27FC236}">
                <a16:creationId xmlns:a16="http://schemas.microsoft.com/office/drawing/2014/main" id="{DAB2FF42-4B94-3198-5AFF-D80206DEE962}"/>
              </a:ext>
            </a:extLst>
          </p:cNvPr>
          <p:cNvSpPr/>
          <p:nvPr/>
        </p:nvSpPr>
        <p:spPr>
          <a:xfrm>
            <a:off x="-27821" y="3902967"/>
            <a:ext cx="1884441" cy="1260220"/>
          </a:xfrm>
          <a:custGeom>
            <a:avLst/>
            <a:gdLst/>
            <a:ahLst/>
            <a:cxnLst/>
            <a:rect l="l" t="t" r="r" b="b"/>
            <a:pathLst>
              <a:path w="12305944" h="8229600">
                <a:moveTo>
                  <a:pt x="0" y="0"/>
                </a:moveTo>
                <a:lnTo>
                  <a:pt x="12305944" y="0"/>
                </a:lnTo>
                <a:lnTo>
                  <a:pt x="12305944"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6155386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par>
                                <p:cTn id="14" presetID="2" presetClass="entr" presetSubtype="9"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0-#ppt_w/2"/>
                                          </p:val>
                                        </p:tav>
                                        <p:tav tm="100000">
                                          <p:val>
                                            <p:strVal val="#ppt_x"/>
                                          </p:val>
                                        </p:tav>
                                      </p:tavLst>
                                    </p:anim>
                                    <p:anim calcmode="lin" valueType="num">
                                      <p:cBhvr additive="base">
                                        <p:cTn id="17" dur="500" fill="hold"/>
                                        <p:tgtEl>
                                          <p:spTgt spid="26"/>
                                        </p:tgtEl>
                                        <p:attrNameLst>
                                          <p:attrName>ppt_y</p:attrName>
                                        </p:attrNameLst>
                                      </p:cBhvr>
                                      <p:tavLst>
                                        <p:tav tm="0">
                                          <p:val>
                                            <p:strVal val="0-#ppt_h/2"/>
                                          </p:val>
                                        </p:tav>
                                        <p:tav tm="100000">
                                          <p:val>
                                            <p:strVal val="#ppt_y"/>
                                          </p:val>
                                        </p:tav>
                                      </p:tavLst>
                                    </p:anim>
                                  </p:childTnLst>
                                </p:cTn>
                              </p:par>
                              <p:par>
                                <p:cTn id="18" presetID="2" presetClass="entr" presetSubtype="9"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0-#ppt_h/2"/>
                                          </p:val>
                                        </p:tav>
                                        <p:tav tm="100000">
                                          <p:val>
                                            <p:strVal val="#ppt_y"/>
                                          </p:val>
                                        </p:tav>
                                      </p:tavLst>
                                    </p:anim>
                                  </p:childTnLst>
                                </p:cTn>
                              </p:par>
                              <p:par>
                                <p:cTn id="22" presetID="2" presetClass="entr" presetSubtype="9"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0-#ppt_w/2"/>
                                          </p:val>
                                        </p:tav>
                                        <p:tav tm="100000">
                                          <p:val>
                                            <p:strVal val="#ppt_x"/>
                                          </p:val>
                                        </p:tav>
                                      </p:tavLst>
                                    </p:anim>
                                    <p:anim calcmode="lin" valueType="num">
                                      <p:cBhvr additive="base">
                                        <p:cTn id="25" dur="500" fill="hold"/>
                                        <p:tgtEl>
                                          <p:spTgt spid="27"/>
                                        </p:tgtEl>
                                        <p:attrNameLst>
                                          <p:attrName>ppt_y</p:attrName>
                                        </p:attrNameLst>
                                      </p:cBhvr>
                                      <p:tavLst>
                                        <p:tav tm="0">
                                          <p:val>
                                            <p:strVal val="0-#ppt_h/2"/>
                                          </p:val>
                                        </p:tav>
                                        <p:tav tm="100000">
                                          <p:val>
                                            <p:strVal val="#ppt_y"/>
                                          </p:val>
                                        </p:tav>
                                      </p:tavLst>
                                    </p:anim>
                                  </p:childTnLst>
                                </p:cTn>
                              </p:par>
                              <p:par>
                                <p:cTn id="26" presetID="2" presetClass="entr" presetSubtype="9"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grpSp>
        <p:nvGrpSpPr>
          <p:cNvPr id="517" name="Google Shape;517;p28"/>
          <p:cNvGrpSpPr/>
          <p:nvPr/>
        </p:nvGrpSpPr>
        <p:grpSpPr>
          <a:xfrm>
            <a:off x="759563" y="844696"/>
            <a:ext cx="1829100" cy="1819500"/>
            <a:chOff x="792275" y="877109"/>
            <a:chExt cx="1829100" cy="1819500"/>
          </a:xfrm>
        </p:grpSpPr>
        <p:sp>
          <p:nvSpPr>
            <p:cNvPr id="518" name="Google Shape;518;p28"/>
            <p:cNvSpPr/>
            <p:nvPr/>
          </p:nvSpPr>
          <p:spPr>
            <a:xfrm>
              <a:off x="792275" y="877109"/>
              <a:ext cx="1829100" cy="1819500"/>
            </a:xfrm>
            <a:prstGeom prst="ellipse">
              <a:avLst/>
            </a:prstGeom>
            <a:solidFill>
              <a:schemeClr val="accent6"/>
            </a:solidFill>
            <a:ln>
              <a:noFill/>
            </a:ln>
            <a:effectLst>
              <a:outerShdw dist="66675" dir="318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19" name="Google Shape;519;p28"/>
            <p:cNvGrpSpPr/>
            <p:nvPr/>
          </p:nvGrpSpPr>
          <p:grpSpPr>
            <a:xfrm>
              <a:off x="868272" y="948306"/>
              <a:ext cx="1677106" cy="1677105"/>
              <a:chOff x="5307361" y="1116316"/>
              <a:chExt cx="1459114" cy="1459113"/>
            </a:xfrm>
          </p:grpSpPr>
          <p:sp>
            <p:nvSpPr>
              <p:cNvPr id="520" name="Google Shape;520;p28"/>
              <p:cNvSpPr/>
              <p:nvPr/>
            </p:nvSpPr>
            <p:spPr>
              <a:xfrm>
                <a:off x="5498559" y="1116316"/>
                <a:ext cx="1267916" cy="1452584"/>
              </a:xfrm>
              <a:custGeom>
                <a:avLst/>
                <a:gdLst/>
                <a:ahLst/>
                <a:cxnLst/>
                <a:rect l="l" t="t" r="r" b="b"/>
                <a:pathLst>
                  <a:path w="23303" h="26697" extrusionOk="0">
                    <a:moveTo>
                      <a:pt x="9897" y="0"/>
                    </a:moveTo>
                    <a:cubicBezTo>
                      <a:pt x="9630" y="0"/>
                      <a:pt x="9362" y="7"/>
                      <a:pt x="9100" y="26"/>
                    </a:cubicBezTo>
                    <a:cubicBezTo>
                      <a:pt x="8539" y="59"/>
                      <a:pt x="7990" y="124"/>
                      <a:pt x="7448" y="222"/>
                    </a:cubicBezTo>
                    <a:cubicBezTo>
                      <a:pt x="6657" y="366"/>
                      <a:pt x="6187" y="1562"/>
                      <a:pt x="5429" y="1849"/>
                    </a:cubicBezTo>
                    <a:cubicBezTo>
                      <a:pt x="1353" y="3397"/>
                      <a:pt x="2091" y="5951"/>
                      <a:pt x="1072" y="10198"/>
                    </a:cubicBezTo>
                    <a:cubicBezTo>
                      <a:pt x="1" y="14646"/>
                      <a:pt x="327" y="17520"/>
                      <a:pt x="3541" y="20780"/>
                    </a:cubicBezTo>
                    <a:cubicBezTo>
                      <a:pt x="6330" y="23609"/>
                      <a:pt x="7778" y="26696"/>
                      <a:pt x="11189" y="26696"/>
                    </a:cubicBezTo>
                    <a:cubicBezTo>
                      <a:pt x="11582" y="26696"/>
                      <a:pt x="12002" y="26655"/>
                      <a:pt x="12452" y="26568"/>
                    </a:cubicBezTo>
                    <a:cubicBezTo>
                      <a:pt x="14104" y="26254"/>
                      <a:pt x="15646" y="25634"/>
                      <a:pt x="17018" y="24765"/>
                    </a:cubicBezTo>
                    <a:cubicBezTo>
                      <a:pt x="17103" y="24713"/>
                      <a:pt x="17194" y="24661"/>
                      <a:pt x="17279" y="24602"/>
                    </a:cubicBezTo>
                    <a:cubicBezTo>
                      <a:pt x="17449" y="24484"/>
                      <a:pt x="17619" y="24367"/>
                      <a:pt x="17789" y="24242"/>
                    </a:cubicBezTo>
                    <a:cubicBezTo>
                      <a:pt x="18017" y="24079"/>
                      <a:pt x="18246" y="23903"/>
                      <a:pt x="18462" y="23720"/>
                    </a:cubicBezTo>
                    <a:cubicBezTo>
                      <a:pt x="21421" y="21264"/>
                      <a:pt x="23302" y="17553"/>
                      <a:pt x="23302" y="13405"/>
                    </a:cubicBezTo>
                    <a:cubicBezTo>
                      <a:pt x="23302" y="11726"/>
                      <a:pt x="22995" y="10126"/>
                      <a:pt x="22427" y="8643"/>
                    </a:cubicBezTo>
                    <a:cubicBezTo>
                      <a:pt x="22152" y="7905"/>
                      <a:pt x="21806" y="7199"/>
                      <a:pt x="21408" y="6533"/>
                    </a:cubicBezTo>
                    <a:cubicBezTo>
                      <a:pt x="19180" y="2816"/>
                      <a:pt x="15208" y="268"/>
                      <a:pt x="10623" y="20"/>
                    </a:cubicBezTo>
                    <a:cubicBezTo>
                      <a:pt x="10381" y="7"/>
                      <a:pt x="10139" y="0"/>
                      <a:pt x="989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8"/>
              <p:cNvSpPr/>
              <p:nvPr/>
            </p:nvSpPr>
            <p:spPr>
              <a:xfrm>
                <a:off x="5307361" y="1128396"/>
                <a:ext cx="869091" cy="1447034"/>
              </a:xfrm>
              <a:custGeom>
                <a:avLst/>
                <a:gdLst/>
                <a:ahLst/>
                <a:cxnLst/>
                <a:rect l="l" t="t" r="r" b="b"/>
                <a:pathLst>
                  <a:path w="15973" h="26595" extrusionOk="0">
                    <a:moveTo>
                      <a:pt x="10962" y="0"/>
                    </a:moveTo>
                    <a:cubicBezTo>
                      <a:pt x="9943" y="190"/>
                      <a:pt x="8956" y="497"/>
                      <a:pt x="8029" y="902"/>
                    </a:cubicBezTo>
                    <a:cubicBezTo>
                      <a:pt x="7976" y="921"/>
                      <a:pt x="7924" y="948"/>
                      <a:pt x="7872" y="967"/>
                    </a:cubicBezTo>
                    <a:cubicBezTo>
                      <a:pt x="6944" y="1392"/>
                      <a:pt x="6075" y="1914"/>
                      <a:pt x="5279" y="2522"/>
                    </a:cubicBezTo>
                    <a:cubicBezTo>
                      <a:pt x="5135" y="2633"/>
                      <a:pt x="4998" y="2744"/>
                      <a:pt x="4860" y="2855"/>
                    </a:cubicBezTo>
                    <a:cubicBezTo>
                      <a:pt x="4540" y="3123"/>
                      <a:pt x="4233" y="3404"/>
                      <a:pt x="3939" y="3691"/>
                    </a:cubicBezTo>
                    <a:cubicBezTo>
                      <a:pt x="3874" y="3757"/>
                      <a:pt x="3809" y="3822"/>
                      <a:pt x="3743" y="3894"/>
                    </a:cubicBezTo>
                    <a:cubicBezTo>
                      <a:pt x="1424" y="6304"/>
                      <a:pt x="0" y="9577"/>
                      <a:pt x="0" y="13183"/>
                    </a:cubicBezTo>
                    <a:cubicBezTo>
                      <a:pt x="0" y="15032"/>
                      <a:pt x="373" y="16789"/>
                      <a:pt x="1052" y="18389"/>
                    </a:cubicBezTo>
                    <a:cubicBezTo>
                      <a:pt x="1085" y="18481"/>
                      <a:pt x="1124" y="18572"/>
                      <a:pt x="1170" y="18664"/>
                    </a:cubicBezTo>
                    <a:cubicBezTo>
                      <a:pt x="1294" y="18951"/>
                      <a:pt x="1431" y="19226"/>
                      <a:pt x="1575" y="19500"/>
                    </a:cubicBezTo>
                    <a:cubicBezTo>
                      <a:pt x="2241" y="20741"/>
                      <a:pt x="3097" y="21871"/>
                      <a:pt x="4103" y="22845"/>
                    </a:cubicBezTo>
                    <a:cubicBezTo>
                      <a:pt x="4292" y="23021"/>
                      <a:pt x="4488" y="23197"/>
                      <a:pt x="4684" y="23367"/>
                    </a:cubicBezTo>
                    <a:cubicBezTo>
                      <a:pt x="4723" y="23400"/>
                      <a:pt x="4762" y="23433"/>
                      <a:pt x="4802" y="23465"/>
                    </a:cubicBezTo>
                    <a:cubicBezTo>
                      <a:pt x="5181" y="23785"/>
                      <a:pt x="5579" y="24086"/>
                      <a:pt x="5997" y="24360"/>
                    </a:cubicBezTo>
                    <a:cubicBezTo>
                      <a:pt x="7160" y="25131"/>
                      <a:pt x="8453" y="25732"/>
                      <a:pt x="9832" y="26111"/>
                    </a:cubicBezTo>
                    <a:cubicBezTo>
                      <a:pt x="10289" y="26235"/>
                      <a:pt x="10753" y="26339"/>
                      <a:pt x="11223" y="26418"/>
                    </a:cubicBezTo>
                    <a:cubicBezTo>
                      <a:pt x="11262" y="26424"/>
                      <a:pt x="11308" y="26431"/>
                      <a:pt x="11347" y="26437"/>
                    </a:cubicBezTo>
                    <a:cubicBezTo>
                      <a:pt x="12020" y="26542"/>
                      <a:pt x="12706" y="26594"/>
                      <a:pt x="13411" y="26594"/>
                    </a:cubicBezTo>
                    <a:lnTo>
                      <a:pt x="13464" y="26594"/>
                    </a:lnTo>
                    <a:cubicBezTo>
                      <a:pt x="13679" y="26594"/>
                      <a:pt x="13888" y="26588"/>
                      <a:pt x="14097" y="26575"/>
                    </a:cubicBezTo>
                    <a:cubicBezTo>
                      <a:pt x="14319" y="26562"/>
                      <a:pt x="14548" y="26549"/>
                      <a:pt x="14770" y="26522"/>
                    </a:cubicBezTo>
                    <a:cubicBezTo>
                      <a:pt x="14803" y="26522"/>
                      <a:pt x="14836" y="26516"/>
                      <a:pt x="14868" y="26516"/>
                    </a:cubicBezTo>
                    <a:cubicBezTo>
                      <a:pt x="15241" y="26477"/>
                      <a:pt x="15606" y="26418"/>
                      <a:pt x="15966" y="26353"/>
                    </a:cubicBezTo>
                    <a:cubicBezTo>
                      <a:pt x="15972" y="26111"/>
                      <a:pt x="15966" y="25869"/>
                      <a:pt x="15953" y="25627"/>
                    </a:cubicBezTo>
                    <a:cubicBezTo>
                      <a:pt x="15757" y="21042"/>
                      <a:pt x="13914" y="16639"/>
                      <a:pt x="11380" y="12811"/>
                    </a:cubicBezTo>
                    <a:cubicBezTo>
                      <a:pt x="10518" y="11517"/>
                      <a:pt x="9551" y="10204"/>
                      <a:pt x="9335" y="8669"/>
                    </a:cubicBezTo>
                    <a:cubicBezTo>
                      <a:pt x="9191" y="7637"/>
                      <a:pt x="9394" y="6592"/>
                      <a:pt x="9610" y="5579"/>
                    </a:cubicBezTo>
                    <a:cubicBezTo>
                      <a:pt x="9838" y="4501"/>
                      <a:pt x="10080" y="3430"/>
                      <a:pt x="10335" y="2365"/>
                    </a:cubicBezTo>
                    <a:cubicBezTo>
                      <a:pt x="10478" y="1738"/>
                      <a:pt x="10720" y="1065"/>
                      <a:pt x="10877" y="405"/>
                    </a:cubicBezTo>
                    <a:cubicBezTo>
                      <a:pt x="10910" y="268"/>
                      <a:pt x="10936" y="138"/>
                      <a:pt x="10962" y="7"/>
                    </a:cubicBezTo>
                    <a:cubicBezTo>
                      <a:pt x="10962" y="7"/>
                      <a:pt x="10962" y="0"/>
                      <a:pt x="109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8"/>
              <p:cNvSpPr/>
              <p:nvPr/>
            </p:nvSpPr>
            <p:spPr>
              <a:xfrm>
                <a:off x="5728171" y="1128722"/>
                <a:ext cx="196638" cy="1438165"/>
              </a:xfrm>
              <a:custGeom>
                <a:avLst/>
                <a:gdLst/>
                <a:ahLst/>
                <a:cxnLst/>
                <a:rect l="l" t="t" r="r" b="b"/>
                <a:pathLst>
                  <a:path w="3614" h="26432" extrusionOk="0">
                    <a:moveTo>
                      <a:pt x="3228" y="1"/>
                    </a:moveTo>
                    <a:cubicBezTo>
                      <a:pt x="1020" y="4450"/>
                      <a:pt x="1" y="9669"/>
                      <a:pt x="353" y="14784"/>
                    </a:cubicBezTo>
                    <a:cubicBezTo>
                      <a:pt x="628" y="18762"/>
                      <a:pt x="1706" y="22721"/>
                      <a:pt x="3489" y="26412"/>
                    </a:cubicBezTo>
                    <a:cubicBezTo>
                      <a:pt x="3528" y="26418"/>
                      <a:pt x="3574" y="26425"/>
                      <a:pt x="3613" y="26431"/>
                    </a:cubicBezTo>
                    <a:cubicBezTo>
                      <a:pt x="1810" y="22734"/>
                      <a:pt x="732" y="18769"/>
                      <a:pt x="451" y="14777"/>
                    </a:cubicBezTo>
                    <a:cubicBezTo>
                      <a:pt x="177" y="10819"/>
                      <a:pt x="732" y="6801"/>
                      <a:pt x="2019" y="3130"/>
                    </a:cubicBezTo>
                    <a:cubicBezTo>
                      <a:pt x="2085" y="2947"/>
                      <a:pt x="2150" y="2764"/>
                      <a:pt x="2215" y="2581"/>
                    </a:cubicBezTo>
                    <a:cubicBezTo>
                      <a:pt x="2496" y="1837"/>
                      <a:pt x="2803" y="1111"/>
                      <a:pt x="3143" y="399"/>
                    </a:cubicBezTo>
                    <a:cubicBezTo>
                      <a:pt x="3176" y="262"/>
                      <a:pt x="3202" y="132"/>
                      <a:pt x="32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8"/>
              <p:cNvSpPr/>
              <p:nvPr/>
            </p:nvSpPr>
            <p:spPr>
              <a:xfrm>
                <a:off x="5741338" y="1268774"/>
                <a:ext cx="375048" cy="1302739"/>
              </a:xfrm>
              <a:custGeom>
                <a:avLst/>
                <a:gdLst/>
                <a:ahLst/>
                <a:cxnLst/>
                <a:rect l="l" t="t" r="r" b="b"/>
                <a:pathLst>
                  <a:path w="6893" h="23943" extrusionOk="0">
                    <a:moveTo>
                      <a:pt x="2019" y="1"/>
                    </a:moveTo>
                    <a:cubicBezTo>
                      <a:pt x="2006" y="1"/>
                      <a:pt x="1986" y="1"/>
                      <a:pt x="1973" y="7"/>
                    </a:cubicBezTo>
                    <a:cubicBezTo>
                      <a:pt x="1967" y="14"/>
                      <a:pt x="1960" y="20"/>
                      <a:pt x="1954" y="33"/>
                    </a:cubicBezTo>
                    <a:cubicBezTo>
                      <a:pt x="1895" y="203"/>
                      <a:pt x="1836" y="380"/>
                      <a:pt x="1777" y="556"/>
                    </a:cubicBezTo>
                    <a:cubicBezTo>
                      <a:pt x="0" y="6024"/>
                      <a:pt x="693" y="12471"/>
                      <a:pt x="3678" y="17906"/>
                    </a:cubicBezTo>
                    <a:cubicBezTo>
                      <a:pt x="3979" y="18449"/>
                      <a:pt x="4299" y="18991"/>
                      <a:pt x="4612" y="19513"/>
                    </a:cubicBezTo>
                    <a:cubicBezTo>
                      <a:pt x="5076" y="20297"/>
                      <a:pt x="5566" y="21107"/>
                      <a:pt x="5971" y="21937"/>
                    </a:cubicBezTo>
                    <a:cubicBezTo>
                      <a:pt x="6291" y="22590"/>
                      <a:pt x="6566" y="23263"/>
                      <a:pt x="6794" y="23942"/>
                    </a:cubicBezTo>
                    <a:cubicBezTo>
                      <a:pt x="6827" y="23942"/>
                      <a:pt x="6860" y="23936"/>
                      <a:pt x="6892" y="23936"/>
                    </a:cubicBezTo>
                    <a:cubicBezTo>
                      <a:pt x="6664" y="23237"/>
                      <a:pt x="6383" y="22558"/>
                      <a:pt x="6056" y="21891"/>
                    </a:cubicBezTo>
                    <a:cubicBezTo>
                      <a:pt x="5651" y="21055"/>
                      <a:pt x="5168" y="20245"/>
                      <a:pt x="4697" y="19461"/>
                    </a:cubicBezTo>
                    <a:cubicBezTo>
                      <a:pt x="4384" y="18938"/>
                      <a:pt x="4064" y="18403"/>
                      <a:pt x="3763" y="17861"/>
                    </a:cubicBezTo>
                    <a:cubicBezTo>
                      <a:pt x="699" y="12269"/>
                      <a:pt x="59" y="5619"/>
                      <a:pt x="2052" y="66"/>
                    </a:cubicBezTo>
                    <a:cubicBezTo>
                      <a:pt x="2058" y="40"/>
                      <a:pt x="2045" y="14"/>
                      <a:pt x="2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8"/>
              <p:cNvSpPr/>
              <p:nvPr/>
            </p:nvSpPr>
            <p:spPr>
              <a:xfrm>
                <a:off x="5519888" y="1177419"/>
                <a:ext cx="224332" cy="1227762"/>
              </a:xfrm>
              <a:custGeom>
                <a:avLst/>
                <a:gdLst/>
                <a:ahLst/>
                <a:cxnLst/>
                <a:rect l="l" t="t" r="r" b="b"/>
                <a:pathLst>
                  <a:path w="4123" h="22565" extrusionOk="0">
                    <a:moveTo>
                      <a:pt x="4123" y="1"/>
                    </a:moveTo>
                    <a:lnTo>
                      <a:pt x="4123" y="1"/>
                    </a:lnTo>
                    <a:cubicBezTo>
                      <a:pt x="4070" y="20"/>
                      <a:pt x="4018" y="47"/>
                      <a:pt x="3966" y="66"/>
                    </a:cubicBezTo>
                    <a:cubicBezTo>
                      <a:pt x="2326" y="2901"/>
                      <a:pt x="1177" y="6024"/>
                      <a:pt x="602" y="9244"/>
                    </a:cubicBezTo>
                    <a:cubicBezTo>
                      <a:pt x="112" y="12027"/>
                      <a:pt x="1" y="15078"/>
                      <a:pt x="275" y="18566"/>
                    </a:cubicBezTo>
                    <a:cubicBezTo>
                      <a:pt x="367" y="19703"/>
                      <a:pt x="504" y="21042"/>
                      <a:pt x="778" y="22466"/>
                    </a:cubicBezTo>
                    <a:cubicBezTo>
                      <a:pt x="817" y="22499"/>
                      <a:pt x="856" y="22532"/>
                      <a:pt x="896" y="22564"/>
                    </a:cubicBezTo>
                    <a:cubicBezTo>
                      <a:pt x="608" y="21107"/>
                      <a:pt x="465" y="19723"/>
                      <a:pt x="373" y="18560"/>
                    </a:cubicBezTo>
                    <a:cubicBezTo>
                      <a:pt x="99" y="15078"/>
                      <a:pt x="210" y="12040"/>
                      <a:pt x="700" y="9257"/>
                    </a:cubicBezTo>
                    <a:cubicBezTo>
                      <a:pt x="1281" y="6004"/>
                      <a:pt x="2450" y="2849"/>
                      <a:pt x="41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8"/>
              <p:cNvSpPr/>
              <p:nvPr/>
            </p:nvSpPr>
            <p:spPr>
              <a:xfrm>
                <a:off x="5363513" y="1329224"/>
                <a:ext cx="158224" cy="814681"/>
              </a:xfrm>
              <a:custGeom>
                <a:avLst/>
                <a:gdLst/>
                <a:ahLst/>
                <a:cxnLst/>
                <a:rect l="l" t="t" r="r" b="b"/>
                <a:pathLst>
                  <a:path w="2908" h="14973" extrusionOk="0">
                    <a:moveTo>
                      <a:pt x="2907" y="0"/>
                    </a:moveTo>
                    <a:lnTo>
                      <a:pt x="2907" y="0"/>
                    </a:lnTo>
                    <a:cubicBezTo>
                      <a:pt x="2842" y="66"/>
                      <a:pt x="2777" y="131"/>
                      <a:pt x="2711" y="203"/>
                    </a:cubicBezTo>
                    <a:cubicBezTo>
                      <a:pt x="1085" y="3972"/>
                      <a:pt x="183" y="8133"/>
                      <a:pt x="33" y="12582"/>
                    </a:cubicBezTo>
                    <a:cubicBezTo>
                      <a:pt x="7" y="13281"/>
                      <a:pt x="0" y="13986"/>
                      <a:pt x="20" y="14698"/>
                    </a:cubicBezTo>
                    <a:cubicBezTo>
                      <a:pt x="53" y="14790"/>
                      <a:pt x="92" y="14881"/>
                      <a:pt x="138" y="14973"/>
                    </a:cubicBezTo>
                    <a:cubicBezTo>
                      <a:pt x="0" y="9636"/>
                      <a:pt x="935" y="4495"/>
                      <a:pt x="29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8"/>
              <p:cNvSpPr/>
              <p:nvPr/>
            </p:nvSpPr>
            <p:spPr>
              <a:xfrm>
                <a:off x="6471967" y="1649082"/>
                <a:ext cx="131563" cy="125143"/>
              </a:xfrm>
              <a:custGeom>
                <a:avLst/>
                <a:gdLst/>
                <a:ahLst/>
                <a:cxnLst/>
                <a:rect l="l" t="t" r="r" b="b"/>
                <a:pathLst>
                  <a:path w="2418" h="2300" extrusionOk="0">
                    <a:moveTo>
                      <a:pt x="1263" y="0"/>
                    </a:moveTo>
                    <a:cubicBezTo>
                      <a:pt x="1174" y="0"/>
                      <a:pt x="1086" y="49"/>
                      <a:pt x="1052" y="152"/>
                    </a:cubicBezTo>
                    <a:lnTo>
                      <a:pt x="856" y="727"/>
                    </a:lnTo>
                    <a:lnTo>
                      <a:pt x="236" y="877"/>
                    </a:lnTo>
                    <a:cubicBezTo>
                      <a:pt x="14" y="930"/>
                      <a:pt x="0" y="1237"/>
                      <a:pt x="210" y="1309"/>
                    </a:cubicBezTo>
                    <a:lnTo>
                      <a:pt x="784" y="1505"/>
                    </a:lnTo>
                    <a:lnTo>
                      <a:pt x="935" y="2125"/>
                    </a:lnTo>
                    <a:cubicBezTo>
                      <a:pt x="962" y="2240"/>
                      <a:pt x="1057" y="2299"/>
                      <a:pt x="1153" y="2299"/>
                    </a:cubicBezTo>
                    <a:cubicBezTo>
                      <a:pt x="1242" y="2299"/>
                      <a:pt x="1331" y="2249"/>
                      <a:pt x="1366" y="2145"/>
                    </a:cubicBezTo>
                    <a:lnTo>
                      <a:pt x="1562" y="1570"/>
                    </a:lnTo>
                    <a:lnTo>
                      <a:pt x="2182" y="1426"/>
                    </a:lnTo>
                    <a:cubicBezTo>
                      <a:pt x="2404" y="1374"/>
                      <a:pt x="2417" y="1067"/>
                      <a:pt x="2208" y="989"/>
                    </a:cubicBezTo>
                    <a:lnTo>
                      <a:pt x="1634" y="793"/>
                    </a:lnTo>
                    <a:lnTo>
                      <a:pt x="1483" y="172"/>
                    </a:lnTo>
                    <a:cubicBezTo>
                      <a:pt x="1456" y="59"/>
                      <a:pt x="1359" y="0"/>
                      <a:pt x="126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8"/>
              <p:cNvSpPr/>
              <p:nvPr/>
            </p:nvSpPr>
            <p:spPr>
              <a:xfrm>
                <a:off x="5697501" y="2238349"/>
                <a:ext cx="131890" cy="125252"/>
              </a:xfrm>
              <a:custGeom>
                <a:avLst/>
                <a:gdLst/>
                <a:ahLst/>
                <a:cxnLst/>
                <a:rect l="l" t="t" r="r" b="b"/>
                <a:pathLst>
                  <a:path w="2424" h="2302" extrusionOk="0">
                    <a:moveTo>
                      <a:pt x="1270" y="0"/>
                    </a:moveTo>
                    <a:cubicBezTo>
                      <a:pt x="1181" y="0"/>
                      <a:pt x="1090" y="51"/>
                      <a:pt x="1052" y="155"/>
                    </a:cubicBezTo>
                    <a:lnTo>
                      <a:pt x="856" y="730"/>
                    </a:lnTo>
                    <a:lnTo>
                      <a:pt x="236" y="880"/>
                    </a:lnTo>
                    <a:cubicBezTo>
                      <a:pt x="20" y="932"/>
                      <a:pt x="0" y="1239"/>
                      <a:pt x="216" y="1311"/>
                    </a:cubicBezTo>
                    <a:lnTo>
                      <a:pt x="791" y="1507"/>
                    </a:lnTo>
                    <a:lnTo>
                      <a:pt x="941" y="2128"/>
                    </a:lnTo>
                    <a:cubicBezTo>
                      <a:pt x="968" y="2243"/>
                      <a:pt x="1064" y="2302"/>
                      <a:pt x="1160" y="2302"/>
                    </a:cubicBezTo>
                    <a:cubicBezTo>
                      <a:pt x="1249" y="2302"/>
                      <a:pt x="1338" y="2251"/>
                      <a:pt x="1372" y="2147"/>
                    </a:cubicBezTo>
                    <a:lnTo>
                      <a:pt x="1568" y="1573"/>
                    </a:lnTo>
                    <a:lnTo>
                      <a:pt x="2189" y="1429"/>
                    </a:lnTo>
                    <a:cubicBezTo>
                      <a:pt x="2411" y="1377"/>
                      <a:pt x="2424" y="1063"/>
                      <a:pt x="2208" y="991"/>
                    </a:cubicBezTo>
                    <a:lnTo>
                      <a:pt x="1633" y="795"/>
                    </a:lnTo>
                    <a:lnTo>
                      <a:pt x="1490" y="175"/>
                    </a:lnTo>
                    <a:cubicBezTo>
                      <a:pt x="1463" y="59"/>
                      <a:pt x="1367" y="0"/>
                      <a:pt x="12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8"/>
              <p:cNvSpPr/>
              <p:nvPr/>
            </p:nvSpPr>
            <p:spPr>
              <a:xfrm>
                <a:off x="5565599" y="1404082"/>
                <a:ext cx="131890" cy="125034"/>
              </a:xfrm>
              <a:custGeom>
                <a:avLst/>
                <a:gdLst/>
                <a:ahLst/>
                <a:cxnLst/>
                <a:rect l="l" t="t" r="r" b="b"/>
                <a:pathLst>
                  <a:path w="2424" h="2298" extrusionOk="0">
                    <a:moveTo>
                      <a:pt x="1262" y="0"/>
                    </a:moveTo>
                    <a:cubicBezTo>
                      <a:pt x="1174" y="0"/>
                      <a:pt x="1086" y="50"/>
                      <a:pt x="1052" y="149"/>
                    </a:cubicBezTo>
                    <a:lnTo>
                      <a:pt x="856" y="724"/>
                    </a:lnTo>
                    <a:lnTo>
                      <a:pt x="235" y="874"/>
                    </a:lnTo>
                    <a:cubicBezTo>
                      <a:pt x="13" y="927"/>
                      <a:pt x="0" y="1234"/>
                      <a:pt x="216" y="1306"/>
                    </a:cubicBezTo>
                    <a:lnTo>
                      <a:pt x="791" y="1502"/>
                    </a:lnTo>
                    <a:lnTo>
                      <a:pt x="934" y="2122"/>
                    </a:lnTo>
                    <a:cubicBezTo>
                      <a:pt x="962" y="2238"/>
                      <a:pt x="1059" y="2297"/>
                      <a:pt x="1155" y="2297"/>
                    </a:cubicBezTo>
                    <a:cubicBezTo>
                      <a:pt x="1243" y="2297"/>
                      <a:pt x="1331" y="2248"/>
                      <a:pt x="1366" y="2148"/>
                    </a:cubicBezTo>
                    <a:lnTo>
                      <a:pt x="1568" y="1573"/>
                    </a:lnTo>
                    <a:lnTo>
                      <a:pt x="2182" y="1423"/>
                    </a:lnTo>
                    <a:cubicBezTo>
                      <a:pt x="2404" y="1371"/>
                      <a:pt x="2424" y="1064"/>
                      <a:pt x="2208" y="992"/>
                    </a:cubicBezTo>
                    <a:lnTo>
                      <a:pt x="1633" y="796"/>
                    </a:lnTo>
                    <a:lnTo>
                      <a:pt x="1483" y="176"/>
                    </a:lnTo>
                    <a:cubicBezTo>
                      <a:pt x="1456" y="59"/>
                      <a:pt x="1359" y="0"/>
                      <a:pt x="126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29" name="Google Shape;529;p28"/>
          <p:cNvSpPr txBox="1">
            <a:spLocks noGrp="1"/>
          </p:cNvSpPr>
          <p:nvPr>
            <p:ph type="title" idx="2"/>
          </p:nvPr>
        </p:nvSpPr>
        <p:spPr>
          <a:xfrm>
            <a:off x="1007334" y="1379284"/>
            <a:ext cx="1239000" cy="90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b="1">
                <a:solidFill>
                  <a:schemeClr val="accent6"/>
                </a:solidFill>
                <a:latin typeface="+mj-lt"/>
              </a:rPr>
              <a:t>02</a:t>
            </a:r>
            <a:endParaRPr sz="6000" b="1">
              <a:solidFill>
                <a:schemeClr val="accent6"/>
              </a:solidFill>
              <a:latin typeface="+mj-lt"/>
            </a:endParaRPr>
          </a:p>
        </p:txBody>
      </p:sp>
      <p:grpSp>
        <p:nvGrpSpPr>
          <p:cNvPr id="611" name="Google Shape;611;p28"/>
          <p:cNvGrpSpPr/>
          <p:nvPr/>
        </p:nvGrpSpPr>
        <p:grpSpPr>
          <a:xfrm rot="10800000" flipH="1">
            <a:off x="3341119" y="907644"/>
            <a:ext cx="519705" cy="619853"/>
            <a:chOff x="6261051" y="158743"/>
            <a:chExt cx="688352" cy="820997"/>
          </a:xfrm>
        </p:grpSpPr>
        <p:sp>
          <p:nvSpPr>
            <p:cNvPr id="612" name="Google Shape;612;p28"/>
            <p:cNvSpPr/>
            <p:nvPr/>
          </p:nvSpPr>
          <p:spPr>
            <a:xfrm>
              <a:off x="6613438" y="661229"/>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8"/>
            <p:cNvSpPr/>
            <p:nvPr/>
          </p:nvSpPr>
          <p:spPr>
            <a:xfrm>
              <a:off x="6261051" y="158743"/>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4" name="Google Shape;614;p28"/>
          <p:cNvGrpSpPr/>
          <p:nvPr/>
        </p:nvGrpSpPr>
        <p:grpSpPr>
          <a:xfrm>
            <a:off x="4910742" y="4028733"/>
            <a:ext cx="629907" cy="620589"/>
            <a:chOff x="3793792" y="4211645"/>
            <a:chExt cx="629907" cy="620589"/>
          </a:xfrm>
        </p:grpSpPr>
        <p:sp>
          <p:nvSpPr>
            <p:cNvPr id="615" name="Google Shape;615;p28"/>
            <p:cNvSpPr/>
            <p:nvPr/>
          </p:nvSpPr>
          <p:spPr>
            <a:xfrm flipH="1">
              <a:off x="4283734" y="4699469"/>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8"/>
            <p:cNvSpPr/>
            <p:nvPr/>
          </p:nvSpPr>
          <p:spPr>
            <a:xfrm flipH="1">
              <a:off x="3793792" y="4211645"/>
              <a:ext cx="253655" cy="240478"/>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7" name="Google Shape;617;p28"/>
          <p:cNvSpPr/>
          <p:nvPr/>
        </p:nvSpPr>
        <p:spPr>
          <a:xfrm flipH="1">
            <a:off x="643371" y="472991"/>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B112D6B0-679D-0925-BF41-2132A086DCCA}"/>
              </a:ext>
            </a:extLst>
          </p:cNvPr>
          <p:cNvSpPr txBox="1"/>
          <p:nvPr/>
        </p:nvSpPr>
        <p:spPr>
          <a:xfrm>
            <a:off x="2623915" y="2277540"/>
            <a:ext cx="5512751" cy="1391728"/>
          </a:xfrm>
          <a:prstGeom prst="rect">
            <a:avLst/>
          </a:prstGeom>
          <a:noFill/>
        </p:spPr>
        <p:txBody>
          <a:bodyPr wrap="square">
            <a:spAutoFit/>
          </a:bodyPr>
          <a:lstStyle/>
          <a:p>
            <a:pPr algn="ctr">
              <a:lnSpc>
                <a:spcPct val="150000"/>
              </a:lnSpc>
              <a:spcBef>
                <a:spcPts val="100"/>
              </a:spcBef>
              <a:spcAft>
                <a:spcPts val="100"/>
              </a:spcAft>
            </a:pPr>
            <a:r>
              <a:rPr lang="en-US" sz="3000" b="1">
                <a:solidFill>
                  <a:srgbClr val="000000"/>
                </a:solidFill>
                <a:effectLst/>
                <a:latin typeface="+mj-lt"/>
                <a:ea typeface="Times New Roman" panose="02020603050405020304" pitchFamily="18" charset="0"/>
                <a:cs typeface="Times New Roman" panose="02020603050405020304" pitchFamily="18" charset="0"/>
              </a:rPr>
              <a:t>LIÊN HỆ GIỮA SÓNG VÀ DAO ĐỘNG CỦA ĐIỂM SÓNG</a:t>
            </a:r>
            <a:endParaRPr lang="en-US" sz="30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2542516"/>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3" name="Picture 2">
            <a:extLst>
              <a:ext uri="{FF2B5EF4-FFF2-40B4-BE49-F238E27FC236}">
                <a16:creationId xmlns:a16="http://schemas.microsoft.com/office/drawing/2014/main" id="{16ECFCCE-45BC-AC28-3F66-729E765D9FA9}"/>
              </a:ext>
            </a:extLst>
          </p:cNvPr>
          <p:cNvPicPr>
            <a:picLocks noChangeAspect="1"/>
          </p:cNvPicPr>
          <p:nvPr/>
        </p:nvPicPr>
        <p:blipFill>
          <a:blip r:embed="rId3"/>
          <a:stretch>
            <a:fillRect/>
          </a:stretch>
        </p:blipFill>
        <p:spPr>
          <a:xfrm>
            <a:off x="449825" y="1057868"/>
            <a:ext cx="3686560" cy="370592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3ADE064-28DA-C364-F8BE-642B4FEB09FC}"/>
              </a:ext>
            </a:extLst>
          </p:cNvPr>
          <p:cNvSpPr txBox="1"/>
          <p:nvPr/>
        </p:nvSpPr>
        <p:spPr>
          <a:xfrm>
            <a:off x="4822723" y="942516"/>
            <a:ext cx="3989439" cy="3416320"/>
          </a:xfrm>
          <a:prstGeom prst="rect">
            <a:avLst/>
          </a:prstGeom>
          <a:noFill/>
        </p:spPr>
        <p:txBody>
          <a:bodyPr wrap="square">
            <a:spAutoFit/>
          </a:bodyPr>
          <a:lstStyle/>
          <a:p>
            <a:pPr marL="0" marR="0" algn="just">
              <a:lnSpc>
                <a:spcPct val="150000"/>
              </a:lnSpc>
              <a:spcBef>
                <a:spcPts val="100"/>
              </a:spcBef>
              <a:spcAft>
                <a:spcPts val="100"/>
              </a:spcAft>
            </a:pPr>
            <a:r>
              <a:rPr lang="en-US" sz="1800" b="1">
                <a:solidFill>
                  <a:srgbClr val="000000"/>
                </a:solidFill>
                <a:effectLst/>
                <a:latin typeface="+mj-lt"/>
                <a:ea typeface="Times New Roman" panose="02020603050405020304" pitchFamily="18" charset="0"/>
                <a:cs typeface="Times New Roman" panose="02020603050405020304" pitchFamily="18" charset="0"/>
              </a:rPr>
              <a:t>Câu hỏi 4 (SGK – tr40)</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solidFill>
                  <a:srgbClr val="000000"/>
                </a:solidFill>
                <a:effectLst/>
                <a:latin typeface="+mj-lt"/>
                <a:ea typeface="Times New Roman" panose="02020603050405020304" pitchFamily="18" charset="0"/>
                <a:cs typeface="Times New Roman" panose="02020603050405020304" pitchFamily="18" charset="0"/>
              </a:rPr>
              <a:t>Mô tả chuyển động của phần tử số 0 trên Hình 1.4 trong thời gian từ t = 0 đến t = T. </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solidFill>
                  <a:srgbClr val="000000"/>
                </a:solidFill>
                <a:effectLst/>
                <a:latin typeface="+mj-lt"/>
                <a:ea typeface="Times New Roman" panose="02020603050405020304" pitchFamily="18" charset="0"/>
                <a:cs typeface="Times New Roman" panose="02020603050405020304" pitchFamily="18" charset="0"/>
              </a:rPr>
              <a:t>Từ đó, chỉ ra mối liên hệ giữa khoảng thời gian T biểu diễn trong Hình 1.4 với chu kì dao động của phần tử số 0 và với chu kì sóng trên dây.</a:t>
            </a:r>
            <a:endParaRPr lang="en-US" sz="1800">
              <a:effectLst/>
              <a:latin typeface="+mj-lt"/>
              <a:ea typeface="Calibri" panose="020F0502020204030204" pitchFamily="34" charset="0"/>
              <a:cs typeface="Times New Roman" panose="02020603050405020304" pitchFamily="18" charset="0"/>
            </a:endParaRPr>
          </a:p>
        </p:txBody>
      </p:sp>
      <p:sp>
        <p:nvSpPr>
          <p:cNvPr id="7" name="Arrow: Pentagon 6">
            <a:extLst>
              <a:ext uri="{FF2B5EF4-FFF2-40B4-BE49-F238E27FC236}">
                <a16:creationId xmlns:a16="http://schemas.microsoft.com/office/drawing/2014/main" id="{148E8F94-861C-9FCE-3F32-286B68FDC5A0}"/>
              </a:ext>
            </a:extLst>
          </p:cNvPr>
          <p:cNvSpPr/>
          <p:nvPr/>
        </p:nvSpPr>
        <p:spPr>
          <a:xfrm>
            <a:off x="0" y="191729"/>
            <a:ext cx="4424516" cy="597309"/>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b="1" dirty="0"/>
              <a:t>THẢO LUẬN NHÓM</a:t>
            </a:r>
          </a:p>
        </p:txBody>
      </p:sp>
      <p:pic>
        <p:nvPicPr>
          <p:cNvPr id="10" name="Picture 46">
            <a:extLst>
              <a:ext uri="{FF2B5EF4-FFF2-40B4-BE49-F238E27FC236}">
                <a16:creationId xmlns:a16="http://schemas.microsoft.com/office/drawing/2014/main" id="{F7D35829-8058-A4B6-A509-FB219CC0ED28}"/>
              </a:ext>
            </a:extLst>
          </p:cNvPr>
          <p:cNvPicPr>
            <a:picLocks noChangeAspect="1"/>
          </p:cNvPicPr>
          <p:nvPr/>
        </p:nvPicPr>
        <p:blipFill>
          <a:blip r:embed="rId4"/>
          <a:srcRect/>
          <a:stretch>
            <a:fillRect/>
          </a:stretch>
        </p:blipFill>
        <p:spPr>
          <a:xfrm>
            <a:off x="7750278" y="100464"/>
            <a:ext cx="835251" cy="1182657"/>
          </a:xfrm>
          <a:prstGeom prst="rect">
            <a:avLst/>
          </a:prstGeom>
        </p:spPr>
      </p:pic>
    </p:spTree>
    <p:extLst>
      <p:ext uri="{BB962C8B-B14F-4D97-AF65-F5344CB8AC3E}">
        <p14:creationId xmlns:p14="http://schemas.microsoft.com/office/powerpoint/2010/main" val="3525700560"/>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27"/>
          <p:cNvSpPr txBox="1">
            <a:spLocks noGrp="1"/>
          </p:cNvSpPr>
          <p:nvPr>
            <p:ph type="ctrTitle"/>
          </p:nvPr>
        </p:nvSpPr>
        <p:spPr>
          <a:xfrm>
            <a:off x="733261" y="206448"/>
            <a:ext cx="7730100" cy="57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1">
                <a:latin typeface="+mj-lt"/>
              </a:rPr>
              <a:t>KHỞI ĐỘNG</a:t>
            </a:r>
            <a:endParaRPr sz="3000" b="1">
              <a:latin typeface="+mj-lt"/>
            </a:endParaRPr>
          </a:p>
        </p:txBody>
      </p:sp>
      <p:grpSp>
        <p:nvGrpSpPr>
          <p:cNvPr id="503" name="Google Shape;503;p27"/>
          <p:cNvGrpSpPr/>
          <p:nvPr/>
        </p:nvGrpSpPr>
        <p:grpSpPr>
          <a:xfrm flipH="1">
            <a:off x="56302" y="-494776"/>
            <a:ext cx="858098" cy="1239048"/>
            <a:chOff x="478975" y="1297388"/>
            <a:chExt cx="234375" cy="338425"/>
          </a:xfrm>
        </p:grpSpPr>
        <p:sp>
          <p:nvSpPr>
            <p:cNvPr id="504" name="Google Shape;504;p27"/>
            <p:cNvSpPr/>
            <p:nvPr/>
          </p:nvSpPr>
          <p:spPr>
            <a:xfrm>
              <a:off x="535800" y="1413513"/>
              <a:ext cx="170200" cy="170850"/>
            </a:xfrm>
            <a:custGeom>
              <a:avLst/>
              <a:gdLst/>
              <a:ahLst/>
              <a:cxnLst/>
              <a:rect l="l" t="t" r="r" b="b"/>
              <a:pathLst>
                <a:path w="6808" h="6834" extrusionOk="0">
                  <a:moveTo>
                    <a:pt x="4084" y="1"/>
                  </a:moveTo>
                  <a:lnTo>
                    <a:pt x="1" y="3051"/>
                  </a:lnTo>
                  <a:lnTo>
                    <a:pt x="4404" y="6834"/>
                  </a:lnTo>
                  <a:lnTo>
                    <a:pt x="6808" y="2339"/>
                  </a:lnTo>
                  <a:lnTo>
                    <a:pt x="40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7"/>
            <p:cNvSpPr/>
            <p:nvPr/>
          </p:nvSpPr>
          <p:spPr>
            <a:xfrm>
              <a:off x="569950" y="1422163"/>
              <a:ext cx="120200" cy="128225"/>
            </a:xfrm>
            <a:custGeom>
              <a:avLst/>
              <a:gdLst/>
              <a:ahLst/>
              <a:cxnLst/>
              <a:rect l="l" t="t" r="r" b="b"/>
              <a:pathLst>
                <a:path w="4808" h="5129" extrusionOk="0">
                  <a:moveTo>
                    <a:pt x="536" y="1"/>
                  </a:moveTo>
                  <a:lnTo>
                    <a:pt x="0" y="3639"/>
                  </a:lnTo>
                  <a:lnTo>
                    <a:pt x="1966" y="5129"/>
                  </a:lnTo>
                  <a:lnTo>
                    <a:pt x="4808" y="4005"/>
                  </a:lnTo>
                  <a:lnTo>
                    <a:pt x="5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7"/>
            <p:cNvSpPr/>
            <p:nvPr/>
          </p:nvSpPr>
          <p:spPr>
            <a:xfrm>
              <a:off x="501175" y="1522288"/>
              <a:ext cx="105850" cy="102075"/>
            </a:xfrm>
            <a:custGeom>
              <a:avLst/>
              <a:gdLst/>
              <a:ahLst/>
              <a:cxnLst/>
              <a:rect l="l" t="t" r="r" b="b"/>
              <a:pathLst>
                <a:path w="4234" h="4083" extrusionOk="0">
                  <a:moveTo>
                    <a:pt x="2438" y="0"/>
                  </a:moveTo>
                  <a:lnTo>
                    <a:pt x="1" y="497"/>
                  </a:lnTo>
                  <a:lnTo>
                    <a:pt x="4051" y="4083"/>
                  </a:lnTo>
                  <a:lnTo>
                    <a:pt x="4234" y="1679"/>
                  </a:lnTo>
                  <a:lnTo>
                    <a:pt x="24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7"/>
            <p:cNvSpPr/>
            <p:nvPr/>
          </p:nvSpPr>
          <p:spPr>
            <a:xfrm>
              <a:off x="478975" y="1430338"/>
              <a:ext cx="93275" cy="96050"/>
            </a:xfrm>
            <a:custGeom>
              <a:avLst/>
              <a:gdLst/>
              <a:ahLst/>
              <a:cxnLst/>
              <a:rect l="l" t="t" r="r" b="b"/>
              <a:pathLst>
                <a:path w="3731" h="3842" extrusionOk="0">
                  <a:moveTo>
                    <a:pt x="2169" y="0"/>
                  </a:moveTo>
                  <a:lnTo>
                    <a:pt x="0" y="3090"/>
                  </a:lnTo>
                  <a:lnTo>
                    <a:pt x="2613" y="3842"/>
                  </a:lnTo>
                  <a:lnTo>
                    <a:pt x="3731" y="2692"/>
                  </a:lnTo>
                  <a:lnTo>
                    <a:pt x="2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7"/>
            <p:cNvSpPr/>
            <p:nvPr/>
          </p:nvSpPr>
          <p:spPr>
            <a:xfrm>
              <a:off x="608650" y="1549888"/>
              <a:ext cx="93100" cy="85925"/>
            </a:xfrm>
            <a:custGeom>
              <a:avLst/>
              <a:gdLst/>
              <a:ahLst/>
              <a:cxnLst/>
              <a:rect l="l" t="t" r="r" b="b"/>
              <a:pathLst>
                <a:path w="3724" h="3437" extrusionOk="0">
                  <a:moveTo>
                    <a:pt x="1117" y="0"/>
                  </a:moveTo>
                  <a:lnTo>
                    <a:pt x="0" y="1143"/>
                  </a:lnTo>
                  <a:lnTo>
                    <a:pt x="1326" y="3436"/>
                  </a:lnTo>
                  <a:lnTo>
                    <a:pt x="3724" y="751"/>
                  </a:lnTo>
                  <a:lnTo>
                    <a:pt x="11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7"/>
            <p:cNvSpPr/>
            <p:nvPr/>
          </p:nvSpPr>
          <p:spPr>
            <a:xfrm>
              <a:off x="523725" y="1483488"/>
              <a:ext cx="134275" cy="107250"/>
            </a:xfrm>
            <a:custGeom>
              <a:avLst/>
              <a:gdLst/>
              <a:ahLst/>
              <a:cxnLst/>
              <a:rect l="l" t="t" r="r" b="b"/>
              <a:pathLst>
                <a:path w="5371" h="4290" extrusionOk="0">
                  <a:moveTo>
                    <a:pt x="1149" y="0"/>
                  </a:moveTo>
                  <a:cubicBezTo>
                    <a:pt x="863" y="0"/>
                    <a:pt x="631" y="81"/>
                    <a:pt x="484" y="252"/>
                  </a:cubicBezTo>
                  <a:cubicBezTo>
                    <a:pt x="0" y="814"/>
                    <a:pt x="601" y="2114"/>
                    <a:pt x="1816" y="3153"/>
                  </a:cubicBezTo>
                  <a:cubicBezTo>
                    <a:pt x="2662" y="3876"/>
                    <a:pt x="3579" y="4290"/>
                    <a:pt x="4222" y="4290"/>
                  </a:cubicBezTo>
                  <a:cubicBezTo>
                    <a:pt x="4508" y="4290"/>
                    <a:pt x="4740" y="4208"/>
                    <a:pt x="4887" y="4035"/>
                  </a:cubicBezTo>
                  <a:cubicBezTo>
                    <a:pt x="5370" y="3479"/>
                    <a:pt x="4769" y="2179"/>
                    <a:pt x="3554" y="1134"/>
                  </a:cubicBezTo>
                  <a:cubicBezTo>
                    <a:pt x="2713" y="411"/>
                    <a:pt x="1794" y="0"/>
                    <a:pt x="1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7"/>
            <p:cNvSpPr/>
            <p:nvPr/>
          </p:nvSpPr>
          <p:spPr>
            <a:xfrm>
              <a:off x="533675" y="1494963"/>
              <a:ext cx="110750" cy="88525"/>
            </a:xfrm>
            <a:custGeom>
              <a:avLst/>
              <a:gdLst/>
              <a:ahLst/>
              <a:cxnLst/>
              <a:rect l="l" t="t" r="r" b="b"/>
              <a:pathLst>
                <a:path w="4430" h="3541" extrusionOk="0">
                  <a:moveTo>
                    <a:pt x="950" y="0"/>
                  </a:moveTo>
                  <a:cubicBezTo>
                    <a:pt x="712" y="0"/>
                    <a:pt x="520" y="68"/>
                    <a:pt x="399" y="211"/>
                  </a:cubicBezTo>
                  <a:cubicBezTo>
                    <a:pt x="1" y="669"/>
                    <a:pt x="497" y="1740"/>
                    <a:pt x="1497" y="2602"/>
                  </a:cubicBezTo>
                  <a:cubicBezTo>
                    <a:pt x="2194" y="3200"/>
                    <a:pt x="2955" y="3541"/>
                    <a:pt x="3486" y="3541"/>
                  </a:cubicBezTo>
                  <a:cubicBezTo>
                    <a:pt x="3721" y="3541"/>
                    <a:pt x="3911" y="3474"/>
                    <a:pt x="4031" y="3334"/>
                  </a:cubicBezTo>
                  <a:cubicBezTo>
                    <a:pt x="4430" y="2870"/>
                    <a:pt x="3933" y="1799"/>
                    <a:pt x="2934" y="936"/>
                  </a:cubicBezTo>
                  <a:cubicBezTo>
                    <a:pt x="2239" y="340"/>
                    <a:pt x="1481" y="0"/>
                    <a:pt x="9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7"/>
            <p:cNvSpPr/>
            <p:nvPr/>
          </p:nvSpPr>
          <p:spPr>
            <a:xfrm>
              <a:off x="630375" y="1409563"/>
              <a:ext cx="82975" cy="66350"/>
            </a:xfrm>
            <a:custGeom>
              <a:avLst/>
              <a:gdLst/>
              <a:ahLst/>
              <a:cxnLst/>
              <a:rect l="l" t="t" r="r" b="b"/>
              <a:pathLst>
                <a:path w="3319" h="2654" extrusionOk="0">
                  <a:moveTo>
                    <a:pt x="713" y="1"/>
                  </a:moveTo>
                  <a:cubicBezTo>
                    <a:pt x="536" y="1"/>
                    <a:pt x="392" y="51"/>
                    <a:pt x="301" y="159"/>
                  </a:cubicBezTo>
                  <a:cubicBezTo>
                    <a:pt x="0" y="498"/>
                    <a:pt x="372" y="1302"/>
                    <a:pt x="1124" y="1948"/>
                  </a:cubicBezTo>
                  <a:cubicBezTo>
                    <a:pt x="1645" y="2397"/>
                    <a:pt x="2212" y="2654"/>
                    <a:pt x="2612" y="2654"/>
                  </a:cubicBezTo>
                  <a:cubicBezTo>
                    <a:pt x="2789" y="2654"/>
                    <a:pt x="2932" y="2603"/>
                    <a:pt x="3025" y="2497"/>
                  </a:cubicBezTo>
                  <a:cubicBezTo>
                    <a:pt x="3319" y="2151"/>
                    <a:pt x="2953" y="1347"/>
                    <a:pt x="2195" y="701"/>
                  </a:cubicBezTo>
                  <a:cubicBezTo>
                    <a:pt x="1676" y="254"/>
                    <a:pt x="1111"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7"/>
            <p:cNvSpPr/>
            <p:nvPr/>
          </p:nvSpPr>
          <p:spPr>
            <a:xfrm>
              <a:off x="498725" y="1297388"/>
              <a:ext cx="147175" cy="175600"/>
            </a:xfrm>
            <a:custGeom>
              <a:avLst/>
              <a:gdLst/>
              <a:ahLst/>
              <a:cxnLst/>
              <a:rect l="l" t="t" r="r" b="b"/>
              <a:pathLst>
                <a:path w="5887" h="7024" extrusionOk="0">
                  <a:moveTo>
                    <a:pt x="3705" y="1"/>
                  </a:moveTo>
                  <a:lnTo>
                    <a:pt x="1" y="974"/>
                  </a:lnTo>
                  <a:lnTo>
                    <a:pt x="2679" y="7023"/>
                  </a:lnTo>
                  <a:lnTo>
                    <a:pt x="2777" y="6978"/>
                  </a:lnTo>
                  <a:lnTo>
                    <a:pt x="151" y="1046"/>
                  </a:lnTo>
                  <a:lnTo>
                    <a:pt x="3646" y="125"/>
                  </a:lnTo>
                  <a:lnTo>
                    <a:pt x="5789" y="4920"/>
                  </a:lnTo>
                  <a:lnTo>
                    <a:pt x="5887" y="4874"/>
                  </a:lnTo>
                  <a:lnTo>
                    <a:pt x="3724" y="40"/>
                  </a:lnTo>
                  <a:lnTo>
                    <a:pt x="37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a:extLst>
              <a:ext uri="{FF2B5EF4-FFF2-40B4-BE49-F238E27FC236}">
                <a16:creationId xmlns:a16="http://schemas.microsoft.com/office/drawing/2014/main" id="{A81D3C70-619A-688D-804B-50A3EB86B3AD}"/>
              </a:ext>
            </a:extLst>
          </p:cNvPr>
          <p:cNvPicPr>
            <a:picLocks noChangeAspect="1"/>
          </p:cNvPicPr>
          <p:nvPr/>
        </p:nvPicPr>
        <p:blipFill>
          <a:blip r:embed="rId3"/>
          <a:stretch>
            <a:fillRect/>
          </a:stretch>
        </p:blipFill>
        <p:spPr>
          <a:xfrm>
            <a:off x="833121" y="2290281"/>
            <a:ext cx="3157949" cy="25245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ounded Rectangular Callout 9">
            <a:extLst>
              <a:ext uri="{FF2B5EF4-FFF2-40B4-BE49-F238E27FC236}">
                <a16:creationId xmlns:a16="http://schemas.microsoft.com/office/drawing/2014/main" id="{C7035EAE-F2D7-924A-D8F5-7839B71CE144}"/>
              </a:ext>
            </a:extLst>
          </p:cNvPr>
          <p:cNvSpPr/>
          <p:nvPr/>
        </p:nvSpPr>
        <p:spPr>
          <a:xfrm>
            <a:off x="5402644" y="996014"/>
            <a:ext cx="3422966" cy="1333262"/>
          </a:xfrm>
          <a:prstGeom prst="wedgeRoundRectCallout">
            <a:avLst>
              <a:gd name="adj1" fmla="val -59238"/>
              <a:gd name="adj2" fmla="val 36368"/>
              <a:gd name="adj3" fmla="val 16667"/>
            </a:avLst>
          </a:prstGeom>
          <a:solidFill>
            <a:schemeClr val="accent6"/>
          </a:solidFill>
          <a:ln w="57150">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t>Vậy sóng được tạo ra và lan truyền như thế nào?</a:t>
            </a:r>
            <a:endParaRPr lang="vi-VN" sz="2000" dirty="0">
              <a:solidFill>
                <a:schemeClr val="tx1"/>
              </a:solidFill>
            </a:endParaRPr>
          </a:p>
        </p:txBody>
      </p:sp>
      <p:sp>
        <p:nvSpPr>
          <p:cNvPr id="8" name="Rounded Rectangular Callout 9">
            <a:extLst>
              <a:ext uri="{FF2B5EF4-FFF2-40B4-BE49-F238E27FC236}">
                <a16:creationId xmlns:a16="http://schemas.microsoft.com/office/drawing/2014/main" id="{840C1343-C954-447C-65BF-AC91910ECC2F}"/>
              </a:ext>
            </a:extLst>
          </p:cNvPr>
          <p:cNvSpPr/>
          <p:nvPr/>
        </p:nvSpPr>
        <p:spPr>
          <a:xfrm>
            <a:off x="5402644" y="3465832"/>
            <a:ext cx="3422966" cy="1333262"/>
          </a:xfrm>
          <a:prstGeom prst="wedgeRoundRectCallout">
            <a:avLst>
              <a:gd name="adj1" fmla="val -59238"/>
              <a:gd name="adj2" fmla="val 36368"/>
              <a:gd name="adj3" fmla="val 16667"/>
            </a:avLst>
          </a:prstGeom>
          <a:solidFill>
            <a:schemeClr val="accent6"/>
          </a:solidFill>
          <a:ln w="57150">
            <a:solidFill>
              <a:schemeClr val="tx1"/>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b="1"/>
              <a:t>Câu hỏi 1 (SGK – tr37): </a:t>
            </a:r>
            <a:r>
              <a:rPr lang="en-US" sz="2000"/>
              <a:t>Lấy một ví dụ về sóng</a:t>
            </a:r>
            <a:endParaRPr lang="vi-VN" sz="2000" dirty="0">
              <a:solidFill>
                <a:schemeClr val="tx1"/>
              </a:solidFill>
            </a:endParaRPr>
          </a:p>
        </p:txBody>
      </p:sp>
      <p:sp>
        <p:nvSpPr>
          <p:cNvPr id="9" name="Line Callout 1 (Border and Accent Bar) 3">
            <a:extLst>
              <a:ext uri="{FF2B5EF4-FFF2-40B4-BE49-F238E27FC236}">
                <a16:creationId xmlns:a16="http://schemas.microsoft.com/office/drawing/2014/main" id="{BB6F6672-D5F2-2846-D832-E9128DEE0A98}"/>
              </a:ext>
            </a:extLst>
          </p:cNvPr>
          <p:cNvSpPr/>
          <p:nvPr/>
        </p:nvSpPr>
        <p:spPr>
          <a:xfrm>
            <a:off x="639351" y="881591"/>
            <a:ext cx="3568633" cy="1103632"/>
          </a:xfrm>
          <a:prstGeom prst="accentBorderCallout1">
            <a:avLst>
              <a:gd name="adj1" fmla="val 18750"/>
              <a:gd name="adj2" fmla="val -3127"/>
              <a:gd name="adj3" fmla="val 17954"/>
              <a:gd name="adj4" fmla="val -17509"/>
            </a:avLst>
          </a:prstGeom>
          <a:solidFill>
            <a:schemeClr val="accent4">
              <a:lumMod val="20000"/>
              <a:lumOff val="80000"/>
            </a:schemeClr>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none" strike="noStrike" kern="1200" cap="none" spc="0" normalizeH="0" baseline="0" noProof="0">
                <a:ln>
                  <a:noFill/>
                </a:ln>
                <a:solidFill>
                  <a:srgbClr val="2F1326"/>
                </a:solidFill>
                <a:effectLst/>
                <a:uLnTx/>
                <a:uFillTx/>
                <a:latin typeface="Arial"/>
                <a:ea typeface="Times New Roman" panose="02020603050405020304" pitchFamily="18" charset="0"/>
                <a:cs typeface="Times New Roman" panose="02020603050405020304" pitchFamily="18" charset="0"/>
                <a:sym typeface="Arial"/>
              </a:rPr>
              <a:t>Quan</a:t>
            </a:r>
            <a:r>
              <a:rPr kumimoji="0" lang="en-US" sz="2300" b="1" i="0" u="none" strike="noStrike" kern="1200" cap="none" spc="0" normalizeH="0" noProof="0">
                <a:ln>
                  <a:noFill/>
                </a:ln>
                <a:solidFill>
                  <a:srgbClr val="2F1326"/>
                </a:solidFill>
                <a:effectLst/>
                <a:uLnTx/>
                <a:uFillTx/>
                <a:latin typeface="Arial"/>
                <a:ea typeface="Times New Roman" panose="02020603050405020304" pitchFamily="18" charset="0"/>
                <a:cs typeface="Times New Roman" panose="02020603050405020304" pitchFamily="18" charset="0"/>
                <a:sym typeface="Arial"/>
              </a:rPr>
              <a:t> sát hình ảnh và trả lời câu hỏi</a:t>
            </a:r>
            <a:endParaRPr kumimoji="0" lang="en-US" sz="2300" b="1" i="0" u="none" strike="noStrike" kern="1200" cap="none" spc="0" normalizeH="0" baseline="0" noProof="0">
              <a:ln>
                <a:noFill/>
              </a:ln>
              <a:solidFill>
                <a:srgbClr val="2F1326"/>
              </a:solidFill>
              <a:effectLst/>
              <a:uLnTx/>
              <a:uFillTx/>
              <a:latin typeface="Arial"/>
              <a:ea typeface="Times New Roman" panose="02020603050405020304" pitchFamily="18" charset="0"/>
              <a:cs typeface="Times New Roman" panose="02020603050405020304" pitchFamily="18" charset="0"/>
              <a:sym typeface="Arial"/>
            </a:endParaRPr>
          </a:p>
        </p:txBody>
      </p:sp>
      <p:pic>
        <p:nvPicPr>
          <p:cNvPr id="12" name="Picture 46">
            <a:extLst>
              <a:ext uri="{FF2B5EF4-FFF2-40B4-BE49-F238E27FC236}">
                <a16:creationId xmlns:a16="http://schemas.microsoft.com/office/drawing/2014/main" id="{F7CB2376-65A1-228C-F45C-D33CC98D96B0}"/>
              </a:ext>
            </a:extLst>
          </p:cNvPr>
          <p:cNvPicPr>
            <a:picLocks noChangeAspect="1"/>
          </p:cNvPicPr>
          <p:nvPr/>
        </p:nvPicPr>
        <p:blipFill>
          <a:blip r:embed="rId4"/>
          <a:srcRect/>
          <a:stretch>
            <a:fillRect/>
          </a:stretch>
        </p:blipFill>
        <p:spPr>
          <a:xfrm>
            <a:off x="4145525" y="2199689"/>
            <a:ext cx="1443622" cy="2044067"/>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3" name="Picture 2">
            <a:extLst>
              <a:ext uri="{FF2B5EF4-FFF2-40B4-BE49-F238E27FC236}">
                <a16:creationId xmlns:a16="http://schemas.microsoft.com/office/drawing/2014/main" id="{16ECFCCE-45BC-AC28-3F66-729E765D9FA9}"/>
              </a:ext>
            </a:extLst>
          </p:cNvPr>
          <p:cNvPicPr>
            <a:picLocks noChangeAspect="1"/>
          </p:cNvPicPr>
          <p:nvPr/>
        </p:nvPicPr>
        <p:blipFill>
          <a:blip r:embed="rId3"/>
          <a:stretch>
            <a:fillRect/>
          </a:stretch>
        </p:blipFill>
        <p:spPr>
          <a:xfrm>
            <a:off x="449825" y="1057868"/>
            <a:ext cx="3686560" cy="3705928"/>
          </a:xfrm>
          <a:prstGeom prst="rect">
            <a:avLst/>
          </a:prstGeom>
          <a:ln>
            <a:noFill/>
          </a:ln>
          <a:effectLst>
            <a:outerShdw blurRad="292100" dist="139700" dir="2700000" algn="tl" rotWithShape="0">
              <a:srgbClr val="333333">
                <a:alpha val="65000"/>
              </a:srgbClr>
            </a:outerShdw>
          </a:effectLst>
        </p:spPr>
      </p:pic>
      <p:sp>
        <p:nvSpPr>
          <p:cNvPr id="7" name="Arrow: Pentagon 6">
            <a:extLst>
              <a:ext uri="{FF2B5EF4-FFF2-40B4-BE49-F238E27FC236}">
                <a16:creationId xmlns:a16="http://schemas.microsoft.com/office/drawing/2014/main" id="{148E8F94-861C-9FCE-3F32-286B68FDC5A0}"/>
              </a:ext>
            </a:extLst>
          </p:cNvPr>
          <p:cNvSpPr/>
          <p:nvPr/>
        </p:nvSpPr>
        <p:spPr>
          <a:xfrm>
            <a:off x="0" y="191729"/>
            <a:ext cx="4424516" cy="597309"/>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1F2E54"/>
                </a:solidFill>
                <a:effectLst/>
                <a:uLnTx/>
                <a:uFillTx/>
                <a:latin typeface="Arial"/>
                <a:ea typeface="+mn-ea"/>
                <a:cs typeface="+mn-cs"/>
                <a:sym typeface="Arial"/>
              </a:rPr>
              <a:t>THẢO LUẬN NHÓM ĐÔI</a:t>
            </a:r>
          </a:p>
        </p:txBody>
      </p:sp>
      <p:pic>
        <p:nvPicPr>
          <p:cNvPr id="10" name="Picture 46">
            <a:extLst>
              <a:ext uri="{FF2B5EF4-FFF2-40B4-BE49-F238E27FC236}">
                <a16:creationId xmlns:a16="http://schemas.microsoft.com/office/drawing/2014/main" id="{F7D35829-8058-A4B6-A509-FB219CC0ED28}"/>
              </a:ext>
            </a:extLst>
          </p:cNvPr>
          <p:cNvPicPr>
            <a:picLocks noChangeAspect="1"/>
          </p:cNvPicPr>
          <p:nvPr/>
        </p:nvPicPr>
        <p:blipFill>
          <a:blip r:embed="rId4"/>
          <a:srcRect/>
          <a:stretch>
            <a:fillRect/>
          </a:stretch>
        </p:blipFill>
        <p:spPr>
          <a:xfrm>
            <a:off x="7750278" y="100464"/>
            <a:ext cx="835251" cy="1182657"/>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8DEA341-E604-7E23-5149-A850F80E2715}"/>
                  </a:ext>
                </a:extLst>
              </p:cNvPr>
              <p:cNvSpPr txBox="1"/>
              <p:nvPr/>
            </p:nvSpPr>
            <p:spPr>
              <a:xfrm>
                <a:off x="4424516" y="789038"/>
                <a:ext cx="4605183" cy="3760260"/>
              </a:xfrm>
              <a:prstGeom prst="rect">
                <a:avLst/>
              </a:prstGeom>
              <a:noFill/>
            </p:spPr>
            <p:txBody>
              <a:bodyPr wrap="square">
                <a:spAutoFit/>
              </a:bodyPr>
              <a:lstStyle/>
              <a:p>
                <a:pPr marL="0" marR="0" algn="just">
                  <a:lnSpc>
                    <a:spcPct val="150000"/>
                  </a:lnSpc>
                  <a:spcBef>
                    <a:spcPts val="100"/>
                  </a:spcBef>
                  <a:spcAft>
                    <a:spcPts val="100"/>
                  </a:spcAft>
                </a:pPr>
                <a:r>
                  <a:rPr lang="en-US" sz="1800" b="1">
                    <a:solidFill>
                      <a:srgbClr val="000000"/>
                    </a:solidFill>
                    <a:effectLst/>
                    <a:latin typeface="+mj-lt"/>
                    <a:ea typeface="Times New Roman" panose="02020603050405020304" pitchFamily="18" charset="0"/>
                    <a:cs typeface="Times New Roman" panose="02020603050405020304" pitchFamily="18" charset="0"/>
                  </a:rPr>
                  <a:t>Câu hỏi 5 (SGK – tr40)</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solidFill>
                      <a:srgbClr val="000000"/>
                    </a:solidFill>
                    <a:effectLst/>
                    <a:latin typeface="+mj-lt"/>
                    <a:ea typeface="Times New Roman" panose="02020603050405020304" pitchFamily="18" charset="0"/>
                    <a:cs typeface="Times New Roman" panose="02020603050405020304" pitchFamily="18" charset="0"/>
                  </a:rPr>
                  <a:t>Hãy chỉ ra hướng chuyển động của phần tử số 6 ở thời điểm </a:t>
                </a:r>
                <a14:m>
                  <m:oMath xmlns:m="http://schemas.openxmlformats.org/officeDocument/2006/math">
                    <m:f>
                      <m:f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18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num>
                      <m:den>
                        <m:r>
                          <a:rPr lang="en-US" sz="18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en-US" sz="1800">
                    <a:solidFill>
                      <a:srgbClr val="000000"/>
                    </a:solidFill>
                    <a:effectLst/>
                    <a:latin typeface="+mj-lt"/>
                    <a:ea typeface="Times New Roman" panose="02020603050405020304" pitchFamily="18" charset="0"/>
                    <a:cs typeface="Times New Roman" panose="02020603050405020304" pitchFamily="18" charset="0"/>
                  </a:rPr>
                  <a:t>, phần tử số 12 ở thời điểm </a:t>
                </a:r>
                <a14:m>
                  <m:oMath xmlns:m="http://schemas.openxmlformats.org/officeDocument/2006/math">
                    <m:f>
                      <m:f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18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num>
                      <m:den>
                        <m:r>
                          <a:rPr lang="en-US" sz="18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en-US" sz="1800">
                    <a:solidFill>
                      <a:srgbClr val="000000"/>
                    </a:solidFill>
                    <a:effectLst/>
                    <a:latin typeface="+mj-lt"/>
                    <a:ea typeface="Times New Roman" panose="02020603050405020304" pitchFamily="18" charset="0"/>
                    <a:cs typeface="Times New Roman" panose="02020603050405020304" pitchFamily="18" charset="0"/>
                  </a:rPr>
                  <a:t>, phần tử số 18 ở thời điểm </a:t>
                </a:r>
                <a14:m>
                  <m:oMath xmlns:m="http://schemas.openxmlformats.org/officeDocument/2006/math">
                    <m:f>
                      <m:fPr>
                        <m:ctrlPr>
                          <a:rPr lang="en-US" sz="18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en-US" sz="18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num>
                      <m:den>
                        <m:r>
                          <a:rPr lang="en-US" sz="180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en-US" sz="1800">
                    <a:solidFill>
                      <a:srgbClr val="000000"/>
                    </a:solidFill>
                    <a:effectLst/>
                    <a:latin typeface="+mj-lt"/>
                    <a:ea typeface="Times New Roman" panose="02020603050405020304" pitchFamily="18" charset="0"/>
                    <a:cs typeface="Times New Roman" panose="02020603050405020304" pitchFamily="18" charset="0"/>
                  </a:rPr>
                  <a:t> và so sánh với hướng truyền sóng. Phân biệt phương dao động với phương truyền sóng. Từ đó, phân biệt tốc độ của phần tử môi trường đang dao động với tốc độ sóng.</a:t>
                </a:r>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F8DEA341-E604-7E23-5149-A850F80E2715}"/>
                  </a:ext>
                </a:extLst>
              </p:cNvPr>
              <p:cNvSpPr txBox="1">
                <a:spLocks noRot="1" noChangeAspect="1" noMove="1" noResize="1" noEditPoints="1" noAdjustHandles="1" noChangeArrowheads="1" noChangeShapeType="1" noTextEdit="1"/>
              </p:cNvSpPr>
              <p:nvPr/>
            </p:nvSpPr>
            <p:spPr>
              <a:xfrm>
                <a:off x="4424516" y="789038"/>
                <a:ext cx="4605183" cy="3760260"/>
              </a:xfrm>
              <a:prstGeom prst="rect">
                <a:avLst/>
              </a:prstGeom>
              <a:blipFill>
                <a:blip r:embed="rId5"/>
                <a:stretch>
                  <a:fillRect l="-1192" r="-1060" b="-1621"/>
                </a:stretch>
              </a:blipFill>
            </p:spPr>
            <p:txBody>
              <a:bodyPr/>
              <a:lstStyle/>
              <a:p>
                <a:r>
                  <a:rPr lang="en-US">
                    <a:noFill/>
                  </a:rPr>
                  <a:t> </a:t>
                </a:r>
              </a:p>
            </p:txBody>
          </p:sp>
        </mc:Fallback>
      </mc:AlternateContent>
    </p:spTree>
    <p:extLst>
      <p:ext uri="{BB962C8B-B14F-4D97-AF65-F5344CB8AC3E}">
        <p14:creationId xmlns:p14="http://schemas.microsoft.com/office/powerpoint/2010/main" val="1303001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grpSp>
        <p:nvGrpSpPr>
          <p:cNvPr id="11" name="Group 10">
            <a:extLst>
              <a:ext uri="{FF2B5EF4-FFF2-40B4-BE49-F238E27FC236}">
                <a16:creationId xmlns:a16="http://schemas.microsoft.com/office/drawing/2014/main" id="{A627F2B2-6009-802A-BABD-4D459F5FA6D1}"/>
              </a:ext>
            </a:extLst>
          </p:cNvPr>
          <p:cNvGrpSpPr/>
          <p:nvPr/>
        </p:nvGrpSpPr>
        <p:grpSpPr>
          <a:xfrm>
            <a:off x="2927554" y="689119"/>
            <a:ext cx="5904271" cy="1680087"/>
            <a:chOff x="3134033" y="567813"/>
            <a:chExt cx="5904271" cy="1524000"/>
          </a:xfrm>
        </p:grpSpPr>
        <p:sp>
          <p:nvSpPr>
            <p:cNvPr id="8" name="Rectangle 7">
              <a:extLst>
                <a:ext uri="{FF2B5EF4-FFF2-40B4-BE49-F238E27FC236}">
                  <a16:creationId xmlns:a16="http://schemas.microsoft.com/office/drawing/2014/main" id="{CDA5F3EE-400F-2A67-EBE2-4D351CAF5E16}"/>
                </a:ext>
              </a:extLst>
            </p:cNvPr>
            <p:cNvSpPr/>
            <p:nvPr/>
          </p:nvSpPr>
          <p:spPr>
            <a:xfrm>
              <a:off x="3134033" y="567813"/>
              <a:ext cx="5751871" cy="1371600"/>
            </a:xfrm>
            <a:prstGeom prst="rect">
              <a:avLst/>
            </a:prstGeom>
            <a:solidFill>
              <a:schemeClr val="accent6"/>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A819C2-C28B-DB79-8F3F-DC567C281A8F}"/>
                </a:ext>
              </a:extLst>
            </p:cNvPr>
            <p:cNvSpPr/>
            <p:nvPr/>
          </p:nvSpPr>
          <p:spPr>
            <a:xfrm>
              <a:off x="3286433" y="720213"/>
              <a:ext cx="5751871" cy="1371600"/>
            </a:xfrm>
            <a:prstGeom prst="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Trong thời gian t = 0 đến t = T, phần tử số 0 dao động quanh vị trí cân bằng và trở lại vị trí ban đầu, tức là hoàn thành một chu kì dao động. </a:t>
              </a:r>
              <a:endParaRPr lang="en-US" sz="1800">
                <a:effectLst/>
                <a:latin typeface="+mj-lt"/>
                <a:ea typeface="Calibri" panose="020F0502020204030204" pitchFamily="34"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BF0E41F-66B3-F2BD-8CA4-7B4EC7E511D9}"/>
              </a:ext>
            </a:extLst>
          </p:cNvPr>
          <p:cNvGrpSpPr/>
          <p:nvPr/>
        </p:nvGrpSpPr>
        <p:grpSpPr>
          <a:xfrm>
            <a:off x="2927554" y="3002279"/>
            <a:ext cx="5904271" cy="1452102"/>
            <a:chOff x="3134033" y="567813"/>
            <a:chExt cx="5904271" cy="1524000"/>
          </a:xfrm>
        </p:grpSpPr>
        <p:sp>
          <p:nvSpPr>
            <p:cNvPr id="16" name="Rectangle 15">
              <a:extLst>
                <a:ext uri="{FF2B5EF4-FFF2-40B4-BE49-F238E27FC236}">
                  <a16:creationId xmlns:a16="http://schemas.microsoft.com/office/drawing/2014/main" id="{5A59788C-32D9-79B2-FDE8-82F060A13512}"/>
                </a:ext>
              </a:extLst>
            </p:cNvPr>
            <p:cNvSpPr/>
            <p:nvPr/>
          </p:nvSpPr>
          <p:spPr>
            <a:xfrm>
              <a:off x="3134033" y="567813"/>
              <a:ext cx="5751871" cy="1371600"/>
            </a:xfrm>
            <a:prstGeom prst="rect">
              <a:avLst/>
            </a:prstGeom>
            <a:solidFill>
              <a:schemeClr val="accent6"/>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5C3A62C-249E-0062-6097-65C5684DAF09}"/>
                </a:ext>
              </a:extLst>
            </p:cNvPr>
            <p:cNvSpPr/>
            <p:nvPr/>
          </p:nvSpPr>
          <p:spPr>
            <a:xfrm>
              <a:off x="3286433" y="720213"/>
              <a:ext cx="5751871" cy="1371600"/>
            </a:xfrm>
            <a:prstGeom prst="rect">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effectLst/>
                  <a:latin typeface="+mj-lt"/>
                  <a:ea typeface="Times New Roman" panose="02020603050405020304" pitchFamily="18" charset="0"/>
                  <a:cs typeface="Times New Roman" panose="02020603050405020304" pitchFamily="18" charset="0"/>
                </a:rPr>
                <a:t>Do đó, chu kì dao động của phần tử số 0 cũng là chu kì sóng.</a:t>
              </a:r>
              <a:endParaRPr lang="en-US" sz="1800">
                <a:effectLst/>
                <a:latin typeface="+mj-lt"/>
                <a:ea typeface="Calibri" panose="020F0502020204030204" pitchFamily="34" charset="0"/>
                <a:cs typeface="Times New Roman" panose="02020603050405020304" pitchFamily="18" charset="0"/>
              </a:endParaRPr>
            </a:p>
          </p:txBody>
        </p:sp>
      </p:grpSp>
      <p:sp>
        <p:nvSpPr>
          <p:cNvPr id="22" name="Rectangle: Rounded Corners 21">
            <a:extLst>
              <a:ext uri="{FF2B5EF4-FFF2-40B4-BE49-F238E27FC236}">
                <a16:creationId xmlns:a16="http://schemas.microsoft.com/office/drawing/2014/main" id="{9CA81B5D-62F5-2840-1CE6-1E63FBC06373}"/>
              </a:ext>
            </a:extLst>
          </p:cNvPr>
          <p:cNvSpPr/>
          <p:nvPr/>
        </p:nvSpPr>
        <p:spPr>
          <a:xfrm>
            <a:off x="312176" y="1613013"/>
            <a:ext cx="1796844" cy="1917474"/>
          </a:xfrm>
          <a:prstGeom prst="roundRect">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chemeClr val="accent6"/>
                </a:solidFill>
              </a:rPr>
              <a:t>TRẢ LỜI CÂU 4</a:t>
            </a:r>
          </a:p>
        </p:txBody>
      </p:sp>
      <p:cxnSp>
        <p:nvCxnSpPr>
          <p:cNvPr id="24" name="Straight Arrow Connector 23">
            <a:extLst>
              <a:ext uri="{FF2B5EF4-FFF2-40B4-BE49-F238E27FC236}">
                <a16:creationId xmlns:a16="http://schemas.microsoft.com/office/drawing/2014/main" id="{2A65E529-A265-F239-6880-F53D8E51039F}"/>
              </a:ext>
            </a:extLst>
          </p:cNvPr>
          <p:cNvCxnSpPr>
            <a:stCxn id="22" idx="3"/>
            <a:endCxn id="8" idx="1"/>
          </p:cNvCxnSpPr>
          <p:nvPr/>
        </p:nvCxnSpPr>
        <p:spPr>
          <a:xfrm flipV="1">
            <a:off x="2109020" y="1445158"/>
            <a:ext cx="818534" cy="112659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9" name="Straight Arrow Connector 28">
            <a:extLst>
              <a:ext uri="{FF2B5EF4-FFF2-40B4-BE49-F238E27FC236}">
                <a16:creationId xmlns:a16="http://schemas.microsoft.com/office/drawing/2014/main" id="{C1B465AE-BF82-C376-5BAF-3D36D579EEC9}"/>
              </a:ext>
            </a:extLst>
          </p:cNvPr>
          <p:cNvCxnSpPr>
            <a:stCxn id="22" idx="3"/>
            <a:endCxn id="16" idx="1"/>
          </p:cNvCxnSpPr>
          <p:nvPr/>
        </p:nvCxnSpPr>
        <p:spPr>
          <a:xfrm>
            <a:off x="2109020" y="2571750"/>
            <a:ext cx="818534" cy="108397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9848022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ppt_x"/>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7B29621C-16B9-43E8-A333-38DDB4BA95CA}"/>
                  </a:ext>
                </a:extLst>
              </p:cNvPr>
              <p:cNvSpPr/>
              <p:nvPr/>
            </p:nvSpPr>
            <p:spPr>
              <a:xfrm>
                <a:off x="2698955" y="538316"/>
                <a:ext cx="6194322" cy="1231490"/>
              </a:xfrm>
              <a:prstGeom prst="roundRect">
                <a:avLst/>
              </a:prstGeom>
              <a:solidFill>
                <a:schemeClr val="accent6">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latin typeface="+mj-lt"/>
                    <a:ea typeface="Times New Roman" panose="02020603050405020304" pitchFamily="18" charset="0"/>
                  </a:rPr>
                  <a:t>Hướng chuyển động của phần tử số 6 ở thời điểm</a:t>
                </a:r>
                <a14:m>
                  <m:oMath xmlns:m="http://schemas.openxmlformats.org/officeDocument/2006/math">
                    <m: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num>
                      <m:den>
                        <m: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000">
                    <a:solidFill>
                      <a:srgbClr val="000000"/>
                    </a:solidFill>
                    <a:effectLst/>
                    <a:latin typeface="+mj-lt"/>
                    <a:ea typeface="Times New Roman" panose="02020603050405020304" pitchFamily="18" charset="0"/>
                  </a:rPr>
                  <a:t>đang đứng yên vì chưa có sóng truyền qua</a:t>
                </a:r>
                <a:endParaRPr lang="en-US" sz="2000">
                  <a:latin typeface="+mj-lt"/>
                </a:endParaRPr>
              </a:p>
            </p:txBody>
          </p:sp>
        </mc:Choice>
        <mc:Fallback xmlns="">
          <p:sp>
            <p:nvSpPr>
              <p:cNvPr id="2" name="Rectangle: Rounded Corners 1">
                <a:extLst>
                  <a:ext uri="{FF2B5EF4-FFF2-40B4-BE49-F238E27FC236}">
                    <a16:creationId xmlns:a16="http://schemas.microsoft.com/office/drawing/2014/main" id="{7B29621C-16B9-43E8-A333-38DDB4BA95CA}"/>
                  </a:ext>
                </a:extLst>
              </p:cNvPr>
              <p:cNvSpPr>
                <a:spLocks noRot="1" noChangeAspect="1" noMove="1" noResize="1" noEditPoints="1" noAdjustHandles="1" noChangeArrowheads="1" noChangeShapeType="1" noTextEdit="1"/>
              </p:cNvSpPr>
              <p:nvPr/>
            </p:nvSpPr>
            <p:spPr>
              <a:xfrm>
                <a:off x="2698955" y="538316"/>
                <a:ext cx="6194322" cy="1231490"/>
              </a:xfrm>
              <a:prstGeom prst="round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CC8E8608-C71E-A8A3-9DF4-A30B9096FB2E}"/>
                  </a:ext>
                </a:extLst>
              </p:cNvPr>
              <p:cNvSpPr/>
              <p:nvPr/>
            </p:nvSpPr>
            <p:spPr>
              <a:xfrm>
                <a:off x="2698954" y="2032819"/>
                <a:ext cx="6194322" cy="1231490"/>
              </a:xfrm>
              <a:prstGeom prst="roundRect">
                <a:avLst/>
              </a:prstGeom>
              <a:solidFill>
                <a:schemeClr val="accent6">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ea typeface="Times New Roman" panose="02020603050405020304" pitchFamily="18" charset="0"/>
                  </a:rPr>
                  <a:t>Hướng chuyển động của phần tử số 12 ở thời điểm </a:t>
                </a:r>
                <a14:m>
                  <m:oMath xmlns:m="http://schemas.openxmlformats.org/officeDocument/2006/math">
                    <m:f>
                      <m:f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num>
                      <m:den>
                        <m: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000">
                    <a:solidFill>
                      <a:srgbClr val="000000"/>
                    </a:solidFill>
                    <a:effectLst/>
                    <a:ea typeface="Times New Roman" panose="02020603050405020304" pitchFamily="18" charset="0"/>
                  </a:rPr>
                  <a:t>đang ở biên dương và tiến về VTCB</a:t>
                </a:r>
                <a:endParaRPr lang="en-US" sz="2000"/>
              </a:p>
            </p:txBody>
          </p:sp>
        </mc:Choice>
        <mc:Fallback xmlns="">
          <p:sp>
            <p:nvSpPr>
              <p:cNvPr id="4" name="Rectangle: Rounded Corners 3">
                <a:extLst>
                  <a:ext uri="{FF2B5EF4-FFF2-40B4-BE49-F238E27FC236}">
                    <a16:creationId xmlns:a16="http://schemas.microsoft.com/office/drawing/2014/main" id="{CC8E8608-C71E-A8A3-9DF4-A30B9096FB2E}"/>
                  </a:ext>
                </a:extLst>
              </p:cNvPr>
              <p:cNvSpPr>
                <a:spLocks noRot="1" noChangeAspect="1" noMove="1" noResize="1" noEditPoints="1" noAdjustHandles="1" noChangeArrowheads="1" noChangeShapeType="1" noTextEdit="1"/>
              </p:cNvSpPr>
              <p:nvPr/>
            </p:nvSpPr>
            <p:spPr>
              <a:xfrm>
                <a:off x="2698954" y="2032819"/>
                <a:ext cx="6194322" cy="1231490"/>
              </a:xfrm>
              <a:prstGeom prst="round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0E043192-D0CE-3E86-1973-9023F8DC1C6B}"/>
                  </a:ext>
                </a:extLst>
              </p:cNvPr>
              <p:cNvSpPr/>
              <p:nvPr/>
            </p:nvSpPr>
            <p:spPr>
              <a:xfrm>
                <a:off x="2698953" y="3460955"/>
                <a:ext cx="6194322" cy="1231490"/>
              </a:xfrm>
              <a:prstGeom prst="roundRect">
                <a:avLst/>
              </a:prstGeom>
              <a:solidFill>
                <a:schemeClr val="accent6">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latin typeface="+mj-lt"/>
                    <a:ea typeface="Times New Roman" panose="02020603050405020304" pitchFamily="18" charset="0"/>
                  </a:rPr>
                  <a:t>Hướng chuyển động của phần tử số 18 ở thời điểm </a:t>
                </a:r>
                <a14:m>
                  <m:oMath xmlns:m="http://schemas.openxmlformats.org/officeDocument/2006/math">
                    <m:f>
                      <m:fPr>
                        <m:ctrlP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6</m:t>
                        </m:r>
                        <m:r>
                          <m:rPr>
                            <m:sty m:val="p"/>
                          </m:rP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T</m:t>
                        </m:r>
                      </m:num>
                      <m:den>
                        <m: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en-US" sz="2000">
                    <a:solidFill>
                      <a:srgbClr val="000000"/>
                    </a:solidFill>
                    <a:effectLst/>
                    <a:latin typeface="+mj-lt"/>
                    <a:ea typeface="Times New Roman" panose="02020603050405020304" pitchFamily="18" charset="0"/>
                  </a:rPr>
                  <a:t>: đang ở VTCB và tiến ra biên dương</a:t>
                </a:r>
                <a:endParaRPr lang="en-US" sz="2000">
                  <a:latin typeface="+mj-lt"/>
                </a:endParaRPr>
              </a:p>
            </p:txBody>
          </p:sp>
        </mc:Choice>
        <mc:Fallback xmlns="">
          <p:sp>
            <p:nvSpPr>
              <p:cNvPr id="6" name="Rectangle: Rounded Corners 5">
                <a:extLst>
                  <a:ext uri="{FF2B5EF4-FFF2-40B4-BE49-F238E27FC236}">
                    <a16:creationId xmlns:a16="http://schemas.microsoft.com/office/drawing/2014/main" id="{0E043192-D0CE-3E86-1973-9023F8DC1C6B}"/>
                  </a:ext>
                </a:extLst>
              </p:cNvPr>
              <p:cNvSpPr>
                <a:spLocks noRot="1" noChangeAspect="1" noMove="1" noResize="1" noEditPoints="1" noAdjustHandles="1" noChangeArrowheads="1" noChangeShapeType="1" noTextEdit="1"/>
              </p:cNvSpPr>
              <p:nvPr/>
            </p:nvSpPr>
            <p:spPr>
              <a:xfrm>
                <a:off x="2698953" y="3460955"/>
                <a:ext cx="6194322" cy="1231490"/>
              </a:xfrm>
              <a:prstGeom prst="roundRect">
                <a:avLst/>
              </a:prstGeom>
              <a:blipFill>
                <a:blip r:embed="rId5"/>
                <a:stretch>
                  <a:fillRect/>
                </a:stretch>
              </a:blipFill>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D962F096-39BF-DE30-C68D-731B045CB41B}"/>
              </a:ext>
            </a:extLst>
          </p:cNvPr>
          <p:cNvSpPr/>
          <p:nvPr/>
        </p:nvSpPr>
        <p:spPr>
          <a:xfrm>
            <a:off x="312176" y="1613013"/>
            <a:ext cx="1796844" cy="1917474"/>
          </a:xfrm>
          <a:prstGeom prst="roundRect">
            <a:avLst/>
          </a:prstGeom>
          <a:solidFill>
            <a:schemeClr val="accent5">
              <a:lumMod val="10000"/>
            </a:schemeClr>
          </a:solidFill>
          <a:ln>
            <a:solidFill>
              <a:schemeClr val="accent5">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a:solidFill>
                  <a:schemeClr val="accent6"/>
                </a:solidFill>
              </a:rPr>
              <a:t>TRẢ LỜI CÂU 5</a:t>
            </a:r>
          </a:p>
        </p:txBody>
      </p:sp>
      <p:sp>
        <p:nvSpPr>
          <p:cNvPr id="12" name="Rounded Rectangular Callout 9">
            <a:extLst>
              <a:ext uri="{FF2B5EF4-FFF2-40B4-BE49-F238E27FC236}">
                <a16:creationId xmlns:a16="http://schemas.microsoft.com/office/drawing/2014/main" id="{8B79B8E5-A68D-E423-6FA4-3BB1F2F22564}"/>
              </a:ext>
            </a:extLst>
          </p:cNvPr>
          <p:cNvSpPr/>
          <p:nvPr/>
        </p:nvSpPr>
        <p:spPr>
          <a:xfrm>
            <a:off x="2969462" y="1198880"/>
            <a:ext cx="5862362" cy="3147285"/>
          </a:xfrm>
          <a:prstGeom prst="wedgeRoundRectCallout">
            <a:avLst>
              <a:gd name="adj1" fmla="val -60622"/>
              <a:gd name="adj2" fmla="val 11230"/>
              <a:gd name="adj3" fmla="val 16667"/>
            </a:avLst>
          </a:prstGeom>
          <a:solidFill>
            <a:schemeClr val="accent6"/>
          </a:solidFill>
          <a:ln w="57150">
            <a:solidFill>
              <a:schemeClr val="bg2">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300"/>
              <a:t>Trong trường hợp này, phương dao động của các phần tử vuông góc với phương truyền sóng và tốc độ dao động của các phần tử quanh vị trí cân bằng của chúng không trùng với tốc độ lan truyền của sóng.</a:t>
            </a:r>
          </a:p>
        </p:txBody>
      </p:sp>
    </p:spTree>
    <p:extLst>
      <p:ext uri="{BB962C8B-B14F-4D97-AF65-F5344CB8AC3E}">
        <p14:creationId xmlns:p14="http://schemas.microsoft.com/office/powerpoint/2010/main" val="5595237"/>
      </p:ext>
    </p:extLst>
  </p:cSld>
  <p:clrMapOvr>
    <a:masterClrMapping/>
  </p:clrMapOvr>
  <mc:AlternateContent xmlns:mc="http://schemas.openxmlformats.org/markup-compatibility/2006" xmlns:p15="http://schemas.microsoft.com/office/powerpoint/2012/main">
    <mc:Choice Requires="p15">
      <p:transition spd="med">
        <p15:prstTrans prst="peelOff"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2"/>
                                        </p:tgtEl>
                                        <p:attrNameLst>
                                          <p:attrName>ppt_x</p:attrName>
                                        </p:attrNameLst>
                                      </p:cBhvr>
                                      <p:tavLst>
                                        <p:tav tm="0">
                                          <p:val>
                                            <p:strVal val="ppt_x"/>
                                          </p:val>
                                        </p:tav>
                                        <p:tav tm="100000">
                                          <p:val>
                                            <p:strVal val="ppt_x"/>
                                          </p:val>
                                        </p:tav>
                                      </p:tavLst>
                                    </p:anim>
                                    <p:anim calcmode="lin" valueType="num">
                                      <p:cBhvr additive="base">
                                        <p:cTn id="18" dur="500"/>
                                        <p:tgtEl>
                                          <p:spTgt spid="2"/>
                                        </p:tgtEl>
                                        <p:attrNameLst>
                                          <p:attrName>ppt_y</p:attrName>
                                        </p:attrNameLst>
                                      </p:cBhvr>
                                      <p:tavLst>
                                        <p:tav tm="0">
                                          <p:val>
                                            <p:strVal val="ppt_y"/>
                                          </p:val>
                                        </p:tav>
                                        <p:tav tm="100000">
                                          <p:val>
                                            <p:strVal val="1+ppt_h/2"/>
                                          </p:val>
                                        </p:tav>
                                      </p:tavLst>
                                    </p:anim>
                                    <p:set>
                                      <p:cBhvr>
                                        <p:cTn id="19" dur="1" fill="hold">
                                          <p:stCondLst>
                                            <p:cond delay="499"/>
                                          </p:stCondLst>
                                        </p:cTn>
                                        <p:tgtEl>
                                          <p:spTgt spid="2"/>
                                        </p:tgtEl>
                                        <p:attrNameLst>
                                          <p:attrName>style.visibility</p:attrName>
                                        </p:attrNameLst>
                                      </p:cBhvr>
                                      <p:to>
                                        <p:strVal val="hidden"/>
                                      </p:to>
                                    </p:set>
                                  </p:childTnLst>
                                </p:cTn>
                              </p:par>
                              <p:par>
                                <p:cTn id="20" presetID="2" presetClass="exit" presetSubtype="4" fill="hold" grpId="1" nodeType="with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par>
                                <p:cTn id="24" presetID="2" presetClass="exit" presetSubtype="4" fill="hold" grpId="1" nodeType="withEffect">
                                  <p:stCondLst>
                                    <p:cond delay="0"/>
                                  </p:stCondLst>
                                  <p:childTnLst>
                                    <p:anim calcmode="lin" valueType="num">
                                      <p:cBhvr additive="base">
                                        <p:cTn id="25" dur="500"/>
                                        <p:tgtEl>
                                          <p:spTgt spid="6"/>
                                        </p:tgtEl>
                                        <p:attrNameLst>
                                          <p:attrName>ppt_x</p:attrName>
                                        </p:attrNameLst>
                                      </p:cBhvr>
                                      <p:tavLst>
                                        <p:tav tm="0">
                                          <p:val>
                                            <p:strVal val="ppt_x"/>
                                          </p:val>
                                        </p:tav>
                                        <p:tav tm="100000">
                                          <p:val>
                                            <p:strVal val="ppt_x"/>
                                          </p:val>
                                        </p:tav>
                                      </p:tavLst>
                                    </p:anim>
                                    <p:anim calcmode="lin" valueType="num">
                                      <p:cBhvr additive="base">
                                        <p:cTn id="26" dur="500"/>
                                        <p:tgtEl>
                                          <p:spTgt spid="6"/>
                                        </p:tgtEl>
                                        <p:attrNameLst>
                                          <p:attrName>ppt_y</p:attrName>
                                        </p:attrNameLst>
                                      </p:cBhvr>
                                      <p:tavLst>
                                        <p:tav tm="0">
                                          <p:val>
                                            <p:strVal val="ppt_y"/>
                                          </p:val>
                                        </p:tav>
                                        <p:tav tm="100000">
                                          <p:val>
                                            <p:strVal val="1+ppt_h/2"/>
                                          </p:val>
                                        </p:tav>
                                      </p:tavLst>
                                    </p:anim>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6" grpId="0" animBg="1"/>
      <p:bldP spid="6" grpId="1"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16" name="Speech Bubble: Rectangle 15">
            <a:extLst>
              <a:ext uri="{FF2B5EF4-FFF2-40B4-BE49-F238E27FC236}">
                <a16:creationId xmlns:a16="http://schemas.microsoft.com/office/drawing/2014/main" id="{4AF2024C-1740-4F9A-830B-EAB44B0DFC2A}"/>
              </a:ext>
            </a:extLst>
          </p:cNvPr>
          <p:cNvSpPr/>
          <p:nvPr/>
        </p:nvSpPr>
        <p:spPr>
          <a:xfrm>
            <a:off x="489155" y="1417689"/>
            <a:ext cx="3856703" cy="2839064"/>
          </a:xfrm>
          <a:prstGeom prst="wedgeRectCallout">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latin typeface="+mj-lt"/>
                <a:ea typeface="Times New Roman" panose="02020603050405020304" pitchFamily="18" charset="0"/>
              </a:rPr>
              <a:t>Ta sử dụng mô hình dao động của phần tử môi trường để giúp hình dung về dao động của điểm sóng khi nghiên cứu về sóng nói chung</a:t>
            </a:r>
            <a:endParaRPr lang="en-US" sz="2000">
              <a:latin typeface="+mj-lt"/>
            </a:endParaRPr>
          </a:p>
        </p:txBody>
      </p:sp>
      <p:sp>
        <p:nvSpPr>
          <p:cNvPr id="17" name="Speech Bubble: Rectangle 16">
            <a:extLst>
              <a:ext uri="{FF2B5EF4-FFF2-40B4-BE49-F238E27FC236}">
                <a16:creationId xmlns:a16="http://schemas.microsoft.com/office/drawing/2014/main" id="{CF587B00-B94E-F174-EC23-8B006CE2AB45}"/>
              </a:ext>
            </a:extLst>
          </p:cNvPr>
          <p:cNvSpPr/>
          <p:nvPr/>
        </p:nvSpPr>
        <p:spPr>
          <a:xfrm>
            <a:off x="4827638" y="1417689"/>
            <a:ext cx="3856703" cy="2839064"/>
          </a:xfrm>
          <a:prstGeom prst="wedgeRectCallout">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effectLst/>
                <a:latin typeface="+mj-lt"/>
                <a:ea typeface="Times New Roman" panose="02020603050405020304" pitchFamily="18" charset="0"/>
              </a:rPr>
              <a:t>Các đại lượng đặc trưng cho dao động của phần tử môi trường như biên độ, tần số, chu kì dao động cũng như là biên độ, tần số chu kì của sóng</a:t>
            </a:r>
            <a:endParaRPr lang="en-US" sz="2000">
              <a:latin typeface="+mj-lt"/>
            </a:endParaRPr>
          </a:p>
        </p:txBody>
      </p:sp>
      <p:sp>
        <p:nvSpPr>
          <p:cNvPr id="21" name="Scroll: Horizontal 20">
            <a:extLst>
              <a:ext uri="{FF2B5EF4-FFF2-40B4-BE49-F238E27FC236}">
                <a16:creationId xmlns:a16="http://schemas.microsoft.com/office/drawing/2014/main" id="{D27340D9-2FD5-0353-0024-500980DCC055}"/>
              </a:ext>
            </a:extLst>
          </p:cNvPr>
          <p:cNvSpPr/>
          <p:nvPr/>
        </p:nvSpPr>
        <p:spPr>
          <a:xfrm>
            <a:off x="3311014" y="545690"/>
            <a:ext cx="2396613" cy="1106129"/>
          </a:xfrm>
          <a:prstGeom prst="horizontalScroll">
            <a:avLst/>
          </a:prstGeom>
          <a:solidFill>
            <a:schemeClr val="accent6"/>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KẾT LUẬN</a:t>
            </a:r>
          </a:p>
        </p:txBody>
      </p:sp>
    </p:spTree>
    <p:extLst>
      <p:ext uri="{BB962C8B-B14F-4D97-AF65-F5344CB8AC3E}">
        <p14:creationId xmlns:p14="http://schemas.microsoft.com/office/powerpoint/2010/main" val="50508372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grpSp>
        <p:nvGrpSpPr>
          <p:cNvPr id="517" name="Google Shape;517;p28"/>
          <p:cNvGrpSpPr/>
          <p:nvPr/>
        </p:nvGrpSpPr>
        <p:grpSpPr>
          <a:xfrm>
            <a:off x="759563" y="844696"/>
            <a:ext cx="1829100" cy="1819500"/>
            <a:chOff x="792275" y="877109"/>
            <a:chExt cx="1829100" cy="1819500"/>
          </a:xfrm>
        </p:grpSpPr>
        <p:sp>
          <p:nvSpPr>
            <p:cNvPr id="518" name="Google Shape;518;p28"/>
            <p:cNvSpPr/>
            <p:nvPr/>
          </p:nvSpPr>
          <p:spPr>
            <a:xfrm>
              <a:off x="792275" y="877109"/>
              <a:ext cx="1829100" cy="1819500"/>
            </a:xfrm>
            <a:prstGeom prst="ellipse">
              <a:avLst/>
            </a:prstGeom>
            <a:solidFill>
              <a:schemeClr val="accent6"/>
            </a:solidFill>
            <a:ln>
              <a:noFill/>
            </a:ln>
            <a:effectLst>
              <a:outerShdw dist="66675" dir="3180000" algn="bl" rotWithShape="0">
                <a:schemeClr val="lt2"/>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19" name="Google Shape;519;p28"/>
            <p:cNvGrpSpPr/>
            <p:nvPr/>
          </p:nvGrpSpPr>
          <p:grpSpPr>
            <a:xfrm>
              <a:off x="868272" y="948306"/>
              <a:ext cx="1677106" cy="1677105"/>
              <a:chOff x="5307361" y="1116316"/>
              <a:chExt cx="1459114" cy="1459113"/>
            </a:xfrm>
          </p:grpSpPr>
          <p:sp>
            <p:nvSpPr>
              <p:cNvPr id="520" name="Google Shape;520;p28"/>
              <p:cNvSpPr/>
              <p:nvPr/>
            </p:nvSpPr>
            <p:spPr>
              <a:xfrm>
                <a:off x="5498559" y="1116316"/>
                <a:ext cx="1267916" cy="1452584"/>
              </a:xfrm>
              <a:custGeom>
                <a:avLst/>
                <a:gdLst/>
                <a:ahLst/>
                <a:cxnLst/>
                <a:rect l="l" t="t" r="r" b="b"/>
                <a:pathLst>
                  <a:path w="23303" h="26697" extrusionOk="0">
                    <a:moveTo>
                      <a:pt x="9897" y="0"/>
                    </a:moveTo>
                    <a:cubicBezTo>
                      <a:pt x="9630" y="0"/>
                      <a:pt x="9362" y="7"/>
                      <a:pt x="9100" y="26"/>
                    </a:cubicBezTo>
                    <a:cubicBezTo>
                      <a:pt x="8539" y="59"/>
                      <a:pt x="7990" y="124"/>
                      <a:pt x="7448" y="222"/>
                    </a:cubicBezTo>
                    <a:cubicBezTo>
                      <a:pt x="6657" y="366"/>
                      <a:pt x="6187" y="1562"/>
                      <a:pt x="5429" y="1849"/>
                    </a:cubicBezTo>
                    <a:cubicBezTo>
                      <a:pt x="1353" y="3397"/>
                      <a:pt x="2091" y="5951"/>
                      <a:pt x="1072" y="10198"/>
                    </a:cubicBezTo>
                    <a:cubicBezTo>
                      <a:pt x="1" y="14646"/>
                      <a:pt x="327" y="17520"/>
                      <a:pt x="3541" y="20780"/>
                    </a:cubicBezTo>
                    <a:cubicBezTo>
                      <a:pt x="6330" y="23609"/>
                      <a:pt x="7778" y="26696"/>
                      <a:pt x="11189" y="26696"/>
                    </a:cubicBezTo>
                    <a:cubicBezTo>
                      <a:pt x="11582" y="26696"/>
                      <a:pt x="12002" y="26655"/>
                      <a:pt x="12452" y="26568"/>
                    </a:cubicBezTo>
                    <a:cubicBezTo>
                      <a:pt x="14104" y="26254"/>
                      <a:pt x="15646" y="25634"/>
                      <a:pt x="17018" y="24765"/>
                    </a:cubicBezTo>
                    <a:cubicBezTo>
                      <a:pt x="17103" y="24713"/>
                      <a:pt x="17194" y="24661"/>
                      <a:pt x="17279" y="24602"/>
                    </a:cubicBezTo>
                    <a:cubicBezTo>
                      <a:pt x="17449" y="24484"/>
                      <a:pt x="17619" y="24367"/>
                      <a:pt x="17789" y="24242"/>
                    </a:cubicBezTo>
                    <a:cubicBezTo>
                      <a:pt x="18017" y="24079"/>
                      <a:pt x="18246" y="23903"/>
                      <a:pt x="18462" y="23720"/>
                    </a:cubicBezTo>
                    <a:cubicBezTo>
                      <a:pt x="21421" y="21264"/>
                      <a:pt x="23302" y="17553"/>
                      <a:pt x="23302" y="13405"/>
                    </a:cubicBezTo>
                    <a:cubicBezTo>
                      <a:pt x="23302" y="11726"/>
                      <a:pt x="22995" y="10126"/>
                      <a:pt x="22427" y="8643"/>
                    </a:cubicBezTo>
                    <a:cubicBezTo>
                      <a:pt x="22152" y="7905"/>
                      <a:pt x="21806" y="7199"/>
                      <a:pt x="21408" y="6533"/>
                    </a:cubicBezTo>
                    <a:cubicBezTo>
                      <a:pt x="19180" y="2816"/>
                      <a:pt x="15208" y="268"/>
                      <a:pt x="10623" y="20"/>
                    </a:cubicBezTo>
                    <a:cubicBezTo>
                      <a:pt x="10381" y="7"/>
                      <a:pt x="10139" y="0"/>
                      <a:pt x="989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8"/>
              <p:cNvSpPr/>
              <p:nvPr/>
            </p:nvSpPr>
            <p:spPr>
              <a:xfrm>
                <a:off x="5307361" y="1128396"/>
                <a:ext cx="869091" cy="1447034"/>
              </a:xfrm>
              <a:custGeom>
                <a:avLst/>
                <a:gdLst/>
                <a:ahLst/>
                <a:cxnLst/>
                <a:rect l="l" t="t" r="r" b="b"/>
                <a:pathLst>
                  <a:path w="15973" h="26595" extrusionOk="0">
                    <a:moveTo>
                      <a:pt x="10962" y="0"/>
                    </a:moveTo>
                    <a:cubicBezTo>
                      <a:pt x="9943" y="190"/>
                      <a:pt x="8956" y="497"/>
                      <a:pt x="8029" y="902"/>
                    </a:cubicBezTo>
                    <a:cubicBezTo>
                      <a:pt x="7976" y="921"/>
                      <a:pt x="7924" y="948"/>
                      <a:pt x="7872" y="967"/>
                    </a:cubicBezTo>
                    <a:cubicBezTo>
                      <a:pt x="6944" y="1392"/>
                      <a:pt x="6075" y="1914"/>
                      <a:pt x="5279" y="2522"/>
                    </a:cubicBezTo>
                    <a:cubicBezTo>
                      <a:pt x="5135" y="2633"/>
                      <a:pt x="4998" y="2744"/>
                      <a:pt x="4860" y="2855"/>
                    </a:cubicBezTo>
                    <a:cubicBezTo>
                      <a:pt x="4540" y="3123"/>
                      <a:pt x="4233" y="3404"/>
                      <a:pt x="3939" y="3691"/>
                    </a:cubicBezTo>
                    <a:cubicBezTo>
                      <a:pt x="3874" y="3757"/>
                      <a:pt x="3809" y="3822"/>
                      <a:pt x="3743" y="3894"/>
                    </a:cubicBezTo>
                    <a:cubicBezTo>
                      <a:pt x="1424" y="6304"/>
                      <a:pt x="0" y="9577"/>
                      <a:pt x="0" y="13183"/>
                    </a:cubicBezTo>
                    <a:cubicBezTo>
                      <a:pt x="0" y="15032"/>
                      <a:pt x="373" y="16789"/>
                      <a:pt x="1052" y="18389"/>
                    </a:cubicBezTo>
                    <a:cubicBezTo>
                      <a:pt x="1085" y="18481"/>
                      <a:pt x="1124" y="18572"/>
                      <a:pt x="1170" y="18664"/>
                    </a:cubicBezTo>
                    <a:cubicBezTo>
                      <a:pt x="1294" y="18951"/>
                      <a:pt x="1431" y="19226"/>
                      <a:pt x="1575" y="19500"/>
                    </a:cubicBezTo>
                    <a:cubicBezTo>
                      <a:pt x="2241" y="20741"/>
                      <a:pt x="3097" y="21871"/>
                      <a:pt x="4103" y="22845"/>
                    </a:cubicBezTo>
                    <a:cubicBezTo>
                      <a:pt x="4292" y="23021"/>
                      <a:pt x="4488" y="23197"/>
                      <a:pt x="4684" y="23367"/>
                    </a:cubicBezTo>
                    <a:cubicBezTo>
                      <a:pt x="4723" y="23400"/>
                      <a:pt x="4762" y="23433"/>
                      <a:pt x="4802" y="23465"/>
                    </a:cubicBezTo>
                    <a:cubicBezTo>
                      <a:pt x="5181" y="23785"/>
                      <a:pt x="5579" y="24086"/>
                      <a:pt x="5997" y="24360"/>
                    </a:cubicBezTo>
                    <a:cubicBezTo>
                      <a:pt x="7160" y="25131"/>
                      <a:pt x="8453" y="25732"/>
                      <a:pt x="9832" y="26111"/>
                    </a:cubicBezTo>
                    <a:cubicBezTo>
                      <a:pt x="10289" y="26235"/>
                      <a:pt x="10753" y="26339"/>
                      <a:pt x="11223" y="26418"/>
                    </a:cubicBezTo>
                    <a:cubicBezTo>
                      <a:pt x="11262" y="26424"/>
                      <a:pt x="11308" y="26431"/>
                      <a:pt x="11347" y="26437"/>
                    </a:cubicBezTo>
                    <a:cubicBezTo>
                      <a:pt x="12020" y="26542"/>
                      <a:pt x="12706" y="26594"/>
                      <a:pt x="13411" y="26594"/>
                    </a:cubicBezTo>
                    <a:lnTo>
                      <a:pt x="13464" y="26594"/>
                    </a:lnTo>
                    <a:cubicBezTo>
                      <a:pt x="13679" y="26594"/>
                      <a:pt x="13888" y="26588"/>
                      <a:pt x="14097" y="26575"/>
                    </a:cubicBezTo>
                    <a:cubicBezTo>
                      <a:pt x="14319" y="26562"/>
                      <a:pt x="14548" y="26549"/>
                      <a:pt x="14770" y="26522"/>
                    </a:cubicBezTo>
                    <a:cubicBezTo>
                      <a:pt x="14803" y="26522"/>
                      <a:pt x="14836" y="26516"/>
                      <a:pt x="14868" y="26516"/>
                    </a:cubicBezTo>
                    <a:cubicBezTo>
                      <a:pt x="15241" y="26477"/>
                      <a:pt x="15606" y="26418"/>
                      <a:pt x="15966" y="26353"/>
                    </a:cubicBezTo>
                    <a:cubicBezTo>
                      <a:pt x="15972" y="26111"/>
                      <a:pt x="15966" y="25869"/>
                      <a:pt x="15953" y="25627"/>
                    </a:cubicBezTo>
                    <a:cubicBezTo>
                      <a:pt x="15757" y="21042"/>
                      <a:pt x="13914" y="16639"/>
                      <a:pt x="11380" y="12811"/>
                    </a:cubicBezTo>
                    <a:cubicBezTo>
                      <a:pt x="10518" y="11517"/>
                      <a:pt x="9551" y="10204"/>
                      <a:pt x="9335" y="8669"/>
                    </a:cubicBezTo>
                    <a:cubicBezTo>
                      <a:pt x="9191" y="7637"/>
                      <a:pt x="9394" y="6592"/>
                      <a:pt x="9610" y="5579"/>
                    </a:cubicBezTo>
                    <a:cubicBezTo>
                      <a:pt x="9838" y="4501"/>
                      <a:pt x="10080" y="3430"/>
                      <a:pt x="10335" y="2365"/>
                    </a:cubicBezTo>
                    <a:cubicBezTo>
                      <a:pt x="10478" y="1738"/>
                      <a:pt x="10720" y="1065"/>
                      <a:pt x="10877" y="405"/>
                    </a:cubicBezTo>
                    <a:cubicBezTo>
                      <a:pt x="10910" y="268"/>
                      <a:pt x="10936" y="138"/>
                      <a:pt x="10962" y="7"/>
                    </a:cubicBezTo>
                    <a:cubicBezTo>
                      <a:pt x="10962" y="7"/>
                      <a:pt x="10962" y="0"/>
                      <a:pt x="109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8"/>
              <p:cNvSpPr/>
              <p:nvPr/>
            </p:nvSpPr>
            <p:spPr>
              <a:xfrm>
                <a:off x="5728171" y="1128722"/>
                <a:ext cx="196638" cy="1438165"/>
              </a:xfrm>
              <a:custGeom>
                <a:avLst/>
                <a:gdLst/>
                <a:ahLst/>
                <a:cxnLst/>
                <a:rect l="l" t="t" r="r" b="b"/>
                <a:pathLst>
                  <a:path w="3614" h="26432" extrusionOk="0">
                    <a:moveTo>
                      <a:pt x="3228" y="1"/>
                    </a:moveTo>
                    <a:cubicBezTo>
                      <a:pt x="1020" y="4450"/>
                      <a:pt x="1" y="9669"/>
                      <a:pt x="353" y="14784"/>
                    </a:cubicBezTo>
                    <a:cubicBezTo>
                      <a:pt x="628" y="18762"/>
                      <a:pt x="1706" y="22721"/>
                      <a:pt x="3489" y="26412"/>
                    </a:cubicBezTo>
                    <a:cubicBezTo>
                      <a:pt x="3528" y="26418"/>
                      <a:pt x="3574" y="26425"/>
                      <a:pt x="3613" y="26431"/>
                    </a:cubicBezTo>
                    <a:cubicBezTo>
                      <a:pt x="1810" y="22734"/>
                      <a:pt x="732" y="18769"/>
                      <a:pt x="451" y="14777"/>
                    </a:cubicBezTo>
                    <a:cubicBezTo>
                      <a:pt x="177" y="10819"/>
                      <a:pt x="732" y="6801"/>
                      <a:pt x="2019" y="3130"/>
                    </a:cubicBezTo>
                    <a:cubicBezTo>
                      <a:pt x="2085" y="2947"/>
                      <a:pt x="2150" y="2764"/>
                      <a:pt x="2215" y="2581"/>
                    </a:cubicBezTo>
                    <a:cubicBezTo>
                      <a:pt x="2496" y="1837"/>
                      <a:pt x="2803" y="1111"/>
                      <a:pt x="3143" y="399"/>
                    </a:cubicBezTo>
                    <a:cubicBezTo>
                      <a:pt x="3176" y="262"/>
                      <a:pt x="3202" y="132"/>
                      <a:pt x="32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8"/>
              <p:cNvSpPr/>
              <p:nvPr/>
            </p:nvSpPr>
            <p:spPr>
              <a:xfrm>
                <a:off x="5741338" y="1268774"/>
                <a:ext cx="375048" cy="1302739"/>
              </a:xfrm>
              <a:custGeom>
                <a:avLst/>
                <a:gdLst/>
                <a:ahLst/>
                <a:cxnLst/>
                <a:rect l="l" t="t" r="r" b="b"/>
                <a:pathLst>
                  <a:path w="6893" h="23943" extrusionOk="0">
                    <a:moveTo>
                      <a:pt x="2019" y="1"/>
                    </a:moveTo>
                    <a:cubicBezTo>
                      <a:pt x="2006" y="1"/>
                      <a:pt x="1986" y="1"/>
                      <a:pt x="1973" y="7"/>
                    </a:cubicBezTo>
                    <a:cubicBezTo>
                      <a:pt x="1967" y="14"/>
                      <a:pt x="1960" y="20"/>
                      <a:pt x="1954" y="33"/>
                    </a:cubicBezTo>
                    <a:cubicBezTo>
                      <a:pt x="1895" y="203"/>
                      <a:pt x="1836" y="380"/>
                      <a:pt x="1777" y="556"/>
                    </a:cubicBezTo>
                    <a:cubicBezTo>
                      <a:pt x="0" y="6024"/>
                      <a:pt x="693" y="12471"/>
                      <a:pt x="3678" y="17906"/>
                    </a:cubicBezTo>
                    <a:cubicBezTo>
                      <a:pt x="3979" y="18449"/>
                      <a:pt x="4299" y="18991"/>
                      <a:pt x="4612" y="19513"/>
                    </a:cubicBezTo>
                    <a:cubicBezTo>
                      <a:pt x="5076" y="20297"/>
                      <a:pt x="5566" y="21107"/>
                      <a:pt x="5971" y="21937"/>
                    </a:cubicBezTo>
                    <a:cubicBezTo>
                      <a:pt x="6291" y="22590"/>
                      <a:pt x="6566" y="23263"/>
                      <a:pt x="6794" y="23942"/>
                    </a:cubicBezTo>
                    <a:cubicBezTo>
                      <a:pt x="6827" y="23942"/>
                      <a:pt x="6860" y="23936"/>
                      <a:pt x="6892" y="23936"/>
                    </a:cubicBezTo>
                    <a:cubicBezTo>
                      <a:pt x="6664" y="23237"/>
                      <a:pt x="6383" y="22558"/>
                      <a:pt x="6056" y="21891"/>
                    </a:cubicBezTo>
                    <a:cubicBezTo>
                      <a:pt x="5651" y="21055"/>
                      <a:pt x="5168" y="20245"/>
                      <a:pt x="4697" y="19461"/>
                    </a:cubicBezTo>
                    <a:cubicBezTo>
                      <a:pt x="4384" y="18938"/>
                      <a:pt x="4064" y="18403"/>
                      <a:pt x="3763" y="17861"/>
                    </a:cubicBezTo>
                    <a:cubicBezTo>
                      <a:pt x="699" y="12269"/>
                      <a:pt x="59" y="5619"/>
                      <a:pt x="2052" y="66"/>
                    </a:cubicBezTo>
                    <a:cubicBezTo>
                      <a:pt x="2058" y="40"/>
                      <a:pt x="2045" y="14"/>
                      <a:pt x="20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8"/>
              <p:cNvSpPr/>
              <p:nvPr/>
            </p:nvSpPr>
            <p:spPr>
              <a:xfrm>
                <a:off x="5519888" y="1177419"/>
                <a:ext cx="224332" cy="1227762"/>
              </a:xfrm>
              <a:custGeom>
                <a:avLst/>
                <a:gdLst/>
                <a:ahLst/>
                <a:cxnLst/>
                <a:rect l="l" t="t" r="r" b="b"/>
                <a:pathLst>
                  <a:path w="4123" h="22565" extrusionOk="0">
                    <a:moveTo>
                      <a:pt x="4123" y="1"/>
                    </a:moveTo>
                    <a:lnTo>
                      <a:pt x="4123" y="1"/>
                    </a:lnTo>
                    <a:cubicBezTo>
                      <a:pt x="4070" y="20"/>
                      <a:pt x="4018" y="47"/>
                      <a:pt x="3966" y="66"/>
                    </a:cubicBezTo>
                    <a:cubicBezTo>
                      <a:pt x="2326" y="2901"/>
                      <a:pt x="1177" y="6024"/>
                      <a:pt x="602" y="9244"/>
                    </a:cubicBezTo>
                    <a:cubicBezTo>
                      <a:pt x="112" y="12027"/>
                      <a:pt x="1" y="15078"/>
                      <a:pt x="275" y="18566"/>
                    </a:cubicBezTo>
                    <a:cubicBezTo>
                      <a:pt x="367" y="19703"/>
                      <a:pt x="504" y="21042"/>
                      <a:pt x="778" y="22466"/>
                    </a:cubicBezTo>
                    <a:cubicBezTo>
                      <a:pt x="817" y="22499"/>
                      <a:pt x="856" y="22532"/>
                      <a:pt x="896" y="22564"/>
                    </a:cubicBezTo>
                    <a:cubicBezTo>
                      <a:pt x="608" y="21107"/>
                      <a:pt x="465" y="19723"/>
                      <a:pt x="373" y="18560"/>
                    </a:cubicBezTo>
                    <a:cubicBezTo>
                      <a:pt x="99" y="15078"/>
                      <a:pt x="210" y="12040"/>
                      <a:pt x="700" y="9257"/>
                    </a:cubicBezTo>
                    <a:cubicBezTo>
                      <a:pt x="1281" y="6004"/>
                      <a:pt x="2450" y="2849"/>
                      <a:pt x="41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8"/>
              <p:cNvSpPr/>
              <p:nvPr/>
            </p:nvSpPr>
            <p:spPr>
              <a:xfrm>
                <a:off x="5363513" y="1329224"/>
                <a:ext cx="158224" cy="814681"/>
              </a:xfrm>
              <a:custGeom>
                <a:avLst/>
                <a:gdLst/>
                <a:ahLst/>
                <a:cxnLst/>
                <a:rect l="l" t="t" r="r" b="b"/>
                <a:pathLst>
                  <a:path w="2908" h="14973" extrusionOk="0">
                    <a:moveTo>
                      <a:pt x="2907" y="0"/>
                    </a:moveTo>
                    <a:lnTo>
                      <a:pt x="2907" y="0"/>
                    </a:lnTo>
                    <a:cubicBezTo>
                      <a:pt x="2842" y="66"/>
                      <a:pt x="2777" y="131"/>
                      <a:pt x="2711" y="203"/>
                    </a:cubicBezTo>
                    <a:cubicBezTo>
                      <a:pt x="1085" y="3972"/>
                      <a:pt x="183" y="8133"/>
                      <a:pt x="33" y="12582"/>
                    </a:cubicBezTo>
                    <a:cubicBezTo>
                      <a:pt x="7" y="13281"/>
                      <a:pt x="0" y="13986"/>
                      <a:pt x="20" y="14698"/>
                    </a:cubicBezTo>
                    <a:cubicBezTo>
                      <a:pt x="53" y="14790"/>
                      <a:pt x="92" y="14881"/>
                      <a:pt x="138" y="14973"/>
                    </a:cubicBezTo>
                    <a:cubicBezTo>
                      <a:pt x="0" y="9636"/>
                      <a:pt x="935" y="4495"/>
                      <a:pt x="290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8"/>
              <p:cNvSpPr/>
              <p:nvPr/>
            </p:nvSpPr>
            <p:spPr>
              <a:xfrm>
                <a:off x="6471967" y="1649082"/>
                <a:ext cx="131563" cy="125143"/>
              </a:xfrm>
              <a:custGeom>
                <a:avLst/>
                <a:gdLst/>
                <a:ahLst/>
                <a:cxnLst/>
                <a:rect l="l" t="t" r="r" b="b"/>
                <a:pathLst>
                  <a:path w="2418" h="2300" extrusionOk="0">
                    <a:moveTo>
                      <a:pt x="1263" y="0"/>
                    </a:moveTo>
                    <a:cubicBezTo>
                      <a:pt x="1174" y="0"/>
                      <a:pt x="1086" y="49"/>
                      <a:pt x="1052" y="152"/>
                    </a:cubicBezTo>
                    <a:lnTo>
                      <a:pt x="856" y="727"/>
                    </a:lnTo>
                    <a:lnTo>
                      <a:pt x="236" y="877"/>
                    </a:lnTo>
                    <a:cubicBezTo>
                      <a:pt x="14" y="930"/>
                      <a:pt x="0" y="1237"/>
                      <a:pt x="210" y="1309"/>
                    </a:cubicBezTo>
                    <a:lnTo>
                      <a:pt x="784" y="1505"/>
                    </a:lnTo>
                    <a:lnTo>
                      <a:pt x="935" y="2125"/>
                    </a:lnTo>
                    <a:cubicBezTo>
                      <a:pt x="962" y="2240"/>
                      <a:pt x="1057" y="2299"/>
                      <a:pt x="1153" y="2299"/>
                    </a:cubicBezTo>
                    <a:cubicBezTo>
                      <a:pt x="1242" y="2299"/>
                      <a:pt x="1331" y="2249"/>
                      <a:pt x="1366" y="2145"/>
                    </a:cubicBezTo>
                    <a:lnTo>
                      <a:pt x="1562" y="1570"/>
                    </a:lnTo>
                    <a:lnTo>
                      <a:pt x="2182" y="1426"/>
                    </a:lnTo>
                    <a:cubicBezTo>
                      <a:pt x="2404" y="1374"/>
                      <a:pt x="2417" y="1067"/>
                      <a:pt x="2208" y="989"/>
                    </a:cubicBezTo>
                    <a:lnTo>
                      <a:pt x="1634" y="793"/>
                    </a:lnTo>
                    <a:lnTo>
                      <a:pt x="1483" y="172"/>
                    </a:lnTo>
                    <a:cubicBezTo>
                      <a:pt x="1456" y="59"/>
                      <a:pt x="1359" y="0"/>
                      <a:pt x="126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8"/>
              <p:cNvSpPr/>
              <p:nvPr/>
            </p:nvSpPr>
            <p:spPr>
              <a:xfrm>
                <a:off x="5697501" y="2238349"/>
                <a:ext cx="131890" cy="125252"/>
              </a:xfrm>
              <a:custGeom>
                <a:avLst/>
                <a:gdLst/>
                <a:ahLst/>
                <a:cxnLst/>
                <a:rect l="l" t="t" r="r" b="b"/>
                <a:pathLst>
                  <a:path w="2424" h="2302" extrusionOk="0">
                    <a:moveTo>
                      <a:pt x="1270" y="0"/>
                    </a:moveTo>
                    <a:cubicBezTo>
                      <a:pt x="1181" y="0"/>
                      <a:pt x="1090" y="51"/>
                      <a:pt x="1052" y="155"/>
                    </a:cubicBezTo>
                    <a:lnTo>
                      <a:pt x="856" y="730"/>
                    </a:lnTo>
                    <a:lnTo>
                      <a:pt x="236" y="880"/>
                    </a:lnTo>
                    <a:cubicBezTo>
                      <a:pt x="20" y="932"/>
                      <a:pt x="0" y="1239"/>
                      <a:pt x="216" y="1311"/>
                    </a:cubicBezTo>
                    <a:lnTo>
                      <a:pt x="791" y="1507"/>
                    </a:lnTo>
                    <a:lnTo>
                      <a:pt x="941" y="2128"/>
                    </a:lnTo>
                    <a:cubicBezTo>
                      <a:pt x="968" y="2243"/>
                      <a:pt x="1064" y="2302"/>
                      <a:pt x="1160" y="2302"/>
                    </a:cubicBezTo>
                    <a:cubicBezTo>
                      <a:pt x="1249" y="2302"/>
                      <a:pt x="1338" y="2251"/>
                      <a:pt x="1372" y="2147"/>
                    </a:cubicBezTo>
                    <a:lnTo>
                      <a:pt x="1568" y="1573"/>
                    </a:lnTo>
                    <a:lnTo>
                      <a:pt x="2189" y="1429"/>
                    </a:lnTo>
                    <a:cubicBezTo>
                      <a:pt x="2411" y="1377"/>
                      <a:pt x="2424" y="1063"/>
                      <a:pt x="2208" y="991"/>
                    </a:cubicBezTo>
                    <a:lnTo>
                      <a:pt x="1633" y="795"/>
                    </a:lnTo>
                    <a:lnTo>
                      <a:pt x="1490" y="175"/>
                    </a:lnTo>
                    <a:cubicBezTo>
                      <a:pt x="1463" y="59"/>
                      <a:pt x="1367" y="0"/>
                      <a:pt x="127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8"/>
              <p:cNvSpPr/>
              <p:nvPr/>
            </p:nvSpPr>
            <p:spPr>
              <a:xfrm>
                <a:off x="5565599" y="1404082"/>
                <a:ext cx="131890" cy="125034"/>
              </a:xfrm>
              <a:custGeom>
                <a:avLst/>
                <a:gdLst/>
                <a:ahLst/>
                <a:cxnLst/>
                <a:rect l="l" t="t" r="r" b="b"/>
                <a:pathLst>
                  <a:path w="2424" h="2298" extrusionOk="0">
                    <a:moveTo>
                      <a:pt x="1262" y="0"/>
                    </a:moveTo>
                    <a:cubicBezTo>
                      <a:pt x="1174" y="0"/>
                      <a:pt x="1086" y="50"/>
                      <a:pt x="1052" y="149"/>
                    </a:cubicBezTo>
                    <a:lnTo>
                      <a:pt x="856" y="724"/>
                    </a:lnTo>
                    <a:lnTo>
                      <a:pt x="235" y="874"/>
                    </a:lnTo>
                    <a:cubicBezTo>
                      <a:pt x="13" y="927"/>
                      <a:pt x="0" y="1234"/>
                      <a:pt x="216" y="1306"/>
                    </a:cubicBezTo>
                    <a:lnTo>
                      <a:pt x="791" y="1502"/>
                    </a:lnTo>
                    <a:lnTo>
                      <a:pt x="934" y="2122"/>
                    </a:lnTo>
                    <a:cubicBezTo>
                      <a:pt x="962" y="2238"/>
                      <a:pt x="1059" y="2297"/>
                      <a:pt x="1155" y="2297"/>
                    </a:cubicBezTo>
                    <a:cubicBezTo>
                      <a:pt x="1243" y="2297"/>
                      <a:pt x="1331" y="2248"/>
                      <a:pt x="1366" y="2148"/>
                    </a:cubicBezTo>
                    <a:lnTo>
                      <a:pt x="1568" y="1573"/>
                    </a:lnTo>
                    <a:lnTo>
                      <a:pt x="2182" y="1423"/>
                    </a:lnTo>
                    <a:cubicBezTo>
                      <a:pt x="2404" y="1371"/>
                      <a:pt x="2424" y="1064"/>
                      <a:pt x="2208" y="992"/>
                    </a:cubicBezTo>
                    <a:lnTo>
                      <a:pt x="1633" y="796"/>
                    </a:lnTo>
                    <a:lnTo>
                      <a:pt x="1483" y="176"/>
                    </a:lnTo>
                    <a:cubicBezTo>
                      <a:pt x="1456" y="59"/>
                      <a:pt x="1359" y="0"/>
                      <a:pt x="126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29" name="Google Shape;529;p28"/>
          <p:cNvSpPr txBox="1">
            <a:spLocks noGrp="1"/>
          </p:cNvSpPr>
          <p:nvPr>
            <p:ph type="title" idx="2"/>
          </p:nvPr>
        </p:nvSpPr>
        <p:spPr>
          <a:xfrm>
            <a:off x="1007334" y="1379284"/>
            <a:ext cx="1239000" cy="90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b="1">
                <a:solidFill>
                  <a:schemeClr val="accent6"/>
                </a:solidFill>
                <a:latin typeface="+mj-lt"/>
              </a:rPr>
              <a:t>03</a:t>
            </a:r>
            <a:endParaRPr sz="6000" b="1">
              <a:solidFill>
                <a:schemeClr val="accent6"/>
              </a:solidFill>
              <a:latin typeface="+mj-lt"/>
            </a:endParaRPr>
          </a:p>
        </p:txBody>
      </p:sp>
      <p:grpSp>
        <p:nvGrpSpPr>
          <p:cNvPr id="611" name="Google Shape;611;p28"/>
          <p:cNvGrpSpPr/>
          <p:nvPr/>
        </p:nvGrpSpPr>
        <p:grpSpPr>
          <a:xfrm rot="10800000" flipH="1">
            <a:off x="3341119" y="907644"/>
            <a:ext cx="519705" cy="619853"/>
            <a:chOff x="6261051" y="158743"/>
            <a:chExt cx="688352" cy="820997"/>
          </a:xfrm>
        </p:grpSpPr>
        <p:sp>
          <p:nvSpPr>
            <p:cNvPr id="612" name="Google Shape;612;p28"/>
            <p:cNvSpPr/>
            <p:nvPr/>
          </p:nvSpPr>
          <p:spPr>
            <a:xfrm>
              <a:off x="6613438" y="661229"/>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8"/>
            <p:cNvSpPr/>
            <p:nvPr/>
          </p:nvSpPr>
          <p:spPr>
            <a:xfrm>
              <a:off x="6261051" y="158743"/>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4" name="Google Shape;614;p28"/>
          <p:cNvGrpSpPr/>
          <p:nvPr/>
        </p:nvGrpSpPr>
        <p:grpSpPr>
          <a:xfrm>
            <a:off x="4910742" y="4028733"/>
            <a:ext cx="629907" cy="620589"/>
            <a:chOff x="3793792" y="4211645"/>
            <a:chExt cx="629907" cy="620589"/>
          </a:xfrm>
        </p:grpSpPr>
        <p:sp>
          <p:nvSpPr>
            <p:cNvPr id="615" name="Google Shape;615;p28"/>
            <p:cNvSpPr/>
            <p:nvPr/>
          </p:nvSpPr>
          <p:spPr>
            <a:xfrm flipH="1">
              <a:off x="4283734" y="4699469"/>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8"/>
            <p:cNvSpPr/>
            <p:nvPr/>
          </p:nvSpPr>
          <p:spPr>
            <a:xfrm flipH="1">
              <a:off x="3793792" y="4211645"/>
              <a:ext cx="253655" cy="240478"/>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7" name="Google Shape;617;p28"/>
          <p:cNvSpPr/>
          <p:nvPr/>
        </p:nvSpPr>
        <p:spPr>
          <a:xfrm flipH="1">
            <a:off x="643371" y="472991"/>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B112D6B0-679D-0925-BF41-2132A086DCCA}"/>
              </a:ext>
            </a:extLst>
          </p:cNvPr>
          <p:cNvSpPr txBox="1"/>
          <p:nvPr/>
        </p:nvSpPr>
        <p:spPr>
          <a:xfrm>
            <a:off x="2623915" y="2227992"/>
            <a:ext cx="5512751" cy="2084225"/>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
                <a:srgbClr val="000000"/>
              </a:buClr>
              <a:buSzTx/>
              <a:buFont typeface="Arial"/>
              <a:buNone/>
              <a:tabLst/>
              <a:defRPr/>
            </a:pPr>
            <a:r>
              <a:rPr kumimoji="0" lang="en-US" sz="3000" b="1" i="0" u="none" strike="noStrike" kern="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MỘT SỐ TÍNH CHẤT ĐƠN GIẢN CỦA ÂM THANH VÀ ÁNH SẤNG</a:t>
            </a:r>
          </a:p>
        </p:txBody>
      </p:sp>
    </p:spTree>
    <p:extLst>
      <p:ext uri="{BB962C8B-B14F-4D97-AF65-F5344CB8AC3E}">
        <p14:creationId xmlns:p14="http://schemas.microsoft.com/office/powerpoint/2010/main" val="214203945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3" name="Group 2">
            <a:extLst>
              <a:ext uri="{FF2B5EF4-FFF2-40B4-BE49-F238E27FC236}">
                <a16:creationId xmlns:a16="http://schemas.microsoft.com/office/drawing/2014/main" id="{02F5E244-5930-AE7B-F4E8-3A3ACE103E16}"/>
              </a:ext>
            </a:extLst>
          </p:cNvPr>
          <p:cNvGrpSpPr/>
          <p:nvPr/>
        </p:nvGrpSpPr>
        <p:grpSpPr>
          <a:xfrm>
            <a:off x="169606" y="824708"/>
            <a:ext cx="3989438" cy="1869760"/>
            <a:chOff x="368711" y="775892"/>
            <a:chExt cx="3989438" cy="1869760"/>
          </a:xfrm>
        </p:grpSpPr>
        <p:sp>
          <p:nvSpPr>
            <p:cNvPr id="2" name="Thought Bubble: Cloud 1">
              <a:extLst>
                <a:ext uri="{FF2B5EF4-FFF2-40B4-BE49-F238E27FC236}">
                  <a16:creationId xmlns:a16="http://schemas.microsoft.com/office/drawing/2014/main" id="{E47C40F1-F384-F657-7275-DD8EF1F591EC}"/>
                </a:ext>
              </a:extLst>
            </p:cNvPr>
            <p:cNvSpPr/>
            <p:nvPr/>
          </p:nvSpPr>
          <p:spPr>
            <a:xfrm>
              <a:off x="368711" y="775892"/>
              <a:ext cx="3989438" cy="1869760"/>
            </a:xfrm>
            <a:prstGeom prst="cloudCallout">
              <a:avLst>
                <a:gd name="adj1" fmla="val 67521"/>
                <a:gd name="adj2" fmla="val 5342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000">
                <a:latin typeface="+mj-lt"/>
              </a:endParaRPr>
            </a:p>
          </p:txBody>
        </p:sp>
        <p:sp>
          <p:nvSpPr>
            <p:cNvPr id="12" name="TextBox 11">
              <a:extLst>
                <a:ext uri="{FF2B5EF4-FFF2-40B4-BE49-F238E27FC236}">
                  <a16:creationId xmlns:a16="http://schemas.microsoft.com/office/drawing/2014/main" id="{A4860496-2800-7371-4291-80C525F22E77}"/>
                </a:ext>
              </a:extLst>
            </p:cNvPr>
            <p:cNvSpPr txBox="1"/>
            <p:nvPr/>
          </p:nvSpPr>
          <p:spPr>
            <a:xfrm>
              <a:off x="779822" y="1194416"/>
              <a:ext cx="3049228" cy="958660"/>
            </a:xfrm>
            <a:prstGeom prst="rect">
              <a:avLst/>
            </a:prstGeom>
            <a:noFill/>
          </p:spPr>
          <p:txBody>
            <a:bodyPr wrap="square">
              <a:spAutoFit/>
            </a:bodyPr>
            <a:lstStyle/>
            <a:p>
              <a:pPr algn="ctr">
                <a:lnSpc>
                  <a:spcPct val="150000"/>
                </a:lnSpc>
              </a:pPr>
              <a:r>
                <a:rPr lang="en-US" sz="2000">
                  <a:solidFill>
                    <a:srgbClr val="000000"/>
                  </a:solidFill>
                  <a:effectLst/>
                  <a:latin typeface="+mj-lt"/>
                  <a:ea typeface="Times New Roman" panose="02020603050405020304" pitchFamily="18" charset="0"/>
                </a:rPr>
                <a:t>Âm thanh và ánh sáng bị phản xạ khi nào?</a:t>
              </a:r>
              <a:endParaRPr lang="en-US" sz="2000">
                <a:latin typeface="+mj-lt"/>
              </a:endParaRPr>
            </a:p>
          </p:txBody>
        </p:sp>
      </p:grpSp>
      <p:grpSp>
        <p:nvGrpSpPr>
          <p:cNvPr id="6" name="Group 5">
            <a:extLst>
              <a:ext uri="{FF2B5EF4-FFF2-40B4-BE49-F238E27FC236}">
                <a16:creationId xmlns:a16="http://schemas.microsoft.com/office/drawing/2014/main" id="{202DE496-7623-8A08-BB14-519584EED211}"/>
              </a:ext>
            </a:extLst>
          </p:cNvPr>
          <p:cNvGrpSpPr/>
          <p:nvPr/>
        </p:nvGrpSpPr>
        <p:grpSpPr>
          <a:xfrm>
            <a:off x="4881718" y="297601"/>
            <a:ext cx="4107425" cy="1858297"/>
            <a:chOff x="4844845" y="200296"/>
            <a:chExt cx="4107425" cy="1858297"/>
          </a:xfrm>
        </p:grpSpPr>
        <p:sp>
          <p:nvSpPr>
            <p:cNvPr id="4" name="Thought Bubble: Cloud 3">
              <a:extLst>
                <a:ext uri="{FF2B5EF4-FFF2-40B4-BE49-F238E27FC236}">
                  <a16:creationId xmlns:a16="http://schemas.microsoft.com/office/drawing/2014/main" id="{DCE4CA57-5D05-78C3-9C34-CEA7ECC14AE6}"/>
                </a:ext>
              </a:extLst>
            </p:cNvPr>
            <p:cNvSpPr/>
            <p:nvPr/>
          </p:nvSpPr>
          <p:spPr>
            <a:xfrm>
              <a:off x="4844845" y="200296"/>
              <a:ext cx="4107425" cy="1858297"/>
            </a:xfrm>
            <a:prstGeom prst="cloudCallout">
              <a:avLst>
                <a:gd name="adj1" fmla="val -40402"/>
                <a:gd name="adj2" fmla="val 7638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6A0A3EA-1E24-8C45-5EB8-6C0BE7FCD866}"/>
                </a:ext>
              </a:extLst>
            </p:cNvPr>
            <p:cNvSpPr txBox="1"/>
            <p:nvPr/>
          </p:nvSpPr>
          <p:spPr>
            <a:xfrm>
              <a:off x="5221851" y="622072"/>
              <a:ext cx="3353412" cy="958660"/>
            </a:xfrm>
            <a:prstGeom prst="rect">
              <a:avLst/>
            </a:prstGeom>
            <a:noFill/>
          </p:spPr>
          <p:txBody>
            <a:bodyPr wrap="square">
              <a:spAutoFit/>
            </a:bodyPr>
            <a:lstStyle/>
            <a:p>
              <a:pPr algn="ctr">
                <a:lnSpc>
                  <a:spcPct val="150000"/>
                </a:lnSpc>
              </a:pPr>
              <a:r>
                <a:rPr lang="en-US" sz="2000">
                  <a:solidFill>
                    <a:srgbClr val="000000"/>
                  </a:solidFill>
                  <a:effectLst/>
                  <a:latin typeface="+mj-lt"/>
                  <a:ea typeface="Times New Roman" panose="02020603050405020304" pitchFamily="18" charset="0"/>
                </a:rPr>
                <a:t>Âm thanh  có xảy ra hiện tượng khúc xạ hay không?</a:t>
              </a:r>
              <a:endParaRPr lang="en-US" sz="2000">
                <a:latin typeface="+mj-lt"/>
              </a:endParaRPr>
            </a:p>
          </p:txBody>
        </p:sp>
      </p:grpSp>
      <p:grpSp>
        <p:nvGrpSpPr>
          <p:cNvPr id="7" name="Group 6">
            <a:extLst>
              <a:ext uri="{FF2B5EF4-FFF2-40B4-BE49-F238E27FC236}">
                <a16:creationId xmlns:a16="http://schemas.microsoft.com/office/drawing/2014/main" id="{89D1BA59-51CA-C8FA-4EA1-31A4F4A588B5}"/>
              </a:ext>
            </a:extLst>
          </p:cNvPr>
          <p:cNvGrpSpPr/>
          <p:nvPr/>
        </p:nvGrpSpPr>
        <p:grpSpPr>
          <a:xfrm>
            <a:off x="2477729" y="3262028"/>
            <a:ext cx="4549878" cy="1665766"/>
            <a:chOff x="2064774" y="2999205"/>
            <a:chExt cx="4549878" cy="1665766"/>
          </a:xfrm>
        </p:grpSpPr>
        <p:sp>
          <p:nvSpPr>
            <p:cNvPr id="5" name="Thought Bubble: Cloud 4">
              <a:extLst>
                <a:ext uri="{FF2B5EF4-FFF2-40B4-BE49-F238E27FC236}">
                  <a16:creationId xmlns:a16="http://schemas.microsoft.com/office/drawing/2014/main" id="{ECD9DD85-E32C-B78B-57BA-25F819F3C855}"/>
                </a:ext>
              </a:extLst>
            </p:cNvPr>
            <p:cNvSpPr/>
            <p:nvPr/>
          </p:nvSpPr>
          <p:spPr>
            <a:xfrm>
              <a:off x="2064774" y="2999205"/>
              <a:ext cx="4549878" cy="1665766"/>
            </a:xfrm>
            <a:prstGeom prst="cloudCallout">
              <a:avLst>
                <a:gd name="adj1" fmla="val 3964"/>
                <a:gd name="adj2" fmla="val -8226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8193C48-A094-56C7-07DE-CC84608468D8}"/>
                </a:ext>
              </a:extLst>
            </p:cNvPr>
            <p:cNvSpPr txBox="1"/>
            <p:nvPr/>
          </p:nvSpPr>
          <p:spPr>
            <a:xfrm>
              <a:off x="2534879" y="3352758"/>
              <a:ext cx="3757152" cy="958660"/>
            </a:xfrm>
            <a:prstGeom prst="rect">
              <a:avLst/>
            </a:prstGeom>
            <a:noFill/>
          </p:spPr>
          <p:txBody>
            <a:bodyPr wrap="square">
              <a:spAutoFit/>
            </a:bodyPr>
            <a:lstStyle/>
            <a:p>
              <a:pPr algn="ctr">
                <a:lnSpc>
                  <a:spcPct val="150000"/>
                </a:lnSpc>
              </a:pPr>
              <a:r>
                <a:rPr lang="en-US" sz="2000">
                  <a:solidFill>
                    <a:srgbClr val="000000"/>
                  </a:solidFill>
                  <a:effectLst/>
                  <a:latin typeface="+mj-lt"/>
                  <a:ea typeface="Times New Roman" panose="02020603050405020304" pitchFamily="18" charset="0"/>
                </a:rPr>
                <a:t>Âm thanh  có xảy ra hiện tượng khúc xạ hay không?</a:t>
              </a:r>
              <a:endParaRPr lang="en-US" sz="2000">
                <a:latin typeface="+mj-lt"/>
              </a:endParaRPr>
            </a:p>
          </p:txBody>
        </p:sp>
      </p:grpSp>
      <p:pic>
        <p:nvPicPr>
          <p:cNvPr id="8" name="Picture 46">
            <a:extLst>
              <a:ext uri="{FF2B5EF4-FFF2-40B4-BE49-F238E27FC236}">
                <a16:creationId xmlns:a16="http://schemas.microsoft.com/office/drawing/2014/main" id="{FB1F3CC0-5C03-3FC9-8837-3E3FEEB77D3C}"/>
              </a:ext>
            </a:extLst>
          </p:cNvPr>
          <p:cNvPicPr>
            <a:picLocks noChangeAspect="1"/>
          </p:cNvPicPr>
          <p:nvPr/>
        </p:nvPicPr>
        <p:blipFill>
          <a:blip r:embed="rId3"/>
          <a:srcRect/>
          <a:stretch>
            <a:fillRect/>
          </a:stretch>
        </p:blipFill>
        <p:spPr>
          <a:xfrm>
            <a:off x="4159906" y="1243232"/>
            <a:ext cx="1443622" cy="2044067"/>
          </a:xfrm>
          <a:prstGeom prst="rect">
            <a:avLst/>
          </a:prstGeom>
        </p:spPr>
      </p:pic>
    </p:spTree>
    <p:extLst>
      <p:ext uri="{BB962C8B-B14F-4D97-AF65-F5344CB8AC3E}">
        <p14:creationId xmlns:p14="http://schemas.microsoft.com/office/powerpoint/2010/main" val="339086622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75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75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75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4" name="TextBox 3">
            <a:extLst>
              <a:ext uri="{FF2B5EF4-FFF2-40B4-BE49-F238E27FC236}">
                <a16:creationId xmlns:a16="http://schemas.microsoft.com/office/drawing/2014/main" id="{E94D3C21-6C72-B8EB-CCED-43AFE97AB70D}"/>
              </a:ext>
            </a:extLst>
          </p:cNvPr>
          <p:cNvSpPr txBox="1"/>
          <p:nvPr/>
        </p:nvSpPr>
        <p:spPr>
          <a:xfrm>
            <a:off x="2003936" y="239286"/>
            <a:ext cx="5394222" cy="598177"/>
          </a:xfrm>
          <a:prstGeom prst="rect">
            <a:avLst/>
          </a:prstGeom>
          <a:noFill/>
        </p:spPr>
        <p:txBody>
          <a:bodyPr wrap="square">
            <a:spAutoFit/>
          </a:bodyPr>
          <a:lstStyle/>
          <a:p>
            <a:pPr marL="0" marR="0" algn="ctr">
              <a:lnSpc>
                <a:spcPct val="150000"/>
              </a:lnSpc>
              <a:spcBef>
                <a:spcPts val="100"/>
              </a:spcBef>
              <a:spcAft>
                <a:spcPts val="100"/>
              </a:spcAft>
            </a:pPr>
            <a:r>
              <a:rPr lang="en-US" sz="2500" b="1">
                <a:solidFill>
                  <a:srgbClr val="000000"/>
                </a:solidFill>
                <a:effectLst/>
                <a:latin typeface="+mj-lt"/>
                <a:ea typeface="Times New Roman" panose="02020603050405020304" pitchFamily="18" charset="0"/>
                <a:cs typeface="Times New Roman" panose="02020603050405020304" pitchFamily="18" charset="0"/>
              </a:rPr>
              <a:t>1. Sự phản xạ và khúc xạ sóng</a:t>
            </a:r>
            <a:endParaRPr lang="en-US" sz="2500">
              <a:effectLst/>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E3BEFB1-4339-0D7C-A47C-E49D6B3B555D}"/>
              </a:ext>
            </a:extLst>
          </p:cNvPr>
          <p:cNvSpPr txBox="1"/>
          <p:nvPr/>
        </p:nvSpPr>
        <p:spPr>
          <a:xfrm>
            <a:off x="921774" y="1011374"/>
            <a:ext cx="7558547" cy="3805594"/>
          </a:xfrm>
          <a:prstGeom prst="rect">
            <a:avLst/>
          </a:prstGeom>
          <a:noFill/>
        </p:spPr>
        <p:txBody>
          <a:bodyPr wrap="square">
            <a:spAutoFit/>
          </a:bodyPr>
          <a:lstStyle/>
          <a:p>
            <a:pPr marL="342900" marR="0" indent="-342900" algn="just">
              <a:lnSpc>
                <a:spcPct val="150000"/>
              </a:lnSpc>
              <a:spcBef>
                <a:spcPts val="100"/>
              </a:spcBef>
              <a:spcAft>
                <a:spcPts val="100"/>
              </a:spcAft>
              <a:buFont typeface="Arial" panose="020B0604020202020204" pitchFamily="34" charset="0"/>
              <a:buChar char="•"/>
            </a:pPr>
            <a:r>
              <a:rPr lang="en-US" sz="2000">
                <a:solidFill>
                  <a:srgbClr val="000000"/>
                </a:solidFill>
                <a:effectLst/>
                <a:latin typeface="+mj-lt"/>
                <a:ea typeface="Times New Roman" panose="02020603050405020304" pitchFamily="18" charset="0"/>
                <a:cs typeface="Times New Roman" panose="02020603050405020304" pitchFamily="18" charset="0"/>
              </a:rPr>
              <a:t>Cả âm thanh và ánh sáng đều bị </a:t>
            </a:r>
            <a:r>
              <a:rPr lang="en-US" sz="2000">
                <a:solidFill>
                  <a:srgbClr val="FF0000"/>
                </a:solidFill>
                <a:effectLst/>
                <a:latin typeface="+mj-lt"/>
                <a:ea typeface="Times New Roman" panose="02020603050405020304" pitchFamily="18" charset="0"/>
                <a:cs typeface="Times New Roman" panose="02020603050405020304" pitchFamily="18" charset="0"/>
              </a:rPr>
              <a:t>phản xạ khi gặp mặt chắn. </a:t>
            </a:r>
            <a:endParaRPr lang="en-US" sz="2000">
              <a:solidFill>
                <a:srgbClr val="FF0000"/>
              </a:solidFill>
              <a:latin typeface="+mj-lt"/>
              <a:ea typeface="Times New Roman" panose="02020603050405020304" pitchFamily="18"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en-US" sz="2000">
                <a:solidFill>
                  <a:srgbClr val="000000"/>
                </a:solidFill>
                <a:effectLst/>
                <a:latin typeface="+mj-lt"/>
                <a:ea typeface="Times New Roman" panose="02020603050405020304" pitchFamily="18" charset="0"/>
                <a:cs typeface="Times New Roman" panose="02020603050405020304" pitchFamily="18" charset="0"/>
              </a:rPr>
              <a:t>Ánh sáng và âm thanh bị </a:t>
            </a:r>
            <a:r>
              <a:rPr lang="en-US" sz="2000">
                <a:solidFill>
                  <a:srgbClr val="FF0000"/>
                </a:solidFill>
                <a:effectLst/>
                <a:latin typeface="+mj-lt"/>
                <a:ea typeface="Times New Roman" panose="02020603050405020304" pitchFamily="18" charset="0"/>
                <a:cs typeface="Times New Roman" panose="02020603050405020304" pitchFamily="18" charset="0"/>
              </a:rPr>
              <a:t>khúc xạ khi truyền qua mặt phân cách giữa hai môi trường</a:t>
            </a:r>
            <a:r>
              <a:rPr lang="en-US" sz="2000">
                <a:solidFill>
                  <a:srgbClr val="000000"/>
                </a:solidFill>
                <a:effectLst/>
                <a:latin typeface="+mj-lt"/>
                <a:ea typeface="Times New Roman" panose="02020603050405020304" pitchFamily="18" charset="0"/>
                <a:cs typeface="Times New Roman" panose="02020603050405020304" pitchFamily="18" charset="0"/>
              </a:rPr>
              <a:t>. </a:t>
            </a:r>
          </a:p>
          <a:p>
            <a:pPr marL="342900" marR="0" indent="-342900" algn="just">
              <a:lnSpc>
                <a:spcPct val="150000"/>
              </a:lnSpc>
              <a:spcBef>
                <a:spcPts val="100"/>
              </a:spcBef>
              <a:spcAft>
                <a:spcPts val="100"/>
              </a:spcAft>
              <a:buFont typeface="Arial" panose="020B0604020202020204" pitchFamily="34" charset="0"/>
              <a:buChar char="•"/>
            </a:pPr>
            <a:r>
              <a:rPr lang="en-US" sz="2000">
                <a:solidFill>
                  <a:srgbClr val="000000"/>
                </a:solidFill>
                <a:effectLst/>
                <a:latin typeface="+mj-lt"/>
                <a:ea typeface="Times New Roman" panose="02020603050405020304" pitchFamily="18" charset="0"/>
                <a:cs typeface="Times New Roman" panose="02020603050405020304" pitchFamily="18" charset="0"/>
              </a:rPr>
              <a:t>Phương truyền của sóng âm </a:t>
            </a:r>
            <a:r>
              <a:rPr lang="en-US" sz="2000">
                <a:solidFill>
                  <a:srgbClr val="FF0000"/>
                </a:solidFill>
                <a:effectLst/>
                <a:latin typeface="+mj-lt"/>
                <a:ea typeface="Times New Roman" panose="02020603050405020304" pitchFamily="18" charset="0"/>
                <a:cs typeface="Times New Roman" panose="02020603050405020304" pitchFamily="18" charset="0"/>
              </a:rPr>
              <a:t>không đổi </a:t>
            </a:r>
            <a:r>
              <a:rPr lang="en-US" sz="2000">
                <a:solidFill>
                  <a:srgbClr val="000000"/>
                </a:solidFill>
                <a:effectLst/>
                <a:latin typeface="+mj-lt"/>
                <a:ea typeface="Times New Roman" panose="02020603050405020304" pitchFamily="18" charset="0"/>
                <a:cs typeface="Times New Roman" panose="02020603050405020304" pitchFamily="18" charset="0"/>
              </a:rPr>
              <a:t>nếu các yếu tố của </a:t>
            </a:r>
            <a:r>
              <a:rPr lang="en-US" sz="2000" i="1">
                <a:solidFill>
                  <a:srgbClr val="000000"/>
                </a:solidFill>
                <a:effectLst/>
                <a:latin typeface="+mj-lt"/>
                <a:ea typeface="Times New Roman" panose="02020603050405020304" pitchFamily="18" charset="0"/>
                <a:cs typeface="Times New Roman" panose="02020603050405020304" pitchFamily="18" charset="0"/>
              </a:rPr>
              <a:t>môi trường ổn định</a:t>
            </a:r>
            <a:r>
              <a:rPr lang="en-US" sz="2000">
                <a:solidFill>
                  <a:srgbClr val="000000"/>
                </a:solidFill>
                <a:effectLst/>
                <a:latin typeface="+mj-lt"/>
                <a:ea typeface="Times New Roman" panose="02020603050405020304" pitchFamily="18" charset="0"/>
                <a:cs typeface="Times New Roman" panose="02020603050405020304" pitchFamily="18" charset="0"/>
              </a:rPr>
              <a:t>. </a:t>
            </a:r>
          </a:p>
          <a:p>
            <a:pPr marL="342900" marR="0" indent="-342900" algn="just">
              <a:lnSpc>
                <a:spcPct val="150000"/>
              </a:lnSpc>
              <a:spcBef>
                <a:spcPts val="100"/>
              </a:spcBef>
              <a:spcAft>
                <a:spcPts val="100"/>
              </a:spcAft>
              <a:buFont typeface="Arial" panose="020B0604020202020204" pitchFamily="34" charset="0"/>
              <a:buChar char="•"/>
            </a:pPr>
            <a:r>
              <a:rPr lang="en-US" sz="2000">
                <a:solidFill>
                  <a:srgbClr val="000000"/>
                </a:solidFill>
                <a:effectLst/>
                <a:latin typeface="+mj-lt"/>
                <a:ea typeface="Times New Roman" panose="02020603050405020304" pitchFamily="18" charset="0"/>
                <a:cs typeface="Times New Roman" panose="02020603050405020304" pitchFamily="18" charset="0"/>
              </a:rPr>
              <a:t>Nhưng nếu trong môi trường không khí có nhiệt độ không đồng đều thì sẽ khiến phương truyền sóng âm </a:t>
            </a:r>
            <a:r>
              <a:rPr lang="en-US" sz="2000">
                <a:solidFill>
                  <a:srgbClr val="FF0000"/>
                </a:solidFill>
                <a:effectLst/>
                <a:latin typeface="+mj-lt"/>
                <a:ea typeface="Times New Roman" panose="02020603050405020304" pitchFamily="18" charset="0"/>
                <a:cs typeface="Times New Roman" panose="02020603050405020304" pitchFamily="18" charset="0"/>
              </a:rPr>
              <a:t>bị lệch </a:t>
            </a:r>
            <a:r>
              <a:rPr lang="en-US" sz="2000">
                <a:solidFill>
                  <a:srgbClr val="000000"/>
                </a:solidFill>
                <a:effectLst/>
                <a:latin typeface="+mj-lt"/>
                <a:ea typeface="Times New Roman" panose="02020603050405020304" pitchFamily="18" charset="0"/>
                <a:cs typeface="Times New Roman" panose="02020603050405020304" pitchFamily="18" charset="0"/>
              </a:rPr>
              <a:t>về nơi có nhiệt độ thấp hơn.</a:t>
            </a:r>
            <a:endParaRPr lang="en-US" sz="20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238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grpSp>
        <p:nvGrpSpPr>
          <p:cNvPr id="3" name="Group 2">
            <a:extLst>
              <a:ext uri="{FF2B5EF4-FFF2-40B4-BE49-F238E27FC236}">
                <a16:creationId xmlns:a16="http://schemas.microsoft.com/office/drawing/2014/main" id="{02F5E244-5930-AE7B-F4E8-3A3ACE103E16}"/>
              </a:ext>
            </a:extLst>
          </p:cNvPr>
          <p:cNvGrpSpPr/>
          <p:nvPr/>
        </p:nvGrpSpPr>
        <p:grpSpPr>
          <a:xfrm>
            <a:off x="169606" y="824708"/>
            <a:ext cx="3989438" cy="1869760"/>
            <a:chOff x="368711" y="775892"/>
            <a:chExt cx="3989438" cy="1869760"/>
          </a:xfrm>
        </p:grpSpPr>
        <p:sp>
          <p:nvSpPr>
            <p:cNvPr id="2" name="Thought Bubble: Cloud 1">
              <a:extLst>
                <a:ext uri="{FF2B5EF4-FFF2-40B4-BE49-F238E27FC236}">
                  <a16:creationId xmlns:a16="http://schemas.microsoft.com/office/drawing/2014/main" id="{E47C40F1-F384-F657-7275-DD8EF1F591EC}"/>
                </a:ext>
              </a:extLst>
            </p:cNvPr>
            <p:cNvSpPr/>
            <p:nvPr/>
          </p:nvSpPr>
          <p:spPr>
            <a:xfrm>
              <a:off x="368711" y="775892"/>
              <a:ext cx="3989438" cy="1869760"/>
            </a:xfrm>
            <a:prstGeom prst="cloudCallout">
              <a:avLst>
                <a:gd name="adj1" fmla="val 67521"/>
                <a:gd name="adj2" fmla="val 5342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1F2E54"/>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A4860496-2800-7371-4291-80C525F22E77}"/>
                </a:ext>
              </a:extLst>
            </p:cNvPr>
            <p:cNvSpPr txBox="1"/>
            <p:nvPr/>
          </p:nvSpPr>
          <p:spPr>
            <a:xfrm>
              <a:off x="730969" y="998134"/>
              <a:ext cx="3239113" cy="128753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1800">
                  <a:solidFill>
                    <a:srgbClr val="000000"/>
                  </a:solidFill>
                  <a:effectLst/>
                  <a:latin typeface="+mj-lt"/>
                  <a:ea typeface="Times New Roman" panose="02020603050405020304" pitchFamily="18" charset="0"/>
                </a:rPr>
                <a:t>Trong hiệu ứng này, tần số của sóng mà người quan sát thu được có đặc điểm gì?</a:t>
              </a:r>
              <a:endParaRPr kumimoji="0" lang="en-US" sz="2000" b="0" u="none" strike="noStrike" kern="0" cap="none" spc="0" normalizeH="0" baseline="0" noProof="0">
                <a:ln>
                  <a:noFill/>
                </a:ln>
                <a:solidFill>
                  <a:srgbClr val="000000"/>
                </a:solidFill>
                <a:effectLst/>
                <a:uLnTx/>
                <a:uFillTx/>
                <a:latin typeface="+mj-lt"/>
                <a:cs typeface="Arial"/>
                <a:sym typeface="Arial"/>
              </a:endParaRPr>
            </a:p>
          </p:txBody>
        </p:sp>
      </p:grpSp>
      <p:grpSp>
        <p:nvGrpSpPr>
          <p:cNvPr id="6" name="Group 5">
            <a:extLst>
              <a:ext uri="{FF2B5EF4-FFF2-40B4-BE49-F238E27FC236}">
                <a16:creationId xmlns:a16="http://schemas.microsoft.com/office/drawing/2014/main" id="{202DE496-7623-8A08-BB14-519584EED211}"/>
              </a:ext>
            </a:extLst>
          </p:cNvPr>
          <p:cNvGrpSpPr/>
          <p:nvPr/>
        </p:nvGrpSpPr>
        <p:grpSpPr>
          <a:xfrm>
            <a:off x="4881718" y="297601"/>
            <a:ext cx="4107425" cy="1858297"/>
            <a:chOff x="4844845" y="200296"/>
            <a:chExt cx="4107425" cy="1858297"/>
          </a:xfrm>
        </p:grpSpPr>
        <p:sp>
          <p:nvSpPr>
            <p:cNvPr id="4" name="Thought Bubble: Cloud 3">
              <a:extLst>
                <a:ext uri="{FF2B5EF4-FFF2-40B4-BE49-F238E27FC236}">
                  <a16:creationId xmlns:a16="http://schemas.microsoft.com/office/drawing/2014/main" id="{DCE4CA57-5D05-78C3-9C34-CEA7ECC14AE6}"/>
                </a:ext>
              </a:extLst>
            </p:cNvPr>
            <p:cNvSpPr/>
            <p:nvPr/>
          </p:nvSpPr>
          <p:spPr>
            <a:xfrm>
              <a:off x="4844845" y="200296"/>
              <a:ext cx="4107425" cy="1858297"/>
            </a:xfrm>
            <a:prstGeom prst="cloudCallout">
              <a:avLst>
                <a:gd name="adj1" fmla="val -40402"/>
                <a:gd name="adj2" fmla="val 76389"/>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F2E54"/>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26A0A3EA-1E24-8C45-5EB8-6C0BE7FCD866}"/>
                </a:ext>
              </a:extLst>
            </p:cNvPr>
            <p:cNvSpPr txBox="1"/>
            <p:nvPr/>
          </p:nvSpPr>
          <p:spPr>
            <a:xfrm>
              <a:off x="5221851" y="817645"/>
              <a:ext cx="3353412" cy="45775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1800">
                  <a:solidFill>
                    <a:srgbClr val="000000"/>
                  </a:solidFill>
                  <a:effectLst/>
                  <a:latin typeface="+mj-lt"/>
                  <a:ea typeface="Times New Roman" panose="02020603050405020304" pitchFamily="18" charset="0"/>
                </a:rPr>
                <a:t>Giải thích hiệu ứng Doppler</a:t>
              </a:r>
              <a:endParaRPr kumimoji="0" lang="en-US" sz="2000" b="0" u="none" strike="noStrike" kern="0" cap="none" spc="0" normalizeH="0" baseline="0" noProof="0">
                <a:ln>
                  <a:noFill/>
                </a:ln>
                <a:solidFill>
                  <a:srgbClr val="000000"/>
                </a:solidFill>
                <a:effectLst/>
                <a:uLnTx/>
                <a:uFillTx/>
                <a:latin typeface="+mj-lt"/>
                <a:cs typeface="Arial"/>
                <a:sym typeface="Arial"/>
              </a:endParaRPr>
            </a:p>
          </p:txBody>
        </p:sp>
      </p:grpSp>
      <p:grpSp>
        <p:nvGrpSpPr>
          <p:cNvPr id="7" name="Group 6">
            <a:extLst>
              <a:ext uri="{FF2B5EF4-FFF2-40B4-BE49-F238E27FC236}">
                <a16:creationId xmlns:a16="http://schemas.microsoft.com/office/drawing/2014/main" id="{89D1BA59-51CA-C8FA-4EA1-31A4F4A588B5}"/>
              </a:ext>
            </a:extLst>
          </p:cNvPr>
          <p:cNvGrpSpPr/>
          <p:nvPr/>
        </p:nvGrpSpPr>
        <p:grpSpPr>
          <a:xfrm>
            <a:off x="2477729" y="3262028"/>
            <a:ext cx="4549878" cy="1665766"/>
            <a:chOff x="2064774" y="2999205"/>
            <a:chExt cx="4549878" cy="1665766"/>
          </a:xfrm>
        </p:grpSpPr>
        <p:sp>
          <p:nvSpPr>
            <p:cNvPr id="5" name="Thought Bubble: Cloud 4">
              <a:extLst>
                <a:ext uri="{FF2B5EF4-FFF2-40B4-BE49-F238E27FC236}">
                  <a16:creationId xmlns:a16="http://schemas.microsoft.com/office/drawing/2014/main" id="{ECD9DD85-E32C-B78B-57BA-25F819F3C855}"/>
                </a:ext>
              </a:extLst>
            </p:cNvPr>
            <p:cNvSpPr/>
            <p:nvPr/>
          </p:nvSpPr>
          <p:spPr>
            <a:xfrm>
              <a:off x="2064774" y="2999205"/>
              <a:ext cx="4549878" cy="1665766"/>
            </a:xfrm>
            <a:prstGeom prst="cloudCallout">
              <a:avLst>
                <a:gd name="adj1" fmla="val 3964"/>
                <a:gd name="adj2" fmla="val -8226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F2E54"/>
                </a:solidFill>
                <a:effectLst/>
                <a:uLnTx/>
                <a:uFillTx/>
                <a:latin typeface="Arial"/>
                <a:ea typeface="+mn-ea"/>
                <a:cs typeface="+mn-cs"/>
                <a:sym typeface="Arial"/>
              </a:endParaRPr>
            </a:p>
          </p:txBody>
        </p:sp>
        <p:sp>
          <p:nvSpPr>
            <p:cNvPr id="18" name="TextBox 17">
              <a:extLst>
                <a:ext uri="{FF2B5EF4-FFF2-40B4-BE49-F238E27FC236}">
                  <a16:creationId xmlns:a16="http://schemas.microsoft.com/office/drawing/2014/main" id="{D8193C48-A094-56C7-07DE-CC84608468D8}"/>
                </a:ext>
              </a:extLst>
            </p:cNvPr>
            <p:cNvSpPr txBox="1"/>
            <p:nvPr/>
          </p:nvSpPr>
          <p:spPr>
            <a:xfrm>
              <a:off x="2534879" y="3352758"/>
              <a:ext cx="3757152" cy="87203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1800">
                  <a:solidFill>
                    <a:srgbClr val="000000"/>
                  </a:solidFill>
                  <a:effectLst/>
                  <a:latin typeface="+mj-lt"/>
                  <a:ea typeface="Times New Roman" panose="02020603050405020304" pitchFamily="18" charset="0"/>
                </a:rPr>
                <a:t>Nêu ứng dụng của hiệu ứng Doppler</a:t>
              </a:r>
              <a:endParaRPr kumimoji="0" lang="en-US" sz="2000" b="0" u="none" strike="noStrike" kern="0" cap="none" spc="0" normalizeH="0" baseline="0" noProof="0">
                <a:ln>
                  <a:noFill/>
                </a:ln>
                <a:solidFill>
                  <a:srgbClr val="000000"/>
                </a:solidFill>
                <a:effectLst/>
                <a:uLnTx/>
                <a:uFillTx/>
                <a:latin typeface="+mj-lt"/>
                <a:cs typeface="Arial"/>
                <a:sym typeface="Arial"/>
              </a:endParaRPr>
            </a:p>
          </p:txBody>
        </p:sp>
      </p:grpSp>
      <p:pic>
        <p:nvPicPr>
          <p:cNvPr id="8" name="Picture 46">
            <a:extLst>
              <a:ext uri="{FF2B5EF4-FFF2-40B4-BE49-F238E27FC236}">
                <a16:creationId xmlns:a16="http://schemas.microsoft.com/office/drawing/2014/main" id="{FB1F3CC0-5C03-3FC9-8837-3E3FEEB77D3C}"/>
              </a:ext>
            </a:extLst>
          </p:cNvPr>
          <p:cNvPicPr>
            <a:picLocks noChangeAspect="1"/>
          </p:cNvPicPr>
          <p:nvPr/>
        </p:nvPicPr>
        <p:blipFill>
          <a:blip r:embed="rId3"/>
          <a:srcRect/>
          <a:stretch>
            <a:fillRect/>
          </a:stretch>
        </p:blipFill>
        <p:spPr>
          <a:xfrm>
            <a:off x="4159906" y="1243232"/>
            <a:ext cx="1443622" cy="2044067"/>
          </a:xfrm>
          <a:prstGeom prst="rect">
            <a:avLst/>
          </a:prstGeom>
        </p:spPr>
      </p:pic>
    </p:spTree>
    <p:extLst>
      <p:ext uri="{BB962C8B-B14F-4D97-AF65-F5344CB8AC3E}">
        <p14:creationId xmlns:p14="http://schemas.microsoft.com/office/powerpoint/2010/main" val="3799584023"/>
      </p:ext>
    </p:extLst>
  </p:cSld>
  <p:clrMapOvr>
    <a:masterClrMapping/>
  </p:clrMapOvr>
  <p:transition spd="med">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5" name="TextBox 4">
            <a:extLst>
              <a:ext uri="{FF2B5EF4-FFF2-40B4-BE49-F238E27FC236}">
                <a16:creationId xmlns:a16="http://schemas.microsoft.com/office/drawing/2014/main" id="{395FA94E-A818-27E7-9326-822762C3FD12}"/>
              </a:ext>
            </a:extLst>
          </p:cNvPr>
          <p:cNvSpPr txBox="1"/>
          <p:nvPr/>
        </p:nvSpPr>
        <p:spPr>
          <a:xfrm>
            <a:off x="1790085" y="141988"/>
            <a:ext cx="5394222" cy="598177"/>
          </a:xfrm>
          <a:prstGeom prst="rect">
            <a:avLst/>
          </a:prstGeom>
          <a:noFill/>
        </p:spPr>
        <p:txBody>
          <a:bodyPr wrap="square">
            <a:spAutoFit/>
          </a:bodyPr>
          <a:lstStyle/>
          <a:p>
            <a:pPr marL="0" marR="0" algn="ctr">
              <a:lnSpc>
                <a:spcPct val="150000"/>
              </a:lnSpc>
              <a:spcBef>
                <a:spcPts val="100"/>
              </a:spcBef>
              <a:spcAft>
                <a:spcPts val="100"/>
              </a:spcAft>
            </a:pPr>
            <a:r>
              <a:rPr lang="en-US" sz="2500" b="1">
                <a:solidFill>
                  <a:srgbClr val="000000"/>
                </a:solidFill>
                <a:effectLst/>
                <a:latin typeface="+mj-lt"/>
                <a:ea typeface="Times New Roman" panose="02020603050405020304" pitchFamily="18" charset="0"/>
                <a:cs typeface="Times New Roman" panose="02020603050405020304" pitchFamily="18" charset="0"/>
              </a:rPr>
              <a:t>2. Hiệu ứng Doppler</a:t>
            </a:r>
            <a:endParaRPr lang="en-US" sz="2500">
              <a:effectLst/>
              <a:latin typeface="+mj-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26AA2C8-391A-D89F-1CFA-1F08D2AB564C}"/>
              </a:ext>
            </a:extLst>
          </p:cNvPr>
          <p:cNvSpPr txBox="1"/>
          <p:nvPr/>
        </p:nvSpPr>
        <p:spPr>
          <a:xfrm>
            <a:off x="412955" y="1040806"/>
            <a:ext cx="8428703" cy="3367589"/>
          </a:xfrm>
          <a:prstGeom prst="rect">
            <a:avLst/>
          </a:prstGeom>
          <a:noFill/>
        </p:spPr>
        <p:txBody>
          <a:bodyPr wrap="square">
            <a:spAutoFit/>
          </a:bodyPr>
          <a:lstStyle/>
          <a:p>
            <a:pPr marL="285750" marR="0" indent="-285750" algn="just">
              <a:lnSpc>
                <a:spcPct val="150000"/>
              </a:lnSpc>
              <a:spcBef>
                <a:spcPts val="100"/>
              </a:spcBef>
              <a:spcAft>
                <a:spcPts val="100"/>
              </a:spcAft>
              <a:buFont typeface="Wingdings" panose="05000000000000000000" pitchFamily="2" charset="2"/>
              <a:buChar char="q"/>
            </a:pPr>
            <a:r>
              <a:rPr lang="en-US" sz="1800" b="1">
                <a:solidFill>
                  <a:srgbClr val="FF0000"/>
                </a:solidFill>
                <a:effectLst/>
                <a:latin typeface="+mj-lt"/>
                <a:ea typeface="Times New Roman" panose="02020603050405020304" pitchFamily="18" charset="0"/>
                <a:cs typeface="Times New Roman" panose="02020603050405020304" pitchFamily="18" charset="0"/>
              </a:rPr>
              <a:t>Tần số </a:t>
            </a:r>
            <a:r>
              <a:rPr lang="en-US" sz="1800">
                <a:solidFill>
                  <a:srgbClr val="000000"/>
                </a:solidFill>
                <a:effectLst/>
                <a:latin typeface="+mj-lt"/>
                <a:ea typeface="Times New Roman" panose="02020603050405020304" pitchFamily="18" charset="0"/>
                <a:cs typeface="Times New Roman" panose="02020603050405020304" pitchFamily="18" charset="0"/>
              </a:rPr>
              <a:t>của sóng mà người quan sát thu được bị biến đổi khi nguồn sóng chuyển động tương đối với người quan sát.</a:t>
            </a:r>
            <a:endParaRPr lang="en-US" sz="1800">
              <a:latin typeface="+mj-lt"/>
              <a:ea typeface="Times New Roman" panose="02020603050405020304" pitchFamily="18" charset="0"/>
              <a:cs typeface="Times New Roman" panose="02020603050405020304" pitchFamily="18" charset="0"/>
            </a:endParaRPr>
          </a:p>
          <a:p>
            <a:pPr marL="285750" marR="0" indent="-285750" algn="just">
              <a:lnSpc>
                <a:spcPct val="150000"/>
              </a:lnSpc>
              <a:spcBef>
                <a:spcPts val="100"/>
              </a:spcBef>
              <a:spcAft>
                <a:spcPts val="100"/>
              </a:spcAft>
              <a:buFont typeface="Wingdings" panose="05000000000000000000" pitchFamily="2" charset="2"/>
              <a:buChar char="q"/>
            </a:pPr>
            <a:r>
              <a:rPr lang="en-US" sz="1800" b="1">
                <a:solidFill>
                  <a:srgbClr val="FF0000"/>
                </a:solidFill>
                <a:effectLst/>
                <a:latin typeface="+mj-lt"/>
                <a:ea typeface="Times New Roman" panose="02020603050405020304" pitchFamily="18" charset="0"/>
                <a:cs typeface="Times New Roman" panose="02020603050405020304" pitchFamily="18" charset="0"/>
              </a:rPr>
              <a:t>Hiệu ứng Doppler </a:t>
            </a:r>
            <a:r>
              <a:rPr lang="en-US" sz="1800">
                <a:solidFill>
                  <a:srgbClr val="000000"/>
                </a:solidFill>
                <a:effectLst/>
                <a:latin typeface="+mj-lt"/>
                <a:ea typeface="Times New Roman" panose="02020603050405020304" pitchFamily="18" charset="0"/>
                <a:cs typeface="Times New Roman" panose="02020603050405020304" pitchFamily="18" charset="0"/>
              </a:rPr>
              <a:t>được giải thích như sau:</a:t>
            </a:r>
            <a:endParaRPr lang="en-US" sz="180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Times New Roman" panose="02020603050405020304" pitchFamily="18" charset="0"/>
              </a:rPr>
              <a:t>Khi nguồn sóng và người quan sát chuyển động lại gần nhau thì tốc độ sóng đối với người quan sát lớn hơn so với khi cả hai đứng yên.</a:t>
            </a:r>
            <a:endParaRPr lang="en-US" sz="1800">
              <a:latin typeface="+mj-lt"/>
              <a:ea typeface="Times New Roman" panose="02020603050405020304" pitchFamily="18"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Times New Roman" panose="02020603050405020304" pitchFamily="18" charset="0"/>
              </a:rPr>
              <a:t>Ngược lại, khi nguồn sóng và người quan sát chuyển động ra xa nhau thì tần số sóng mà người quan sát thu được sẽ nhỏ hơn tần số do nguồn phát ra.</a:t>
            </a:r>
            <a:endParaRPr lang="en-US" sz="1800">
              <a:effectLst/>
              <a:latin typeface="+mj-lt"/>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q"/>
            </a:pPr>
            <a:r>
              <a:rPr lang="en-US" sz="1800">
                <a:solidFill>
                  <a:srgbClr val="000000"/>
                </a:solidFill>
                <a:effectLst/>
                <a:latin typeface="+mj-lt"/>
                <a:ea typeface="Times New Roman" panose="02020603050405020304" pitchFamily="18" charset="0"/>
              </a:rPr>
              <a:t>Hiệu ứng Doppler được </a:t>
            </a:r>
            <a:r>
              <a:rPr lang="en-US" sz="1800" b="1">
                <a:solidFill>
                  <a:srgbClr val="FF0000"/>
                </a:solidFill>
                <a:effectLst/>
                <a:latin typeface="+mj-lt"/>
                <a:ea typeface="Times New Roman" panose="02020603050405020304" pitchFamily="18" charset="0"/>
              </a:rPr>
              <a:t>ứng dụng </a:t>
            </a:r>
            <a:r>
              <a:rPr lang="en-US" sz="1800">
                <a:solidFill>
                  <a:srgbClr val="000000"/>
                </a:solidFill>
                <a:effectLst/>
                <a:latin typeface="+mj-lt"/>
                <a:ea typeface="Times New Roman" panose="02020603050405020304" pitchFamily="18" charset="0"/>
              </a:rPr>
              <a:t>rộng rãi để đo tốc độ của vật chuyển động.</a:t>
            </a:r>
            <a:endParaRPr lang="en-US" sz="1800">
              <a:latin typeface="+mj-lt"/>
            </a:endParaRPr>
          </a:p>
        </p:txBody>
      </p:sp>
    </p:spTree>
    <p:extLst>
      <p:ext uri="{BB962C8B-B14F-4D97-AF65-F5344CB8AC3E}">
        <p14:creationId xmlns:p14="http://schemas.microsoft.com/office/powerpoint/2010/main" val="454718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4521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7631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689668"/>
            <a:ext cx="9144000" cy="1127304"/>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03483" y="3266257"/>
              <a:ext cx="9383697" cy="730115"/>
            </a:xfrm>
            <a:prstGeom prst="rect">
              <a:avLst/>
            </a:prstGeom>
            <a:noFill/>
          </p:spPr>
          <p:txBody>
            <a:bodyPr wrap="square" rtlCol="0">
              <a:spAutoFit/>
            </a:bodyPr>
            <a:lstStyle/>
            <a:p>
              <a:pPr algn="ctr" defTabSz="685800">
                <a:lnSpc>
                  <a:spcPct val="150000"/>
                </a:lnSpc>
                <a:buClrTx/>
              </a:pPr>
              <a:r>
                <a:rPr lang="en-US" sz="2250" b="1" kern="1200">
                  <a:solidFill>
                    <a:prstClr val="white"/>
                  </a:solidFill>
                  <a:latin typeface="Arial" panose="020B0604020202020204" pitchFamily="34" charset="0"/>
                  <a:ea typeface="+mn-ea"/>
                  <a:cs typeface="Arial" panose="020B0604020202020204" pitchFamily="34" charset="0"/>
                </a:rPr>
                <a:t>Câu hỏi </a:t>
              </a:r>
              <a:r>
                <a:rPr lang="vi-VN" sz="2250" b="1" kern="1200">
                  <a:solidFill>
                    <a:prstClr val="white"/>
                  </a:solidFill>
                  <a:latin typeface="Arial" panose="020B0604020202020204" pitchFamily="34" charset="0"/>
                  <a:ea typeface="+mn-ea"/>
                  <a:cs typeface="Arial" panose="020B0604020202020204" pitchFamily="34" charset="0"/>
                </a:rPr>
                <a:t>1</a:t>
              </a:r>
              <a:r>
                <a:rPr lang="en-US" sz="2250" b="1" kern="1200">
                  <a:solidFill>
                    <a:prstClr val="white"/>
                  </a:solidFill>
                  <a:latin typeface="Arial" panose="020B0604020202020204" pitchFamily="34" charset="0"/>
                  <a:ea typeface="+mn-ea"/>
                  <a:cs typeface="Arial" panose="020B0604020202020204" pitchFamily="34" charset="0"/>
                </a:rPr>
                <a:t>: </a:t>
              </a:r>
              <a:r>
                <a:rPr lang="en-US" sz="2250" kern="1200">
                  <a:solidFill>
                    <a:prstClr val="white"/>
                  </a:solidFill>
                  <a:latin typeface="Arial" panose="020B0604020202020204" pitchFamily="34" charset="0"/>
                  <a:ea typeface="Times New Roman" panose="02020603050405020304" pitchFamily="18" charset="0"/>
                  <a:cs typeface="Arial" panose="020B0604020202020204" pitchFamily="34" charset="0"/>
                </a:rPr>
                <a:t>Chu kì sóng là</a:t>
              </a:r>
              <a:endParaRPr lang="en-US" sz="2250" kern="1200">
                <a:solidFill>
                  <a:prstClr val="white"/>
                </a:solidFill>
                <a:latin typeface="Arial" panose="020B0604020202020204" pitchFamily="34" charset="0"/>
                <a:ea typeface="+mn-ea"/>
                <a:cs typeface="Arial" panose="020B0604020202020204" pitchFamily="34" charset="0"/>
              </a:endParaRPr>
            </a:p>
          </p:txBody>
        </p:sp>
      </p:grpSp>
      <p:sp>
        <p:nvSpPr>
          <p:cNvPr id="15" name="bang a">
            <a:extLst>
              <a:ext uri="{FF2B5EF4-FFF2-40B4-BE49-F238E27FC236}">
                <a16:creationId xmlns:a16="http://schemas.microsoft.com/office/drawing/2014/main" id="{D0E6AFB4-275F-4728-9A13-27E00F9EA3A2}"/>
              </a:ext>
            </a:extLst>
          </p:cNvPr>
          <p:cNvSpPr/>
          <p:nvPr/>
        </p:nvSpPr>
        <p:spPr>
          <a:xfrm flipH="1">
            <a:off x="604747" y="2064938"/>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7" y="3526300"/>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671245" y="2322661"/>
            <a:ext cx="3487814" cy="742063"/>
          </a:xfrm>
          <a:prstGeom prst="rect">
            <a:avLst/>
          </a:prstGeom>
          <a:noFill/>
        </p:spPr>
        <p:txBody>
          <a:bodyPr wrap="square" rtlCol="0">
            <a:spAutoFit/>
          </a:bodyPr>
          <a:lstStyle/>
          <a:p>
            <a:pPr marL="257175" indent="-257175" algn="just" defTabSz="685800">
              <a:lnSpc>
                <a:spcPct val="150000"/>
              </a:lnSpc>
              <a:buClr>
                <a:prstClr val="white"/>
              </a:buClr>
              <a:buFont typeface="Wingdings" panose="05000000000000000000" pitchFamily="2" charset="2"/>
              <a:buChar char=""/>
            </a:pPr>
            <a:r>
              <a:rPr lang="en-US" sz="1500" kern="1200">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1500" kern="1200">
                <a:solidFill>
                  <a:prstClr val="white"/>
                </a:solidFill>
                <a:latin typeface="Arial" panose="020B0604020202020204" pitchFamily="34" charset="0"/>
                <a:ea typeface="+mn-ea"/>
                <a:cs typeface="Arial" panose="020B0604020202020204" pitchFamily="34" charset="0"/>
              </a:rPr>
              <a:t>thời gian thực hiện một dao động của một điểm sóng</a:t>
            </a:r>
            <a:endParaRPr lang="en-US" sz="1500"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671245" y="3972349"/>
            <a:ext cx="3997172" cy="395814"/>
          </a:xfrm>
          <a:prstGeom prst="rect">
            <a:avLst/>
          </a:prstGeom>
          <a:noFill/>
        </p:spPr>
        <p:txBody>
          <a:bodyPr wrap="square" rtlCol="0">
            <a:spAutoFit/>
          </a:bodyPr>
          <a:lstStyle/>
          <a:p>
            <a:pPr marL="257175" indent="-257175" algn="just" defTabSz="685800">
              <a:lnSpc>
                <a:spcPct val="150000"/>
              </a:lnSpc>
              <a:buClr>
                <a:prstClr val="white"/>
              </a:buClr>
              <a:buFont typeface="Wingdings" panose="05000000000000000000" pitchFamily="2" charset="2"/>
              <a:buChar char="w"/>
            </a:pPr>
            <a:r>
              <a:rPr lang="en-US" sz="1500" kern="1200">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1500" kern="1200">
                <a:solidFill>
                  <a:prstClr val="white"/>
                </a:solidFill>
                <a:latin typeface="Arial" panose="020B0604020202020204" pitchFamily="34" charset="0"/>
                <a:ea typeface="+mn-ea"/>
                <a:cs typeface="Arial" panose="020B0604020202020204" pitchFamily="34" charset="0"/>
              </a:rPr>
              <a:t>tốc độ truyền năng lượng trong 1 (s).</a:t>
            </a:r>
            <a:endParaRPr lang="en-US" sz="1500"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19" y="2064938"/>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19" y="3526300"/>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772827" y="2316818"/>
            <a:ext cx="3487814" cy="742063"/>
          </a:xfrm>
          <a:prstGeom prst="rect">
            <a:avLst/>
          </a:prstGeom>
          <a:noFill/>
        </p:spPr>
        <p:txBody>
          <a:bodyPr wrap="square" rtlCol="0">
            <a:spAutoFit/>
          </a:bodyPr>
          <a:lstStyle/>
          <a:p>
            <a:pPr marL="257175" indent="-257175" algn="just" defTabSz="685800">
              <a:lnSpc>
                <a:spcPct val="150000"/>
              </a:lnSpc>
              <a:buClr>
                <a:prstClr val="white"/>
              </a:buClr>
              <a:buFont typeface="Wingdings" panose="05000000000000000000" pitchFamily="2" charset="2"/>
              <a:buChar char="w"/>
            </a:pPr>
            <a:r>
              <a:rPr lang="en-US" sz="1500" kern="1200">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1500" kern="1200">
                <a:solidFill>
                  <a:prstClr val="white"/>
                </a:solidFill>
                <a:latin typeface="Arial" panose="020B0604020202020204" pitchFamily="34" charset="0"/>
                <a:ea typeface="+mn-ea"/>
                <a:cs typeface="Arial" panose="020B0604020202020204" pitchFamily="34" charset="0"/>
              </a:rPr>
              <a:t>đại lượng nghịch đảo của tần số góc của sóng</a:t>
            </a:r>
            <a:endParaRPr lang="en-US" sz="1500"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729098" y="3799225"/>
            <a:ext cx="3487814" cy="742063"/>
          </a:xfrm>
          <a:prstGeom prst="rect">
            <a:avLst/>
          </a:prstGeom>
          <a:noFill/>
        </p:spPr>
        <p:txBody>
          <a:bodyPr wrap="square" rtlCol="0">
            <a:spAutoFit/>
          </a:bodyPr>
          <a:lstStyle/>
          <a:p>
            <a:pPr marL="257175" indent="-257175" algn="just" defTabSz="685800">
              <a:lnSpc>
                <a:spcPct val="150000"/>
              </a:lnSpc>
              <a:buClr>
                <a:prstClr val="white"/>
              </a:buClr>
              <a:buFont typeface="Wingdings" panose="05000000000000000000" pitchFamily="2" charset="2"/>
              <a:buChar char="w"/>
            </a:pPr>
            <a:r>
              <a:rPr lang="en-US" sz="1500" kern="1200">
                <a:solidFill>
                  <a:prstClr val="white"/>
                </a:solidFill>
                <a:latin typeface="Arial" panose="020B0604020202020204" pitchFamily="34" charset="0"/>
                <a:ea typeface="Tahoma" panose="020B0604030504040204" pitchFamily="34" charset="0"/>
                <a:cs typeface="Arial" panose="020B0604020202020204" pitchFamily="34" charset="0"/>
              </a:rPr>
              <a:t>D. </a:t>
            </a:r>
            <a:r>
              <a:rPr lang="en-US" sz="1500" kern="1200">
                <a:solidFill>
                  <a:prstClr val="white"/>
                </a:solidFill>
                <a:latin typeface="Arial" panose="020B0604020202020204" pitchFamily="34" charset="0"/>
                <a:ea typeface="+mn-ea"/>
                <a:cs typeface="Arial" panose="020B0604020202020204" pitchFamily="34" charset="0"/>
              </a:rPr>
              <a:t>thời gian sóng truyền đi được nửa bước sóng</a:t>
            </a:r>
            <a:endParaRPr lang="en-US" sz="1500"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75732873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 name="Freeform 11">
            <a:extLst>
              <a:ext uri="{FF2B5EF4-FFF2-40B4-BE49-F238E27FC236}">
                <a16:creationId xmlns:a16="http://schemas.microsoft.com/office/drawing/2014/main" id="{A515D418-C97E-0D7D-E470-CC48595C6C72}"/>
              </a:ext>
            </a:extLst>
          </p:cNvPr>
          <p:cNvSpPr/>
          <p:nvPr/>
        </p:nvSpPr>
        <p:spPr>
          <a:xfrm>
            <a:off x="6330918" y="2944652"/>
            <a:ext cx="2142731" cy="2035594"/>
          </a:xfrm>
          <a:custGeom>
            <a:avLst/>
            <a:gdLst/>
            <a:ahLst/>
            <a:cxnLst/>
            <a:rect l="l" t="t" r="r" b="b"/>
            <a:pathLst>
              <a:path w="8662737" h="8229600">
                <a:moveTo>
                  <a:pt x="0" y="0"/>
                </a:moveTo>
                <a:lnTo>
                  <a:pt x="8662736" y="0"/>
                </a:lnTo>
                <a:lnTo>
                  <a:pt x="8662736" y="8229600"/>
                </a:lnTo>
                <a:lnTo>
                  <a:pt x="0" y="8229600"/>
                </a:lnTo>
                <a:lnTo>
                  <a:pt x="0" y="0"/>
                </a:lnTo>
                <a:close/>
              </a:path>
            </a:pathLst>
          </a:custGeom>
          <a:blipFill>
            <a:blip r:embed="rId3"/>
            <a:stretch>
              <a:fillRect/>
            </a:stretch>
          </a:blipFill>
        </p:spPr>
        <p:txBody>
          <a:bodyPr/>
          <a:lstStyle/>
          <a:p>
            <a:endParaRPr lang="en-US"/>
          </a:p>
        </p:txBody>
      </p:sp>
      <p:sp>
        <p:nvSpPr>
          <p:cNvPr id="7" name="Freeform 9">
            <a:extLst>
              <a:ext uri="{FF2B5EF4-FFF2-40B4-BE49-F238E27FC236}">
                <a16:creationId xmlns:a16="http://schemas.microsoft.com/office/drawing/2014/main" id="{2A7B4DB9-F27B-29D1-EA12-8FFF30E3B040}"/>
              </a:ext>
            </a:extLst>
          </p:cNvPr>
          <p:cNvSpPr/>
          <p:nvPr/>
        </p:nvSpPr>
        <p:spPr>
          <a:xfrm>
            <a:off x="3114924" y="3214296"/>
            <a:ext cx="2626539" cy="1765950"/>
          </a:xfrm>
          <a:custGeom>
            <a:avLst/>
            <a:gdLst/>
            <a:ahLst/>
            <a:cxnLst/>
            <a:rect l="l" t="t" r="r" b="b"/>
            <a:pathLst>
              <a:path w="12240081" h="8229600">
                <a:moveTo>
                  <a:pt x="0" y="0"/>
                </a:moveTo>
                <a:lnTo>
                  <a:pt x="12240082" y="0"/>
                </a:lnTo>
                <a:lnTo>
                  <a:pt x="12240082" y="8229600"/>
                </a:lnTo>
                <a:lnTo>
                  <a:pt x="0" y="8229600"/>
                </a:lnTo>
                <a:lnTo>
                  <a:pt x="0" y="0"/>
                </a:lnTo>
                <a:close/>
              </a:path>
            </a:pathLst>
          </a:custGeom>
          <a:blipFill>
            <a:blip r:embed="rId4"/>
            <a:stretch>
              <a:fillRect/>
            </a:stretch>
          </a:blipFill>
        </p:spPr>
        <p:txBody>
          <a:bodyPr/>
          <a:lstStyle/>
          <a:p>
            <a:endParaRPr lang="en-US"/>
          </a:p>
        </p:txBody>
      </p:sp>
      <p:sp>
        <p:nvSpPr>
          <p:cNvPr id="8" name="Freeform 4">
            <a:extLst>
              <a:ext uri="{FF2B5EF4-FFF2-40B4-BE49-F238E27FC236}">
                <a16:creationId xmlns:a16="http://schemas.microsoft.com/office/drawing/2014/main" id="{FEAF2E63-DA9C-60A5-ADAF-11A0CF22B5A7}"/>
              </a:ext>
            </a:extLst>
          </p:cNvPr>
          <p:cNvSpPr/>
          <p:nvPr/>
        </p:nvSpPr>
        <p:spPr>
          <a:xfrm>
            <a:off x="3264602" y="339846"/>
            <a:ext cx="1961087" cy="2380684"/>
          </a:xfrm>
          <a:custGeom>
            <a:avLst/>
            <a:gdLst/>
            <a:ahLst/>
            <a:cxnLst/>
            <a:rect l="l" t="t" r="r" b="b"/>
            <a:pathLst>
              <a:path w="3389566" h="4114800">
                <a:moveTo>
                  <a:pt x="0" y="0"/>
                </a:moveTo>
                <a:lnTo>
                  <a:pt x="3389567" y="0"/>
                </a:lnTo>
                <a:lnTo>
                  <a:pt x="338956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3">
            <a:extLst>
              <a:ext uri="{FF2B5EF4-FFF2-40B4-BE49-F238E27FC236}">
                <a16:creationId xmlns:a16="http://schemas.microsoft.com/office/drawing/2014/main" id="{43DB371C-137D-4D7B-3BA0-E53D77228D11}"/>
              </a:ext>
            </a:extLst>
          </p:cNvPr>
          <p:cNvSpPr/>
          <p:nvPr/>
        </p:nvSpPr>
        <p:spPr>
          <a:xfrm>
            <a:off x="6622296" y="244194"/>
            <a:ext cx="1167010" cy="2196725"/>
          </a:xfrm>
          <a:custGeom>
            <a:avLst/>
            <a:gdLst/>
            <a:ahLst/>
            <a:cxnLst/>
            <a:rect l="l" t="t" r="r" b="b"/>
            <a:pathLst>
              <a:path w="2185988" h="4114800">
                <a:moveTo>
                  <a:pt x="0" y="0"/>
                </a:moveTo>
                <a:lnTo>
                  <a:pt x="2185988" y="0"/>
                </a:lnTo>
                <a:lnTo>
                  <a:pt x="2185988"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Arrow: Pentagon 10">
            <a:extLst>
              <a:ext uri="{FF2B5EF4-FFF2-40B4-BE49-F238E27FC236}">
                <a16:creationId xmlns:a16="http://schemas.microsoft.com/office/drawing/2014/main" id="{712EF636-5786-3E63-3CA7-2218DED6F0FC}"/>
              </a:ext>
            </a:extLst>
          </p:cNvPr>
          <p:cNvSpPr/>
          <p:nvPr/>
        </p:nvSpPr>
        <p:spPr>
          <a:xfrm>
            <a:off x="0" y="1987498"/>
            <a:ext cx="2040397" cy="665018"/>
          </a:xfrm>
          <a:prstGeom prst="homePlate">
            <a:avLst/>
          </a:prstGeom>
          <a:solidFill>
            <a:schemeClr val="accent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t>Ví dụ</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4521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7631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696831"/>
            <a:ext cx="9144000" cy="1127304"/>
            <a:chOff x="0" y="2969063"/>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69063"/>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63136" y="3132970"/>
              <a:ext cx="9383697" cy="1206057"/>
            </a:xfrm>
            <a:prstGeom prst="rect">
              <a:avLst/>
            </a:prstGeom>
            <a:noFill/>
          </p:spPr>
          <p:txBody>
            <a:bodyPr wrap="square" rtlCol="0">
              <a:spAutoFit/>
            </a:bodyPr>
            <a:lstStyle/>
            <a:p>
              <a:pPr algn="just" defTabSz="685800">
                <a:lnSpc>
                  <a:spcPct val="150000"/>
                </a:lnSpc>
                <a:buClrTx/>
              </a:pPr>
              <a:r>
                <a:rPr lang="en-US" sz="1875" b="1" kern="1200">
                  <a:solidFill>
                    <a:prstClr val="white"/>
                  </a:solidFill>
                  <a:latin typeface="Arial" panose="020B0604020202020204" pitchFamily="34" charset="0"/>
                  <a:ea typeface="+mn-ea"/>
                  <a:cs typeface="Arial" panose="020B0604020202020204" pitchFamily="34" charset="0"/>
                </a:rPr>
                <a:t>Câu hỏi 2: </a:t>
              </a:r>
              <a:r>
                <a:rPr lang="en-US" sz="1875" kern="1200">
                  <a:solidFill>
                    <a:prstClr val="white"/>
                  </a:solidFill>
                  <a:latin typeface="Arial" panose="020B0604020202020204" pitchFamily="34" charset="0"/>
                  <a:ea typeface="Times New Roman" panose="02020603050405020304" pitchFamily="18" charset="0"/>
                  <a:cs typeface="Arial" panose="020B0604020202020204" pitchFamily="34" charset="0"/>
                </a:rPr>
                <a:t>Một sóng lan truyền với tốc độ v = 200 m/s có bước sóng λ = 4 m. Chu kì dao động của sóng là</a:t>
              </a:r>
              <a:endParaRPr lang="en-US" sz="1875" kern="1200">
                <a:solidFill>
                  <a:prstClr val="white"/>
                </a:solidFill>
                <a:latin typeface="Arial" panose="020B0604020202020204" pitchFamily="34" charset="0"/>
                <a:ea typeface="+mn-ea"/>
                <a:cs typeface="Arial" panose="020B0604020202020204" pitchFamily="34" charset="0"/>
              </a:endParaRPr>
            </a:p>
          </p:txBody>
        </p:sp>
      </p:grpSp>
      <p:sp>
        <p:nvSpPr>
          <p:cNvPr id="15" name="bang a">
            <a:extLst>
              <a:ext uri="{FF2B5EF4-FFF2-40B4-BE49-F238E27FC236}">
                <a16:creationId xmlns:a16="http://schemas.microsoft.com/office/drawing/2014/main" id="{D0E6AFB4-275F-4728-9A13-27E00F9EA3A2}"/>
              </a:ext>
            </a:extLst>
          </p:cNvPr>
          <p:cNvSpPr/>
          <p:nvPr/>
        </p:nvSpPr>
        <p:spPr>
          <a:xfrm flipH="1">
            <a:off x="604747" y="2064938"/>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7" y="3526300"/>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671245" y="2463113"/>
            <a:ext cx="3487814" cy="471732"/>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
            </a:pPr>
            <a:r>
              <a:rPr lang="en-US" sz="1875" kern="1200">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1875" kern="1200">
                <a:solidFill>
                  <a:prstClr val="white"/>
                </a:solidFill>
                <a:latin typeface="Arial" panose="020B0604020202020204" pitchFamily="34" charset="0"/>
                <a:ea typeface="+mn-ea"/>
                <a:cs typeface="Arial" panose="020B0604020202020204" pitchFamily="34" charset="0"/>
              </a:rPr>
              <a:t>T = 0,02 (s)</a:t>
            </a:r>
            <a:endParaRPr lang="en-US" sz="1875"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671245" y="3908323"/>
            <a:ext cx="3487814" cy="471732"/>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w"/>
            </a:pPr>
            <a:r>
              <a:rPr lang="en-US" sz="1875" kern="1200">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1875" kern="1200">
                <a:solidFill>
                  <a:prstClr val="white"/>
                </a:solidFill>
                <a:latin typeface="Arial" panose="020B0604020202020204" pitchFamily="34" charset="0"/>
                <a:ea typeface="+mn-ea"/>
                <a:cs typeface="Arial" panose="020B0604020202020204" pitchFamily="34" charset="0"/>
              </a:rPr>
              <a:t>T = 1,25 (s)</a:t>
            </a:r>
            <a:endParaRPr lang="en-US" sz="1875"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19" y="2064938"/>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19" y="3526300"/>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668418" y="2463113"/>
            <a:ext cx="3487814" cy="471732"/>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w"/>
            </a:pPr>
            <a:r>
              <a:rPr lang="en-US" sz="1875" kern="1200">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1875" kern="1200">
                <a:solidFill>
                  <a:prstClr val="white"/>
                </a:solidFill>
                <a:latin typeface="Arial" panose="020B0604020202020204" pitchFamily="34" charset="0"/>
                <a:ea typeface="+mn-ea"/>
                <a:cs typeface="Arial" panose="020B0604020202020204" pitchFamily="34" charset="0"/>
              </a:rPr>
              <a:t>T = 50 (s)</a:t>
            </a:r>
            <a:endParaRPr lang="en-US" sz="1875"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668418" y="3908323"/>
            <a:ext cx="3487814" cy="471732"/>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w"/>
            </a:pPr>
            <a:r>
              <a:rPr lang="en-US" sz="1875" kern="1200">
                <a:solidFill>
                  <a:prstClr val="white"/>
                </a:solidFill>
                <a:latin typeface="Arial" panose="020B0604020202020204" pitchFamily="34" charset="0"/>
                <a:ea typeface="Tahoma" panose="020B0604030504040204" pitchFamily="34" charset="0"/>
                <a:cs typeface="Arial" panose="020B0604020202020204" pitchFamily="34" charset="0"/>
              </a:rPr>
              <a:t>D. </a:t>
            </a:r>
            <a:r>
              <a:rPr lang="en-US" sz="1875" kern="1200">
                <a:solidFill>
                  <a:prstClr val="white"/>
                </a:solidFill>
                <a:latin typeface="Arial" panose="020B0604020202020204" pitchFamily="34" charset="0"/>
                <a:ea typeface="+mn-ea"/>
                <a:cs typeface="Arial" panose="020B0604020202020204" pitchFamily="34" charset="0"/>
              </a:rPr>
              <a:t>T = 0,2 (s)</a:t>
            </a:r>
            <a:endParaRPr lang="en-US" sz="1875"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618113947"/>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0623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706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b">
            <a:extLst>
              <a:ext uri="{FF2B5EF4-FFF2-40B4-BE49-F238E27FC236}">
                <a16:creationId xmlns:a16="http://schemas.microsoft.com/office/drawing/2014/main" id="{D0E6AFB4-275F-4728-9A13-27E00F9EA3A2}"/>
              </a:ext>
            </a:extLst>
          </p:cNvPr>
          <p:cNvSpPr/>
          <p:nvPr/>
        </p:nvSpPr>
        <p:spPr>
          <a:xfrm flipH="1">
            <a:off x="4572000" y="2084176"/>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8" y="3450883"/>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72000" y="3450883"/>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16914" y="2571750"/>
            <a:ext cx="3487814" cy="380873"/>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75" kern="1200">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1875" kern="1200">
                <a:solidFill>
                  <a:prstClr val="white"/>
                </a:solidFill>
                <a:latin typeface="Arial" panose="020B0604020202020204" pitchFamily="34" charset="0"/>
                <a:ea typeface="+mn-ea"/>
                <a:cs typeface="Arial" panose="020B0604020202020204" pitchFamily="34" charset="0"/>
              </a:rPr>
              <a:t>Tần số dao động sóng</a:t>
            </a:r>
            <a:endParaRPr lang="en-US" sz="1875"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19742" y="3949497"/>
            <a:ext cx="3487814" cy="380873"/>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75" kern="1200">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1875" kern="1200">
                <a:solidFill>
                  <a:prstClr val="white"/>
                </a:solidFill>
                <a:latin typeface="Arial" panose="020B0604020202020204" pitchFamily="34" charset="0"/>
                <a:ea typeface="+mn-ea"/>
                <a:cs typeface="Arial" panose="020B0604020202020204" pitchFamily="34" charset="0"/>
              </a:rPr>
              <a:t>Bước sóng</a:t>
            </a:r>
            <a:endParaRPr lang="en-US" sz="1875"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574828" y="2079959"/>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19742" y="2567534"/>
            <a:ext cx="3487814" cy="380873"/>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75" kern="1200">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1875" kern="1200">
                <a:solidFill>
                  <a:prstClr val="white"/>
                </a:solidFill>
                <a:latin typeface="Arial" panose="020B0604020202020204" pitchFamily="34" charset="0"/>
                <a:ea typeface="+mn-ea"/>
                <a:cs typeface="Arial" panose="020B0604020202020204" pitchFamily="34" charset="0"/>
              </a:rPr>
              <a:t>Tốc độ truyền sóng</a:t>
            </a:r>
            <a:endParaRPr lang="en-US" sz="1875"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16914" y="3949497"/>
            <a:ext cx="3487814" cy="380873"/>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875" kern="1200">
                <a:solidFill>
                  <a:prstClr val="white"/>
                </a:solidFill>
                <a:latin typeface="Arial" panose="020B0604020202020204" pitchFamily="34" charset="0"/>
                <a:ea typeface="Tahoma" panose="020B0604030504040204" pitchFamily="34" charset="0"/>
                <a:cs typeface="Arial" panose="020B0604020202020204" pitchFamily="34" charset="0"/>
              </a:rPr>
              <a:t>D. </a:t>
            </a:r>
            <a:r>
              <a:rPr lang="en-US" sz="1875" kern="1200">
                <a:solidFill>
                  <a:prstClr val="white"/>
                </a:solidFill>
                <a:latin typeface="Arial" panose="020B0604020202020204" pitchFamily="34" charset="0"/>
                <a:ea typeface="+mn-ea"/>
                <a:cs typeface="Arial" panose="020B0604020202020204" pitchFamily="34" charset="0"/>
              </a:rPr>
              <a:t>Năng lượng sóng</a:t>
            </a:r>
            <a:endParaRPr lang="en-US" sz="1875"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grpSp>
        <p:nvGrpSpPr>
          <p:cNvPr id="2" name="Group 1">
            <a:extLst>
              <a:ext uri="{FF2B5EF4-FFF2-40B4-BE49-F238E27FC236}">
                <a16:creationId xmlns:a16="http://schemas.microsoft.com/office/drawing/2014/main" id="{29CB5D6F-1A97-C703-EAE9-FB419FB67541}"/>
              </a:ext>
            </a:extLst>
          </p:cNvPr>
          <p:cNvGrpSpPr/>
          <p:nvPr/>
        </p:nvGrpSpPr>
        <p:grpSpPr>
          <a:xfrm>
            <a:off x="0" y="689668"/>
            <a:ext cx="9144000" cy="1127304"/>
            <a:chOff x="0" y="2959512"/>
            <a:chExt cx="12192000" cy="1503072"/>
          </a:xfrm>
        </p:grpSpPr>
        <p:cxnSp>
          <p:nvCxnSpPr>
            <p:cNvPr id="3" name="Straight Connector 2">
              <a:extLst>
                <a:ext uri="{FF2B5EF4-FFF2-40B4-BE49-F238E27FC236}">
                  <a16:creationId xmlns:a16="http://schemas.microsoft.com/office/drawing/2014/main" id="{1009C2EB-5E81-36D8-F382-120568BF2045}"/>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19D13CF-544A-45E8-B297-0751B35381B9}"/>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4EE0E97-7F07-7032-CEE2-0217FA6FA4CC}"/>
                </a:ext>
              </a:extLst>
            </p:cNvPr>
            <p:cNvSpPr txBox="1"/>
            <p:nvPr/>
          </p:nvSpPr>
          <p:spPr>
            <a:xfrm>
              <a:off x="1323244" y="3121019"/>
              <a:ext cx="9383697" cy="1206057"/>
            </a:xfrm>
            <a:prstGeom prst="rect">
              <a:avLst/>
            </a:prstGeom>
            <a:noFill/>
          </p:spPr>
          <p:txBody>
            <a:bodyPr wrap="square" rtlCol="0">
              <a:spAutoFit/>
            </a:bodyPr>
            <a:lstStyle/>
            <a:p>
              <a:pPr algn="just" defTabSz="685800">
                <a:lnSpc>
                  <a:spcPct val="150000"/>
                </a:lnSpc>
                <a:buClrTx/>
              </a:pPr>
              <a:r>
                <a:rPr lang="en-US" sz="1875" b="1" kern="1200">
                  <a:solidFill>
                    <a:prstClr val="white"/>
                  </a:solidFill>
                  <a:latin typeface="Arial" panose="020B0604020202020204" pitchFamily="34" charset="0"/>
                  <a:ea typeface="+mn-ea"/>
                  <a:cs typeface="Arial" panose="020B0604020202020204" pitchFamily="34" charset="0"/>
                </a:rPr>
                <a:t>Câu hỏi 3: </a:t>
              </a:r>
              <a:r>
                <a:rPr lang="en-US" sz="1875" kern="1200">
                  <a:solidFill>
                    <a:prstClr val="white"/>
                  </a:solidFill>
                  <a:latin typeface="Arial" panose="020B0604020202020204" pitchFamily="34" charset="0"/>
                  <a:ea typeface="Times New Roman" panose="02020603050405020304" pitchFamily="18" charset="0"/>
                  <a:cs typeface="Arial" panose="020B0604020202020204" pitchFamily="34" charset="0"/>
                </a:rPr>
                <a:t>Khi một sóng cơ học truyền từ không khí vào nước thì đại lượng nào sau đây không thay đổi?</a:t>
              </a:r>
              <a:endParaRPr lang="en-US" sz="1875" kern="1200">
                <a:solidFill>
                  <a:prstClr val="white"/>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7070658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2FAB428-B261-9BF8-84AD-1BDD66EC48DD}"/>
              </a:ext>
            </a:extLst>
          </p:cNvPr>
          <p:cNvCxnSpPr/>
          <p:nvPr/>
        </p:nvCxnSpPr>
        <p:spPr>
          <a:xfrm>
            <a:off x="0" y="268443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45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c">
            <a:extLst>
              <a:ext uri="{FF2B5EF4-FFF2-40B4-BE49-F238E27FC236}">
                <a16:creationId xmlns:a16="http://schemas.microsoft.com/office/drawing/2014/main" id="{D0E6AFB4-275F-4728-9A13-27E00F9EA3A2}"/>
              </a:ext>
            </a:extLst>
          </p:cNvPr>
          <p:cNvSpPr/>
          <p:nvPr/>
        </p:nvSpPr>
        <p:spPr>
          <a:xfrm flipH="1">
            <a:off x="603457" y="3528938"/>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2065274"/>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3526637"/>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692562" y="4019441"/>
            <a:ext cx="3487814" cy="380873"/>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1875" kern="1200">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1875" kern="1200">
                <a:solidFill>
                  <a:prstClr val="white"/>
                </a:solidFill>
                <a:latin typeface="Arial" panose="020B0604020202020204" pitchFamily="34" charset="0"/>
                <a:ea typeface="+mn-ea"/>
                <a:cs typeface="Arial" panose="020B0604020202020204" pitchFamily="34" charset="0"/>
              </a:rPr>
              <a:t>rắn, lỏng, khí</a:t>
            </a:r>
            <a:endParaRPr lang="en-US" sz="1875"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751316" y="2534397"/>
            <a:ext cx="3487814" cy="380873"/>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1875" kern="1200">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1875" kern="1200">
                <a:solidFill>
                  <a:prstClr val="white"/>
                </a:solidFill>
                <a:latin typeface="Arial" panose="020B0604020202020204" pitchFamily="34" charset="0"/>
                <a:ea typeface="+mn-ea"/>
                <a:cs typeface="Arial" panose="020B0604020202020204" pitchFamily="34" charset="0"/>
              </a:rPr>
              <a:t>khí, lỏng, rắn</a:t>
            </a:r>
            <a:endParaRPr lang="en-US" sz="1875"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065274"/>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54144" y="2534397"/>
            <a:ext cx="3487814" cy="380873"/>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1875" kern="1200">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1875" kern="1200">
                <a:solidFill>
                  <a:prstClr val="white"/>
                </a:solidFill>
                <a:latin typeface="Arial" panose="020B0604020202020204" pitchFamily="34" charset="0"/>
                <a:ea typeface="+mn-ea"/>
                <a:cs typeface="Arial" panose="020B0604020202020204" pitchFamily="34" charset="0"/>
              </a:rPr>
              <a:t>rắn, khí, lỏng</a:t>
            </a:r>
            <a:endParaRPr lang="en-US" sz="1875"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691026" y="4017140"/>
            <a:ext cx="3487814" cy="380873"/>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1875" kern="1200">
                <a:solidFill>
                  <a:prstClr val="white"/>
                </a:solidFill>
                <a:latin typeface="Arial" panose="020B0604020202020204" pitchFamily="34" charset="0"/>
                <a:ea typeface="Tahoma" panose="020B0604030504040204" pitchFamily="34" charset="0"/>
                <a:cs typeface="Arial" panose="020B0604020202020204" pitchFamily="34" charset="0"/>
              </a:rPr>
              <a:t>D. </a:t>
            </a:r>
            <a:r>
              <a:rPr lang="en-US" sz="1875" kern="1200">
                <a:solidFill>
                  <a:prstClr val="white"/>
                </a:solidFill>
                <a:latin typeface="Arial" panose="020B0604020202020204" pitchFamily="34" charset="0"/>
                <a:ea typeface="+mn-ea"/>
                <a:cs typeface="Arial" panose="020B0604020202020204" pitchFamily="34" charset="0"/>
              </a:rPr>
              <a:t>lỏng, khí, rắn</a:t>
            </a:r>
            <a:endParaRPr lang="en-US" sz="1875"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grpSp>
        <p:nvGrpSpPr>
          <p:cNvPr id="2" name="Group 1">
            <a:extLst>
              <a:ext uri="{FF2B5EF4-FFF2-40B4-BE49-F238E27FC236}">
                <a16:creationId xmlns:a16="http://schemas.microsoft.com/office/drawing/2014/main" id="{EAF09476-B736-7B90-A5FE-CABF0B031E34}"/>
              </a:ext>
            </a:extLst>
          </p:cNvPr>
          <p:cNvGrpSpPr/>
          <p:nvPr/>
        </p:nvGrpSpPr>
        <p:grpSpPr>
          <a:xfrm>
            <a:off x="0" y="689668"/>
            <a:ext cx="9144000" cy="1127304"/>
            <a:chOff x="0" y="2959512"/>
            <a:chExt cx="12192000" cy="1503072"/>
          </a:xfrm>
        </p:grpSpPr>
        <p:cxnSp>
          <p:nvCxnSpPr>
            <p:cNvPr id="3" name="Straight Connector 2">
              <a:extLst>
                <a:ext uri="{FF2B5EF4-FFF2-40B4-BE49-F238E27FC236}">
                  <a16:creationId xmlns:a16="http://schemas.microsoft.com/office/drawing/2014/main" id="{04C44CA4-5FF9-9D42-E2AE-80BCAC7FECEC}"/>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F1361D2-0C26-0A60-DD60-0EFBA20FF807}"/>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F9231C-745A-B4B1-34CF-D7E806677433}"/>
                </a:ext>
              </a:extLst>
            </p:cNvPr>
            <p:cNvSpPr txBox="1"/>
            <p:nvPr/>
          </p:nvSpPr>
          <p:spPr>
            <a:xfrm>
              <a:off x="1049420" y="3407835"/>
              <a:ext cx="10172951" cy="628976"/>
            </a:xfrm>
            <a:prstGeom prst="rect">
              <a:avLst/>
            </a:prstGeom>
            <a:noFill/>
          </p:spPr>
          <p:txBody>
            <a:bodyPr wrap="square" rtlCol="0">
              <a:spAutoFit/>
            </a:bodyPr>
            <a:lstStyle/>
            <a:p>
              <a:pPr algn="just" defTabSz="685800">
                <a:lnSpc>
                  <a:spcPct val="150000"/>
                </a:lnSpc>
                <a:buClrTx/>
              </a:pPr>
              <a:r>
                <a:rPr lang="en-US" sz="1875" b="1" kern="1200">
                  <a:solidFill>
                    <a:prstClr val="white"/>
                  </a:solidFill>
                  <a:latin typeface="Arial" panose="020B0604020202020204" pitchFamily="34" charset="0"/>
                  <a:ea typeface="+mn-ea"/>
                  <a:cs typeface="Arial" panose="020B0604020202020204" pitchFamily="34" charset="0"/>
                </a:rPr>
                <a:t>Câu hỏi 4: </a:t>
              </a:r>
              <a:r>
                <a:rPr lang="en-US" sz="1875" kern="1200">
                  <a:solidFill>
                    <a:prstClr val="white"/>
                  </a:solidFill>
                  <a:latin typeface="Arial" panose="020B0604020202020204" pitchFamily="34" charset="0"/>
                  <a:ea typeface="Times New Roman" panose="02020603050405020304" pitchFamily="18" charset="0"/>
                  <a:cs typeface="Arial" panose="020B0604020202020204" pitchFamily="34" charset="0"/>
                </a:rPr>
                <a:t>Tốc độ truyền sóng cơ học giảm dần trong các môi trường</a:t>
              </a:r>
              <a:endParaRPr lang="en-US" sz="1875" kern="120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37174916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4521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7631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689668"/>
            <a:ext cx="9144000" cy="1127304"/>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404151" y="3145124"/>
              <a:ext cx="9383697" cy="1162712"/>
            </a:xfrm>
            <a:prstGeom prst="rect">
              <a:avLst/>
            </a:prstGeom>
            <a:noFill/>
          </p:spPr>
          <p:txBody>
            <a:bodyPr wrap="square" rtlCol="0">
              <a:spAutoFit/>
            </a:bodyPr>
            <a:lstStyle/>
            <a:p>
              <a:pPr algn="just" defTabSz="685800">
                <a:lnSpc>
                  <a:spcPct val="150000"/>
                </a:lnSpc>
                <a:buClrTx/>
              </a:pPr>
              <a:r>
                <a:rPr lang="en-US" sz="1800" b="1" kern="1200">
                  <a:solidFill>
                    <a:prstClr val="white"/>
                  </a:solidFill>
                  <a:latin typeface="Arial" panose="020B0604020202020204" pitchFamily="34" charset="0"/>
                  <a:ea typeface="+mn-ea"/>
                  <a:cs typeface="Arial" panose="020B0604020202020204" pitchFamily="34" charset="0"/>
                </a:rPr>
                <a:t>Câu hỏi </a:t>
              </a:r>
              <a:r>
                <a:rPr lang="vi-VN" sz="1800" b="1" kern="1200">
                  <a:solidFill>
                    <a:prstClr val="white"/>
                  </a:solidFill>
                  <a:latin typeface="Arial" panose="020B0604020202020204" pitchFamily="34" charset="0"/>
                  <a:ea typeface="+mn-ea"/>
                  <a:cs typeface="Arial" panose="020B0604020202020204" pitchFamily="34" charset="0"/>
                </a:rPr>
                <a:t>5</a:t>
              </a:r>
              <a:r>
                <a:rPr lang="en-US" sz="1800" b="1" kern="1200">
                  <a:solidFill>
                    <a:prstClr val="white"/>
                  </a:solidFill>
                  <a:latin typeface="Arial" panose="020B0604020202020204" pitchFamily="34" charset="0"/>
                  <a:ea typeface="+mn-ea"/>
                  <a:cs typeface="Arial" panose="020B0604020202020204" pitchFamily="34" charset="0"/>
                </a:rPr>
                <a:t>: </a:t>
              </a:r>
              <a:r>
                <a:rPr lang="en-US" sz="1800" kern="1200">
                  <a:solidFill>
                    <a:prstClr val="white"/>
                  </a:solidFill>
                  <a:latin typeface="Arial" panose="020B0604020202020204" pitchFamily="34" charset="0"/>
                  <a:ea typeface="Times New Roman" panose="02020603050405020304" pitchFamily="18" charset="0"/>
                  <a:cs typeface="Arial" panose="020B0604020202020204" pitchFamily="34" charset="0"/>
                </a:rPr>
                <a:t>Sóng truyền dọc theo trục Ox có bước sóng 40 cm và tần số 8 Hz. Chu kì và tốc độ truyền sóng có giá trị là</a:t>
              </a:r>
              <a:endParaRPr lang="en-US" sz="1800" kern="120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sp>
        <p:nvSpPr>
          <p:cNvPr id="15" name="bang a">
            <a:extLst>
              <a:ext uri="{FF2B5EF4-FFF2-40B4-BE49-F238E27FC236}">
                <a16:creationId xmlns:a16="http://schemas.microsoft.com/office/drawing/2014/main" id="{D0E6AFB4-275F-4728-9A13-27E00F9EA3A2}"/>
              </a:ext>
            </a:extLst>
          </p:cNvPr>
          <p:cNvSpPr/>
          <p:nvPr/>
        </p:nvSpPr>
        <p:spPr>
          <a:xfrm flipH="1">
            <a:off x="604747" y="2064938"/>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7" y="3526300"/>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671245" y="2463113"/>
            <a:ext cx="3686010" cy="471732"/>
          </a:xfrm>
          <a:prstGeom prst="rect">
            <a:avLst/>
          </a:prstGeom>
          <a:noFill/>
        </p:spPr>
        <p:txBody>
          <a:bodyPr wrap="square" rtlCol="0">
            <a:spAutoFit/>
          </a:bodyPr>
          <a:lstStyle/>
          <a:p>
            <a:pPr marL="257175" indent="-257175" defTabSz="685800">
              <a:lnSpc>
                <a:spcPct val="150000"/>
              </a:lnSpc>
              <a:buClr>
                <a:prstClr val="white"/>
              </a:buClr>
              <a:buFont typeface="Wingdings" panose="05000000000000000000" pitchFamily="2" charset="2"/>
              <a:buChar char=""/>
            </a:pPr>
            <a:r>
              <a:rPr lang="en-US" sz="1875" kern="1200">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1875" kern="1200">
                <a:solidFill>
                  <a:prstClr val="white"/>
                </a:solidFill>
                <a:latin typeface="Arial" panose="020B0604020202020204" pitchFamily="34" charset="0"/>
                <a:ea typeface="+mn-ea"/>
                <a:cs typeface="Arial" panose="020B0604020202020204" pitchFamily="34" charset="0"/>
              </a:rPr>
              <a:t>T = 0,125 (s) ; v = 320 cm/s</a:t>
            </a:r>
            <a:endParaRPr lang="en-US" sz="1875"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671245" y="3908323"/>
            <a:ext cx="3487814" cy="471732"/>
          </a:xfrm>
          <a:prstGeom prst="rect">
            <a:avLst/>
          </a:prstGeom>
          <a:noFill/>
        </p:spPr>
        <p:txBody>
          <a:bodyPr wrap="square" rtlCol="0">
            <a:spAutoFit/>
          </a:bodyPr>
          <a:lstStyle/>
          <a:p>
            <a:pPr marL="257175" indent="-257175" defTabSz="685800">
              <a:lnSpc>
                <a:spcPct val="150000"/>
              </a:lnSpc>
              <a:buClr>
                <a:prstClr val="white"/>
              </a:buClr>
              <a:buFont typeface="Wingdings" panose="05000000000000000000" pitchFamily="2" charset="2"/>
              <a:buChar char="w"/>
            </a:pPr>
            <a:r>
              <a:rPr lang="en-US" sz="1875" kern="1200">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1875" kern="1200">
                <a:solidFill>
                  <a:prstClr val="white"/>
                </a:solidFill>
                <a:latin typeface="Arial" panose="020B0604020202020204" pitchFamily="34" charset="0"/>
                <a:ea typeface="+mn-ea"/>
                <a:cs typeface="Arial" panose="020B0604020202020204" pitchFamily="34" charset="0"/>
              </a:rPr>
              <a:t>T = 0,3 (s) ; v = 350 cm/s</a:t>
            </a:r>
            <a:endParaRPr lang="en-US" sz="1875"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19" y="2064938"/>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19" y="3512581"/>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746916" y="2387787"/>
            <a:ext cx="3646497" cy="471732"/>
          </a:xfrm>
          <a:prstGeom prst="rect">
            <a:avLst/>
          </a:prstGeom>
          <a:noFill/>
        </p:spPr>
        <p:txBody>
          <a:bodyPr wrap="square" rtlCol="0">
            <a:spAutoFit/>
          </a:bodyPr>
          <a:lstStyle/>
          <a:p>
            <a:pPr marL="257175" indent="-257175" defTabSz="685800">
              <a:lnSpc>
                <a:spcPct val="150000"/>
              </a:lnSpc>
              <a:buClr>
                <a:prstClr val="white"/>
              </a:buClr>
              <a:buFont typeface="Wingdings" panose="05000000000000000000" pitchFamily="2" charset="2"/>
              <a:buChar char="w"/>
            </a:pPr>
            <a:r>
              <a:rPr lang="en-US" sz="1875" kern="1200">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1875" kern="1200">
                <a:solidFill>
                  <a:prstClr val="white"/>
                </a:solidFill>
                <a:latin typeface="Arial" panose="020B0604020202020204" pitchFamily="34" charset="0"/>
                <a:ea typeface="+mn-ea"/>
                <a:cs typeface="Arial" panose="020B0604020202020204" pitchFamily="34" charset="0"/>
              </a:rPr>
              <a:t>T = 0,25 (s) ; v = 330 cm/s</a:t>
            </a:r>
            <a:endParaRPr lang="en-US" sz="1875"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257" y="3883058"/>
            <a:ext cx="3646496" cy="471732"/>
          </a:xfrm>
          <a:prstGeom prst="rect">
            <a:avLst/>
          </a:prstGeom>
          <a:noFill/>
        </p:spPr>
        <p:txBody>
          <a:bodyPr wrap="square" rtlCol="0">
            <a:spAutoFit/>
          </a:bodyPr>
          <a:lstStyle/>
          <a:p>
            <a:pPr marL="257175" indent="-257175" defTabSz="685800">
              <a:lnSpc>
                <a:spcPct val="150000"/>
              </a:lnSpc>
              <a:buClr>
                <a:prstClr val="white"/>
              </a:buClr>
              <a:buFont typeface="Wingdings" panose="05000000000000000000" pitchFamily="2" charset="2"/>
              <a:buChar char="w"/>
            </a:pPr>
            <a:r>
              <a:rPr lang="en-US" sz="1875" kern="1200">
                <a:solidFill>
                  <a:prstClr val="white"/>
                </a:solidFill>
                <a:latin typeface="Arial" panose="020B0604020202020204" pitchFamily="34" charset="0"/>
                <a:ea typeface="Tahoma" panose="020B0604030504040204" pitchFamily="34" charset="0"/>
                <a:cs typeface="Arial" panose="020B0604020202020204" pitchFamily="34" charset="0"/>
              </a:rPr>
              <a:t>D. </a:t>
            </a:r>
            <a:r>
              <a:rPr lang="en-US" sz="1875" kern="1200">
                <a:solidFill>
                  <a:prstClr val="white"/>
                </a:solidFill>
                <a:latin typeface="Arial" panose="020B0604020202020204" pitchFamily="34" charset="0"/>
                <a:ea typeface="+mn-ea"/>
                <a:cs typeface="Arial" panose="020B0604020202020204" pitchFamily="34" charset="0"/>
              </a:rPr>
              <a:t>T = 0,35 (s) ; v = 365 cm/s</a:t>
            </a:r>
            <a:endParaRPr lang="en-US" sz="1875"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96255398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9" name="TextBox 8">
            <a:extLst>
              <a:ext uri="{FF2B5EF4-FFF2-40B4-BE49-F238E27FC236}">
                <a16:creationId xmlns:a16="http://schemas.microsoft.com/office/drawing/2014/main" id="{90566E1A-19E1-930C-7986-2AEAFA85DB1F}"/>
              </a:ext>
            </a:extLst>
          </p:cNvPr>
          <p:cNvSpPr txBox="1"/>
          <p:nvPr/>
        </p:nvSpPr>
        <p:spPr>
          <a:xfrm>
            <a:off x="3340509" y="131491"/>
            <a:ext cx="2735826" cy="553998"/>
          </a:xfrm>
          <a:prstGeom prst="rect">
            <a:avLst/>
          </a:prstGeom>
          <a:noFill/>
        </p:spPr>
        <p:txBody>
          <a:bodyPr wrap="square" rtlCol="0">
            <a:spAutoFit/>
          </a:bodyPr>
          <a:lstStyle/>
          <a:p>
            <a:pPr algn="ctr"/>
            <a:r>
              <a:rPr lang="en-US" sz="3000" b="1"/>
              <a:t>VẬN DỤNG</a:t>
            </a:r>
          </a:p>
        </p:txBody>
      </p:sp>
      <p:sp>
        <p:nvSpPr>
          <p:cNvPr id="13" name="TextBox 12">
            <a:extLst>
              <a:ext uri="{FF2B5EF4-FFF2-40B4-BE49-F238E27FC236}">
                <a16:creationId xmlns:a16="http://schemas.microsoft.com/office/drawing/2014/main" id="{507041CF-90C1-8C56-8B60-2FEEFB867D4A}"/>
              </a:ext>
            </a:extLst>
          </p:cNvPr>
          <p:cNvSpPr txBox="1"/>
          <p:nvPr/>
        </p:nvSpPr>
        <p:spPr>
          <a:xfrm>
            <a:off x="210165" y="617016"/>
            <a:ext cx="8801100" cy="1445973"/>
          </a:xfrm>
          <a:prstGeom prst="rect">
            <a:avLst/>
          </a:prstGeom>
          <a:noFill/>
        </p:spPr>
        <p:txBody>
          <a:bodyPr wrap="square">
            <a:spAutoFit/>
          </a:bodyPr>
          <a:lstStyle/>
          <a:p>
            <a:pPr marL="0" marR="0" algn="just">
              <a:lnSpc>
                <a:spcPct val="150000"/>
              </a:lnSpc>
              <a:spcBef>
                <a:spcPts val="100"/>
              </a:spcBef>
              <a:spcAft>
                <a:spcPts val="100"/>
              </a:spcAft>
            </a:pPr>
            <a:r>
              <a:rPr lang="en-US" sz="2000" b="1">
                <a:effectLst/>
                <a:latin typeface="+mj-lt"/>
                <a:ea typeface="Times New Roman" panose="02020603050405020304" pitchFamily="18" charset="0"/>
                <a:cs typeface="Times New Roman" panose="02020603050405020304" pitchFamily="18" charset="0"/>
              </a:rPr>
              <a:t>Vận dụng 1 (SGK – tr41)</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Hãy giải thích vì sao về đêm và sáng sớm, ta có thể nghe rõ tiếng chuông chùa hoặc chuông nhà thờ từ rất xa.</a:t>
            </a:r>
            <a:endParaRPr lang="en-US" sz="2000">
              <a:effectLst/>
              <a:latin typeface="+mj-lt"/>
              <a:ea typeface="Calibri" panose="020F0502020204030204" pitchFamily="34" charset="0"/>
              <a:cs typeface="Times New Roman" panose="02020603050405020304" pitchFamily="18" charset="0"/>
            </a:endParaRPr>
          </a:p>
        </p:txBody>
      </p:sp>
      <p:sp>
        <p:nvSpPr>
          <p:cNvPr id="14" name="Freeform 2">
            <a:extLst>
              <a:ext uri="{FF2B5EF4-FFF2-40B4-BE49-F238E27FC236}">
                <a16:creationId xmlns:a16="http://schemas.microsoft.com/office/drawing/2014/main" id="{A230C293-D1E0-6ED8-0DAA-9240778FAF7C}"/>
              </a:ext>
            </a:extLst>
          </p:cNvPr>
          <p:cNvSpPr/>
          <p:nvPr/>
        </p:nvSpPr>
        <p:spPr>
          <a:xfrm flipH="1">
            <a:off x="471546" y="2170184"/>
            <a:ext cx="925461" cy="791268"/>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D2B4A622-40A1-2D28-3A5D-1461704669D0}"/>
              </a:ext>
            </a:extLst>
          </p:cNvPr>
          <p:cNvSpPr/>
          <p:nvPr/>
        </p:nvSpPr>
        <p:spPr>
          <a:xfrm flipH="1">
            <a:off x="2259267" y="2212125"/>
            <a:ext cx="1106130" cy="660913"/>
          </a:xfrm>
          <a:custGeom>
            <a:avLst/>
            <a:gdLst/>
            <a:ahLst/>
            <a:cxnLst/>
            <a:rect l="l" t="t" r="r" b="b"/>
            <a:pathLst>
              <a:path w="6886695" h="4114800">
                <a:moveTo>
                  <a:pt x="0" y="0"/>
                </a:moveTo>
                <a:lnTo>
                  <a:pt x="6886695" y="0"/>
                </a:lnTo>
                <a:lnTo>
                  <a:pt x="688669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7" name="Freeform 6">
            <a:extLst>
              <a:ext uri="{FF2B5EF4-FFF2-40B4-BE49-F238E27FC236}">
                <a16:creationId xmlns:a16="http://schemas.microsoft.com/office/drawing/2014/main" id="{1F261767-88EA-1371-3763-1EB64B4001D0}"/>
              </a:ext>
            </a:extLst>
          </p:cNvPr>
          <p:cNvSpPr/>
          <p:nvPr/>
        </p:nvSpPr>
        <p:spPr>
          <a:xfrm flipH="1">
            <a:off x="934277" y="2795931"/>
            <a:ext cx="1878055" cy="2347569"/>
          </a:xfrm>
          <a:custGeom>
            <a:avLst/>
            <a:gdLst/>
            <a:ahLst/>
            <a:cxnLst/>
            <a:rect l="l" t="t" r="r" b="b"/>
            <a:pathLst>
              <a:path w="4937760" h="6172200">
                <a:moveTo>
                  <a:pt x="0" y="0"/>
                </a:moveTo>
                <a:lnTo>
                  <a:pt x="4937760" y="0"/>
                </a:lnTo>
                <a:lnTo>
                  <a:pt x="4937760" y="6172200"/>
                </a:lnTo>
                <a:lnTo>
                  <a:pt x="0" y="61722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764A447E-1CF5-F08E-7E88-634512B37B3C}"/>
              </a:ext>
            </a:extLst>
          </p:cNvPr>
          <p:cNvSpPr txBox="1"/>
          <p:nvPr/>
        </p:nvSpPr>
        <p:spPr>
          <a:xfrm>
            <a:off x="4033684" y="2521822"/>
            <a:ext cx="4364599" cy="2343655"/>
          </a:xfrm>
          <a:prstGeom prst="rect">
            <a:avLst/>
          </a:prstGeom>
          <a:noFill/>
        </p:spPr>
        <p:txBody>
          <a:bodyPr wrap="square">
            <a:spAutoFit/>
          </a:bodyPr>
          <a:lstStyle/>
          <a:p>
            <a:pPr marL="0" marR="0" algn="just">
              <a:lnSpc>
                <a:spcPct val="150000"/>
              </a:lnSpc>
              <a:spcBef>
                <a:spcPts val="100"/>
              </a:spcBef>
              <a:spcAft>
                <a:spcPts val="100"/>
              </a:spcAft>
            </a:pPr>
            <a:r>
              <a:rPr lang="en-US" sz="2000">
                <a:solidFill>
                  <a:srgbClr val="000000"/>
                </a:solidFill>
                <a:effectLst/>
                <a:latin typeface="+mj-lt"/>
                <a:ea typeface="Times New Roman" panose="02020603050405020304" pitchFamily="18" charset="0"/>
                <a:cs typeface="Times New Roman" panose="02020603050405020304" pitchFamily="18" charset="0"/>
              </a:rPr>
              <a:t>Về đêm hoặc sáng sớm, nhiệt độ lớp không khí sát mặt đất thấp hơn so với lớp không khí phía trên. Tiếng chuông phát ra sẽ đi vòng sát mặt đất và truyền đến tai người nghe.</a:t>
            </a:r>
            <a:endParaRPr lang="en-US" sz="2000">
              <a:effectLst/>
              <a:latin typeface="+mj-lt"/>
              <a:ea typeface="Calibri" panose="020F0502020204030204" pitchFamily="34" charset="0"/>
              <a:cs typeface="Times New Roman" panose="02020603050405020304" pitchFamily="18" charset="0"/>
            </a:endParaRPr>
          </a:p>
        </p:txBody>
      </p:sp>
      <p:sp>
        <p:nvSpPr>
          <p:cNvPr id="22" name="Arrow: Curved Down 21">
            <a:extLst>
              <a:ext uri="{FF2B5EF4-FFF2-40B4-BE49-F238E27FC236}">
                <a16:creationId xmlns:a16="http://schemas.microsoft.com/office/drawing/2014/main" id="{3117300E-2224-18D0-0F22-37D72A335CF3}"/>
              </a:ext>
            </a:extLst>
          </p:cNvPr>
          <p:cNvSpPr/>
          <p:nvPr/>
        </p:nvSpPr>
        <p:spPr>
          <a:xfrm>
            <a:off x="5460590" y="1894043"/>
            <a:ext cx="1231490" cy="660912"/>
          </a:xfrm>
          <a:prstGeom prst="curvedDown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38258415"/>
      </p:ext>
    </p:extLst>
  </p:cSld>
  <p:clrMapOvr>
    <a:masterClrMapping/>
  </p:clrMapOvr>
  <mc:AlternateContent xmlns:mc="http://schemas.openxmlformats.org/markup-compatibility/2006" xmlns:p14="http://schemas.microsoft.com/office/powerpoint/2010/main">
    <mc:Choice Requires="p14">
      <p:transition spd="med">
        <p14:gallery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6" grpId="0" animBg="1"/>
      <p:bldP spid="17" grpId="0" animBg="1"/>
      <p:bldP spid="21" grpId="0"/>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9" name="TextBox 8">
            <a:extLst>
              <a:ext uri="{FF2B5EF4-FFF2-40B4-BE49-F238E27FC236}">
                <a16:creationId xmlns:a16="http://schemas.microsoft.com/office/drawing/2014/main" id="{90566E1A-19E1-930C-7986-2AEAFA85DB1F}"/>
              </a:ext>
            </a:extLst>
          </p:cNvPr>
          <p:cNvSpPr txBox="1"/>
          <p:nvPr/>
        </p:nvSpPr>
        <p:spPr>
          <a:xfrm>
            <a:off x="3340509" y="131491"/>
            <a:ext cx="273582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000000"/>
                </a:solidFill>
                <a:effectLst/>
                <a:uLnTx/>
                <a:uFillTx/>
                <a:latin typeface="Arial"/>
                <a:cs typeface="Arial"/>
                <a:sym typeface="Arial"/>
              </a:rPr>
              <a:t>VẬN DỤNG</a:t>
            </a:r>
          </a:p>
        </p:txBody>
      </p:sp>
      <p:sp>
        <p:nvSpPr>
          <p:cNvPr id="4" name="TextBox 3">
            <a:extLst>
              <a:ext uri="{FF2B5EF4-FFF2-40B4-BE49-F238E27FC236}">
                <a16:creationId xmlns:a16="http://schemas.microsoft.com/office/drawing/2014/main" id="{FFE45E70-748B-593C-6E10-DB4271F15050}"/>
              </a:ext>
            </a:extLst>
          </p:cNvPr>
          <p:cNvSpPr txBox="1"/>
          <p:nvPr/>
        </p:nvSpPr>
        <p:spPr>
          <a:xfrm>
            <a:off x="232286" y="613236"/>
            <a:ext cx="8683114" cy="1445973"/>
          </a:xfrm>
          <a:prstGeom prst="rect">
            <a:avLst/>
          </a:prstGeom>
          <a:noFill/>
        </p:spPr>
        <p:txBody>
          <a:bodyPr wrap="square">
            <a:spAutoFit/>
          </a:bodyPr>
          <a:lstStyle/>
          <a:p>
            <a:pPr marL="0" marR="0" algn="just">
              <a:lnSpc>
                <a:spcPct val="150000"/>
              </a:lnSpc>
              <a:spcBef>
                <a:spcPts val="100"/>
              </a:spcBef>
              <a:spcAft>
                <a:spcPts val="100"/>
              </a:spcAft>
            </a:pPr>
            <a:r>
              <a:rPr lang="en-US" sz="2000" b="1">
                <a:effectLst/>
                <a:latin typeface="+mj-lt"/>
                <a:ea typeface="Times New Roman" panose="02020603050405020304" pitchFamily="18" charset="0"/>
                <a:cs typeface="Times New Roman" panose="02020603050405020304" pitchFamily="18" charset="0"/>
              </a:rPr>
              <a:t>Vận dụng 2 (SGK – tr42)</a:t>
            </a:r>
            <a:endParaRPr lang="en-US" sz="20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2000">
                <a:effectLst/>
                <a:latin typeface="+mj-lt"/>
                <a:ea typeface="Times New Roman" panose="02020603050405020304" pitchFamily="18" charset="0"/>
                <a:cs typeface="Times New Roman" panose="02020603050405020304" pitchFamily="18" charset="0"/>
              </a:rPr>
              <a:t>Bạn sẽ nghe được âm thanh bổng hơn hay trầm hơn của còi xe dẫn đường khi xe đó chạy lại gần bạn?</a:t>
            </a:r>
            <a:endParaRPr lang="en-US" sz="2000">
              <a:effectLst/>
              <a:latin typeface="+mj-lt"/>
              <a:ea typeface="Calibri" panose="020F0502020204030204" pitchFamily="34" charset="0"/>
              <a:cs typeface="Times New Roman" panose="02020603050405020304" pitchFamily="18" charset="0"/>
            </a:endParaRPr>
          </a:p>
        </p:txBody>
      </p:sp>
      <p:sp>
        <p:nvSpPr>
          <p:cNvPr id="5" name="Freeform 4">
            <a:extLst>
              <a:ext uri="{FF2B5EF4-FFF2-40B4-BE49-F238E27FC236}">
                <a16:creationId xmlns:a16="http://schemas.microsoft.com/office/drawing/2014/main" id="{22724480-C9A3-98CD-C360-6A6A98DAE5D7}"/>
              </a:ext>
            </a:extLst>
          </p:cNvPr>
          <p:cNvSpPr/>
          <p:nvPr/>
        </p:nvSpPr>
        <p:spPr>
          <a:xfrm>
            <a:off x="289379" y="2138871"/>
            <a:ext cx="3191240" cy="2645995"/>
          </a:xfrm>
          <a:custGeom>
            <a:avLst/>
            <a:gdLst/>
            <a:ahLst/>
            <a:cxnLst/>
            <a:rect l="l" t="t" r="r" b="b"/>
            <a:pathLst>
              <a:path w="5048834" h="4114800">
                <a:moveTo>
                  <a:pt x="0" y="0"/>
                </a:moveTo>
                <a:lnTo>
                  <a:pt x="5048834" y="0"/>
                </a:lnTo>
                <a:lnTo>
                  <a:pt x="504883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5BB00560-DF07-AB28-9A7B-580E3197BDF8}"/>
              </a:ext>
            </a:extLst>
          </p:cNvPr>
          <p:cNvSpPr txBox="1"/>
          <p:nvPr/>
        </p:nvSpPr>
        <p:spPr>
          <a:xfrm>
            <a:off x="4210664" y="2146600"/>
            <a:ext cx="4452227" cy="2949525"/>
          </a:xfrm>
          <a:prstGeom prst="rect">
            <a:avLst/>
          </a:prstGeom>
          <a:noFill/>
        </p:spPr>
        <p:txBody>
          <a:bodyPr wrap="square">
            <a:spAutoFit/>
          </a:bodyPr>
          <a:lstStyle/>
          <a:p>
            <a:pPr marL="0" marR="0" algn="just">
              <a:lnSpc>
                <a:spcPct val="150000"/>
              </a:lnSpc>
              <a:spcBef>
                <a:spcPts val="100"/>
              </a:spcBef>
              <a:spcAft>
                <a:spcPts val="100"/>
              </a:spcAft>
            </a:pPr>
            <a:r>
              <a:rPr lang="en-US" sz="1800">
                <a:solidFill>
                  <a:srgbClr val="000000"/>
                </a:solidFill>
                <a:effectLst/>
                <a:latin typeface="+mj-lt"/>
                <a:ea typeface="Times New Roman" panose="02020603050405020304" pitchFamily="18" charset="0"/>
                <a:cs typeface="Times New Roman" panose="02020603050405020304" pitchFamily="18" charset="0"/>
              </a:rPr>
              <a:t>Khi xe chạy đến gần người quan sát, tốc độ sóng đối với người quan sát lớn hơn so với khi xe và người đứng yên với nhau. Do đó, người quan sát nghe được âm thanh có tần số lớn hơn tần số âm thanh do còi xe phát ra, tức là nghe được âm bổng hơn.</a:t>
            </a:r>
            <a:endParaRPr lang="en-US" sz="1800">
              <a:effectLst/>
              <a:latin typeface="+mj-lt"/>
              <a:ea typeface="Calibri" panose="020F0502020204030204" pitchFamily="34" charset="0"/>
              <a:cs typeface="Times New Roman" panose="02020603050405020304" pitchFamily="18" charset="0"/>
            </a:endParaRPr>
          </a:p>
        </p:txBody>
      </p:sp>
      <p:sp>
        <p:nvSpPr>
          <p:cNvPr id="10" name="Arrow: Curved Down 9">
            <a:extLst>
              <a:ext uri="{FF2B5EF4-FFF2-40B4-BE49-F238E27FC236}">
                <a16:creationId xmlns:a16="http://schemas.microsoft.com/office/drawing/2014/main" id="{B5F1C1EF-FF54-99FB-2942-3EA9E6BDAA97}"/>
              </a:ext>
            </a:extLst>
          </p:cNvPr>
          <p:cNvSpPr/>
          <p:nvPr/>
        </p:nvSpPr>
        <p:spPr>
          <a:xfrm>
            <a:off x="4317592" y="1665114"/>
            <a:ext cx="612058" cy="473757"/>
          </a:xfrm>
          <a:prstGeom prst="curvedDownArrow">
            <a:avLst/>
          </a:prstGeom>
          <a:solidFill>
            <a:srgbClr val="FF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0864511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2" name="TextBox 1">
            <a:extLst>
              <a:ext uri="{FF2B5EF4-FFF2-40B4-BE49-F238E27FC236}">
                <a16:creationId xmlns:a16="http://schemas.microsoft.com/office/drawing/2014/main" id="{88ECD0CF-FA55-041D-274A-541DA906971E}"/>
              </a:ext>
            </a:extLst>
          </p:cNvPr>
          <p:cNvSpPr txBox="1"/>
          <p:nvPr/>
        </p:nvSpPr>
        <p:spPr>
          <a:xfrm>
            <a:off x="2286000" y="125361"/>
            <a:ext cx="4468761" cy="553998"/>
          </a:xfrm>
          <a:prstGeom prst="rect">
            <a:avLst/>
          </a:prstGeom>
          <a:noFill/>
        </p:spPr>
        <p:txBody>
          <a:bodyPr wrap="square" rtlCol="0">
            <a:spAutoFit/>
          </a:bodyPr>
          <a:lstStyle/>
          <a:p>
            <a:pPr algn="ctr"/>
            <a:r>
              <a:rPr lang="en-US" sz="3000" b="1"/>
              <a:t>HƯỚNG DẪN VỀ NHÀ</a:t>
            </a:r>
          </a:p>
        </p:txBody>
      </p:sp>
      <p:sp>
        <p:nvSpPr>
          <p:cNvPr id="4" name="Arrow: Pentagon 3">
            <a:extLst>
              <a:ext uri="{FF2B5EF4-FFF2-40B4-BE49-F238E27FC236}">
                <a16:creationId xmlns:a16="http://schemas.microsoft.com/office/drawing/2014/main" id="{1C17BFC2-F3F4-5D67-3ADD-011B3C57E172}"/>
              </a:ext>
            </a:extLst>
          </p:cNvPr>
          <p:cNvSpPr/>
          <p:nvPr/>
        </p:nvSpPr>
        <p:spPr>
          <a:xfrm>
            <a:off x="0" y="1084007"/>
            <a:ext cx="1762432" cy="604684"/>
          </a:xfrm>
          <a:prstGeom prst="homePlate">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1</a:t>
            </a:r>
          </a:p>
        </p:txBody>
      </p:sp>
      <p:sp>
        <p:nvSpPr>
          <p:cNvPr id="6" name="Arrow: Pentagon 5">
            <a:extLst>
              <a:ext uri="{FF2B5EF4-FFF2-40B4-BE49-F238E27FC236}">
                <a16:creationId xmlns:a16="http://schemas.microsoft.com/office/drawing/2014/main" id="{2A6C59FD-D10C-7FC9-9A39-013DA79955AF}"/>
              </a:ext>
            </a:extLst>
          </p:cNvPr>
          <p:cNvSpPr/>
          <p:nvPr/>
        </p:nvSpPr>
        <p:spPr>
          <a:xfrm>
            <a:off x="0" y="2388011"/>
            <a:ext cx="1762432" cy="604684"/>
          </a:xfrm>
          <a:prstGeom prst="homePlat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2</a:t>
            </a:r>
          </a:p>
        </p:txBody>
      </p:sp>
      <p:sp>
        <p:nvSpPr>
          <p:cNvPr id="7" name="Arrow: Pentagon 6">
            <a:extLst>
              <a:ext uri="{FF2B5EF4-FFF2-40B4-BE49-F238E27FC236}">
                <a16:creationId xmlns:a16="http://schemas.microsoft.com/office/drawing/2014/main" id="{7367A1C9-C580-8F38-C458-4AE4F8E05151}"/>
              </a:ext>
            </a:extLst>
          </p:cNvPr>
          <p:cNvSpPr/>
          <p:nvPr/>
        </p:nvSpPr>
        <p:spPr>
          <a:xfrm>
            <a:off x="0" y="3692015"/>
            <a:ext cx="1762432" cy="604684"/>
          </a:xfrm>
          <a:prstGeom prst="homePlate">
            <a:avLst/>
          </a:prstGeom>
          <a:solidFill>
            <a:schemeClr val="tx1">
              <a:lumMod val="10000"/>
              <a:lumOff val="90000"/>
            </a:schemeClr>
          </a:solidFill>
          <a:ln>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3</a:t>
            </a:r>
          </a:p>
        </p:txBody>
      </p:sp>
      <p:sp>
        <p:nvSpPr>
          <p:cNvPr id="11" name="TextBox 10">
            <a:extLst>
              <a:ext uri="{FF2B5EF4-FFF2-40B4-BE49-F238E27FC236}">
                <a16:creationId xmlns:a16="http://schemas.microsoft.com/office/drawing/2014/main" id="{E52369F4-1072-B2AE-B243-87EA7EAFB8A4}"/>
              </a:ext>
            </a:extLst>
          </p:cNvPr>
          <p:cNvSpPr txBox="1"/>
          <p:nvPr/>
        </p:nvSpPr>
        <p:spPr>
          <a:xfrm>
            <a:off x="1360539" y="1084007"/>
            <a:ext cx="5394222" cy="557653"/>
          </a:xfrm>
          <a:prstGeom prst="rect">
            <a:avLst/>
          </a:prstGeom>
          <a:noFill/>
        </p:spPr>
        <p:txBody>
          <a:bodyPr wrap="square">
            <a:spAutoFit/>
          </a:bodyPr>
          <a:lstStyle/>
          <a:p>
            <a:pPr algn="ctr">
              <a:lnSpc>
                <a:spcPct val="150000"/>
              </a:lnSpc>
            </a:pPr>
            <a:r>
              <a:rPr lang="en-US" sz="2300">
                <a:solidFill>
                  <a:srgbClr val="000000"/>
                </a:solidFill>
                <a:effectLst/>
                <a:latin typeface="+mj-lt"/>
                <a:ea typeface="Times New Roman" panose="02020603050405020304" pitchFamily="18" charset="0"/>
              </a:rPr>
              <a:t>Xem lại kiến thức đã học ở bài 1</a:t>
            </a:r>
            <a:endParaRPr lang="en-US" sz="2300">
              <a:latin typeface="+mj-lt"/>
            </a:endParaRPr>
          </a:p>
        </p:txBody>
      </p:sp>
      <p:sp>
        <p:nvSpPr>
          <p:cNvPr id="14" name="TextBox 13">
            <a:extLst>
              <a:ext uri="{FF2B5EF4-FFF2-40B4-BE49-F238E27FC236}">
                <a16:creationId xmlns:a16="http://schemas.microsoft.com/office/drawing/2014/main" id="{2749FE2B-8CE5-D0E5-616F-041CB18BF3D4}"/>
              </a:ext>
            </a:extLst>
          </p:cNvPr>
          <p:cNvSpPr txBox="1"/>
          <p:nvPr/>
        </p:nvSpPr>
        <p:spPr>
          <a:xfrm>
            <a:off x="1926508" y="2122553"/>
            <a:ext cx="6096615" cy="1088568"/>
          </a:xfrm>
          <a:prstGeom prst="rect">
            <a:avLst/>
          </a:prstGeom>
          <a:noFill/>
        </p:spPr>
        <p:txBody>
          <a:bodyPr wrap="square">
            <a:spAutoFit/>
          </a:bodyPr>
          <a:lstStyle/>
          <a:p>
            <a:pPr algn="just">
              <a:lnSpc>
                <a:spcPct val="150000"/>
              </a:lnSpc>
            </a:pPr>
            <a:r>
              <a:rPr lang="en-US" sz="2300">
                <a:solidFill>
                  <a:srgbClr val="000000"/>
                </a:solidFill>
                <a:effectLst/>
                <a:latin typeface="+mn-lt"/>
                <a:ea typeface="Times New Roman" panose="02020603050405020304" pitchFamily="18" charset="0"/>
              </a:rPr>
              <a:t>Hoàn</a:t>
            </a:r>
            <a:r>
              <a:rPr lang="vi-VN" sz="2300">
                <a:solidFill>
                  <a:srgbClr val="000000"/>
                </a:solidFill>
                <a:effectLst/>
                <a:latin typeface="+mn-lt"/>
                <a:ea typeface="Times New Roman" panose="02020603050405020304" pitchFamily="18" charset="0"/>
              </a:rPr>
              <a:t> thành các bài tập </a:t>
            </a:r>
            <a:r>
              <a:rPr lang="en-US" sz="2300">
                <a:solidFill>
                  <a:srgbClr val="000000"/>
                </a:solidFill>
                <a:effectLst/>
                <a:latin typeface="+mn-lt"/>
                <a:ea typeface="Times New Roman" panose="02020603050405020304" pitchFamily="18" charset="0"/>
              </a:rPr>
              <a:t>trong Sách bài tập Vật lí 11</a:t>
            </a:r>
            <a:endParaRPr lang="en-US" sz="2300">
              <a:latin typeface="+mn-lt"/>
            </a:endParaRPr>
          </a:p>
        </p:txBody>
      </p:sp>
      <p:sp>
        <p:nvSpPr>
          <p:cNvPr id="17" name="TextBox 16">
            <a:extLst>
              <a:ext uri="{FF2B5EF4-FFF2-40B4-BE49-F238E27FC236}">
                <a16:creationId xmlns:a16="http://schemas.microsoft.com/office/drawing/2014/main" id="{AF489BF9-EC99-4AD9-FC3C-0E51805FAE46}"/>
              </a:ext>
            </a:extLst>
          </p:cNvPr>
          <p:cNvSpPr txBox="1"/>
          <p:nvPr/>
        </p:nvSpPr>
        <p:spPr>
          <a:xfrm>
            <a:off x="1926508" y="3450073"/>
            <a:ext cx="6177731" cy="1088568"/>
          </a:xfrm>
          <a:prstGeom prst="rect">
            <a:avLst/>
          </a:prstGeom>
          <a:noFill/>
        </p:spPr>
        <p:txBody>
          <a:bodyPr wrap="square">
            <a:spAutoFit/>
          </a:bodyPr>
          <a:lstStyle/>
          <a:p>
            <a:pPr algn="just">
              <a:lnSpc>
                <a:spcPct val="150000"/>
              </a:lnSpc>
            </a:pPr>
            <a:r>
              <a:rPr lang="en-US" sz="2300">
                <a:solidFill>
                  <a:srgbClr val="000000"/>
                </a:solidFill>
                <a:effectLst/>
                <a:latin typeface="+mj-lt"/>
                <a:ea typeface="Times New Roman" panose="02020603050405020304" pitchFamily="18" charset="0"/>
              </a:rPr>
              <a:t>Xem trước nội dung </a:t>
            </a:r>
            <a:r>
              <a:rPr lang="en-US" sz="2300" b="1" i="1">
                <a:solidFill>
                  <a:srgbClr val="000000"/>
                </a:solidFill>
                <a:effectLst/>
                <a:latin typeface="+mj-lt"/>
                <a:ea typeface="Times New Roman" panose="02020603050405020304" pitchFamily="18" charset="0"/>
              </a:rPr>
              <a:t>Bài 2. Sóng dọc và sóng ngang</a:t>
            </a:r>
            <a:endParaRPr lang="en-US" sz="2300" b="1" i="1">
              <a:latin typeface="+mj-lt"/>
            </a:endParaRPr>
          </a:p>
        </p:txBody>
      </p:sp>
    </p:spTree>
    <p:extLst>
      <p:ext uri="{BB962C8B-B14F-4D97-AF65-F5344CB8AC3E}">
        <p14:creationId xmlns:p14="http://schemas.microsoft.com/office/powerpoint/2010/main" val="3661383797"/>
      </p:ext>
    </p:extLst>
  </p:cSld>
  <p:clrMapOvr>
    <a:masterClrMapping/>
  </p:clrMapOvr>
  <mc:AlternateContent xmlns:mc="http://schemas.openxmlformats.org/markup-compatibility/2006" xmlns:p15="http://schemas.microsoft.com/office/powerpoint/2012/main">
    <mc:Choice Requires="p15">
      <p:transition spd="med">
        <p15:prstTrans prst="fallOve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0-#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1" grpId="0"/>
      <p:bldP spid="14"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10"/>
        <p:cNvGrpSpPr/>
        <p:nvPr/>
      </p:nvGrpSpPr>
      <p:grpSpPr>
        <a:xfrm>
          <a:off x="0" y="0"/>
          <a:ext cx="0" cy="0"/>
          <a:chOff x="0" y="0"/>
          <a:chExt cx="0" cy="0"/>
        </a:xfrm>
      </p:grpSpPr>
      <p:sp>
        <p:nvSpPr>
          <p:cNvPr id="311" name="Google Shape;311;p24"/>
          <p:cNvSpPr txBox="1">
            <a:spLocks noGrp="1"/>
          </p:cNvSpPr>
          <p:nvPr>
            <p:ph type="ctrTitle"/>
          </p:nvPr>
        </p:nvSpPr>
        <p:spPr>
          <a:xfrm>
            <a:off x="184315" y="1190941"/>
            <a:ext cx="8551562" cy="2545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5000" b="1">
                <a:solidFill>
                  <a:schemeClr val="bg1">
                    <a:lumMod val="75000"/>
                  </a:schemeClr>
                </a:solidFill>
                <a:latin typeface="+mj-lt"/>
              </a:rPr>
              <a:t>BÀI HỌC KẾT THÚC, </a:t>
            </a:r>
            <a:br>
              <a:rPr lang="en-US" sz="5000" b="1">
                <a:solidFill>
                  <a:schemeClr val="bg1">
                    <a:lumMod val="75000"/>
                  </a:schemeClr>
                </a:solidFill>
                <a:latin typeface="+mj-lt"/>
              </a:rPr>
            </a:br>
            <a:r>
              <a:rPr lang="en-US" sz="5000" b="1">
                <a:solidFill>
                  <a:schemeClr val="bg1">
                    <a:lumMod val="75000"/>
                  </a:schemeClr>
                </a:solidFill>
                <a:latin typeface="+mj-lt"/>
              </a:rPr>
              <a:t>CẢM ƠN CÁC EM!</a:t>
            </a:r>
            <a:endParaRPr sz="5000" b="1">
              <a:solidFill>
                <a:schemeClr val="bg1">
                  <a:lumMod val="75000"/>
                </a:schemeClr>
              </a:solidFill>
              <a:latin typeface="+mj-lt"/>
            </a:endParaRPr>
          </a:p>
        </p:txBody>
      </p:sp>
      <p:grpSp>
        <p:nvGrpSpPr>
          <p:cNvPr id="312" name="Google Shape;312;p24"/>
          <p:cNvGrpSpPr/>
          <p:nvPr/>
        </p:nvGrpSpPr>
        <p:grpSpPr>
          <a:xfrm flipH="1">
            <a:off x="408123" y="435819"/>
            <a:ext cx="2044076" cy="788598"/>
            <a:chOff x="6261051" y="158743"/>
            <a:chExt cx="2707385" cy="1044500"/>
          </a:xfrm>
        </p:grpSpPr>
        <p:sp>
          <p:nvSpPr>
            <p:cNvPr id="313" name="Google Shape;313;p24"/>
            <p:cNvSpPr/>
            <p:nvPr/>
          </p:nvSpPr>
          <p:spPr>
            <a:xfrm>
              <a:off x="8783051" y="1027393"/>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4"/>
            <p:cNvSpPr/>
            <p:nvPr/>
          </p:nvSpPr>
          <p:spPr>
            <a:xfrm>
              <a:off x="8094313" y="158756"/>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24"/>
            <p:cNvSpPr/>
            <p:nvPr/>
          </p:nvSpPr>
          <p:spPr>
            <a:xfrm>
              <a:off x="6840524" y="293745"/>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24"/>
            <p:cNvSpPr/>
            <p:nvPr/>
          </p:nvSpPr>
          <p:spPr>
            <a:xfrm>
              <a:off x="6261051" y="158743"/>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4" name="Google Shape;394;p24"/>
          <p:cNvGrpSpPr/>
          <p:nvPr/>
        </p:nvGrpSpPr>
        <p:grpSpPr>
          <a:xfrm>
            <a:off x="3131209" y="4211645"/>
            <a:ext cx="592388" cy="445939"/>
            <a:chOff x="3455059" y="4211645"/>
            <a:chExt cx="592388" cy="445939"/>
          </a:xfrm>
        </p:grpSpPr>
        <p:sp>
          <p:nvSpPr>
            <p:cNvPr id="395" name="Google Shape;395;p24"/>
            <p:cNvSpPr/>
            <p:nvPr/>
          </p:nvSpPr>
          <p:spPr>
            <a:xfrm flipH="1">
              <a:off x="3455059" y="4524819"/>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24"/>
            <p:cNvSpPr/>
            <p:nvPr/>
          </p:nvSpPr>
          <p:spPr>
            <a:xfrm flipH="1">
              <a:off x="3793792" y="4211645"/>
              <a:ext cx="253655" cy="240478"/>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7" name="Google Shape;397;p24"/>
          <p:cNvSpPr/>
          <p:nvPr/>
        </p:nvSpPr>
        <p:spPr>
          <a:xfrm flipH="1">
            <a:off x="8493309" y="4524819"/>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98" name="Google Shape;398;p24"/>
          <p:cNvGrpSpPr/>
          <p:nvPr/>
        </p:nvGrpSpPr>
        <p:grpSpPr>
          <a:xfrm>
            <a:off x="7659382" y="-581013"/>
            <a:ext cx="1250320" cy="1805430"/>
            <a:chOff x="478975" y="1297388"/>
            <a:chExt cx="234375" cy="338425"/>
          </a:xfrm>
        </p:grpSpPr>
        <p:sp>
          <p:nvSpPr>
            <p:cNvPr id="399" name="Google Shape;399;p24"/>
            <p:cNvSpPr/>
            <p:nvPr/>
          </p:nvSpPr>
          <p:spPr>
            <a:xfrm>
              <a:off x="535800" y="1413513"/>
              <a:ext cx="170200" cy="170850"/>
            </a:xfrm>
            <a:custGeom>
              <a:avLst/>
              <a:gdLst/>
              <a:ahLst/>
              <a:cxnLst/>
              <a:rect l="l" t="t" r="r" b="b"/>
              <a:pathLst>
                <a:path w="6808" h="6834" extrusionOk="0">
                  <a:moveTo>
                    <a:pt x="4084" y="1"/>
                  </a:moveTo>
                  <a:lnTo>
                    <a:pt x="1" y="3051"/>
                  </a:lnTo>
                  <a:lnTo>
                    <a:pt x="4404" y="6834"/>
                  </a:lnTo>
                  <a:lnTo>
                    <a:pt x="6808" y="2339"/>
                  </a:lnTo>
                  <a:lnTo>
                    <a:pt x="408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24"/>
            <p:cNvSpPr/>
            <p:nvPr/>
          </p:nvSpPr>
          <p:spPr>
            <a:xfrm>
              <a:off x="569950" y="1422163"/>
              <a:ext cx="120200" cy="128225"/>
            </a:xfrm>
            <a:custGeom>
              <a:avLst/>
              <a:gdLst/>
              <a:ahLst/>
              <a:cxnLst/>
              <a:rect l="l" t="t" r="r" b="b"/>
              <a:pathLst>
                <a:path w="4808" h="5129" extrusionOk="0">
                  <a:moveTo>
                    <a:pt x="536" y="1"/>
                  </a:moveTo>
                  <a:lnTo>
                    <a:pt x="0" y="3639"/>
                  </a:lnTo>
                  <a:lnTo>
                    <a:pt x="1966" y="5129"/>
                  </a:lnTo>
                  <a:lnTo>
                    <a:pt x="4808" y="4005"/>
                  </a:lnTo>
                  <a:lnTo>
                    <a:pt x="53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24"/>
            <p:cNvSpPr/>
            <p:nvPr/>
          </p:nvSpPr>
          <p:spPr>
            <a:xfrm>
              <a:off x="501175" y="1522288"/>
              <a:ext cx="105850" cy="102075"/>
            </a:xfrm>
            <a:custGeom>
              <a:avLst/>
              <a:gdLst/>
              <a:ahLst/>
              <a:cxnLst/>
              <a:rect l="l" t="t" r="r" b="b"/>
              <a:pathLst>
                <a:path w="4234" h="4083" extrusionOk="0">
                  <a:moveTo>
                    <a:pt x="2438" y="0"/>
                  </a:moveTo>
                  <a:lnTo>
                    <a:pt x="1" y="497"/>
                  </a:lnTo>
                  <a:lnTo>
                    <a:pt x="4051" y="4083"/>
                  </a:lnTo>
                  <a:lnTo>
                    <a:pt x="4234" y="1679"/>
                  </a:lnTo>
                  <a:lnTo>
                    <a:pt x="243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4"/>
            <p:cNvSpPr/>
            <p:nvPr/>
          </p:nvSpPr>
          <p:spPr>
            <a:xfrm>
              <a:off x="478975" y="1430338"/>
              <a:ext cx="93275" cy="96050"/>
            </a:xfrm>
            <a:custGeom>
              <a:avLst/>
              <a:gdLst/>
              <a:ahLst/>
              <a:cxnLst/>
              <a:rect l="l" t="t" r="r" b="b"/>
              <a:pathLst>
                <a:path w="3731" h="3842" extrusionOk="0">
                  <a:moveTo>
                    <a:pt x="2169" y="0"/>
                  </a:moveTo>
                  <a:lnTo>
                    <a:pt x="0" y="3090"/>
                  </a:lnTo>
                  <a:lnTo>
                    <a:pt x="2613" y="3842"/>
                  </a:lnTo>
                  <a:lnTo>
                    <a:pt x="3731" y="2692"/>
                  </a:lnTo>
                  <a:lnTo>
                    <a:pt x="216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4"/>
            <p:cNvSpPr/>
            <p:nvPr/>
          </p:nvSpPr>
          <p:spPr>
            <a:xfrm>
              <a:off x="608650" y="1549888"/>
              <a:ext cx="93100" cy="85925"/>
            </a:xfrm>
            <a:custGeom>
              <a:avLst/>
              <a:gdLst/>
              <a:ahLst/>
              <a:cxnLst/>
              <a:rect l="l" t="t" r="r" b="b"/>
              <a:pathLst>
                <a:path w="3724" h="3437" extrusionOk="0">
                  <a:moveTo>
                    <a:pt x="1117" y="0"/>
                  </a:moveTo>
                  <a:lnTo>
                    <a:pt x="0" y="1143"/>
                  </a:lnTo>
                  <a:lnTo>
                    <a:pt x="1326" y="3436"/>
                  </a:lnTo>
                  <a:lnTo>
                    <a:pt x="3724" y="751"/>
                  </a:lnTo>
                  <a:lnTo>
                    <a:pt x="111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4"/>
            <p:cNvSpPr/>
            <p:nvPr/>
          </p:nvSpPr>
          <p:spPr>
            <a:xfrm>
              <a:off x="523725" y="1483488"/>
              <a:ext cx="134275" cy="107250"/>
            </a:xfrm>
            <a:custGeom>
              <a:avLst/>
              <a:gdLst/>
              <a:ahLst/>
              <a:cxnLst/>
              <a:rect l="l" t="t" r="r" b="b"/>
              <a:pathLst>
                <a:path w="5371" h="4290" extrusionOk="0">
                  <a:moveTo>
                    <a:pt x="1149" y="0"/>
                  </a:moveTo>
                  <a:cubicBezTo>
                    <a:pt x="863" y="0"/>
                    <a:pt x="631" y="81"/>
                    <a:pt x="484" y="252"/>
                  </a:cubicBezTo>
                  <a:cubicBezTo>
                    <a:pt x="0" y="814"/>
                    <a:pt x="601" y="2114"/>
                    <a:pt x="1816" y="3153"/>
                  </a:cubicBezTo>
                  <a:cubicBezTo>
                    <a:pt x="2662" y="3876"/>
                    <a:pt x="3579" y="4290"/>
                    <a:pt x="4222" y="4290"/>
                  </a:cubicBezTo>
                  <a:cubicBezTo>
                    <a:pt x="4508" y="4290"/>
                    <a:pt x="4740" y="4208"/>
                    <a:pt x="4887" y="4035"/>
                  </a:cubicBezTo>
                  <a:cubicBezTo>
                    <a:pt x="5370" y="3479"/>
                    <a:pt x="4769" y="2179"/>
                    <a:pt x="3554" y="1134"/>
                  </a:cubicBezTo>
                  <a:cubicBezTo>
                    <a:pt x="2713" y="411"/>
                    <a:pt x="1794" y="0"/>
                    <a:pt x="114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4"/>
            <p:cNvSpPr/>
            <p:nvPr/>
          </p:nvSpPr>
          <p:spPr>
            <a:xfrm>
              <a:off x="533675" y="1494963"/>
              <a:ext cx="110750" cy="88525"/>
            </a:xfrm>
            <a:custGeom>
              <a:avLst/>
              <a:gdLst/>
              <a:ahLst/>
              <a:cxnLst/>
              <a:rect l="l" t="t" r="r" b="b"/>
              <a:pathLst>
                <a:path w="4430" h="3541" extrusionOk="0">
                  <a:moveTo>
                    <a:pt x="950" y="0"/>
                  </a:moveTo>
                  <a:cubicBezTo>
                    <a:pt x="712" y="0"/>
                    <a:pt x="520" y="68"/>
                    <a:pt x="399" y="211"/>
                  </a:cubicBezTo>
                  <a:cubicBezTo>
                    <a:pt x="1" y="669"/>
                    <a:pt x="497" y="1740"/>
                    <a:pt x="1497" y="2602"/>
                  </a:cubicBezTo>
                  <a:cubicBezTo>
                    <a:pt x="2194" y="3200"/>
                    <a:pt x="2955" y="3541"/>
                    <a:pt x="3486" y="3541"/>
                  </a:cubicBezTo>
                  <a:cubicBezTo>
                    <a:pt x="3721" y="3541"/>
                    <a:pt x="3911" y="3474"/>
                    <a:pt x="4031" y="3334"/>
                  </a:cubicBezTo>
                  <a:cubicBezTo>
                    <a:pt x="4430" y="2870"/>
                    <a:pt x="3933" y="1799"/>
                    <a:pt x="2934" y="936"/>
                  </a:cubicBezTo>
                  <a:cubicBezTo>
                    <a:pt x="2239" y="340"/>
                    <a:pt x="1481" y="0"/>
                    <a:pt x="95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24"/>
            <p:cNvSpPr/>
            <p:nvPr/>
          </p:nvSpPr>
          <p:spPr>
            <a:xfrm>
              <a:off x="630375" y="1409563"/>
              <a:ext cx="82975" cy="66350"/>
            </a:xfrm>
            <a:custGeom>
              <a:avLst/>
              <a:gdLst/>
              <a:ahLst/>
              <a:cxnLst/>
              <a:rect l="l" t="t" r="r" b="b"/>
              <a:pathLst>
                <a:path w="3319" h="2654" extrusionOk="0">
                  <a:moveTo>
                    <a:pt x="713" y="1"/>
                  </a:moveTo>
                  <a:cubicBezTo>
                    <a:pt x="536" y="1"/>
                    <a:pt x="392" y="51"/>
                    <a:pt x="301" y="159"/>
                  </a:cubicBezTo>
                  <a:cubicBezTo>
                    <a:pt x="0" y="498"/>
                    <a:pt x="372" y="1302"/>
                    <a:pt x="1124" y="1948"/>
                  </a:cubicBezTo>
                  <a:cubicBezTo>
                    <a:pt x="1645" y="2397"/>
                    <a:pt x="2212" y="2654"/>
                    <a:pt x="2612" y="2654"/>
                  </a:cubicBezTo>
                  <a:cubicBezTo>
                    <a:pt x="2789" y="2654"/>
                    <a:pt x="2932" y="2603"/>
                    <a:pt x="3025" y="2497"/>
                  </a:cubicBezTo>
                  <a:cubicBezTo>
                    <a:pt x="3319" y="2151"/>
                    <a:pt x="2953" y="1347"/>
                    <a:pt x="2195" y="701"/>
                  </a:cubicBezTo>
                  <a:cubicBezTo>
                    <a:pt x="1676" y="254"/>
                    <a:pt x="1111" y="1"/>
                    <a:pt x="7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24"/>
            <p:cNvSpPr/>
            <p:nvPr/>
          </p:nvSpPr>
          <p:spPr>
            <a:xfrm>
              <a:off x="498725" y="1297388"/>
              <a:ext cx="147175" cy="175600"/>
            </a:xfrm>
            <a:custGeom>
              <a:avLst/>
              <a:gdLst/>
              <a:ahLst/>
              <a:cxnLst/>
              <a:rect l="l" t="t" r="r" b="b"/>
              <a:pathLst>
                <a:path w="5887" h="7024" extrusionOk="0">
                  <a:moveTo>
                    <a:pt x="3705" y="1"/>
                  </a:moveTo>
                  <a:lnTo>
                    <a:pt x="1" y="974"/>
                  </a:lnTo>
                  <a:lnTo>
                    <a:pt x="2679" y="7023"/>
                  </a:lnTo>
                  <a:lnTo>
                    <a:pt x="2777" y="6978"/>
                  </a:lnTo>
                  <a:lnTo>
                    <a:pt x="151" y="1046"/>
                  </a:lnTo>
                  <a:lnTo>
                    <a:pt x="3646" y="125"/>
                  </a:lnTo>
                  <a:lnTo>
                    <a:pt x="5789" y="4920"/>
                  </a:lnTo>
                  <a:lnTo>
                    <a:pt x="5887" y="4874"/>
                  </a:lnTo>
                  <a:lnTo>
                    <a:pt x="3724" y="40"/>
                  </a:lnTo>
                  <a:lnTo>
                    <a:pt x="370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4590962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grpSp>
        <p:nvGrpSpPr>
          <p:cNvPr id="467" name="Google Shape;467;p26"/>
          <p:cNvGrpSpPr/>
          <p:nvPr/>
        </p:nvGrpSpPr>
        <p:grpSpPr>
          <a:xfrm rot="1008391">
            <a:off x="7073205" y="-92181"/>
            <a:ext cx="1202593" cy="1736481"/>
            <a:chOff x="478975" y="1297388"/>
            <a:chExt cx="234375" cy="338425"/>
          </a:xfrm>
        </p:grpSpPr>
        <p:sp>
          <p:nvSpPr>
            <p:cNvPr id="468" name="Google Shape;468;p26"/>
            <p:cNvSpPr/>
            <p:nvPr/>
          </p:nvSpPr>
          <p:spPr>
            <a:xfrm>
              <a:off x="535800" y="1413513"/>
              <a:ext cx="170200" cy="170850"/>
            </a:xfrm>
            <a:custGeom>
              <a:avLst/>
              <a:gdLst/>
              <a:ahLst/>
              <a:cxnLst/>
              <a:rect l="l" t="t" r="r" b="b"/>
              <a:pathLst>
                <a:path w="6808" h="6834" extrusionOk="0">
                  <a:moveTo>
                    <a:pt x="4084" y="1"/>
                  </a:moveTo>
                  <a:lnTo>
                    <a:pt x="1" y="3051"/>
                  </a:lnTo>
                  <a:lnTo>
                    <a:pt x="4404" y="6834"/>
                  </a:lnTo>
                  <a:lnTo>
                    <a:pt x="6808" y="2339"/>
                  </a:lnTo>
                  <a:lnTo>
                    <a:pt x="40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6"/>
            <p:cNvSpPr/>
            <p:nvPr/>
          </p:nvSpPr>
          <p:spPr>
            <a:xfrm>
              <a:off x="569950" y="1422163"/>
              <a:ext cx="120200" cy="128225"/>
            </a:xfrm>
            <a:custGeom>
              <a:avLst/>
              <a:gdLst/>
              <a:ahLst/>
              <a:cxnLst/>
              <a:rect l="l" t="t" r="r" b="b"/>
              <a:pathLst>
                <a:path w="4808" h="5129" extrusionOk="0">
                  <a:moveTo>
                    <a:pt x="536" y="1"/>
                  </a:moveTo>
                  <a:lnTo>
                    <a:pt x="0" y="3639"/>
                  </a:lnTo>
                  <a:lnTo>
                    <a:pt x="1966" y="5129"/>
                  </a:lnTo>
                  <a:lnTo>
                    <a:pt x="4808" y="4005"/>
                  </a:lnTo>
                  <a:lnTo>
                    <a:pt x="5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6"/>
            <p:cNvSpPr/>
            <p:nvPr/>
          </p:nvSpPr>
          <p:spPr>
            <a:xfrm>
              <a:off x="501175" y="1522288"/>
              <a:ext cx="105850" cy="102075"/>
            </a:xfrm>
            <a:custGeom>
              <a:avLst/>
              <a:gdLst/>
              <a:ahLst/>
              <a:cxnLst/>
              <a:rect l="l" t="t" r="r" b="b"/>
              <a:pathLst>
                <a:path w="4234" h="4083" extrusionOk="0">
                  <a:moveTo>
                    <a:pt x="2438" y="0"/>
                  </a:moveTo>
                  <a:lnTo>
                    <a:pt x="1" y="497"/>
                  </a:lnTo>
                  <a:lnTo>
                    <a:pt x="4051" y="4083"/>
                  </a:lnTo>
                  <a:lnTo>
                    <a:pt x="4234" y="1679"/>
                  </a:lnTo>
                  <a:lnTo>
                    <a:pt x="24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6"/>
            <p:cNvSpPr/>
            <p:nvPr/>
          </p:nvSpPr>
          <p:spPr>
            <a:xfrm>
              <a:off x="478975" y="1430338"/>
              <a:ext cx="93275" cy="96050"/>
            </a:xfrm>
            <a:custGeom>
              <a:avLst/>
              <a:gdLst/>
              <a:ahLst/>
              <a:cxnLst/>
              <a:rect l="l" t="t" r="r" b="b"/>
              <a:pathLst>
                <a:path w="3731" h="3842" extrusionOk="0">
                  <a:moveTo>
                    <a:pt x="2169" y="0"/>
                  </a:moveTo>
                  <a:lnTo>
                    <a:pt x="0" y="3090"/>
                  </a:lnTo>
                  <a:lnTo>
                    <a:pt x="2613" y="3842"/>
                  </a:lnTo>
                  <a:lnTo>
                    <a:pt x="3731" y="2692"/>
                  </a:lnTo>
                  <a:lnTo>
                    <a:pt x="2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6"/>
            <p:cNvSpPr/>
            <p:nvPr/>
          </p:nvSpPr>
          <p:spPr>
            <a:xfrm>
              <a:off x="608650" y="1549888"/>
              <a:ext cx="93100" cy="85925"/>
            </a:xfrm>
            <a:custGeom>
              <a:avLst/>
              <a:gdLst/>
              <a:ahLst/>
              <a:cxnLst/>
              <a:rect l="l" t="t" r="r" b="b"/>
              <a:pathLst>
                <a:path w="3724" h="3437" extrusionOk="0">
                  <a:moveTo>
                    <a:pt x="1117" y="0"/>
                  </a:moveTo>
                  <a:lnTo>
                    <a:pt x="0" y="1143"/>
                  </a:lnTo>
                  <a:lnTo>
                    <a:pt x="1326" y="3436"/>
                  </a:lnTo>
                  <a:lnTo>
                    <a:pt x="3724" y="751"/>
                  </a:lnTo>
                  <a:lnTo>
                    <a:pt x="11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6"/>
            <p:cNvSpPr/>
            <p:nvPr/>
          </p:nvSpPr>
          <p:spPr>
            <a:xfrm>
              <a:off x="523725" y="1483488"/>
              <a:ext cx="134275" cy="107250"/>
            </a:xfrm>
            <a:custGeom>
              <a:avLst/>
              <a:gdLst/>
              <a:ahLst/>
              <a:cxnLst/>
              <a:rect l="l" t="t" r="r" b="b"/>
              <a:pathLst>
                <a:path w="5371" h="4290" extrusionOk="0">
                  <a:moveTo>
                    <a:pt x="1149" y="0"/>
                  </a:moveTo>
                  <a:cubicBezTo>
                    <a:pt x="863" y="0"/>
                    <a:pt x="631" y="81"/>
                    <a:pt x="484" y="252"/>
                  </a:cubicBezTo>
                  <a:cubicBezTo>
                    <a:pt x="0" y="814"/>
                    <a:pt x="601" y="2114"/>
                    <a:pt x="1816" y="3153"/>
                  </a:cubicBezTo>
                  <a:cubicBezTo>
                    <a:pt x="2662" y="3876"/>
                    <a:pt x="3579" y="4290"/>
                    <a:pt x="4222" y="4290"/>
                  </a:cubicBezTo>
                  <a:cubicBezTo>
                    <a:pt x="4508" y="4290"/>
                    <a:pt x="4740" y="4208"/>
                    <a:pt x="4887" y="4035"/>
                  </a:cubicBezTo>
                  <a:cubicBezTo>
                    <a:pt x="5370" y="3479"/>
                    <a:pt x="4769" y="2179"/>
                    <a:pt x="3554" y="1134"/>
                  </a:cubicBezTo>
                  <a:cubicBezTo>
                    <a:pt x="2713" y="411"/>
                    <a:pt x="1794" y="0"/>
                    <a:pt x="1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6"/>
            <p:cNvSpPr/>
            <p:nvPr/>
          </p:nvSpPr>
          <p:spPr>
            <a:xfrm>
              <a:off x="533675" y="1494963"/>
              <a:ext cx="110750" cy="88525"/>
            </a:xfrm>
            <a:custGeom>
              <a:avLst/>
              <a:gdLst/>
              <a:ahLst/>
              <a:cxnLst/>
              <a:rect l="l" t="t" r="r" b="b"/>
              <a:pathLst>
                <a:path w="4430" h="3541" extrusionOk="0">
                  <a:moveTo>
                    <a:pt x="950" y="0"/>
                  </a:moveTo>
                  <a:cubicBezTo>
                    <a:pt x="712" y="0"/>
                    <a:pt x="520" y="68"/>
                    <a:pt x="399" y="211"/>
                  </a:cubicBezTo>
                  <a:cubicBezTo>
                    <a:pt x="1" y="669"/>
                    <a:pt x="497" y="1740"/>
                    <a:pt x="1497" y="2602"/>
                  </a:cubicBezTo>
                  <a:cubicBezTo>
                    <a:pt x="2194" y="3200"/>
                    <a:pt x="2955" y="3541"/>
                    <a:pt x="3486" y="3541"/>
                  </a:cubicBezTo>
                  <a:cubicBezTo>
                    <a:pt x="3721" y="3541"/>
                    <a:pt x="3911" y="3474"/>
                    <a:pt x="4031" y="3334"/>
                  </a:cubicBezTo>
                  <a:cubicBezTo>
                    <a:pt x="4430" y="2870"/>
                    <a:pt x="3933" y="1799"/>
                    <a:pt x="2934" y="936"/>
                  </a:cubicBezTo>
                  <a:cubicBezTo>
                    <a:pt x="2239" y="340"/>
                    <a:pt x="1481" y="0"/>
                    <a:pt x="9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6"/>
            <p:cNvSpPr/>
            <p:nvPr/>
          </p:nvSpPr>
          <p:spPr>
            <a:xfrm>
              <a:off x="630375" y="1409563"/>
              <a:ext cx="82975" cy="66350"/>
            </a:xfrm>
            <a:custGeom>
              <a:avLst/>
              <a:gdLst/>
              <a:ahLst/>
              <a:cxnLst/>
              <a:rect l="l" t="t" r="r" b="b"/>
              <a:pathLst>
                <a:path w="3319" h="2654" extrusionOk="0">
                  <a:moveTo>
                    <a:pt x="713" y="1"/>
                  </a:moveTo>
                  <a:cubicBezTo>
                    <a:pt x="536" y="1"/>
                    <a:pt x="392" y="51"/>
                    <a:pt x="301" y="159"/>
                  </a:cubicBezTo>
                  <a:cubicBezTo>
                    <a:pt x="0" y="498"/>
                    <a:pt x="372" y="1302"/>
                    <a:pt x="1124" y="1948"/>
                  </a:cubicBezTo>
                  <a:cubicBezTo>
                    <a:pt x="1645" y="2397"/>
                    <a:pt x="2212" y="2654"/>
                    <a:pt x="2612" y="2654"/>
                  </a:cubicBezTo>
                  <a:cubicBezTo>
                    <a:pt x="2789" y="2654"/>
                    <a:pt x="2932" y="2603"/>
                    <a:pt x="3025" y="2497"/>
                  </a:cubicBezTo>
                  <a:cubicBezTo>
                    <a:pt x="3319" y="2151"/>
                    <a:pt x="2953" y="1347"/>
                    <a:pt x="2195" y="701"/>
                  </a:cubicBezTo>
                  <a:cubicBezTo>
                    <a:pt x="1676" y="254"/>
                    <a:pt x="1111"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6"/>
            <p:cNvSpPr/>
            <p:nvPr/>
          </p:nvSpPr>
          <p:spPr>
            <a:xfrm>
              <a:off x="498725" y="1297388"/>
              <a:ext cx="147175" cy="175600"/>
            </a:xfrm>
            <a:custGeom>
              <a:avLst/>
              <a:gdLst/>
              <a:ahLst/>
              <a:cxnLst/>
              <a:rect l="l" t="t" r="r" b="b"/>
              <a:pathLst>
                <a:path w="5887" h="7024" extrusionOk="0">
                  <a:moveTo>
                    <a:pt x="3705" y="1"/>
                  </a:moveTo>
                  <a:lnTo>
                    <a:pt x="1" y="974"/>
                  </a:lnTo>
                  <a:lnTo>
                    <a:pt x="2679" y="7023"/>
                  </a:lnTo>
                  <a:lnTo>
                    <a:pt x="2777" y="6978"/>
                  </a:lnTo>
                  <a:lnTo>
                    <a:pt x="151" y="1046"/>
                  </a:lnTo>
                  <a:lnTo>
                    <a:pt x="3646" y="125"/>
                  </a:lnTo>
                  <a:lnTo>
                    <a:pt x="5789" y="4920"/>
                  </a:lnTo>
                  <a:lnTo>
                    <a:pt x="5887" y="4874"/>
                  </a:lnTo>
                  <a:lnTo>
                    <a:pt x="3724" y="40"/>
                  </a:lnTo>
                  <a:lnTo>
                    <a:pt x="37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 name="Google Shape;490;p26"/>
          <p:cNvGrpSpPr/>
          <p:nvPr/>
        </p:nvGrpSpPr>
        <p:grpSpPr>
          <a:xfrm flipH="1">
            <a:off x="1308756" y="1602144"/>
            <a:ext cx="612205" cy="540890"/>
            <a:chOff x="6716928" y="-171637"/>
            <a:chExt cx="810868" cy="716411"/>
          </a:xfrm>
        </p:grpSpPr>
        <p:sp>
          <p:nvSpPr>
            <p:cNvPr id="491" name="Google Shape;491;p26"/>
            <p:cNvSpPr/>
            <p:nvPr/>
          </p:nvSpPr>
          <p:spPr>
            <a:xfrm>
              <a:off x="7191832" y="226262"/>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6716928" y="-171637"/>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26"/>
          <p:cNvGrpSpPr/>
          <p:nvPr/>
        </p:nvGrpSpPr>
        <p:grpSpPr>
          <a:xfrm>
            <a:off x="7223206" y="2102669"/>
            <a:ext cx="571943" cy="589328"/>
            <a:chOff x="6716928" y="-171637"/>
            <a:chExt cx="757540" cy="780567"/>
          </a:xfrm>
        </p:grpSpPr>
        <p:sp>
          <p:nvSpPr>
            <p:cNvPr id="494" name="Google Shape;494;p26"/>
            <p:cNvSpPr/>
            <p:nvPr/>
          </p:nvSpPr>
          <p:spPr>
            <a:xfrm>
              <a:off x="7138504" y="290417"/>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6716928" y="-171637"/>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0EC1BD4F-464C-EE32-D00B-814FA364578A}"/>
              </a:ext>
            </a:extLst>
          </p:cNvPr>
          <p:cNvSpPr txBox="1"/>
          <p:nvPr/>
        </p:nvSpPr>
        <p:spPr>
          <a:xfrm>
            <a:off x="692879" y="498808"/>
            <a:ext cx="7260308" cy="2182521"/>
          </a:xfrm>
          <a:prstGeom prst="rect">
            <a:avLst/>
          </a:prstGeom>
          <a:noFill/>
        </p:spPr>
        <p:txBody>
          <a:bodyPr wrap="square">
            <a:spAutoFit/>
          </a:bodyPr>
          <a:lstStyle/>
          <a:p>
            <a:pPr marL="0" marR="0" algn="ctr">
              <a:lnSpc>
                <a:spcPct val="150000"/>
              </a:lnSpc>
              <a:spcBef>
                <a:spcPts val="100"/>
              </a:spcBef>
              <a:spcAft>
                <a:spcPts val="100"/>
              </a:spcAft>
            </a:pPr>
            <a:r>
              <a:rPr lang="en-US" sz="5000" b="1" kern="0">
                <a:solidFill>
                  <a:schemeClr val="accent2"/>
                </a:solidFill>
                <a:effectLst/>
                <a:latin typeface="+mj-lt"/>
                <a:ea typeface="Times New Roman" panose="02020603050405020304" pitchFamily="18" charset="0"/>
                <a:cs typeface="Times New Roman" panose="02020603050405020304" pitchFamily="18" charset="0"/>
              </a:rPr>
              <a:t>CHỦ ĐỀ 2: SÓNG</a:t>
            </a:r>
          </a:p>
          <a:p>
            <a:pPr marL="0" marR="0" algn="ctr">
              <a:lnSpc>
                <a:spcPct val="150000"/>
              </a:lnSpc>
              <a:spcBef>
                <a:spcPts val="100"/>
              </a:spcBef>
              <a:spcAft>
                <a:spcPts val="100"/>
              </a:spcAft>
            </a:pPr>
            <a:r>
              <a:rPr lang="en-US" sz="4500" b="1">
                <a:solidFill>
                  <a:srgbClr val="2F5496"/>
                </a:solidFill>
                <a:effectLst/>
                <a:latin typeface="+mj-lt"/>
                <a:ea typeface="Times New Roman" panose="02020603050405020304" pitchFamily="18" charset="0"/>
                <a:cs typeface="Times New Roman" panose="02020603050405020304" pitchFamily="18" charset="0"/>
              </a:rPr>
              <a:t>BÀI 1: MÔ TẢ SÓNG</a:t>
            </a:r>
          </a:p>
        </p:txBody>
      </p:sp>
      <p:sp>
        <p:nvSpPr>
          <p:cNvPr id="9" name="Freeform 4">
            <a:extLst>
              <a:ext uri="{FF2B5EF4-FFF2-40B4-BE49-F238E27FC236}">
                <a16:creationId xmlns:a16="http://schemas.microsoft.com/office/drawing/2014/main" id="{B7A4CC65-E8E3-C7DD-1ADF-81735C97EECE}"/>
              </a:ext>
            </a:extLst>
          </p:cNvPr>
          <p:cNvSpPr/>
          <p:nvPr/>
        </p:nvSpPr>
        <p:spPr>
          <a:xfrm>
            <a:off x="3451516" y="2998227"/>
            <a:ext cx="1743034" cy="2145273"/>
          </a:xfrm>
          <a:custGeom>
            <a:avLst/>
            <a:gdLst/>
            <a:ahLst/>
            <a:cxnLst/>
            <a:rect l="l" t="t" r="r" b="b"/>
            <a:pathLst>
              <a:path w="3343275" h="4114800">
                <a:moveTo>
                  <a:pt x="0" y="0"/>
                </a:moveTo>
                <a:lnTo>
                  <a:pt x="3343275" y="0"/>
                </a:lnTo>
                <a:lnTo>
                  <a:pt x="334327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prism dir="u"/>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5"/>
          <p:cNvSpPr/>
          <p:nvPr/>
        </p:nvSpPr>
        <p:spPr>
          <a:xfrm>
            <a:off x="1515356" y="1123625"/>
            <a:ext cx="876248" cy="871395"/>
          </a:xfrm>
          <a:prstGeom prst="ellipse">
            <a:avLst/>
          </a:prstGeom>
          <a:solidFill>
            <a:schemeClr val="lt1"/>
          </a:solidFill>
          <a:ln w="38100" cap="flat" cmpd="sng">
            <a:solidFill>
              <a:schemeClr val="accent6"/>
            </a:solidFill>
            <a:prstDash val="solid"/>
            <a:round/>
            <a:headEnd type="none" w="sm" len="sm"/>
            <a:tailEnd type="none" w="sm" len="sm"/>
          </a:ln>
          <a:effectLst>
            <a:outerShdw dist="66675" dir="348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5"/>
          <p:cNvSpPr txBox="1">
            <a:spLocks noGrp="1"/>
          </p:cNvSpPr>
          <p:nvPr>
            <p:ph type="title" idx="3"/>
          </p:nvPr>
        </p:nvSpPr>
        <p:spPr>
          <a:xfrm>
            <a:off x="1613293" y="1538578"/>
            <a:ext cx="703446" cy="496252"/>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 b="1">
                <a:solidFill>
                  <a:schemeClr val="accent6"/>
                </a:solidFill>
                <a:latin typeface="+mj-lt"/>
              </a:rPr>
              <a:t>01</a:t>
            </a:r>
            <a:endParaRPr b="1">
              <a:solidFill>
                <a:schemeClr val="accent6"/>
              </a:solidFill>
              <a:latin typeface="+mj-lt"/>
            </a:endParaRPr>
          </a:p>
        </p:txBody>
      </p:sp>
      <p:grpSp>
        <p:nvGrpSpPr>
          <p:cNvPr id="418" name="Google Shape;418;p25"/>
          <p:cNvGrpSpPr/>
          <p:nvPr/>
        </p:nvGrpSpPr>
        <p:grpSpPr>
          <a:xfrm rot="3677346">
            <a:off x="8272052" y="2759552"/>
            <a:ext cx="1202587" cy="1736471"/>
            <a:chOff x="478975" y="1297388"/>
            <a:chExt cx="234375" cy="338425"/>
          </a:xfrm>
        </p:grpSpPr>
        <p:sp>
          <p:nvSpPr>
            <p:cNvPr id="419" name="Google Shape;419;p25"/>
            <p:cNvSpPr/>
            <p:nvPr/>
          </p:nvSpPr>
          <p:spPr>
            <a:xfrm>
              <a:off x="535800" y="1413513"/>
              <a:ext cx="170200" cy="170850"/>
            </a:xfrm>
            <a:custGeom>
              <a:avLst/>
              <a:gdLst/>
              <a:ahLst/>
              <a:cxnLst/>
              <a:rect l="l" t="t" r="r" b="b"/>
              <a:pathLst>
                <a:path w="6808" h="6834" extrusionOk="0">
                  <a:moveTo>
                    <a:pt x="4084" y="1"/>
                  </a:moveTo>
                  <a:lnTo>
                    <a:pt x="1" y="3051"/>
                  </a:lnTo>
                  <a:lnTo>
                    <a:pt x="4404" y="6834"/>
                  </a:lnTo>
                  <a:lnTo>
                    <a:pt x="6808" y="2339"/>
                  </a:lnTo>
                  <a:lnTo>
                    <a:pt x="40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5"/>
            <p:cNvSpPr/>
            <p:nvPr/>
          </p:nvSpPr>
          <p:spPr>
            <a:xfrm>
              <a:off x="569950" y="1422163"/>
              <a:ext cx="120200" cy="128225"/>
            </a:xfrm>
            <a:custGeom>
              <a:avLst/>
              <a:gdLst/>
              <a:ahLst/>
              <a:cxnLst/>
              <a:rect l="l" t="t" r="r" b="b"/>
              <a:pathLst>
                <a:path w="4808" h="5129" extrusionOk="0">
                  <a:moveTo>
                    <a:pt x="536" y="1"/>
                  </a:moveTo>
                  <a:lnTo>
                    <a:pt x="0" y="3639"/>
                  </a:lnTo>
                  <a:lnTo>
                    <a:pt x="1966" y="5129"/>
                  </a:lnTo>
                  <a:lnTo>
                    <a:pt x="4808" y="4005"/>
                  </a:lnTo>
                  <a:lnTo>
                    <a:pt x="5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5"/>
            <p:cNvSpPr/>
            <p:nvPr/>
          </p:nvSpPr>
          <p:spPr>
            <a:xfrm>
              <a:off x="501175" y="1522288"/>
              <a:ext cx="105850" cy="102075"/>
            </a:xfrm>
            <a:custGeom>
              <a:avLst/>
              <a:gdLst/>
              <a:ahLst/>
              <a:cxnLst/>
              <a:rect l="l" t="t" r="r" b="b"/>
              <a:pathLst>
                <a:path w="4234" h="4083" extrusionOk="0">
                  <a:moveTo>
                    <a:pt x="2438" y="0"/>
                  </a:moveTo>
                  <a:lnTo>
                    <a:pt x="1" y="497"/>
                  </a:lnTo>
                  <a:lnTo>
                    <a:pt x="4051" y="4083"/>
                  </a:lnTo>
                  <a:lnTo>
                    <a:pt x="4234" y="1679"/>
                  </a:lnTo>
                  <a:lnTo>
                    <a:pt x="24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5"/>
            <p:cNvSpPr/>
            <p:nvPr/>
          </p:nvSpPr>
          <p:spPr>
            <a:xfrm>
              <a:off x="478975" y="1430338"/>
              <a:ext cx="93275" cy="96050"/>
            </a:xfrm>
            <a:custGeom>
              <a:avLst/>
              <a:gdLst/>
              <a:ahLst/>
              <a:cxnLst/>
              <a:rect l="l" t="t" r="r" b="b"/>
              <a:pathLst>
                <a:path w="3731" h="3842" extrusionOk="0">
                  <a:moveTo>
                    <a:pt x="2169" y="0"/>
                  </a:moveTo>
                  <a:lnTo>
                    <a:pt x="0" y="3090"/>
                  </a:lnTo>
                  <a:lnTo>
                    <a:pt x="2613" y="3842"/>
                  </a:lnTo>
                  <a:lnTo>
                    <a:pt x="3731" y="2692"/>
                  </a:lnTo>
                  <a:lnTo>
                    <a:pt x="2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5"/>
            <p:cNvSpPr/>
            <p:nvPr/>
          </p:nvSpPr>
          <p:spPr>
            <a:xfrm>
              <a:off x="608650" y="1549888"/>
              <a:ext cx="93100" cy="85925"/>
            </a:xfrm>
            <a:custGeom>
              <a:avLst/>
              <a:gdLst/>
              <a:ahLst/>
              <a:cxnLst/>
              <a:rect l="l" t="t" r="r" b="b"/>
              <a:pathLst>
                <a:path w="3724" h="3437" extrusionOk="0">
                  <a:moveTo>
                    <a:pt x="1117" y="0"/>
                  </a:moveTo>
                  <a:lnTo>
                    <a:pt x="0" y="1143"/>
                  </a:lnTo>
                  <a:lnTo>
                    <a:pt x="1326" y="3436"/>
                  </a:lnTo>
                  <a:lnTo>
                    <a:pt x="3724" y="751"/>
                  </a:lnTo>
                  <a:lnTo>
                    <a:pt x="11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5"/>
            <p:cNvSpPr/>
            <p:nvPr/>
          </p:nvSpPr>
          <p:spPr>
            <a:xfrm>
              <a:off x="523725" y="1483488"/>
              <a:ext cx="134275" cy="107250"/>
            </a:xfrm>
            <a:custGeom>
              <a:avLst/>
              <a:gdLst/>
              <a:ahLst/>
              <a:cxnLst/>
              <a:rect l="l" t="t" r="r" b="b"/>
              <a:pathLst>
                <a:path w="5371" h="4290" extrusionOk="0">
                  <a:moveTo>
                    <a:pt x="1149" y="0"/>
                  </a:moveTo>
                  <a:cubicBezTo>
                    <a:pt x="863" y="0"/>
                    <a:pt x="631" y="81"/>
                    <a:pt x="484" y="252"/>
                  </a:cubicBezTo>
                  <a:cubicBezTo>
                    <a:pt x="0" y="814"/>
                    <a:pt x="601" y="2114"/>
                    <a:pt x="1816" y="3153"/>
                  </a:cubicBezTo>
                  <a:cubicBezTo>
                    <a:pt x="2662" y="3876"/>
                    <a:pt x="3579" y="4290"/>
                    <a:pt x="4222" y="4290"/>
                  </a:cubicBezTo>
                  <a:cubicBezTo>
                    <a:pt x="4508" y="4290"/>
                    <a:pt x="4740" y="4208"/>
                    <a:pt x="4887" y="4035"/>
                  </a:cubicBezTo>
                  <a:cubicBezTo>
                    <a:pt x="5370" y="3479"/>
                    <a:pt x="4769" y="2179"/>
                    <a:pt x="3554" y="1134"/>
                  </a:cubicBezTo>
                  <a:cubicBezTo>
                    <a:pt x="2713" y="411"/>
                    <a:pt x="1794" y="0"/>
                    <a:pt x="1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5"/>
            <p:cNvSpPr/>
            <p:nvPr/>
          </p:nvSpPr>
          <p:spPr>
            <a:xfrm>
              <a:off x="533675" y="1494963"/>
              <a:ext cx="110750" cy="88525"/>
            </a:xfrm>
            <a:custGeom>
              <a:avLst/>
              <a:gdLst/>
              <a:ahLst/>
              <a:cxnLst/>
              <a:rect l="l" t="t" r="r" b="b"/>
              <a:pathLst>
                <a:path w="4430" h="3541" extrusionOk="0">
                  <a:moveTo>
                    <a:pt x="950" y="0"/>
                  </a:moveTo>
                  <a:cubicBezTo>
                    <a:pt x="712" y="0"/>
                    <a:pt x="520" y="68"/>
                    <a:pt x="399" y="211"/>
                  </a:cubicBezTo>
                  <a:cubicBezTo>
                    <a:pt x="1" y="669"/>
                    <a:pt x="497" y="1740"/>
                    <a:pt x="1497" y="2602"/>
                  </a:cubicBezTo>
                  <a:cubicBezTo>
                    <a:pt x="2194" y="3200"/>
                    <a:pt x="2955" y="3541"/>
                    <a:pt x="3486" y="3541"/>
                  </a:cubicBezTo>
                  <a:cubicBezTo>
                    <a:pt x="3721" y="3541"/>
                    <a:pt x="3911" y="3474"/>
                    <a:pt x="4031" y="3334"/>
                  </a:cubicBezTo>
                  <a:cubicBezTo>
                    <a:pt x="4430" y="2870"/>
                    <a:pt x="3933" y="1799"/>
                    <a:pt x="2934" y="936"/>
                  </a:cubicBezTo>
                  <a:cubicBezTo>
                    <a:pt x="2239" y="340"/>
                    <a:pt x="1481" y="0"/>
                    <a:pt x="9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5"/>
            <p:cNvSpPr/>
            <p:nvPr/>
          </p:nvSpPr>
          <p:spPr>
            <a:xfrm>
              <a:off x="630375" y="1409563"/>
              <a:ext cx="82975" cy="66350"/>
            </a:xfrm>
            <a:custGeom>
              <a:avLst/>
              <a:gdLst/>
              <a:ahLst/>
              <a:cxnLst/>
              <a:rect l="l" t="t" r="r" b="b"/>
              <a:pathLst>
                <a:path w="3319" h="2654" extrusionOk="0">
                  <a:moveTo>
                    <a:pt x="713" y="1"/>
                  </a:moveTo>
                  <a:cubicBezTo>
                    <a:pt x="536" y="1"/>
                    <a:pt x="392" y="51"/>
                    <a:pt x="301" y="159"/>
                  </a:cubicBezTo>
                  <a:cubicBezTo>
                    <a:pt x="0" y="498"/>
                    <a:pt x="372" y="1302"/>
                    <a:pt x="1124" y="1948"/>
                  </a:cubicBezTo>
                  <a:cubicBezTo>
                    <a:pt x="1645" y="2397"/>
                    <a:pt x="2212" y="2654"/>
                    <a:pt x="2612" y="2654"/>
                  </a:cubicBezTo>
                  <a:cubicBezTo>
                    <a:pt x="2789" y="2654"/>
                    <a:pt x="2932" y="2603"/>
                    <a:pt x="3025" y="2497"/>
                  </a:cubicBezTo>
                  <a:cubicBezTo>
                    <a:pt x="3319" y="2151"/>
                    <a:pt x="2953" y="1347"/>
                    <a:pt x="2195" y="701"/>
                  </a:cubicBezTo>
                  <a:cubicBezTo>
                    <a:pt x="1676" y="254"/>
                    <a:pt x="1111"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5"/>
            <p:cNvSpPr/>
            <p:nvPr/>
          </p:nvSpPr>
          <p:spPr>
            <a:xfrm>
              <a:off x="498725" y="1297388"/>
              <a:ext cx="147175" cy="175600"/>
            </a:xfrm>
            <a:custGeom>
              <a:avLst/>
              <a:gdLst/>
              <a:ahLst/>
              <a:cxnLst/>
              <a:rect l="l" t="t" r="r" b="b"/>
              <a:pathLst>
                <a:path w="5887" h="7024" extrusionOk="0">
                  <a:moveTo>
                    <a:pt x="3705" y="1"/>
                  </a:moveTo>
                  <a:lnTo>
                    <a:pt x="1" y="974"/>
                  </a:lnTo>
                  <a:lnTo>
                    <a:pt x="2679" y="7023"/>
                  </a:lnTo>
                  <a:lnTo>
                    <a:pt x="2777" y="6978"/>
                  </a:lnTo>
                  <a:lnTo>
                    <a:pt x="151" y="1046"/>
                  </a:lnTo>
                  <a:lnTo>
                    <a:pt x="3646" y="125"/>
                  </a:lnTo>
                  <a:lnTo>
                    <a:pt x="5789" y="4920"/>
                  </a:lnTo>
                  <a:lnTo>
                    <a:pt x="5887" y="4874"/>
                  </a:lnTo>
                  <a:lnTo>
                    <a:pt x="3724" y="40"/>
                  </a:lnTo>
                  <a:lnTo>
                    <a:pt x="37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 name="Google Shape;428;p25"/>
          <p:cNvGrpSpPr/>
          <p:nvPr/>
        </p:nvGrpSpPr>
        <p:grpSpPr>
          <a:xfrm>
            <a:off x="7396356" y="868819"/>
            <a:ext cx="612205" cy="540890"/>
            <a:chOff x="6716928" y="-171637"/>
            <a:chExt cx="810868" cy="716411"/>
          </a:xfrm>
        </p:grpSpPr>
        <p:sp>
          <p:nvSpPr>
            <p:cNvPr id="429" name="Google Shape;429;p25"/>
            <p:cNvSpPr/>
            <p:nvPr/>
          </p:nvSpPr>
          <p:spPr>
            <a:xfrm>
              <a:off x="7191832" y="226262"/>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5"/>
            <p:cNvSpPr/>
            <p:nvPr/>
          </p:nvSpPr>
          <p:spPr>
            <a:xfrm>
              <a:off x="6716928" y="-171637"/>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 name="Google Shape;431;p25"/>
          <p:cNvGrpSpPr/>
          <p:nvPr/>
        </p:nvGrpSpPr>
        <p:grpSpPr>
          <a:xfrm rot="10800000">
            <a:off x="713344" y="3306669"/>
            <a:ext cx="612205" cy="540890"/>
            <a:chOff x="6716928" y="-171637"/>
            <a:chExt cx="810868" cy="716411"/>
          </a:xfrm>
        </p:grpSpPr>
        <p:sp>
          <p:nvSpPr>
            <p:cNvPr id="432" name="Google Shape;432;p25"/>
            <p:cNvSpPr/>
            <p:nvPr/>
          </p:nvSpPr>
          <p:spPr>
            <a:xfrm>
              <a:off x="7191832" y="226262"/>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5"/>
            <p:cNvSpPr/>
            <p:nvPr/>
          </p:nvSpPr>
          <p:spPr>
            <a:xfrm>
              <a:off x="6716928" y="-171637"/>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4" name="Google Shape;434;p25"/>
          <p:cNvGrpSpPr/>
          <p:nvPr/>
        </p:nvGrpSpPr>
        <p:grpSpPr>
          <a:xfrm flipH="1">
            <a:off x="439364" y="-193244"/>
            <a:ext cx="1202602" cy="1736493"/>
            <a:chOff x="478975" y="1297388"/>
            <a:chExt cx="234375" cy="338425"/>
          </a:xfrm>
        </p:grpSpPr>
        <p:sp>
          <p:nvSpPr>
            <p:cNvPr id="435" name="Google Shape;435;p25"/>
            <p:cNvSpPr/>
            <p:nvPr/>
          </p:nvSpPr>
          <p:spPr>
            <a:xfrm>
              <a:off x="535800" y="1413513"/>
              <a:ext cx="170200" cy="170850"/>
            </a:xfrm>
            <a:custGeom>
              <a:avLst/>
              <a:gdLst/>
              <a:ahLst/>
              <a:cxnLst/>
              <a:rect l="l" t="t" r="r" b="b"/>
              <a:pathLst>
                <a:path w="6808" h="6834" extrusionOk="0">
                  <a:moveTo>
                    <a:pt x="4084" y="1"/>
                  </a:moveTo>
                  <a:lnTo>
                    <a:pt x="1" y="3051"/>
                  </a:lnTo>
                  <a:lnTo>
                    <a:pt x="4404" y="6834"/>
                  </a:lnTo>
                  <a:lnTo>
                    <a:pt x="6808" y="2339"/>
                  </a:lnTo>
                  <a:lnTo>
                    <a:pt x="40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5"/>
            <p:cNvSpPr/>
            <p:nvPr/>
          </p:nvSpPr>
          <p:spPr>
            <a:xfrm>
              <a:off x="569950" y="1422163"/>
              <a:ext cx="120200" cy="128225"/>
            </a:xfrm>
            <a:custGeom>
              <a:avLst/>
              <a:gdLst/>
              <a:ahLst/>
              <a:cxnLst/>
              <a:rect l="l" t="t" r="r" b="b"/>
              <a:pathLst>
                <a:path w="4808" h="5129" extrusionOk="0">
                  <a:moveTo>
                    <a:pt x="536" y="1"/>
                  </a:moveTo>
                  <a:lnTo>
                    <a:pt x="0" y="3639"/>
                  </a:lnTo>
                  <a:lnTo>
                    <a:pt x="1966" y="5129"/>
                  </a:lnTo>
                  <a:lnTo>
                    <a:pt x="4808" y="4005"/>
                  </a:lnTo>
                  <a:lnTo>
                    <a:pt x="53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5"/>
            <p:cNvSpPr/>
            <p:nvPr/>
          </p:nvSpPr>
          <p:spPr>
            <a:xfrm>
              <a:off x="501175" y="1522288"/>
              <a:ext cx="105850" cy="102075"/>
            </a:xfrm>
            <a:custGeom>
              <a:avLst/>
              <a:gdLst/>
              <a:ahLst/>
              <a:cxnLst/>
              <a:rect l="l" t="t" r="r" b="b"/>
              <a:pathLst>
                <a:path w="4234" h="4083" extrusionOk="0">
                  <a:moveTo>
                    <a:pt x="2438" y="0"/>
                  </a:moveTo>
                  <a:lnTo>
                    <a:pt x="1" y="497"/>
                  </a:lnTo>
                  <a:lnTo>
                    <a:pt x="4051" y="4083"/>
                  </a:lnTo>
                  <a:lnTo>
                    <a:pt x="4234" y="1679"/>
                  </a:lnTo>
                  <a:lnTo>
                    <a:pt x="24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5"/>
            <p:cNvSpPr/>
            <p:nvPr/>
          </p:nvSpPr>
          <p:spPr>
            <a:xfrm>
              <a:off x="478975" y="1430338"/>
              <a:ext cx="93275" cy="96050"/>
            </a:xfrm>
            <a:custGeom>
              <a:avLst/>
              <a:gdLst/>
              <a:ahLst/>
              <a:cxnLst/>
              <a:rect l="l" t="t" r="r" b="b"/>
              <a:pathLst>
                <a:path w="3731" h="3842" extrusionOk="0">
                  <a:moveTo>
                    <a:pt x="2169" y="0"/>
                  </a:moveTo>
                  <a:lnTo>
                    <a:pt x="0" y="3090"/>
                  </a:lnTo>
                  <a:lnTo>
                    <a:pt x="2613" y="3842"/>
                  </a:lnTo>
                  <a:lnTo>
                    <a:pt x="3731" y="2692"/>
                  </a:lnTo>
                  <a:lnTo>
                    <a:pt x="21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5"/>
            <p:cNvSpPr/>
            <p:nvPr/>
          </p:nvSpPr>
          <p:spPr>
            <a:xfrm>
              <a:off x="608650" y="1549888"/>
              <a:ext cx="93100" cy="85925"/>
            </a:xfrm>
            <a:custGeom>
              <a:avLst/>
              <a:gdLst/>
              <a:ahLst/>
              <a:cxnLst/>
              <a:rect l="l" t="t" r="r" b="b"/>
              <a:pathLst>
                <a:path w="3724" h="3437" extrusionOk="0">
                  <a:moveTo>
                    <a:pt x="1117" y="0"/>
                  </a:moveTo>
                  <a:lnTo>
                    <a:pt x="0" y="1143"/>
                  </a:lnTo>
                  <a:lnTo>
                    <a:pt x="1326" y="3436"/>
                  </a:lnTo>
                  <a:lnTo>
                    <a:pt x="3724" y="751"/>
                  </a:lnTo>
                  <a:lnTo>
                    <a:pt x="11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5"/>
            <p:cNvSpPr/>
            <p:nvPr/>
          </p:nvSpPr>
          <p:spPr>
            <a:xfrm>
              <a:off x="523725" y="1483488"/>
              <a:ext cx="134275" cy="107250"/>
            </a:xfrm>
            <a:custGeom>
              <a:avLst/>
              <a:gdLst/>
              <a:ahLst/>
              <a:cxnLst/>
              <a:rect l="l" t="t" r="r" b="b"/>
              <a:pathLst>
                <a:path w="5371" h="4290" extrusionOk="0">
                  <a:moveTo>
                    <a:pt x="1149" y="0"/>
                  </a:moveTo>
                  <a:cubicBezTo>
                    <a:pt x="863" y="0"/>
                    <a:pt x="631" y="81"/>
                    <a:pt x="484" y="252"/>
                  </a:cubicBezTo>
                  <a:cubicBezTo>
                    <a:pt x="0" y="814"/>
                    <a:pt x="601" y="2114"/>
                    <a:pt x="1816" y="3153"/>
                  </a:cubicBezTo>
                  <a:cubicBezTo>
                    <a:pt x="2662" y="3876"/>
                    <a:pt x="3579" y="4290"/>
                    <a:pt x="4222" y="4290"/>
                  </a:cubicBezTo>
                  <a:cubicBezTo>
                    <a:pt x="4508" y="4290"/>
                    <a:pt x="4740" y="4208"/>
                    <a:pt x="4887" y="4035"/>
                  </a:cubicBezTo>
                  <a:cubicBezTo>
                    <a:pt x="5370" y="3479"/>
                    <a:pt x="4769" y="2179"/>
                    <a:pt x="3554" y="1134"/>
                  </a:cubicBezTo>
                  <a:cubicBezTo>
                    <a:pt x="2713" y="411"/>
                    <a:pt x="1794" y="0"/>
                    <a:pt x="1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5"/>
            <p:cNvSpPr/>
            <p:nvPr/>
          </p:nvSpPr>
          <p:spPr>
            <a:xfrm>
              <a:off x="533675" y="1494963"/>
              <a:ext cx="110750" cy="88525"/>
            </a:xfrm>
            <a:custGeom>
              <a:avLst/>
              <a:gdLst/>
              <a:ahLst/>
              <a:cxnLst/>
              <a:rect l="l" t="t" r="r" b="b"/>
              <a:pathLst>
                <a:path w="4430" h="3541" extrusionOk="0">
                  <a:moveTo>
                    <a:pt x="950" y="0"/>
                  </a:moveTo>
                  <a:cubicBezTo>
                    <a:pt x="712" y="0"/>
                    <a:pt x="520" y="68"/>
                    <a:pt x="399" y="211"/>
                  </a:cubicBezTo>
                  <a:cubicBezTo>
                    <a:pt x="1" y="669"/>
                    <a:pt x="497" y="1740"/>
                    <a:pt x="1497" y="2602"/>
                  </a:cubicBezTo>
                  <a:cubicBezTo>
                    <a:pt x="2194" y="3200"/>
                    <a:pt x="2955" y="3541"/>
                    <a:pt x="3486" y="3541"/>
                  </a:cubicBezTo>
                  <a:cubicBezTo>
                    <a:pt x="3721" y="3541"/>
                    <a:pt x="3911" y="3474"/>
                    <a:pt x="4031" y="3334"/>
                  </a:cubicBezTo>
                  <a:cubicBezTo>
                    <a:pt x="4430" y="2870"/>
                    <a:pt x="3933" y="1799"/>
                    <a:pt x="2934" y="936"/>
                  </a:cubicBezTo>
                  <a:cubicBezTo>
                    <a:pt x="2239" y="340"/>
                    <a:pt x="1481" y="0"/>
                    <a:pt x="9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5"/>
            <p:cNvSpPr/>
            <p:nvPr/>
          </p:nvSpPr>
          <p:spPr>
            <a:xfrm>
              <a:off x="630375" y="1409563"/>
              <a:ext cx="82975" cy="66350"/>
            </a:xfrm>
            <a:custGeom>
              <a:avLst/>
              <a:gdLst/>
              <a:ahLst/>
              <a:cxnLst/>
              <a:rect l="l" t="t" r="r" b="b"/>
              <a:pathLst>
                <a:path w="3319" h="2654" extrusionOk="0">
                  <a:moveTo>
                    <a:pt x="713" y="1"/>
                  </a:moveTo>
                  <a:cubicBezTo>
                    <a:pt x="536" y="1"/>
                    <a:pt x="392" y="51"/>
                    <a:pt x="301" y="159"/>
                  </a:cubicBezTo>
                  <a:cubicBezTo>
                    <a:pt x="0" y="498"/>
                    <a:pt x="372" y="1302"/>
                    <a:pt x="1124" y="1948"/>
                  </a:cubicBezTo>
                  <a:cubicBezTo>
                    <a:pt x="1645" y="2397"/>
                    <a:pt x="2212" y="2654"/>
                    <a:pt x="2612" y="2654"/>
                  </a:cubicBezTo>
                  <a:cubicBezTo>
                    <a:pt x="2789" y="2654"/>
                    <a:pt x="2932" y="2603"/>
                    <a:pt x="3025" y="2497"/>
                  </a:cubicBezTo>
                  <a:cubicBezTo>
                    <a:pt x="3319" y="2151"/>
                    <a:pt x="2953" y="1347"/>
                    <a:pt x="2195" y="701"/>
                  </a:cubicBezTo>
                  <a:cubicBezTo>
                    <a:pt x="1676" y="254"/>
                    <a:pt x="1111"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5"/>
            <p:cNvSpPr/>
            <p:nvPr/>
          </p:nvSpPr>
          <p:spPr>
            <a:xfrm>
              <a:off x="498725" y="1297388"/>
              <a:ext cx="147175" cy="175600"/>
            </a:xfrm>
            <a:custGeom>
              <a:avLst/>
              <a:gdLst/>
              <a:ahLst/>
              <a:cxnLst/>
              <a:rect l="l" t="t" r="r" b="b"/>
              <a:pathLst>
                <a:path w="5887" h="7024" extrusionOk="0">
                  <a:moveTo>
                    <a:pt x="3705" y="1"/>
                  </a:moveTo>
                  <a:lnTo>
                    <a:pt x="1" y="974"/>
                  </a:lnTo>
                  <a:lnTo>
                    <a:pt x="2679" y="7023"/>
                  </a:lnTo>
                  <a:lnTo>
                    <a:pt x="2777" y="6978"/>
                  </a:lnTo>
                  <a:lnTo>
                    <a:pt x="151" y="1046"/>
                  </a:lnTo>
                  <a:lnTo>
                    <a:pt x="3646" y="125"/>
                  </a:lnTo>
                  <a:lnTo>
                    <a:pt x="5789" y="4920"/>
                  </a:lnTo>
                  <a:lnTo>
                    <a:pt x="5887" y="4874"/>
                  </a:lnTo>
                  <a:lnTo>
                    <a:pt x="3724" y="40"/>
                  </a:lnTo>
                  <a:lnTo>
                    <a:pt x="370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412;p25">
            <a:extLst>
              <a:ext uri="{FF2B5EF4-FFF2-40B4-BE49-F238E27FC236}">
                <a16:creationId xmlns:a16="http://schemas.microsoft.com/office/drawing/2014/main" id="{DFD293D1-9027-AE72-3E71-90C8A339772E}"/>
              </a:ext>
            </a:extLst>
          </p:cNvPr>
          <p:cNvSpPr/>
          <p:nvPr/>
        </p:nvSpPr>
        <p:spPr>
          <a:xfrm>
            <a:off x="1528055" y="2443346"/>
            <a:ext cx="876248" cy="871395"/>
          </a:xfrm>
          <a:prstGeom prst="ellipse">
            <a:avLst/>
          </a:prstGeom>
          <a:solidFill>
            <a:schemeClr val="lt1"/>
          </a:solidFill>
          <a:ln w="38100" cap="flat" cmpd="sng">
            <a:solidFill>
              <a:schemeClr val="accent6"/>
            </a:solidFill>
            <a:prstDash val="solid"/>
            <a:round/>
            <a:headEnd type="none" w="sm" len="sm"/>
            <a:tailEnd type="none" w="sm" len="sm"/>
          </a:ln>
          <a:effectLst>
            <a:outerShdw dist="66675" dir="348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13;p25">
            <a:extLst>
              <a:ext uri="{FF2B5EF4-FFF2-40B4-BE49-F238E27FC236}">
                <a16:creationId xmlns:a16="http://schemas.microsoft.com/office/drawing/2014/main" id="{550DC8E1-A770-07A8-E7FD-FA1F8E52615C}"/>
              </a:ext>
            </a:extLst>
          </p:cNvPr>
          <p:cNvSpPr txBox="1">
            <a:spLocks/>
          </p:cNvSpPr>
          <p:nvPr/>
        </p:nvSpPr>
        <p:spPr>
          <a:xfrm>
            <a:off x="1614456" y="2846092"/>
            <a:ext cx="703446" cy="4962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Albert Sans ExtraBold"/>
              <a:buNone/>
              <a:defRPr sz="3500" b="0" i="0" u="none" strike="noStrike" cap="none">
                <a:solidFill>
                  <a:schemeClr val="lt2"/>
                </a:solidFill>
                <a:latin typeface="Albert Sans ExtraBold"/>
                <a:ea typeface="Albert Sans ExtraBold"/>
                <a:cs typeface="Albert Sans ExtraBold"/>
                <a:sym typeface="Albert Sans ExtraBold"/>
              </a:defRPr>
            </a:lvl1pPr>
            <a:lvl2pPr marR="0" lvl="1" algn="ctr" rtl="0">
              <a:lnSpc>
                <a:spcPct val="100000"/>
              </a:lnSpc>
              <a:spcBef>
                <a:spcPts val="0"/>
              </a:spcBef>
              <a:spcAft>
                <a:spcPts val="0"/>
              </a:spcAft>
              <a:buClr>
                <a:schemeClr val="lt2"/>
              </a:buClr>
              <a:buSzPts val="3000"/>
              <a:buFont typeface="Albert Sans ExtraBold"/>
              <a:buNone/>
              <a:defRPr sz="3000" b="0" i="0" u="none" strike="noStrike" cap="none">
                <a:solidFill>
                  <a:schemeClr val="lt2"/>
                </a:solidFill>
                <a:latin typeface="Albert Sans ExtraBold"/>
                <a:ea typeface="Albert Sans ExtraBold"/>
                <a:cs typeface="Albert Sans ExtraBold"/>
                <a:sym typeface="Albert Sans ExtraBold"/>
              </a:defRPr>
            </a:lvl2pPr>
            <a:lvl3pPr marR="0" lvl="2" algn="ctr" rtl="0">
              <a:lnSpc>
                <a:spcPct val="100000"/>
              </a:lnSpc>
              <a:spcBef>
                <a:spcPts val="0"/>
              </a:spcBef>
              <a:spcAft>
                <a:spcPts val="0"/>
              </a:spcAft>
              <a:buClr>
                <a:schemeClr val="lt2"/>
              </a:buClr>
              <a:buSzPts val="3000"/>
              <a:buFont typeface="Albert Sans ExtraBold"/>
              <a:buNone/>
              <a:defRPr sz="3000" b="0" i="0" u="none" strike="noStrike" cap="none">
                <a:solidFill>
                  <a:schemeClr val="lt2"/>
                </a:solidFill>
                <a:latin typeface="Albert Sans ExtraBold"/>
                <a:ea typeface="Albert Sans ExtraBold"/>
                <a:cs typeface="Albert Sans ExtraBold"/>
                <a:sym typeface="Albert Sans ExtraBold"/>
              </a:defRPr>
            </a:lvl3pPr>
            <a:lvl4pPr marR="0" lvl="3" algn="ctr" rtl="0">
              <a:lnSpc>
                <a:spcPct val="100000"/>
              </a:lnSpc>
              <a:spcBef>
                <a:spcPts val="0"/>
              </a:spcBef>
              <a:spcAft>
                <a:spcPts val="0"/>
              </a:spcAft>
              <a:buClr>
                <a:schemeClr val="lt2"/>
              </a:buClr>
              <a:buSzPts val="3000"/>
              <a:buFont typeface="Albert Sans ExtraBold"/>
              <a:buNone/>
              <a:defRPr sz="3000" b="0" i="0" u="none" strike="noStrike" cap="none">
                <a:solidFill>
                  <a:schemeClr val="lt2"/>
                </a:solidFill>
                <a:latin typeface="Albert Sans ExtraBold"/>
                <a:ea typeface="Albert Sans ExtraBold"/>
                <a:cs typeface="Albert Sans ExtraBold"/>
                <a:sym typeface="Albert Sans ExtraBold"/>
              </a:defRPr>
            </a:lvl4pPr>
            <a:lvl5pPr marR="0" lvl="4" algn="ctr" rtl="0">
              <a:lnSpc>
                <a:spcPct val="100000"/>
              </a:lnSpc>
              <a:spcBef>
                <a:spcPts val="0"/>
              </a:spcBef>
              <a:spcAft>
                <a:spcPts val="0"/>
              </a:spcAft>
              <a:buClr>
                <a:schemeClr val="lt2"/>
              </a:buClr>
              <a:buSzPts val="3000"/>
              <a:buFont typeface="Albert Sans ExtraBold"/>
              <a:buNone/>
              <a:defRPr sz="3000" b="0" i="0" u="none" strike="noStrike" cap="none">
                <a:solidFill>
                  <a:schemeClr val="lt2"/>
                </a:solidFill>
                <a:latin typeface="Albert Sans ExtraBold"/>
                <a:ea typeface="Albert Sans ExtraBold"/>
                <a:cs typeface="Albert Sans ExtraBold"/>
                <a:sym typeface="Albert Sans ExtraBold"/>
              </a:defRPr>
            </a:lvl5pPr>
            <a:lvl6pPr marR="0" lvl="5" algn="ctr" rtl="0">
              <a:lnSpc>
                <a:spcPct val="100000"/>
              </a:lnSpc>
              <a:spcBef>
                <a:spcPts val="0"/>
              </a:spcBef>
              <a:spcAft>
                <a:spcPts val="0"/>
              </a:spcAft>
              <a:buClr>
                <a:schemeClr val="lt2"/>
              </a:buClr>
              <a:buSzPts val="3000"/>
              <a:buFont typeface="Albert Sans ExtraBold"/>
              <a:buNone/>
              <a:defRPr sz="3000" b="0" i="0" u="none" strike="noStrike" cap="none">
                <a:solidFill>
                  <a:schemeClr val="lt2"/>
                </a:solidFill>
                <a:latin typeface="Albert Sans ExtraBold"/>
                <a:ea typeface="Albert Sans ExtraBold"/>
                <a:cs typeface="Albert Sans ExtraBold"/>
                <a:sym typeface="Albert Sans ExtraBold"/>
              </a:defRPr>
            </a:lvl6pPr>
            <a:lvl7pPr marR="0" lvl="6" algn="ctr" rtl="0">
              <a:lnSpc>
                <a:spcPct val="100000"/>
              </a:lnSpc>
              <a:spcBef>
                <a:spcPts val="0"/>
              </a:spcBef>
              <a:spcAft>
                <a:spcPts val="0"/>
              </a:spcAft>
              <a:buClr>
                <a:schemeClr val="lt2"/>
              </a:buClr>
              <a:buSzPts val="3000"/>
              <a:buFont typeface="Albert Sans ExtraBold"/>
              <a:buNone/>
              <a:defRPr sz="3000" b="0" i="0" u="none" strike="noStrike" cap="none">
                <a:solidFill>
                  <a:schemeClr val="lt2"/>
                </a:solidFill>
                <a:latin typeface="Albert Sans ExtraBold"/>
                <a:ea typeface="Albert Sans ExtraBold"/>
                <a:cs typeface="Albert Sans ExtraBold"/>
                <a:sym typeface="Albert Sans ExtraBold"/>
              </a:defRPr>
            </a:lvl7pPr>
            <a:lvl8pPr marR="0" lvl="7" algn="ctr" rtl="0">
              <a:lnSpc>
                <a:spcPct val="100000"/>
              </a:lnSpc>
              <a:spcBef>
                <a:spcPts val="0"/>
              </a:spcBef>
              <a:spcAft>
                <a:spcPts val="0"/>
              </a:spcAft>
              <a:buClr>
                <a:schemeClr val="lt2"/>
              </a:buClr>
              <a:buSzPts val="3000"/>
              <a:buFont typeface="Albert Sans ExtraBold"/>
              <a:buNone/>
              <a:defRPr sz="3000" b="0" i="0" u="none" strike="noStrike" cap="none">
                <a:solidFill>
                  <a:schemeClr val="lt2"/>
                </a:solidFill>
                <a:latin typeface="Albert Sans ExtraBold"/>
                <a:ea typeface="Albert Sans ExtraBold"/>
                <a:cs typeface="Albert Sans ExtraBold"/>
                <a:sym typeface="Albert Sans ExtraBold"/>
              </a:defRPr>
            </a:lvl8pPr>
            <a:lvl9pPr marR="0" lvl="8" algn="ctr" rtl="0">
              <a:lnSpc>
                <a:spcPct val="100000"/>
              </a:lnSpc>
              <a:spcBef>
                <a:spcPts val="0"/>
              </a:spcBef>
              <a:spcAft>
                <a:spcPts val="0"/>
              </a:spcAft>
              <a:buClr>
                <a:schemeClr val="lt2"/>
              </a:buClr>
              <a:buSzPts val="3000"/>
              <a:buFont typeface="Albert Sans ExtraBold"/>
              <a:buNone/>
              <a:defRPr sz="3000" b="0" i="0" u="none" strike="noStrike" cap="none">
                <a:solidFill>
                  <a:schemeClr val="lt2"/>
                </a:solidFill>
                <a:latin typeface="Albert Sans ExtraBold"/>
                <a:ea typeface="Albert Sans ExtraBold"/>
                <a:cs typeface="Albert Sans ExtraBold"/>
                <a:sym typeface="Albert Sans ExtraBold"/>
              </a:defRPr>
            </a:lvl9pPr>
          </a:lstStyle>
          <a:p>
            <a:pPr>
              <a:lnSpc>
                <a:spcPct val="150000"/>
              </a:lnSpc>
            </a:pPr>
            <a:r>
              <a:rPr lang="en" b="1">
                <a:solidFill>
                  <a:schemeClr val="accent6"/>
                </a:solidFill>
                <a:latin typeface="+mj-lt"/>
              </a:rPr>
              <a:t>02</a:t>
            </a:r>
          </a:p>
        </p:txBody>
      </p:sp>
      <p:sp>
        <p:nvSpPr>
          <p:cNvPr id="10" name="Google Shape;412;p25">
            <a:extLst>
              <a:ext uri="{FF2B5EF4-FFF2-40B4-BE49-F238E27FC236}">
                <a16:creationId xmlns:a16="http://schemas.microsoft.com/office/drawing/2014/main" id="{0D3FE131-536B-A509-B9A5-18AD6E57234B}"/>
              </a:ext>
            </a:extLst>
          </p:cNvPr>
          <p:cNvSpPr/>
          <p:nvPr/>
        </p:nvSpPr>
        <p:spPr>
          <a:xfrm>
            <a:off x="1572007" y="3872895"/>
            <a:ext cx="876248" cy="871395"/>
          </a:xfrm>
          <a:prstGeom prst="ellipse">
            <a:avLst/>
          </a:prstGeom>
          <a:solidFill>
            <a:schemeClr val="lt1"/>
          </a:solidFill>
          <a:ln w="38100" cap="flat" cmpd="sng">
            <a:solidFill>
              <a:schemeClr val="accent6"/>
            </a:solidFill>
            <a:prstDash val="solid"/>
            <a:round/>
            <a:headEnd type="none" w="sm" len="sm"/>
            <a:tailEnd type="none" w="sm" len="sm"/>
          </a:ln>
          <a:effectLst>
            <a:outerShdw dist="66675" dir="348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13;p25">
            <a:extLst>
              <a:ext uri="{FF2B5EF4-FFF2-40B4-BE49-F238E27FC236}">
                <a16:creationId xmlns:a16="http://schemas.microsoft.com/office/drawing/2014/main" id="{BE951ECF-9D96-38F0-3C90-3BF712C4A25D}"/>
              </a:ext>
            </a:extLst>
          </p:cNvPr>
          <p:cNvSpPr txBox="1">
            <a:spLocks/>
          </p:cNvSpPr>
          <p:nvPr/>
        </p:nvSpPr>
        <p:spPr>
          <a:xfrm>
            <a:off x="1658408" y="4275641"/>
            <a:ext cx="703446" cy="49625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000"/>
              <a:buFont typeface="Albert Sans ExtraBold"/>
              <a:buNone/>
              <a:defRPr sz="3500" b="0" i="0" u="none" strike="noStrike" cap="none">
                <a:solidFill>
                  <a:schemeClr val="lt2"/>
                </a:solidFill>
                <a:latin typeface="Albert Sans ExtraBold"/>
                <a:ea typeface="Albert Sans ExtraBold"/>
                <a:cs typeface="Albert Sans ExtraBold"/>
                <a:sym typeface="Albert Sans ExtraBold"/>
              </a:defRPr>
            </a:lvl1pPr>
            <a:lvl2pPr marR="0" lvl="1" algn="ctr" rtl="0">
              <a:lnSpc>
                <a:spcPct val="100000"/>
              </a:lnSpc>
              <a:spcBef>
                <a:spcPts val="0"/>
              </a:spcBef>
              <a:spcAft>
                <a:spcPts val="0"/>
              </a:spcAft>
              <a:buClr>
                <a:schemeClr val="lt2"/>
              </a:buClr>
              <a:buSzPts val="3000"/>
              <a:buFont typeface="Albert Sans ExtraBold"/>
              <a:buNone/>
              <a:defRPr sz="3000" b="0" i="0" u="none" strike="noStrike" cap="none">
                <a:solidFill>
                  <a:schemeClr val="lt2"/>
                </a:solidFill>
                <a:latin typeface="Albert Sans ExtraBold"/>
                <a:ea typeface="Albert Sans ExtraBold"/>
                <a:cs typeface="Albert Sans ExtraBold"/>
                <a:sym typeface="Albert Sans ExtraBold"/>
              </a:defRPr>
            </a:lvl2pPr>
            <a:lvl3pPr marR="0" lvl="2" algn="ctr" rtl="0">
              <a:lnSpc>
                <a:spcPct val="100000"/>
              </a:lnSpc>
              <a:spcBef>
                <a:spcPts val="0"/>
              </a:spcBef>
              <a:spcAft>
                <a:spcPts val="0"/>
              </a:spcAft>
              <a:buClr>
                <a:schemeClr val="lt2"/>
              </a:buClr>
              <a:buSzPts val="3000"/>
              <a:buFont typeface="Albert Sans ExtraBold"/>
              <a:buNone/>
              <a:defRPr sz="3000" b="0" i="0" u="none" strike="noStrike" cap="none">
                <a:solidFill>
                  <a:schemeClr val="lt2"/>
                </a:solidFill>
                <a:latin typeface="Albert Sans ExtraBold"/>
                <a:ea typeface="Albert Sans ExtraBold"/>
                <a:cs typeface="Albert Sans ExtraBold"/>
                <a:sym typeface="Albert Sans ExtraBold"/>
              </a:defRPr>
            </a:lvl3pPr>
            <a:lvl4pPr marR="0" lvl="3" algn="ctr" rtl="0">
              <a:lnSpc>
                <a:spcPct val="100000"/>
              </a:lnSpc>
              <a:spcBef>
                <a:spcPts val="0"/>
              </a:spcBef>
              <a:spcAft>
                <a:spcPts val="0"/>
              </a:spcAft>
              <a:buClr>
                <a:schemeClr val="lt2"/>
              </a:buClr>
              <a:buSzPts val="3000"/>
              <a:buFont typeface="Albert Sans ExtraBold"/>
              <a:buNone/>
              <a:defRPr sz="3000" b="0" i="0" u="none" strike="noStrike" cap="none">
                <a:solidFill>
                  <a:schemeClr val="lt2"/>
                </a:solidFill>
                <a:latin typeface="Albert Sans ExtraBold"/>
                <a:ea typeface="Albert Sans ExtraBold"/>
                <a:cs typeface="Albert Sans ExtraBold"/>
                <a:sym typeface="Albert Sans ExtraBold"/>
              </a:defRPr>
            </a:lvl4pPr>
            <a:lvl5pPr marR="0" lvl="4" algn="ctr" rtl="0">
              <a:lnSpc>
                <a:spcPct val="100000"/>
              </a:lnSpc>
              <a:spcBef>
                <a:spcPts val="0"/>
              </a:spcBef>
              <a:spcAft>
                <a:spcPts val="0"/>
              </a:spcAft>
              <a:buClr>
                <a:schemeClr val="lt2"/>
              </a:buClr>
              <a:buSzPts val="3000"/>
              <a:buFont typeface="Albert Sans ExtraBold"/>
              <a:buNone/>
              <a:defRPr sz="3000" b="0" i="0" u="none" strike="noStrike" cap="none">
                <a:solidFill>
                  <a:schemeClr val="lt2"/>
                </a:solidFill>
                <a:latin typeface="Albert Sans ExtraBold"/>
                <a:ea typeface="Albert Sans ExtraBold"/>
                <a:cs typeface="Albert Sans ExtraBold"/>
                <a:sym typeface="Albert Sans ExtraBold"/>
              </a:defRPr>
            </a:lvl5pPr>
            <a:lvl6pPr marR="0" lvl="5" algn="ctr" rtl="0">
              <a:lnSpc>
                <a:spcPct val="100000"/>
              </a:lnSpc>
              <a:spcBef>
                <a:spcPts val="0"/>
              </a:spcBef>
              <a:spcAft>
                <a:spcPts val="0"/>
              </a:spcAft>
              <a:buClr>
                <a:schemeClr val="lt2"/>
              </a:buClr>
              <a:buSzPts val="3000"/>
              <a:buFont typeface="Albert Sans ExtraBold"/>
              <a:buNone/>
              <a:defRPr sz="3000" b="0" i="0" u="none" strike="noStrike" cap="none">
                <a:solidFill>
                  <a:schemeClr val="lt2"/>
                </a:solidFill>
                <a:latin typeface="Albert Sans ExtraBold"/>
                <a:ea typeface="Albert Sans ExtraBold"/>
                <a:cs typeface="Albert Sans ExtraBold"/>
                <a:sym typeface="Albert Sans ExtraBold"/>
              </a:defRPr>
            </a:lvl6pPr>
            <a:lvl7pPr marR="0" lvl="6" algn="ctr" rtl="0">
              <a:lnSpc>
                <a:spcPct val="100000"/>
              </a:lnSpc>
              <a:spcBef>
                <a:spcPts val="0"/>
              </a:spcBef>
              <a:spcAft>
                <a:spcPts val="0"/>
              </a:spcAft>
              <a:buClr>
                <a:schemeClr val="lt2"/>
              </a:buClr>
              <a:buSzPts val="3000"/>
              <a:buFont typeface="Albert Sans ExtraBold"/>
              <a:buNone/>
              <a:defRPr sz="3000" b="0" i="0" u="none" strike="noStrike" cap="none">
                <a:solidFill>
                  <a:schemeClr val="lt2"/>
                </a:solidFill>
                <a:latin typeface="Albert Sans ExtraBold"/>
                <a:ea typeface="Albert Sans ExtraBold"/>
                <a:cs typeface="Albert Sans ExtraBold"/>
                <a:sym typeface="Albert Sans ExtraBold"/>
              </a:defRPr>
            </a:lvl7pPr>
            <a:lvl8pPr marR="0" lvl="7" algn="ctr" rtl="0">
              <a:lnSpc>
                <a:spcPct val="100000"/>
              </a:lnSpc>
              <a:spcBef>
                <a:spcPts val="0"/>
              </a:spcBef>
              <a:spcAft>
                <a:spcPts val="0"/>
              </a:spcAft>
              <a:buClr>
                <a:schemeClr val="lt2"/>
              </a:buClr>
              <a:buSzPts val="3000"/>
              <a:buFont typeface="Albert Sans ExtraBold"/>
              <a:buNone/>
              <a:defRPr sz="3000" b="0" i="0" u="none" strike="noStrike" cap="none">
                <a:solidFill>
                  <a:schemeClr val="lt2"/>
                </a:solidFill>
                <a:latin typeface="Albert Sans ExtraBold"/>
                <a:ea typeface="Albert Sans ExtraBold"/>
                <a:cs typeface="Albert Sans ExtraBold"/>
                <a:sym typeface="Albert Sans ExtraBold"/>
              </a:defRPr>
            </a:lvl8pPr>
            <a:lvl9pPr marR="0" lvl="8" algn="ctr" rtl="0">
              <a:lnSpc>
                <a:spcPct val="100000"/>
              </a:lnSpc>
              <a:spcBef>
                <a:spcPts val="0"/>
              </a:spcBef>
              <a:spcAft>
                <a:spcPts val="0"/>
              </a:spcAft>
              <a:buClr>
                <a:schemeClr val="lt2"/>
              </a:buClr>
              <a:buSzPts val="3000"/>
              <a:buFont typeface="Albert Sans ExtraBold"/>
              <a:buNone/>
              <a:defRPr sz="3000" b="0" i="0" u="none" strike="noStrike" cap="none">
                <a:solidFill>
                  <a:schemeClr val="lt2"/>
                </a:solidFill>
                <a:latin typeface="Albert Sans ExtraBold"/>
                <a:ea typeface="Albert Sans ExtraBold"/>
                <a:cs typeface="Albert Sans ExtraBold"/>
                <a:sym typeface="Albert Sans ExtraBold"/>
              </a:defRPr>
            </a:lvl9pPr>
          </a:lstStyle>
          <a:p>
            <a:pPr>
              <a:lnSpc>
                <a:spcPct val="150000"/>
              </a:lnSpc>
            </a:pPr>
            <a:r>
              <a:rPr lang="en" b="1">
                <a:solidFill>
                  <a:schemeClr val="accent6"/>
                </a:solidFill>
                <a:latin typeface="+mj-lt"/>
              </a:rPr>
              <a:t>03</a:t>
            </a:r>
          </a:p>
        </p:txBody>
      </p:sp>
      <p:sp>
        <p:nvSpPr>
          <p:cNvPr id="12" name="TextBox 11">
            <a:extLst>
              <a:ext uri="{FF2B5EF4-FFF2-40B4-BE49-F238E27FC236}">
                <a16:creationId xmlns:a16="http://schemas.microsoft.com/office/drawing/2014/main" id="{9DCB8A52-ADBE-8B84-5BD0-FE383D5FEC80}"/>
              </a:ext>
            </a:extLst>
          </p:cNvPr>
          <p:cNvSpPr txBox="1"/>
          <p:nvPr/>
        </p:nvSpPr>
        <p:spPr>
          <a:xfrm>
            <a:off x="3063821" y="276933"/>
            <a:ext cx="3865733" cy="699230"/>
          </a:xfrm>
          <a:prstGeom prst="rect">
            <a:avLst/>
          </a:prstGeom>
          <a:noFill/>
        </p:spPr>
        <p:txBody>
          <a:bodyPr wrap="square" rtlCol="0">
            <a:spAutoFit/>
          </a:bodyPr>
          <a:lstStyle/>
          <a:p>
            <a:pPr algn="ctr">
              <a:lnSpc>
                <a:spcPct val="150000"/>
              </a:lnSpc>
            </a:pPr>
            <a:r>
              <a:rPr lang="en-US" sz="3000" b="1"/>
              <a:t>NỘI DUNG BÀI HỌC</a:t>
            </a:r>
          </a:p>
        </p:txBody>
      </p:sp>
      <p:sp>
        <p:nvSpPr>
          <p:cNvPr id="13" name="TextBox 12">
            <a:extLst>
              <a:ext uri="{FF2B5EF4-FFF2-40B4-BE49-F238E27FC236}">
                <a16:creationId xmlns:a16="http://schemas.microsoft.com/office/drawing/2014/main" id="{BB0A3416-1D34-C2DF-68CF-BBC788D6A88A}"/>
              </a:ext>
            </a:extLst>
          </p:cNvPr>
          <p:cNvSpPr txBox="1"/>
          <p:nvPr/>
        </p:nvSpPr>
        <p:spPr>
          <a:xfrm>
            <a:off x="2728270" y="1171960"/>
            <a:ext cx="5280291" cy="598177"/>
          </a:xfrm>
          <a:prstGeom prst="rect">
            <a:avLst/>
          </a:prstGeom>
          <a:noFill/>
        </p:spPr>
        <p:txBody>
          <a:bodyPr wrap="square" rtlCol="0">
            <a:spAutoFit/>
          </a:bodyPr>
          <a:lstStyle/>
          <a:p>
            <a:pPr algn="just">
              <a:lnSpc>
                <a:spcPct val="150000"/>
              </a:lnSpc>
            </a:pPr>
            <a:r>
              <a:rPr lang="en-US" sz="2500"/>
              <a:t>Các đại lượng đặc trưng của sóng</a:t>
            </a:r>
          </a:p>
        </p:txBody>
      </p:sp>
      <p:sp>
        <p:nvSpPr>
          <p:cNvPr id="14" name="TextBox 13">
            <a:extLst>
              <a:ext uri="{FF2B5EF4-FFF2-40B4-BE49-F238E27FC236}">
                <a16:creationId xmlns:a16="http://schemas.microsoft.com/office/drawing/2014/main" id="{E0D45BF6-854B-6305-482E-947918CFFF70}"/>
              </a:ext>
            </a:extLst>
          </p:cNvPr>
          <p:cNvSpPr txBox="1"/>
          <p:nvPr/>
        </p:nvSpPr>
        <p:spPr>
          <a:xfrm>
            <a:off x="2775759" y="2219311"/>
            <a:ext cx="4960985" cy="1175258"/>
          </a:xfrm>
          <a:prstGeom prst="rect">
            <a:avLst/>
          </a:prstGeom>
          <a:noFill/>
        </p:spPr>
        <p:txBody>
          <a:bodyPr wrap="square" rtlCol="0">
            <a:spAutoFit/>
          </a:bodyPr>
          <a:lstStyle/>
          <a:p>
            <a:pPr algn="just">
              <a:lnSpc>
                <a:spcPct val="150000"/>
              </a:lnSpc>
            </a:pPr>
            <a:r>
              <a:rPr lang="en-US" sz="2500"/>
              <a:t>Liên hệ giữa sóng và dao động của điểm sóng</a:t>
            </a:r>
          </a:p>
        </p:txBody>
      </p:sp>
      <p:sp>
        <p:nvSpPr>
          <p:cNvPr id="15" name="TextBox 14">
            <a:extLst>
              <a:ext uri="{FF2B5EF4-FFF2-40B4-BE49-F238E27FC236}">
                <a16:creationId xmlns:a16="http://schemas.microsoft.com/office/drawing/2014/main" id="{45058E53-BA2B-FC25-575D-62ED351BBD7E}"/>
              </a:ext>
            </a:extLst>
          </p:cNvPr>
          <p:cNvSpPr txBox="1"/>
          <p:nvPr/>
        </p:nvSpPr>
        <p:spPr>
          <a:xfrm>
            <a:off x="2820762" y="3590481"/>
            <a:ext cx="4960985" cy="1175258"/>
          </a:xfrm>
          <a:prstGeom prst="rect">
            <a:avLst/>
          </a:prstGeom>
          <a:noFill/>
        </p:spPr>
        <p:txBody>
          <a:bodyPr wrap="square" rtlCol="0">
            <a:spAutoFit/>
          </a:bodyPr>
          <a:lstStyle/>
          <a:p>
            <a:pPr algn="just">
              <a:lnSpc>
                <a:spcPct val="150000"/>
              </a:lnSpc>
            </a:pPr>
            <a:r>
              <a:rPr lang="en-US" sz="2500"/>
              <a:t>Một số tính chất đơn giản của âm thanh và ánh sáng</a:t>
            </a:r>
          </a:p>
        </p:txBody>
      </p:sp>
    </p:spTree>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barn(inVertical)">
                                      <p:cBhvr>
                                        <p:cTn id="7" dur="500"/>
                                        <p:tgtEl>
                                          <p:spTgt spid="4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2"/>
                                        </p:tgtEl>
                                        <p:attrNameLst>
                                          <p:attrName>style.visibility</p:attrName>
                                        </p:attrNameLst>
                                      </p:cBhvr>
                                      <p:to>
                                        <p:strVal val="visible"/>
                                      </p:to>
                                    </p:set>
                                    <p:animEffect transition="in" filter="barn(inVertical)">
                                      <p:cBhvr>
                                        <p:cTn id="10" dur="500"/>
                                        <p:tgtEl>
                                          <p:spTgt spid="4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 grpId="0" animBg="1"/>
      <p:bldP spid="413" grpId="0"/>
      <p:bldP spid="8" grpId="0" animBg="1"/>
      <p:bldP spid="9" grpId="0"/>
      <p:bldP spid="10" grpId="0" animBg="1"/>
      <p:bldP spid="11"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grpSp>
        <p:nvGrpSpPr>
          <p:cNvPr id="517" name="Google Shape;517;p28"/>
          <p:cNvGrpSpPr/>
          <p:nvPr/>
        </p:nvGrpSpPr>
        <p:grpSpPr>
          <a:xfrm>
            <a:off x="759563" y="844696"/>
            <a:ext cx="1829100" cy="1819500"/>
            <a:chOff x="792275" y="877109"/>
            <a:chExt cx="1829100" cy="1819500"/>
          </a:xfrm>
        </p:grpSpPr>
        <p:sp>
          <p:nvSpPr>
            <p:cNvPr id="518" name="Google Shape;518;p28"/>
            <p:cNvSpPr/>
            <p:nvPr/>
          </p:nvSpPr>
          <p:spPr>
            <a:xfrm>
              <a:off x="792275" y="877109"/>
              <a:ext cx="1829100" cy="1819500"/>
            </a:xfrm>
            <a:prstGeom prst="ellipse">
              <a:avLst/>
            </a:prstGeom>
            <a:solidFill>
              <a:schemeClr val="accent6"/>
            </a:solidFill>
            <a:ln>
              <a:noFill/>
            </a:ln>
            <a:effectLst>
              <a:outerShdw dist="66675" dir="3180000" algn="bl" rotWithShape="0">
                <a:schemeClr val="lt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9" name="Google Shape;519;p28"/>
            <p:cNvGrpSpPr/>
            <p:nvPr/>
          </p:nvGrpSpPr>
          <p:grpSpPr>
            <a:xfrm>
              <a:off x="868272" y="948306"/>
              <a:ext cx="1677106" cy="1677105"/>
              <a:chOff x="5307361" y="1116316"/>
              <a:chExt cx="1459114" cy="1459113"/>
            </a:xfrm>
          </p:grpSpPr>
          <p:sp>
            <p:nvSpPr>
              <p:cNvPr id="520" name="Google Shape;520;p28"/>
              <p:cNvSpPr/>
              <p:nvPr/>
            </p:nvSpPr>
            <p:spPr>
              <a:xfrm>
                <a:off x="5498559" y="1116316"/>
                <a:ext cx="1267916" cy="1452584"/>
              </a:xfrm>
              <a:custGeom>
                <a:avLst/>
                <a:gdLst/>
                <a:ahLst/>
                <a:cxnLst/>
                <a:rect l="l" t="t" r="r" b="b"/>
                <a:pathLst>
                  <a:path w="23303" h="26697" extrusionOk="0">
                    <a:moveTo>
                      <a:pt x="9897" y="0"/>
                    </a:moveTo>
                    <a:cubicBezTo>
                      <a:pt x="9630" y="0"/>
                      <a:pt x="9362" y="7"/>
                      <a:pt x="9100" y="26"/>
                    </a:cubicBezTo>
                    <a:cubicBezTo>
                      <a:pt x="8539" y="59"/>
                      <a:pt x="7990" y="124"/>
                      <a:pt x="7448" y="222"/>
                    </a:cubicBezTo>
                    <a:cubicBezTo>
                      <a:pt x="6657" y="366"/>
                      <a:pt x="6187" y="1562"/>
                      <a:pt x="5429" y="1849"/>
                    </a:cubicBezTo>
                    <a:cubicBezTo>
                      <a:pt x="1353" y="3397"/>
                      <a:pt x="2091" y="5951"/>
                      <a:pt x="1072" y="10198"/>
                    </a:cubicBezTo>
                    <a:cubicBezTo>
                      <a:pt x="1" y="14646"/>
                      <a:pt x="327" y="17520"/>
                      <a:pt x="3541" y="20780"/>
                    </a:cubicBezTo>
                    <a:cubicBezTo>
                      <a:pt x="6330" y="23609"/>
                      <a:pt x="7778" y="26696"/>
                      <a:pt x="11189" y="26696"/>
                    </a:cubicBezTo>
                    <a:cubicBezTo>
                      <a:pt x="11582" y="26696"/>
                      <a:pt x="12002" y="26655"/>
                      <a:pt x="12452" y="26568"/>
                    </a:cubicBezTo>
                    <a:cubicBezTo>
                      <a:pt x="14104" y="26254"/>
                      <a:pt x="15646" y="25634"/>
                      <a:pt x="17018" y="24765"/>
                    </a:cubicBezTo>
                    <a:cubicBezTo>
                      <a:pt x="17103" y="24713"/>
                      <a:pt x="17194" y="24661"/>
                      <a:pt x="17279" y="24602"/>
                    </a:cubicBezTo>
                    <a:cubicBezTo>
                      <a:pt x="17449" y="24484"/>
                      <a:pt x="17619" y="24367"/>
                      <a:pt x="17789" y="24242"/>
                    </a:cubicBezTo>
                    <a:cubicBezTo>
                      <a:pt x="18017" y="24079"/>
                      <a:pt x="18246" y="23903"/>
                      <a:pt x="18462" y="23720"/>
                    </a:cubicBezTo>
                    <a:cubicBezTo>
                      <a:pt x="21421" y="21264"/>
                      <a:pt x="23302" y="17553"/>
                      <a:pt x="23302" y="13405"/>
                    </a:cubicBezTo>
                    <a:cubicBezTo>
                      <a:pt x="23302" y="11726"/>
                      <a:pt x="22995" y="10126"/>
                      <a:pt x="22427" y="8643"/>
                    </a:cubicBezTo>
                    <a:cubicBezTo>
                      <a:pt x="22152" y="7905"/>
                      <a:pt x="21806" y="7199"/>
                      <a:pt x="21408" y="6533"/>
                    </a:cubicBezTo>
                    <a:cubicBezTo>
                      <a:pt x="19180" y="2816"/>
                      <a:pt x="15208" y="268"/>
                      <a:pt x="10623" y="20"/>
                    </a:cubicBezTo>
                    <a:cubicBezTo>
                      <a:pt x="10381" y="7"/>
                      <a:pt x="10139" y="0"/>
                      <a:pt x="98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8"/>
              <p:cNvSpPr/>
              <p:nvPr/>
            </p:nvSpPr>
            <p:spPr>
              <a:xfrm>
                <a:off x="5307361" y="1128396"/>
                <a:ext cx="869091" cy="1447034"/>
              </a:xfrm>
              <a:custGeom>
                <a:avLst/>
                <a:gdLst/>
                <a:ahLst/>
                <a:cxnLst/>
                <a:rect l="l" t="t" r="r" b="b"/>
                <a:pathLst>
                  <a:path w="15973" h="26595" extrusionOk="0">
                    <a:moveTo>
                      <a:pt x="10962" y="0"/>
                    </a:moveTo>
                    <a:cubicBezTo>
                      <a:pt x="9943" y="190"/>
                      <a:pt x="8956" y="497"/>
                      <a:pt x="8029" y="902"/>
                    </a:cubicBezTo>
                    <a:cubicBezTo>
                      <a:pt x="7976" y="921"/>
                      <a:pt x="7924" y="948"/>
                      <a:pt x="7872" y="967"/>
                    </a:cubicBezTo>
                    <a:cubicBezTo>
                      <a:pt x="6944" y="1392"/>
                      <a:pt x="6075" y="1914"/>
                      <a:pt x="5279" y="2522"/>
                    </a:cubicBezTo>
                    <a:cubicBezTo>
                      <a:pt x="5135" y="2633"/>
                      <a:pt x="4998" y="2744"/>
                      <a:pt x="4860" y="2855"/>
                    </a:cubicBezTo>
                    <a:cubicBezTo>
                      <a:pt x="4540" y="3123"/>
                      <a:pt x="4233" y="3404"/>
                      <a:pt x="3939" y="3691"/>
                    </a:cubicBezTo>
                    <a:cubicBezTo>
                      <a:pt x="3874" y="3757"/>
                      <a:pt x="3809" y="3822"/>
                      <a:pt x="3743" y="3894"/>
                    </a:cubicBezTo>
                    <a:cubicBezTo>
                      <a:pt x="1424" y="6304"/>
                      <a:pt x="0" y="9577"/>
                      <a:pt x="0" y="13183"/>
                    </a:cubicBezTo>
                    <a:cubicBezTo>
                      <a:pt x="0" y="15032"/>
                      <a:pt x="373" y="16789"/>
                      <a:pt x="1052" y="18389"/>
                    </a:cubicBezTo>
                    <a:cubicBezTo>
                      <a:pt x="1085" y="18481"/>
                      <a:pt x="1124" y="18572"/>
                      <a:pt x="1170" y="18664"/>
                    </a:cubicBezTo>
                    <a:cubicBezTo>
                      <a:pt x="1294" y="18951"/>
                      <a:pt x="1431" y="19226"/>
                      <a:pt x="1575" y="19500"/>
                    </a:cubicBezTo>
                    <a:cubicBezTo>
                      <a:pt x="2241" y="20741"/>
                      <a:pt x="3097" y="21871"/>
                      <a:pt x="4103" y="22845"/>
                    </a:cubicBezTo>
                    <a:cubicBezTo>
                      <a:pt x="4292" y="23021"/>
                      <a:pt x="4488" y="23197"/>
                      <a:pt x="4684" y="23367"/>
                    </a:cubicBezTo>
                    <a:cubicBezTo>
                      <a:pt x="4723" y="23400"/>
                      <a:pt x="4762" y="23433"/>
                      <a:pt x="4802" y="23465"/>
                    </a:cubicBezTo>
                    <a:cubicBezTo>
                      <a:pt x="5181" y="23785"/>
                      <a:pt x="5579" y="24086"/>
                      <a:pt x="5997" y="24360"/>
                    </a:cubicBezTo>
                    <a:cubicBezTo>
                      <a:pt x="7160" y="25131"/>
                      <a:pt x="8453" y="25732"/>
                      <a:pt x="9832" y="26111"/>
                    </a:cubicBezTo>
                    <a:cubicBezTo>
                      <a:pt x="10289" y="26235"/>
                      <a:pt x="10753" y="26339"/>
                      <a:pt x="11223" y="26418"/>
                    </a:cubicBezTo>
                    <a:cubicBezTo>
                      <a:pt x="11262" y="26424"/>
                      <a:pt x="11308" y="26431"/>
                      <a:pt x="11347" y="26437"/>
                    </a:cubicBezTo>
                    <a:cubicBezTo>
                      <a:pt x="12020" y="26542"/>
                      <a:pt x="12706" y="26594"/>
                      <a:pt x="13411" y="26594"/>
                    </a:cubicBezTo>
                    <a:lnTo>
                      <a:pt x="13464" y="26594"/>
                    </a:lnTo>
                    <a:cubicBezTo>
                      <a:pt x="13679" y="26594"/>
                      <a:pt x="13888" y="26588"/>
                      <a:pt x="14097" y="26575"/>
                    </a:cubicBezTo>
                    <a:cubicBezTo>
                      <a:pt x="14319" y="26562"/>
                      <a:pt x="14548" y="26549"/>
                      <a:pt x="14770" y="26522"/>
                    </a:cubicBezTo>
                    <a:cubicBezTo>
                      <a:pt x="14803" y="26522"/>
                      <a:pt x="14836" y="26516"/>
                      <a:pt x="14868" y="26516"/>
                    </a:cubicBezTo>
                    <a:cubicBezTo>
                      <a:pt x="15241" y="26477"/>
                      <a:pt x="15606" y="26418"/>
                      <a:pt x="15966" y="26353"/>
                    </a:cubicBezTo>
                    <a:cubicBezTo>
                      <a:pt x="15972" y="26111"/>
                      <a:pt x="15966" y="25869"/>
                      <a:pt x="15953" y="25627"/>
                    </a:cubicBezTo>
                    <a:cubicBezTo>
                      <a:pt x="15757" y="21042"/>
                      <a:pt x="13914" y="16639"/>
                      <a:pt x="11380" y="12811"/>
                    </a:cubicBezTo>
                    <a:cubicBezTo>
                      <a:pt x="10518" y="11517"/>
                      <a:pt x="9551" y="10204"/>
                      <a:pt x="9335" y="8669"/>
                    </a:cubicBezTo>
                    <a:cubicBezTo>
                      <a:pt x="9191" y="7637"/>
                      <a:pt x="9394" y="6592"/>
                      <a:pt x="9610" y="5579"/>
                    </a:cubicBezTo>
                    <a:cubicBezTo>
                      <a:pt x="9838" y="4501"/>
                      <a:pt x="10080" y="3430"/>
                      <a:pt x="10335" y="2365"/>
                    </a:cubicBezTo>
                    <a:cubicBezTo>
                      <a:pt x="10478" y="1738"/>
                      <a:pt x="10720" y="1065"/>
                      <a:pt x="10877" y="405"/>
                    </a:cubicBezTo>
                    <a:cubicBezTo>
                      <a:pt x="10910" y="268"/>
                      <a:pt x="10936" y="138"/>
                      <a:pt x="10962" y="7"/>
                    </a:cubicBezTo>
                    <a:cubicBezTo>
                      <a:pt x="10962" y="7"/>
                      <a:pt x="10962" y="0"/>
                      <a:pt x="109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8"/>
              <p:cNvSpPr/>
              <p:nvPr/>
            </p:nvSpPr>
            <p:spPr>
              <a:xfrm>
                <a:off x="5728171" y="1128722"/>
                <a:ext cx="196638" cy="1438165"/>
              </a:xfrm>
              <a:custGeom>
                <a:avLst/>
                <a:gdLst/>
                <a:ahLst/>
                <a:cxnLst/>
                <a:rect l="l" t="t" r="r" b="b"/>
                <a:pathLst>
                  <a:path w="3614" h="26432" extrusionOk="0">
                    <a:moveTo>
                      <a:pt x="3228" y="1"/>
                    </a:moveTo>
                    <a:cubicBezTo>
                      <a:pt x="1020" y="4450"/>
                      <a:pt x="1" y="9669"/>
                      <a:pt x="353" y="14784"/>
                    </a:cubicBezTo>
                    <a:cubicBezTo>
                      <a:pt x="628" y="18762"/>
                      <a:pt x="1706" y="22721"/>
                      <a:pt x="3489" y="26412"/>
                    </a:cubicBezTo>
                    <a:cubicBezTo>
                      <a:pt x="3528" y="26418"/>
                      <a:pt x="3574" y="26425"/>
                      <a:pt x="3613" y="26431"/>
                    </a:cubicBezTo>
                    <a:cubicBezTo>
                      <a:pt x="1810" y="22734"/>
                      <a:pt x="732" y="18769"/>
                      <a:pt x="451" y="14777"/>
                    </a:cubicBezTo>
                    <a:cubicBezTo>
                      <a:pt x="177" y="10819"/>
                      <a:pt x="732" y="6801"/>
                      <a:pt x="2019" y="3130"/>
                    </a:cubicBezTo>
                    <a:cubicBezTo>
                      <a:pt x="2085" y="2947"/>
                      <a:pt x="2150" y="2764"/>
                      <a:pt x="2215" y="2581"/>
                    </a:cubicBezTo>
                    <a:cubicBezTo>
                      <a:pt x="2496" y="1837"/>
                      <a:pt x="2803" y="1111"/>
                      <a:pt x="3143" y="399"/>
                    </a:cubicBezTo>
                    <a:cubicBezTo>
                      <a:pt x="3176" y="262"/>
                      <a:pt x="3202" y="132"/>
                      <a:pt x="32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8"/>
              <p:cNvSpPr/>
              <p:nvPr/>
            </p:nvSpPr>
            <p:spPr>
              <a:xfrm>
                <a:off x="5741338" y="1268774"/>
                <a:ext cx="375048" cy="1302739"/>
              </a:xfrm>
              <a:custGeom>
                <a:avLst/>
                <a:gdLst/>
                <a:ahLst/>
                <a:cxnLst/>
                <a:rect l="l" t="t" r="r" b="b"/>
                <a:pathLst>
                  <a:path w="6893" h="23943" extrusionOk="0">
                    <a:moveTo>
                      <a:pt x="2019" y="1"/>
                    </a:moveTo>
                    <a:cubicBezTo>
                      <a:pt x="2006" y="1"/>
                      <a:pt x="1986" y="1"/>
                      <a:pt x="1973" y="7"/>
                    </a:cubicBezTo>
                    <a:cubicBezTo>
                      <a:pt x="1967" y="14"/>
                      <a:pt x="1960" y="20"/>
                      <a:pt x="1954" y="33"/>
                    </a:cubicBezTo>
                    <a:cubicBezTo>
                      <a:pt x="1895" y="203"/>
                      <a:pt x="1836" y="380"/>
                      <a:pt x="1777" y="556"/>
                    </a:cubicBezTo>
                    <a:cubicBezTo>
                      <a:pt x="0" y="6024"/>
                      <a:pt x="693" y="12471"/>
                      <a:pt x="3678" y="17906"/>
                    </a:cubicBezTo>
                    <a:cubicBezTo>
                      <a:pt x="3979" y="18449"/>
                      <a:pt x="4299" y="18991"/>
                      <a:pt x="4612" y="19513"/>
                    </a:cubicBezTo>
                    <a:cubicBezTo>
                      <a:pt x="5076" y="20297"/>
                      <a:pt x="5566" y="21107"/>
                      <a:pt x="5971" y="21937"/>
                    </a:cubicBezTo>
                    <a:cubicBezTo>
                      <a:pt x="6291" y="22590"/>
                      <a:pt x="6566" y="23263"/>
                      <a:pt x="6794" y="23942"/>
                    </a:cubicBezTo>
                    <a:cubicBezTo>
                      <a:pt x="6827" y="23942"/>
                      <a:pt x="6860" y="23936"/>
                      <a:pt x="6892" y="23936"/>
                    </a:cubicBezTo>
                    <a:cubicBezTo>
                      <a:pt x="6664" y="23237"/>
                      <a:pt x="6383" y="22558"/>
                      <a:pt x="6056" y="21891"/>
                    </a:cubicBezTo>
                    <a:cubicBezTo>
                      <a:pt x="5651" y="21055"/>
                      <a:pt x="5168" y="20245"/>
                      <a:pt x="4697" y="19461"/>
                    </a:cubicBezTo>
                    <a:cubicBezTo>
                      <a:pt x="4384" y="18938"/>
                      <a:pt x="4064" y="18403"/>
                      <a:pt x="3763" y="17861"/>
                    </a:cubicBezTo>
                    <a:cubicBezTo>
                      <a:pt x="699" y="12269"/>
                      <a:pt x="59" y="5619"/>
                      <a:pt x="2052" y="66"/>
                    </a:cubicBezTo>
                    <a:cubicBezTo>
                      <a:pt x="2058" y="40"/>
                      <a:pt x="2045" y="14"/>
                      <a:pt x="2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8"/>
              <p:cNvSpPr/>
              <p:nvPr/>
            </p:nvSpPr>
            <p:spPr>
              <a:xfrm>
                <a:off x="5519888" y="1177419"/>
                <a:ext cx="224332" cy="1227762"/>
              </a:xfrm>
              <a:custGeom>
                <a:avLst/>
                <a:gdLst/>
                <a:ahLst/>
                <a:cxnLst/>
                <a:rect l="l" t="t" r="r" b="b"/>
                <a:pathLst>
                  <a:path w="4123" h="22565" extrusionOk="0">
                    <a:moveTo>
                      <a:pt x="4123" y="1"/>
                    </a:moveTo>
                    <a:lnTo>
                      <a:pt x="4123" y="1"/>
                    </a:lnTo>
                    <a:cubicBezTo>
                      <a:pt x="4070" y="20"/>
                      <a:pt x="4018" y="47"/>
                      <a:pt x="3966" y="66"/>
                    </a:cubicBezTo>
                    <a:cubicBezTo>
                      <a:pt x="2326" y="2901"/>
                      <a:pt x="1177" y="6024"/>
                      <a:pt x="602" y="9244"/>
                    </a:cubicBezTo>
                    <a:cubicBezTo>
                      <a:pt x="112" y="12027"/>
                      <a:pt x="1" y="15078"/>
                      <a:pt x="275" y="18566"/>
                    </a:cubicBezTo>
                    <a:cubicBezTo>
                      <a:pt x="367" y="19703"/>
                      <a:pt x="504" y="21042"/>
                      <a:pt x="778" y="22466"/>
                    </a:cubicBezTo>
                    <a:cubicBezTo>
                      <a:pt x="817" y="22499"/>
                      <a:pt x="856" y="22532"/>
                      <a:pt x="896" y="22564"/>
                    </a:cubicBezTo>
                    <a:cubicBezTo>
                      <a:pt x="608" y="21107"/>
                      <a:pt x="465" y="19723"/>
                      <a:pt x="373" y="18560"/>
                    </a:cubicBezTo>
                    <a:cubicBezTo>
                      <a:pt x="99" y="15078"/>
                      <a:pt x="210" y="12040"/>
                      <a:pt x="700" y="9257"/>
                    </a:cubicBezTo>
                    <a:cubicBezTo>
                      <a:pt x="1281" y="6004"/>
                      <a:pt x="2450" y="2849"/>
                      <a:pt x="4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8"/>
              <p:cNvSpPr/>
              <p:nvPr/>
            </p:nvSpPr>
            <p:spPr>
              <a:xfrm>
                <a:off x="5363513" y="1329224"/>
                <a:ext cx="158224" cy="814681"/>
              </a:xfrm>
              <a:custGeom>
                <a:avLst/>
                <a:gdLst/>
                <a:ahLst/>
                <a:cxnLst/>
                <a:rect l="l" t="t" r="r" b="b"/>
                <a:pathLst>
                  <a:path w="2908" h="14973" extrusionOk="0">
                    <a:moveTo>
                      <a:pt x="2907" y="0"/>
                    </a:moveTo>
                    <a:lnTo>
                      <a:pt x="2907" y="0"/>
                    </a:lnTo>
                    <a:cubicBezTo>
                      <a:pt x="2842" y="66"/>
                      <a:pt x="2777" y="131"/>
                      <a:pt x="2711" y="203"/>
                    </a:cubicBezTo>
                    <a:cubicBezTo>
                      <a:pt x="1085" y="3972"/>
                      <a:pt x="183" y="8133"/>
                      <a:pt x="33" y="12582"/>
                    </a:cubicBezTo>
                    <a:cubicBezTo>
                      <a:pt x="7" y="13281"/>
                      <a:pt x="0" y="13986"/>
                      <a:pt x="20" y="14698"/>
                    </a:cubicBezTo>
                    <a:cubicBezTo>
                      <a:pt x="53" y="14790"/>
                      <a:pt x="92" y="14881"/>
                      <a:pt x="138" y="14973"/>
                    </a:cubicBezTo>
                    <a:cubicBezTo>
                      <a:pt x="0" y="9636"/>
                      <a:pt x="935" y="4495"/>
                      <a:pt x="29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8"/>
              <p:cNvSpPr/>
              <p:nvPr/>
            </p:nvSpPr>
            <p:spPr>
              <a:xfrm>
                <a:off x="6471967" y="1649082"/>
                <a:ext cx="131563" cy="125143"/>
              </a:xfrm>
              <a:custGeom>
                <a:avLst/>
                <a:gdLst/>
                <a:ahLst/>
                <a:cxnLst/>
                <a:rect l="l" t="t" r="r" b="b"/>
                <a:pathLst>
                  <a:path w="2418" h="2300" extrusionOk="0">
                    <a:moveTo>
                      <a:pt x="1263" y="0"/>
                    </a:moveTo>
                    <a:cubicBezTo>
                      <a:pt x="1174" y="0"/>
                      <a:pt x="1086" y="49"/>
                      <a:pt x="1052" y="152"/>
                    </a:cubicBezTo>
                    <a:lnTo>
                      <a:pt x="856" y="727"/>
                    </a:lnTo>
                    <a:lnTo>
                      <a:pt x="236" y="877"/>
                    </a:lnTo>
                    <a:cubicBezTo>
                      <a:pt x="14" y="930"/>
                      <a:pt x="0" y="1237"/>
                      <a:pt x="210" y="1309"/>
                    </a:cubicBezTo>
                    <a:lnTo>
                      <a:pt x="784" y="1505"/>
                    </a:lnTo>
                    <a:lnTo>
                      <a:pt x="935" y="2125"/>
                    </a:lnTo>
                    <a:cubicBezTo>
                      <a:pt x="962" y="2240"/>
                      <a:pt x="1057" y="2299"/>
                      <a:pt x="1153" y="2299"/>
                    </a:cubicBezTo>
                    <a:cubicBezTo>
                      <a:pt x="1242" y="2299"/>
                      <a:pt x="1331" y="2249"/>
                      <a:pt x="1366" y="2145"/>
                    </a:cubicBezTo>
                    <a:lnTo>
                      <a:pt x="1562" y="1570"/>
                    </a:lnTo>
                    <a:lnTo>
                      <a:pt x="2182" y="1426"/>
                    </a:lnTo>
                    <a:cubicBezTo>
                      <a:pt x="2404" y="1374"/>
                      <a:pt x="2417" y="1067"/>
                      <a:pt x="2208" y="989"/>
                    </a:cubicBezTo>
                    <a:lnTo>
                      <a:pt x="1634" y="793"/>
                    </a:lnTo>
                    <a:lnTo>
                      <a:pt x="1483" y="172"/>
                    </a:lnTo>
                    <a:cubicBezTo>
                      <a:pt x="1456" y="59"/>
                      <a:pt x="1359" y="0"/>
                      <a:pt x="12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8"/>
              <p:cNvSpPr/>
              <p:nvPr/>
            </p:nvSpPr>
            <p:spPr>
              <a:xfrm>
                <a:off x="5697501" y="2238349"/>
                <a:ext cx="131890" cy="125252"/>
              </a:xfrm>
              <a:custGeom>
                <a:avLst/>
                <a:gdLst/>
                <a:ahLst/>
                <a:cxnLst/>
                <a:rect l="l" t="t" r="r" b="b"/>
                <a:pathLst>
                  <a:path w="2424" h="2302" extrusionOk="0">
                    <a:moveTo>
                      <a:pt x="1270" y="0"/>
                    </a:moveTo>
                    <a:cubicBezTo>
                      <a:pt x="1181" y="0"/>
                      <a:pt x="1090" y="51"/>
                      <a:pt x="1052" y="155"/>
                    </a:cubicBezTo>
                    <a:lnTo>
                      <a:pt x="856" y="730"/>
                    </a:lnTo>
                    <a:lnTo>
                      <a:pt x="236" y="880"/>
                    </a:lnTo>
                    <a:cubicBezTo>
                      <a:pt x="20" y="932"/>
                      <a:pt x="0" y="1239"/>
                      <a:pt x="216" y="1311"/>
                    </a:cubicBezTo>
                    <a:lnTo>
                      <a:pt x="791" y="1507"/>
                    </a:lnTo>
                    <a:lnTo>
                      <a:pt x="941" y="2128"/>
                    </a:lnTo>
                    <a:cubicBezTo>
                      <a:pt x="968" y="2243"/>
                      <a:pt x="1064" y="2302"/>
                      <a:pt x="1160" y="2302"/>
                    </a:cubicBezTo>
                    <a:cubicBezTo>
                      <a:pt x="1249" y="2302"/>
                      <a:pt x="1338" y="2251"/>
                      <a:pt x="1372" y="2147"/>
                    </a:cubicBezTo>
                    <a:lnTo>
                      <a:pt x="1568" y="1573"/>
                    </a:lnTo>
                    <a:lnTo>
                      <a:pt x="2189" y="1429"/>
                    </a:lnTo>
                    <a:cubicBezTo>
                      <a:pt x="2411" y="1377"/>
                      <a:pt x="2424" y="1063"/>
                      <a:pt x="2208" y="991"/>
                    </a:cubicBezTo>
                    <a:lnTo>
                      <a:pt x="1633" y="795"/>
                    </a:lnTo>
                    <a:lnTo>
                      <a:pt x="1490" y="175"/>
                    </a:lnTo>
                    <a:cubicBezTo>
                      <a:pt x="1463" y="59"/>
                      <a:pt x="1367" y="0"/>
                      <a:pt x="1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8"/>
              <p:cNvSpPr/>
              <p:nvPr/>
            </p:nvSpPr>
            <p:spPr>
              <a:xfrm>
                <a:off x="5565599" y="1404082"/>
                <a:ext cx="131890" cy="125034"/>
              </a:xfrm>
              <a:custGeom>
                <a:avLst/>
                <a:gdLst/>
                <a:ahLst/>
                <a:cxnLst/>
                <a:rect l="l" t="t" r="r" b="b"/>
                <a:pathLst>
                  <a:path w="2424" h="2298" extrusionOk="0">
                    <a:moveTo>
                      <a:pt x="1262" y="0"/>
                    </a:moveTo>
                    <a:cubicBezTo>
                      <a:pt x="1174" y="0"/>
                      <a:pt x="1086" y="50"/>
                      <a:pt x="1052" y="149"/>
                    </a:cubicBezTo>
                    <a:lnTo>
                      <a:pt x="856" y="724"/>
                    </a:lnTo>
                    <a:lnTo>
                      <a:pt x="235" y="874"/>
                    </a:lnTo>
                    <a:cubicBezTo>
                      <a:pt x="13" y="927"/>
                      <a:pt x="0" y="1234"/>
                      <a:pt x="216" y="1306"/>
                    </a:cubicBezTo>
                    <a:lnTo>
                      <a:pt x="791" y="1502"/>
                    </a:lnTo>
                    <a:lnTo>
                      <a:pt x="934" y="2122"/>
                    </a:lnTo>
                    <a:cubicBezTo>
                      <a:pt x="962" y="2238"/>
                      <a:pt x="1059" y="2297"/>
                      <a:pt x="1155" y="2297"/>
                    </a:cubicBezTo>
                    <a:cubicBezTo>
                      <a:pt x="1243" y="2297"/>
                      <a:pt x="1331" y="2248"/>
                      <a:pt x="1366" y="2148"/>
                    </a:cubicBezTo>
                    <a:lnTo>
                      <a:pt x="1568" y="1573"/>
                    </a:lnTo>
                    <a:lnTo>
                      <a:pt x="2182" y="1423"/>
                    </a:lnTo>
                    <a:cubicBezTo>
                      <a:pt x="2404" y="1371"/>
                      <a:pt x="2424" y="1064"/>
                      <a:pt x="2208" y="992"/>
                    </a:cubicBezTo>
                    <a:lnTo>
                      <a:pt x="1633" y="796"/>
                    </a:lnTo>
                    <a:lnTo>
                      <a:pt x="1483" y="176"/>
                    </a:lnTo>
                    <a:cubicBezTo>
                      <a:pt x="1456" y="59"/>
                      <a:pt x="1359" y="0"/>
                      <a:pt x="12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9" name="Google Shape;529;p28"/>
          <p:cNvSpPr txBox="1">
            <a:spLocks noGrp="1"/>
          </p:cNvSpPr>
          <p:nvPr>
            <p:ph type="title" idx="2"/>
          </p:nvPr>
        </p:nvSpPr>
        <p:spPr>
          <a:xfrm>
            <a:off x="1007334" y="1379284"/>
            <a:ext cx="1239000" cy="90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b="1">
                <a:solidFill>
                  <a:schemeClr val="accent6"/>
                </a:solidFill>
                <a:latin typeface="+mj-lt"/>
              </a:rPr>
              <a:t>01</a:t>
            </a:r>
            <a:endParaRPr sz="6000" b="1">
              <a:solidFill>
                <a:schemeClr val="accent6"/>
              </a:solidFill>
              <a:latin typeface="+mj-lt"/>
            </a:endParaRPr>
          </a:p>
        </p:txBody>
      </p:sp>
      <p:grpSp>
        <p:nvGrpSpPr>
          <p:cNvPr id="611" name="Google Shape;611;p28"/>
          <p:cNvGrpSpPr/>
          <p:nvPr/>
        </p:nvGrpSpPr>
        <p:grpSpPr>
          <a:xfrm rot="10800000" flipH="1">
            <a:off x="3341119" y="907644"/>
            <a:ext cx="519705" cy="619853"/>
            <a:chOff x="6261051" y="158743"/>
            <a:chExt cx="688352" cy="820997"/>
          </a:xfrm>
        </p:grpSpPr>
        <p:sp>
          <p:nvSpPr>
            <p:cNvPr id="612" name="Google Shape;612;p28"/>
            <p:cNvSpPr/>
            <p:nvPr/>
          </p:nvSpPr>
          <p:spPr>
            <a:xfrm>
              <a:off x="6613438" y="661229"/>
              <a:ext cx="335965" cy="318512"/>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6261051" y="158743"/>
              <a:ext cx="185385" cy="175850"/>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28"/>
          <p:cNvGrpSpPr/>
          <p:nvPr/>
        </p:nvGrpSpPr>
        <p:grpSpPr>
          <a:xfrm>
            <a:off x="4910742" y="4028733"/>
            <a:ext cx="629907" cy="620589"/>
            <a:chOff x="3793792" y="4211645"/>
            <a:chExt cx="629907" cy="620589"/>
          </a:xfrm>
        </p:grpSpPr>
        <p:sp>
          <p:nvSpPr>
            <p:cNvPr id="615" name="Google Shape;615;p28"/>
            <p:cNvSpPr/>
            <p:nvPr/>
          </p:nvSpPr>
          <p:spPr>
            <a:xfrm flipH="1">
              <a:off x="4283734" y="4699469"/>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8"/>
            <p:cNvSpPr/>
            <p:nvPr/>
          </p:nvSpPr>
          <p:spPr>
            <a:xfrm flipH="1">
              <a:off x="3793792" y="4211645"/>
              <a:ext cx="253655" cy="240478"/>
            </a:xfrm>
            <a:custGeom>
              <a:avLst/>
              <a:gdLst/>
              <a:ahLst/>
              <a:cxnLst/>
              <a:rect l="l" t="t" r="r" b="b"/>
              <a:pathLst>
                <a:path w="3927" h="3723" extrusionOk="0">
                  <a:moveTo>
                    <a:pt x="2052" y="0"/>
                  </a:moveTo>
                  <a:cubicBezTo>
                    <a:pt x="1907" y="0"/>
                    <a:pt x="1762" y="81"/>
                    <a:pt x="1706" y="247"/>
                  </a:cubicBezTo>
                  <a:lnTo>
                    <a:pt x="1386" y="1181"/>
                  </a:lnTo>
                  <a:lnTo>
                    <a:pt x="386" y="1416"/>
                  </a:lnTo>
                  <a:cubicBezTo>
                    <a:pt x="27" y="1501"/>
                    <a:pt x="1" y="1997"/>
                    <a:pt x="347" y="2122"/>
                  </a:cubicBezTo>
                  <a:lnTo>
                    <a:pt x="1281" y="2435"/>
                  </a:lnTo>
                  <a:lnTo>
                    <a:pt x="1517" y="3441"/>
                  </a:lnTo>
                  <a:cubicBezTo>
                    <a:pt x="1561" y="3627"/>
                    <a:pt x="1717" y="3722"/>
                    <a:pt x="1874" y="3722"/>
                  </a:cubicBezTo>
                  <a:cubicBezTo>
                    <a:pt x="2019" y="3722"/>
                    <a:pt x="2165" y="3640"/>
                    <a:pt x="2222" y="3474"/>
                  </a:cubicBezTo>
                  <a:lnTo>
                    <a:pt x="2542" y="2546"/>
                  </a:lnTo>
                  <a:lnTo>
                    <a:pt x="3542" y="2304"/>
                  </a:lnTo>
                  <a:cubicBezTo>
                    <a:pt x="3901" y="2220"/>
                    <a:pt x="3927" y="1723"/>
                    <a:pt x="3581" y="1605"/>
                  </a:cubicBezTo>
                  <a:lnTo>
                    <a:pt x="2647" y="1285"/>
                  </a:lnTo>
                  <a:lnTo>
                    <a:pt x="2411" y="279"/>
                  </a:lnTo>
                  <a:cubicBezTo>
                    <a:pt x="2367" y="96"/>
                    <a:pt x="2209" y="0"/>
                    <a:pt x="20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 name="Google Shape;617;p28"/>
          <p:cNvSpPr/>
          <p:nvPr/>
        </p:nvSpPr>
        <p:spPr>
          <a:xfrm flipH="1">
            <a:off x="643371" y="472991"/>
            <a:ext cx="139965" cy="132765"/>
          </a:xfrm>
          <a:custGeom>
            <a:avLst/>
            <a:gdLst/>
            <a:ahLst/>
            <a:cxnLst/>
            <a:rect l="l" t="t" r="r" b="b"/>
            <a:pathLst>
              <a:path w="2516" h="2387" extrusionOk="0">
                <a:moveTo>
                  <a:pt x="1316" y="1"/>
                </a:moveTo>
                <a:cubicBezTo>
                  <a:pt x="1223" y="1"/>
                  <a:pt x="1130" y="53"/>
                  <a:pt x="1092" y="160"/>
                </a:cubicBezTo>
                <a:lnTo>
                  <a:pt x="889" y="754"/>
                </a:lnTo>
                <a:lnTo>
                  <a:pt x="249" y="911"/>
                </a:lnTo>
                <a:cubicBezTo>
                  <a:pt x="20" y="963"/>
                  <a:pt x="1" y="1284"/>
                  <a:pt x="223" y="1355"/>
                </a:cubicBezTo>
                <a:lnTo>
                  <a:pt x="824" y="1564"/>
                </a:lnTo>
                <a:lnTo>
                  <a:pt x="974" y="2205"/>
                </a:lnTo>
                <a:cubicBezTo>
                  <a:pt x="1001" y="2324"/>
                  <a:pt x="1101" y="2386"/>
                  <a:pt x="1202" y="2386"/>
                </a:cubicBezTo>
                <a:cubicBezTo>
                  <a:pt x="1295" y="2386"/>
                  <a:pt x="1387" y="2334"/>
                  <a:pt x="1425" y="2224"/>
                </a:cubicBezTo>
                <a:lnTo>
                  <a:pt x="1627" y="1630"/>
                </a:lnTo>
                <a:lnTo>
                  <a:pt x="2274" y="1480"/>
                </a:lnTo>
                <a:cubicBezTo>
                  <a:pt x="2503" y="1421"/>
                  <a:pt x="2516" y="1107"/>
                  <a:pt x="2294" y="1029"/>
                </a:cubicBezTo>
                <a:lnTo>
                  <a:pt x="1699" y="826"/>
                </a:lnTo>
                <a:lnTo>
                  <a:pt x="1543" y="180"/>
                </a:lnTo>
                <a:cubicBezTo>
                  <a:pt x="1515" y="61"/>
                  <a:pt x="1416" y="1"/>
                  <a:pt x="13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B112D6B0-679D-0925-BF41-2132A086DCCA}"/>
              </a:ext>
            </a:extLst>
          </p:cNvPr>
          <p:cNvSpPr txBox="1"/>
          <p:nvPr/>
        </p:nvSpPr>
        <p:spPr>
          <a:xfrm>
            <a:off x="2623915" y="2277540"/>
            <a:ext cx="5996498" cy="1391728"/>
          </a:xfrm>
          <a:prstGeom prst="rect">
            <a:avLst/>
          </a:prstGeom>
          <a:noFill/>
        </p:spPr>
        <p:txBody>
          <a:bodyPr wrap="square">
            <a:spAutoFit/>
          </a:bodyPr>
          <a:lstStyle/>
          <a:p>
            <a:pPr marL="0" marR="0" algn="ctr">
              <a:lnSpc>
                <a:spcPct val="150000"/>
              </a:lnSpc>
              <a:spcBef>
                <a:spcPts val="100"/>
              </a:spcBef>
              <a:spcAft>
                <a:spcPts val="100"/>
              </a:spcAft>
            </a:pPr>
            <a:r>
              <a:rPr lang="en-US" sz="3000" b="1">
                <a:effectLst/>
                <a:latin typeface="+mj-lt"/>
                <a:ea typeface="Calibri" panose="020F0502020204030204" pitchFamily="34" charset="0"/>
                <a:cs typeface="Times New Roman" panose="02020603050405020304" pitchFamily="18" charset="0"/>
              </a:rPr>
              <a:t>CÁC ĐẠI LƯỢNG ĐẶC TRƯNG CỦA SÓNG</a:t>
            </a:r>
            <a:endParaRPr lang="en-US" sz="3000">
              <a:effectLst/>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4" name="Picture 3">
            <a:extLst>
              <a:ext uri="{FF2B5EF4-FFF2-40B4-BE49-F238E27FC236}">
                <a16:creationId xmlns:a16="http://schemas.microsoft.com/office/drawing/2014/main" id="{A64C5947-CDC8-8B17-7B07-4F3968235E68}"/>
              </a:ext>
            </a:extLst>
          </p:cNvPr>
          <p:cNvPicPr>
            <a:picLocks noChangeAspect="1"/>
          </p:cNvPicPr>
          <p:nvPr/>
        </p:nvPicPr>
        <p:blipFill>
          <a:blip r:embed="rId3"/>
          <a:stretch>
            <a:fillRect/>
          </a:stretch>
        </p:blipFill>
        <p:spPr>
          <a:xfrm>
            <a:off x="1382457" y="1314065"/>
            <a:ext cx="6615060" cy="23383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a:extLst>
              <a:ext uri="{FF2B5EF4-FFF2-40B4-BE49-F238E27FC236}">
                <a16:creationId xmlns:a16="http://schemas.microsoft.com/office/drawing/2014/main" id="{250C3ED6-CD75-4655-B7B5-C1DE7E1EB8C0}"/>
              </a:ext>
            </a:extLst>
          </p:cNvPr>
          <p:cNvSpPr/>
          <p:nvPr/>
        </p:nvSpPr>
        <p:spPr>
          <a:xfrm>
            <a:off x="0" y="309716"/>
            <a:ext cx="9144000" cy="671052"/>
          </a:xfrm>
          <a:prstGeom prst="rect">
            <a:avLst/>
          </a:prstGeom>
          <a:solidFill>
            <a:schemeClr val="accent3">
              <a:lumMod val="20000"/>
              <a:lumOff val="80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a:t>Quan sát hình ảnh và liệt kê các yếu tố có trên đồ thị</a:t>
            </a:r>
          </a:p>
        </p:txBody>
      </p:sp>
      <p:sp>
        <p:nvSpPr>
          <p:cNvPr id="6" name="Rectangle: Rounded Corners 5">
            <a:extLst>
              <a:ext uri="{FF2B5EF4-FFF2-40B4-BE49-F238E27FC236}">
                <a16:creationId xmlns:a16="http://schemas.microsoft.com/office/drawing/2014/main" id="{F1F54003-9F57-9C7F-093A-5B2451B6F75C}"/>
              </a:ext>
            </a:extLst>
          </p:cNvPr>
          <p:cNvSpPr/>
          <p:nvPr/>
        </p:nvSpPr>
        <p:spPr>
          <a:xfrm>
            <a:off x="715297" y="4286247"/>
            <a:ext cx="1644445" cy="53462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rPr>
              <a:t>Li độ</a:t>
            </a:r>
          </a:p>
        </p:txBody>
      </p:sp>
      <p:sp>
        <p:nvSpPr>
          <p:cNvPr id="7" name="Rectangle: Rounded Corners 6">
            <a:extLst>
              <a:ext uri="{FF2B5EF4-FFF2-40B4-BE49-F238E27FC236}">
                <a16:creationId xmlns:a16="http://schemas.microsoft.com/office/drawing/2014/main" id="{4A6E0624-283C-55A3-51BE-F7F4C85A3845}"/>
              </a:ext>
            </a:extLst>
          </p:cNvPr>
          <p:cNvSpPr/>
          <p:nvPr/>
        </p:nvSpPr>
        <p:spPr>
          <a:xfrm>
            <a:off x="6870289" y="4286246"/>
            <a:ext cx="1644445" cy="53462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rPr>
              <a:t>Biên độ</a:t>
            </a:r>
          </a:p>
        </p:txBody>
      </p:sp>
      <p:sp>
        <p:nvSpPr>
          <p:cNvPr id="8" name="Rectangle: Rounded Corners 7">
            <a:extLst>
              <a:ext uri="{FF2B5EF4-FFF2-40B4-BE49-F238E27FC236}">
                <a16:creationId xmlns:a16="http://schemas.microsoft.com/office/drawing/2014/main" id="{C8AF1AB3-50F4-31CC-7C4D-9521FB0C1497}"/>
              </a:ext>
            </a:extLst>
          </p:cNvPr>
          <p:cNvSpPr/>
          <p:nvPr/>
        </p:nvSpPr>
        <p:spPr>
          <a:xfrm>
            <a:off x="3792793" y="4286246"/>
            <a:ext cx="1644445" cy="534629"/>
          </a:xfrm>
          <a:prstGeom prst="round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FF0000"/>
                </a:solidFill>
              </a:rPr>
              <a:t>Bước sóng</a:t>
            </a:r>
          </a:p>
        </p:txBody>
      </p:sp>
      <p:sp>
        <p:nvSpPr>
          <p:cNvPr id="2" name="Arrow: Right 1">
            <a:hlinkClick r:id="rId4" action="ppaction://hlinkfile"/>
            <a:extLst>
              <a:ext uri="{FF2B5EF4-FFF2-40B4-BE49-F238E27FC236}">
                <a16:creationId xmlns:a16="http://schemas.microsoft.com/office/drawing/2014/main" id="{926DF5F3-3B39-41DB-AFBC-DD66E7C910C3}"/>
              </a:ext>
            </a:extLst>
          </p:cNvPr>
          <p:cNvSpPr/>
          <p:nvPr/>
        </p:nvSpPr>
        <p:spPr>
          <a:xfrm>
            <a:off x="8361802" y="1314065"/>
            <a:ext cx="782198" cy="534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hlinkClick r:id="rId5" action="ppaction://hlinkfile"/>
            <a:extLst>
              <a:ext uri="{FF2B5EF4-FFF2-40B4-BE49-F238E27FC236}">
                <a16:creationId xmlns:a16="http://schemas.microsoft.com/office/drawing/2014/main" id="{04AC3422-FE0D-4AAC-B4ED-4356D91D0A9D}"/>
              </a:ext>
            </a:extLst>
          </p:cNvPr>
          <p:cNvSpPr/>
          <p:nvPr/>
        </p:nvSpPr>
        <p:spPr>
          <a:xfrm>
            <a:off x="8361802" y="2571750"/>
            <a:ext cx="782198" cy="723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1C61A2A-0B2B-833D-3B1A-A86344F0996B}"/>
              </a:ext>
            </a:extLst>
          </p:cNvPr>
          <p:cNvGraphicFramePr>
            <a:graphicFrameLocks noGrp="1"/>
          </p:cNvGraphicFramePr>
          <p:nvPr>
            <p:extLst>
              <p:ext uri="{D42A27DB-BD31-4B8C-83A1-F6EECF244321}">
                <p14:modId xmlns:p14="http://schemas.microsoft.com/office/powerpoint/2010/main" val="3611561978"/>
              </p:ext>
            </p:extLst>
          </p:nvPr>
        </p:nvGraphicFramePr>
        <p:xfrm>
          <a:off x="470694" y="1667441"/>
          <a:ext cx="8202612" cy="3141408"/>
        </p:xfrm>
        <a:graphic>
          <a:graphicData uri="http://schemas.openxmlformats.org/drawingml/2006/table">
            <a:tbl>
              <a:tblPr firstRow="1" firstCol="1" bandRow="1">
                <a:tableStyleId>{638B1855-1B75-4FBE-930C-398BA8C253C6}</a:tableStyleId>
              </a:tblPr>
              <a:tblGrid>
                <a:gridCol w="2190135">
                  <a:extLst>
                    <a:ext uri="{9D8B030D-6E8A-4147-A177-3AD203B41FA5}">
                      <a16:colId xmlns:a16="http://schemas.microsoft.com/office/drawing/2014/main" val="2988486724"/>
                    </a:ext>
                  </a:extLst>
                </a:gridCol>
                <a:gridCol w="2079523">
                  <a:extLst>
                    <a:ext uri="{9D8B030D-6E8A-4147-A177-3AD203B41FA5}">
                      <a16:colId xmlns:a16="http://schemas.microsoft.com/office/drawing/2014/main" val="2678844639"/>
                    </a:ext>
                  </a:extLst>
                </a:gridCol>
                <a:gridCol w="2109019">
                  <a:extLst>
                    <a:ext uri="{9D8B030D-6E8A-4147-A177-3AD203B41FA5}">
                      <a16:colId xmlns:a16="http://schemas.microsoft.com/office/drawing/2014/main" val="2930978066"/>
                    </a:ext>
                  </a:extLst>
                </a:gridCol>
                <a:gridCol w="1823935">
                  <a:extLst>
                    <a:ext uri="{9D8B030D-6E8A-4147-A177-3AD203B41FA5}">
                      <a16:colId xmlns:a16="http://schemas.microsoft.com/office/drawing/2014/main" val="4246428902"/>
                    </a:ext>
                  </a:extLst>
                </a:gridCol>
              </a:tblGrid>
              <a:tr h="785352">
                <a:tc>
                  <a:txBody>
                    <a:bodyPr/>
                    <a:lstStyle/>
                    <a:p>
                      <a:pPr marL="0" marR="0" algn="ctr">
                        <a:lnSpc>
                          <a:spcPct val="150000"/>
                        </a:lnSpc>
                        <a:spcBef>
                          <a:spcPts val="100"/>
                        </a:spcBef>
                        <a:spcAft>
                          <a:spcPts val="100"/>
                        </a:spcAft>
                      </a:pPr>
                      <a:r>
                        <a:rPr lang="en-US" sz="2000" b="1">
                          <a:solidFill>
                            <a:srgbClr val="000000"/>
                          </a:solidFill>
                          <a:effectLst/>
                        </a:rPr>
                        <a:t>Tên gọi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en-US" sz="2000" b="1">
                          <a:solidFill>
                            <a:srgbClr val="000000"/>
                          </a:solidFill>
                          <a:effectLst/>
                        </a:rPr>
                        <a:t>Ý nghĩa</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en-US" sz="2000" b="1">
                          <a:solidFill>
                            <a:srgbClr val="000000"/>
                          </a:solidFill>
                          <a:effectLst/>
                        </a:rPr>
                        <a:t>Kí hiệu</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en-US" sz="2000" b="1">
                          <a:solidFill>
                            <a:srgbClr val="000000"/>
                          </a:solidFill>
                          <a:effectLst/>
                        </a:rPr>
                        <a:t>Đơn vị</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2296100"/>
                  </a:ext>
                </a:extLst>
              </a:tr>
              <a:tr h="785352">
                <a:tc>
                  <a:txBody>
                    <a:bodyPr/>
                    <a:lstStyle/>
                    <a:p>
                      <a:pPr marL="0" marR="0" algn="ctr">
                        <a:lnSpc>
                          <a:spcPct val="150000"/>
                        </a:lnSpc>
                        <a:spcBef>
                          <a:spcPts val="100"/>
                        </a:spcBef>
                        <a:spcAft>
                          <a:spcPts val="100"/>
                        </a:spcAft>
                      </a:pPr>
                      <a:r>
                        <a:rPr lang="en-US" sz="2000" b="1">
                          <a:solidFill>
                            <a:srgbClr val="000000"/>
                          </a:solidFill>
                          <a:effectLst/>
                        </a:rPr>
                        <a:t>Biên độ sóng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en-US" sz="2000" b="1">
                          <a:solidFill>
                            <a:srgbClr val="000000"/>
                          </a:solidFill>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en-US" sz="2000" b="1">
                          <a:solidFill>
                            <a:srgbClr val="000000"/>
                          </a:solidFill>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en-US" sz="2000" b="1">
                          <a:solidFill>
                            <a:srgbClr val="000000"/>
                          </a:solidFill>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10385815"/>
                  </a:ext>
                </a:extLst>
              </a:tr>
              <a:tr h="785352">
                <a:tc>
                  <a:txBody>
                    <a:bodyPr/>
                    <a:lstStyle/>
                    <a:p>
                      <a:pPr marL="0" marR="0" algn="ctr">
                        <a:lnSpc>
                          <a:spcPct val="150000"/>
                        </a:lnSpc>
                        <a:spcBef>
                          <a:spcPts val="100"/>
                        </a:spcBef>
                        <a:spcAft>
                          <a:spcPts val="100"/>
                        </a:spcAft>
                      </a:pPr>
                      <a:r>
                        <a:rPr lang="en-US" sz="2000" b="1">
                          <a:solidFill>
                            <a:srgbClr val="000000"/>
                          </a:solidFill>
                          <a:effectLst/>
                        </a:rPr>
                        <a:t>Tần số và chu kì</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en-US" sz="2000" b="1">
                          <a:solidFill>
                            <a:srgbClr val="000000"/>
                          </a:solidFill>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en-US" sz="2000" b="1">
                          <a:solidFill>
                            <a:srgbClr val="000000"/>
                          </a:solidFill>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en-US" sz="2000" b="1">
                          <a:solidFill>
                            <a:srgbClr val="000000"/>
                          </a:solidFill>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16193895"/>
                  </a:ext>
                </a:extLst>
              </a:tr>
              <a:tr h="785352">
                <a:tc>
                  <a:txBody>
                    <a:bodyPr/>
                    <a:lstStyle/>
                    <a:p>
                      <a:pPr marL="0" marR="0" algn="ctr">
                        <a:lnSpc>
                          <a:spcPct val="150000"/>
                        </a:lnSpc>
                        <a:spcBef>
                          <a:spcPts val="100"/>
                        </a:spcBef>
                        <a:spcAft>
                          <a:spcPts val="100"/>
                        </a:spcAft>
                      </a:pPr>
                      <a:r>
                        <a:rPr lang="en-US" sz="2000" b="1">
                          <a:solidFill>
                            <a:srgbClr val="000000"/>
                          </a:solidFill>
                          <a:effectLst/>
                        </a:rPr>
                        <a:t>Bước sóng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en-US" sz="2000" b="1">
                          <a:solidFill>
                            <a:srgbClr val="000000"/>
                          </a:solidFill>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en-US" sz="2000" b="1">
                          <a:solidFill>
                            <a:srgbClr val="000000"/>
                          </a:solidFill>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100"/>
                        </a:spcBef>
                        <a:spcAft>
                          <a:spcPts val="100"/>
                        </a:spcAft>
                      </a:pPr>
                      <a:r>
                        <a:rPr lang="en-US" sz="2000" b="1">
                          <a:solidFill>
                            <a:srgbClr val="000000"/>
                          </a:solidFill>
                          <a:effectLst/>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0256619"/>
                  </a:ext>
                </a:extLst>
              </a:tr>
            </a:tbl>
          </a:graphicData>
        </a:graphic>
      </p:graphicFrame>
      <p:sp>
        <p:nvSpPr>
          <p:cNvPr id="9" name="TextBox 8">
            <a:extLst>
              <a:ext uri="{FF2B5EF4-FFF2-40B4-BE49-F238E27FC236}">
                <a16:creationId xmlns:a16="http://schemas.microsoft.com/office/drawing/2014/main" id="{58B749C4-19A1-0246-2D32-7A9D845774B2}"/>
              </a:ext>
            </a:extLst>
          </p:cNvPr>
          <p:cNvSpPr txBox="1"/>
          <p:nvPr/>
        </p:nvSpPr>
        <p:spPr>
          <a:xfrm>
            <a:off x="2743200" y="398481"/>
            <a:ext cx="6245942" cy="1088568"/>
          </a:xfrm>
          <a:prstGeom prst="rect">
            <a:avLst/>
          </a:prstGeom>
          <a:noFill/>
        </p:spPr>
        <p:txBody>
          <a:bodyPr wrap="square">
            <a:spAutoFit/>
          </a:bodyPr>
          <a:lstStyle/>
          <a:p>
            <a:pPr marL="0" marR="0" algn="just">
              <a:lnSpc>
                <a:spcPct val="150000"/>
              </a:lnSpc>
              <a:spcBef>
                <a:spcPts val="100"/>
              </a:spcBef>
              <a:spcAft>
                <a:spcPts val="100"/>
              </a:spcAft>
            </a:pPr>
            <a:r>
              <a:rPr lang="en-US" sz="2300">
                <a:solidFill>
                  <a:srgbClr val="000000"/>
                </a:solidFill>
                <a:effectLst/>
                <a:latin typeface="+mj-lt"/>
                <a:ea typeface="Times New Roman" panose="02020603050405020304" pitchFamily="18" charset="0"/>
                <a:cs typeface="Times New Roman" panose="02020603050405020304" pitchFamily="18" charset="0"/>
              </a:rPr>
              <a:t>Lập bảng tổng hợp: tên gọi, ý nghĩa, kí hiệu, đơn vị của các đại lượng đặc trưng của sóng.</a:t>
            </a:r>
            <a:endParaRPr lang="en-US" sz="2300">
              <a:effectLst/>
              <a:latin typeface="+mj-lt"/>
              <a:ea typeface="Calibri" panose="020F0502020204030204" pitchFamily="34" charset="0"/>
              <a:cs typeface="Times New Roman" panose="02020603050405020304" pitchFamily="18" charset="0"/>
            </a:endParaRPr>
          </a:p>
        </p:txBody>
      </p:sp>
      <p:pic>
        <p:nvPicPr>
          <p:cNvPr id="10" name="Picture 16">
            <a:extLst>
              <a:ext uri="{FF2B5EF4-FFF2-40B4-BE49-F238E27FC236}">
                <a16:creationId xmlns:a16="http://schemas.microsoft.com/office/drawing/2014/main" id="{1DC15FE2-143D-AFCA-C98F-A4D9E65B31C7}"/>
              </a:ext>
            </a:extLst>
          </p:cNvPr>
          <p:cNvPicPr>
            <a:picLocks noChangeAspect="1"/>
          </p:cNvPicPr>
          <p:nvPr/>
        </p:nvPicPr>
        <p:blipFill>
          <a:blip r:embed="rId3"/>
          <a:srcRect/>
          <a:stretch>
            <a:fillRect/>
          </a:stretch>
        </p:blipFill>
        <p:spPr>
          <a:xfrm>
            <a:off x="391368" y="398481"/>
            <a:ext cx="2351832" cy="1152398"/>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1860457-4148-B4FD-FEB9-806D6B1CE03A}"/>
              </a:ext>
            </a:extLst>
          </p:cNvPr>
          <p:cNvSpPr/>
          <p:nvPr/>
        </p:nvSpPr>
        <p:spPr>
          <a:xfrm>
            <a:off x="3163530" y="2262033"/>
            <a:ext cx="3060290" cy="742951"/>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chemeClr val="accent6"/>
                </a:solidFill>
              </a:rPr>
              <a:t>1. BIÊN ĐỘ SÓNG</a:t>
            </a:r>
          </a:p>
        </p:txBody>
      </p:sp>
      <p:sp>
        <p:nvSpPr>
          <p:cNvPr id="9" name="Rounded Rectangular Callout 9">
            <a:extLst>
              <a:ext uri="{FF2B5EF4-FFF2-40B4-BE49-F238E27FC236}">
                <a16:creationId xmlns:a16="http://schemas.microsoft.com/office/drawing/2014/main" id="{D5C94423-92E1-A6D7-702B-5785911CC185}"/>
              </a:ext>
            </a:extLst>
          </p:cNvPr>
          <p:cNvSpPr/>
          <p:nvPr/>
        </p:nvSpPr>
        <p:spPr>
          <a:xfrm>
            <a:off x="340433" y="320263"/>
            <a:ext cx="3339290" cy="1685518"/>
          </a:xfrm>
          <a:prstGeom prst="wedgeRoundRectCallout">
            <a:avLst>
              <a:gd name="adj1" fmla="val 70354"/>
              <a:gd name="adj2" fmla="val 57211"/>
              <a:gd name="adj3" fmla="val 16667"/>
            </a:avLst>
          </a:prstGeom>
          <a:solidFill>
            <a:schemeClr val="accent6"/>
          </a:solidFill>
          <a:ln w="57150">
            <a:solidFill>
              <a:schemeClr val="accent5">
                <a:lumMod val="1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a:solidFill>
                  <a:schemeClr val="tx1"/>
                </a:solidFill>
                <a:latin typeface="+mj-lt"/>
              </a:rPr>
              <a:t>Độ dịch chuyển của một điểm sóng so với vị trí cân bằng của nó là </a:t>
            </a:r>
            <a:r>
              <a:rPr lang="en-US" sz="2000">
                <a:solidFill>
                  <a:srgbClr val="FF0000"/>
                </a:solidFill>
                <a:latin typeface="+mj-lt"/>
              </a:rPr>
              <a:t>li độ </a:t>
            </a:r>
            <a:r>
              <a:rPr lang="en-US" sz="2000">
                <a:solidFill>
                  <a:schemeClr val="tx1"/>
                </a:solidFill>
                <a:latin typeface="+mj-lt"/>
              </a:rPr>
              <a:t>của điểm sóng đó.</a:t>
            </a:r>
            <a:endParaRPr lang="vi-VN" sz="2000" dirty="0">
              <a:solidFill>
                <a:schemeClr val="tx1"/>
              </a:solidFill>
              <a:latin typeface="+mj-lt"/>
            </a:endParaRPr>
          </a:p>
        </p:txBody>
      </p:sp>
      <p:sp>
        <p:nvSpPr>
          <p:cNvPr id="11" name="Rounded Rectangular Callout 9">
            <a:extLst>
              <a:ext uri="{FF2B5EF4-FFF2-40B4-BE49-F238E27FC236}">
                <a16:creationId xmlns:a16="http://schemas.microsoft.com/office/drawing/2014/main" id="{57F025D7-BA76-FDB5-621B-32A68BC2CDAC}"/>
              </a:ext>
            </a:extLst>
          </p:cNvPr>
          <p:cNvSpPr/>
          <p:nvPr/>
        </p:nvSpPr>
        <p:spPr>
          <a:xfrm>
            <a:off x="340433" y="3261236"/>
            <a:ext cx="3184432" cy="1685518"/>
          </a:xfrm>
          <a:prstGeom prst="wedgeRoundRectCallout">
            <a:avLst>
              <a:gd name="adj1" fmla="val 76634"/>
              <a:gd name="adj2" fmla="val -49978"/>
              <a:gd name="adj3" fmla="val 16667"/>
            </a:avLst>
          </a:prstGeom>
          <a:solidFill>
            <a:schemeClr val="accent6"/>
          </a:solidFill>
          <a:ln w="57150">
            <a:solidFill>
              <a:schemeClr val="accent5">
                <a:lumMod val="1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rPr>
              <a:t>Đơn vị của biên độ sóng là </a:t>
            </a:r>
            <a:r>
              <a:rPr lang="en-US" sz="2000">
                <a:solidFill>
                  <a:srgbClr val="FF0000"/>
                </a:solidFill>
              </a:rPr>
              <a:t>mét (m)</a:t>
            </a:r>
            <a:endParaRPr lang="vi-VN" sz="2000" dirty="0">
              <a:solidFill>
                <a:srgbClr val="FF0000"/>
              </a:solidFill>
              <a:latin typeface="+mj-lt"/>
            </a:endParaRPr>
          </a:p>
        </p:txBody>
      </p:sp>
      <p:sp>
        <p:nvSpPr>
          <p:cNvPr id="13" name="Rounded Rectangular Callout 9">
            <a:extLst>
              <a:ext uri="{FF2B5EF4-FFF2-40B4-BE49-F238E27FC236}">
                <a16:creationId xmlns:a16="http://schemas.microsoft.com/office/drawing/2014/main" id="{87021C5C-76AC-DC38-2815-99E0273BEE90}"/>
              </a:ext>
            </a:extLst>
          </p:cNvPr>
          <p:cNvSpPr/>
          <p:nvPr/>
        </p:nvSpPr>
        <p:spPr>
          <a:xfrm>
            <a:off x="5338916" y="320263"/>
            <a:ext cx="3598607" cy="1685518"/>
          </a:xfrm>
          <a:prstGeom prst="wedgeRoundRectCallout">
            <a:avLst>
              <a:gd name="adj1" fmla="val -60605"/>
              <a:gd name="adj2" fmla="val 58523"/>
              <a:gd name="adj3" fmla="val 16667"/>
            </a:avLst>
          </a:prstGeom>
          <a:solidFill>
            <a:schemeClr val="accent6"/>
          </a:solidFill>
          <a:ln w="57150">
            <a:solidFill>
              <a:schemeClr val="accent5">
                <a:lumMod val="1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a:t>Độ lớn của độ dịch chuyển cực đại khỏi vị trí cân bằng của một điểm sóng được gọi là </a:t>
            </a:r>
            <a:r>
              <a:rPr lang="en-US" sz="2000" i="1">
                <a:solidFill>
                  <a:srgbClr val="FF0000"/>
                </a:solidFill>
              </a:rPr>
              <a:t>biên độ sóng</a:t>
            </a:r>
            <a:r>
              <a:rPr lang="en-US" sz="2000" i="1"/>
              <a:t>, </a:t>
            </a:r>
            <a:r>
              <a:rPr lang="en-US" sz="2000"/>
              <a:t>kí hiệu A</a:t>
            </a:r>
            <a:endParaRPr lang="vi-VN" sz="2000" dirty="0">
              <a:solidFill>
                <a:schemeClr val="tx1"/>
              </a:solidFill>
              <a:latin typeface="+mj-lt"/>
            </a:endParaRPr>
          </a:p>
        </p:txBody>
      </p:sp>
      <p:sp>
        <p:nvSpPr>
          <p:cNvPr id="15" name="Rounded Rectangular Callout 9">
            <a:extLst>
              <a:ext uri="{FF2B5EF4-FFF2-40B4-BE49-F238E27FC236}">
                <a16:creationId xmlns:a16="http://schemas.microsoft.com/office/drawing/2014/main" id="{C49B1029-1502-DFA7-E156-160C8F318512}"/>
              </a:ext>
            </a:extLst>
          </p:cNvPr>
          <p:cNvSpPr/>
          <p:nvPr/>
        </p:nvSpPr>
        <p:spPr>
          <a:xfrm>
            <a:off x="5753091" y="3261236"/>
            <a:ext cx="3184432" cy="1685518"/>
          </a:xfrm>
          <a:prstGeom prst="wedgeRoundRectCallout">
            <a:avLst>
              <a:gd name="adj1" fmla="val -71340"/>
              <a:gd name="adj2" fmla="val -49102"/>
              <a:gd name="adj3" fmla="val 16667"/>
            </a:avLst>
          </a:prstGeom>
          <a:solidFill>
            <a:schemeClr val="accent6"/>
          </a:solidFill>
          <a:ln w="57150">
            <a:solidFill>
              <a:schemeClr val="accent5">
                <a:lumMod val="1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FF0000"/>
                </a:solidFill>
              </a:rPr>
              <a:t>Biên độ </a:t>
            </a:r>
            <a:r>
              <a:rPr lang="en-US" sz="2000"/>
              <a:t>của sóng càng lớn, </a:t>
            </a:r>
            <a:r>
              <a:rPr lang="en-US" sz="2000">
                <a:solidFill>
                  <a:srgbClr val="FF0000"/>
                </a:solidFill>
              </a:rPr>
              <a:t>sóng</a:t>
            </a:r>
            <a:r>
              <a:rPr lang="en-US" sz="2000"/>
              <a:t> càng mạnh</a:t>
            </a:r>
            <a:endParaRPr lang="vi-VN" sz="2000" dirty="0">
              <a:solidFill>
                <a:srgbClr val="FF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3" grpId="0" animBg="1"/>
      <p:bldP spid="15" grpId="0" animBg="1"/>
    </p:bldLst>
  </p:timing>
</p:sld>
</file>

<file path=ppt/theme/theme1.xml><?xml version="1.0" encoding="utf-8"?>
<a:theme xmlns:a="http://schemas.openxmlformats.org/drawingml/2006/main" name="Theater Initiation Class by Slidesgo">
  <a:themeElements>
    <a:clrScheme name="Simple Light">
      <a:dk1>
        <a:srgbClr val="142029"/>
      </a:dk1>
      <a:lt1>
        <a:srgbClr val="1F2E54"/>
      </a:lt1>
      <a:dk2>
        <a:srgbClr val="2B5FAA"/>
      </a:dk2>
      <a:lt2>
        <a:srgbClr val="AFCFE3"/>
      </a:lt2>
      <a:accent1>
        <a:srgbClr val="D5DFF0"/>
      </a:accent1>
      <a:accent2>
        <a:srgbClr val="D86B33"/>
      </a:accent2>
      <a:accent3>
        <a:srgbClr val="E9835A"/>
      </a:accent3>
      <a:accent4>
        <a:srgbClr val="E7DA85"/>
      </a:accent4>
      <a:accent5>
        <a:srgbClr val="E5EDFA"/>
      </a:accent5>
      <a:accent6>
        <a:srgbClr val="FFFFFF"/>
      </a:accent6>
      <a:hlink>
        <a:srgbClr val="1420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TotalTime>
  <Words>1815</Words>
  <Application>Microsoft Office PowerPoint</Application>
  <PresentationFormat>On-screen Show (16:9)</PresentationFormat>
  <Paragraphs>155</Paragraphs>
  <Slides>37</Slides>
  <Notes>32</Notes>
  <HiddenSlides>0</HiddenSlides>
  <MMClips>20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37</vt:i4>
      </vt:variant>
    </vt:vector>
  </HeadingPairs>
  <TitlesOfParts>
    <vt:vector size="50" baseType="lpstr">
      <vt:lpstr>Manrope</vt:lpstr>
      <vt:lpstr>Albert Sans ExtraBold</vt:lpstr>
      <vt:lpstr>Calibri Light</vt:lpstr>
      <vt:lpstr>Calibri</vt:lpstr>
      <vt:lpstr>Wingdings</vt:lpstr>
      <vt:lpstr>Tahoma</vt:lpstr>
      <vt:lpstr>Noto Sans Symbols</vt:lpstr>
      <vt:lpstr>Cambria Math</vt:lpstr>
      <vt:lpstr>Arial</vt:lpstr>
      <vt:lpstr>Courier New</vt:lpstr>
      <vt:lpstr>Times New Roman</vt:lpstr>
      <vt:lpstr>Theater Initiation Class by Slidesgo</vt:lpstr>
      <vt:lpstr>Office Theme</vt:lpstr>
      <vt:lpstr>CHÀO MỪNG CÁC EM ĐẾN VỚI BÀI HỌC HÔM NAY!</vt:lpstr>
      <vt:lpstr>KHỞI ĐỘNG</vt:lpstr>
      <vt:lpstr>PowerPoint Presentation</vt:lpstr>
      <vt:lpstr>PowerPoint Presentation</vt:lpstr>
      <vt:lpstr>01</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HỌC KẾT THÚC,  CẢM ƠN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HÔM NAY!</dc:title>
  <dc:creator>tailieugiaovien.edu.vn</dc:creator>
  <cp:lastModifiedBy>Admin</cp:lastModifiedBy>
  <cp:revision>2</cp:revision>
  <dcterms:modified xsi:type="dcterms:W3CDTF">2024-12-16T02:55:17Z</dcterms:modified>
</cp:coreProperties>
</file>