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88" r:id="rId2"/>
    <p:sldMasterId id="2147483720" r:id="rId3"/>
    <p:sldMasterId id="2147483728" r:id="rId4"/>
    <p:sldMasterId id="2147483740" r:id="rId5"/>
    <p:sldMasterId id="2147483782" r:id="rId6"/>
    <p:sldMasterId id="2147483794" r:id="rId7"/>
    <p:sldMasterId id="2147483806" r:id="rId8"/>
  </p:sldMasterIdLst>
  <p:notesMasterIdLst>
    <p:notesMasterId r:id="rId44"/>
  </p:notesMasterIdLst>
  <p:sldIdLst>
    <p:sldId id="318" r:id="rId9"/>
    <p:sldId id="415" r:id="rId10"/>
    <p:sldId id="389" r:id="rId11"/>
    <p:sldId id="256" r:id="rId12"/>
    <p:sldId id="388" r:id="rId13"/>
    <p:sldId id="257" r:id="rId14"/>
    <p:sldId id="332" r:id="rId15"/>
    <p:sldId id="344" r:id="rId16"/>
    <p:sldId id="375" r:id="rId17"/>
    <p:sldId id="397" r:id="rId18"/>
    <p:sldId id="376" r:id="rId19"/>
    <p:sldId id="349" r:id="rId20"/>
    <p:sldId id="409" r:id="rId21"/>
    <p:sldId id="370" r:id="rId22"/>
    <p:sldId id="408" r:id="rId23"/>
    <p:sldId id="399" r:id="rId24"/>
    <p:sldId id="391" r:id="rId25"/>
    <p:sldId id="412" r:id="rId26"/>
    <p:sldId id="400" r:id="rId27"/>
    <p:sldId id="393" r:id="rId28"/>
    <p:sldId id="414" r:id="rId29"/>
    <p:sldId id="410" r:id="rId30"/>
    <p:sldId id="392" r:id="rId31"/>
    <p:sldId id="386" r:id="rId32"/>
    <p:sldId id="385" r:id="rId33"/>
    <p:sldId id="387" r:id="rId34"/>
    <p:sldId id="352" r:id="rId35"/>
    <p:sldId id="407" r:id="rId36"/>
    <p:sldId id="403" r:id="rId37"/>
    <p:sldId id="404" r:id="rId38"/>
    <p:sldId id="405" r:id="rId39"/>
    <p:sldId id="401" r:id="rId40"/>
    <p:sldId id="406" r:id="rId41"/>
    <p:sldId id="368" r:id="rId42"/>
    <p:sldId id="328"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5CA1"/>
    <a:srgbClr val="151A14"/>
    <a:srgbClr val="FF5A2F"/>
    <a:srgbClr val="2D91B6"/>
    <a:srgbClr val="175309"/>
    <a:srgbClr val="FB9610"/>
    <a:srgbClr val="031901"/>
    <a:srgbClr val="00B050"/>
    <a:srgbClr val="FFF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9" autoAdjust="0"/>
    <p:restoredTop sz="94660"/>
  </p:normalViewPr>
  <p:slideViewPr>
    <p:cSldViewPr snapToGrid="0" showGuides="1">
      <p:cViewPr varScale="1">
        <p:scale>
          <a:sx n="67" d="100"/>
          <a:sy n="67" d="100"/>
        </p:scale>
        <p:origin x="54" y="54"/>
      </p:cViewPr>
      <p:guideLst>
        <p:guide orient="horz" pos="2208"/>
        <p:guide pos="381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BF782-DF88-4982-962A-E1F922EDEFDB}" type="datetimeFigureOut">
              <a:rPr lang="en-US" smtClean="0"/>
              <a:t>31/10/2024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91B06-509C-44DE-A547-8A4155025466}" type="slidenum">
              <a:rPr lang="en-US" smtClean="0"/>
              <a:t>‹#›</a:t>
            </a:fld>
            <a:endParaRPr lang="en-US"/>
          </a:p>
        </p:txBody>
      </p:sp>
    </p:spTree>
    <p:extLst>
      <p:ext uri="{BB962C8B-B14F-4D97-AF65-F5344CB8AC3E}">
        <p14:creationId xmlns:p14="http://schemas.microsoft.com/office/powerpoint/2010/main" val="4070311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737BDA63-B3C2-D6C8-F46B-555ACF55B5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D550DC-E464-4049-93FC-ABD4EAB3CD55}" type="slidenum">
              <a:rPr kumimoji="0" lang="en-US" altLang="vi-VN"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31" name="Rectangle 2">
            <a:extLst>
              <a:ext uri="{FF2B5EF4-FFF2-40B4-BE49-F238E27FC236}">
                <a16:creationId xmlns:a16="http://schemas.microsoft.com/office/drawing/2014/main" id="{6C7C974E-F98F-3DE0-1494-EA34106293BC}"/>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4108682E-A3A3-3BD4-B3D3-5B0D4D2F41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737BDA63-B3C2-D6C8-F46B-555ACF55B5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D550DC-E464-4049-93FC-ABD4EAB3CD55}" type="slidenum">
              <a:rPr kumimoji="0" lang="en-US" altLang="vi-VN"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31" name="Rectangle 2">
            <a:extLst>
              <a:ext uri="{FF2B5EF4-FFF2-40B4-BE49-F238E27FC236}">
                <a16:creationId xmlns:a16="http://schemas.microsoft.com/office/drawing/2014/main" id="{6C7C974E-F98F-3DE0-1494-EA34106293BC}"/>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4108682E-A3A3-3BD4-B3D3-5B0D4D2F41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a:latin typeface="Arial" panose="020B0604020202020204" pitchFamily="34" charset="0"/>
            </a:endParaRPr>
          </a:p>
        </p:txBody>
      </p:sp>
    </p:spTree>
    <p:extLst>
      <p:ext uri="{BB962C8B-B14F-4D97-AF65-F5344CB8AC3E}">
        <p14:creationId xmlns:p14="http://schemas.microsoft.com/office/powerpoint/2010/main" val="152977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https://dulichvietnam.com.vn/kinh-nghiem/kham-pha-nhung-hang-dong-dep-nhat-viet-nam/</a:t>
            </a:r>
          </a:p>
        </p:txBody>
      </p:sp>
      <p:sp>
        <p:nvSpPr>
          <p:cNvPr id="4" name="Slide Number Placeholder 3"/>
          <p:cNvSpPr>
            <a:spLocks noGrp="1"/>
          </p:cNvSpPr>
          <p:nvPr>
            <p:ph type="sldNum" sz="quarter" idx="5"/>
          </p:nvPr>
        </p:nvSpPr>
        <p:spPr/>
        <p:txBody>
          <a:bodyPr/>
          <a:lstStyle/>
          <a:p>
            <a:fld id="{AFB91B06-509C-44DE-A547-8A4155025466}" type="slidenum">
              <a:rPr lang="en-US" smtClean="0"/>
              <a:t>24</a:t>
            </a:fld>
            <a:endParaRPr lang="en-US"/>
          </a:p>
        </p:txBody>
      </p:sp>
    </p:spTree>
    <p:extLst>
      <p:ext uri="{BB962C8B-B14F-4D97-AF65-F5344CB8AC3E}">
        <p14:creationId xmlns:p14="http://schemas.microsoft.com/office/powerpoint/2010/main" val="1484296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https://dulichvietnam.com.vn/kinh-nghiem/kham-pha-nhung-hang-dong-dep-nhat-viet-nam/</a:t>
            </a:r>
          </a:p>
        </p:txBody>
      </p:sp>
      <p:sp>
        <p:nvSpPr>
          <p:cNvPr id="4" name="Slide Number Placeholder 3"/>
          <p:cNvSpPr>
            <a:spLocks noGrp="1"/>
          </p:cNvSpPr>
          <p:nvPr>
            <p:ph type="sldNum" sz="quarter" idx="5"/>
          </p:nvPr>
        </p:nvSpPr>
        <p:spPr/>
        <p:txBody>
          <a:bodyPr/>
          <a:lstStyle/>
          <a:p>
            <a:fld id="{AFB91B06-509C-44DE-A547-8A4155025466}" type="slidenum">
              <a:rPr lang="en-US" smtClean="0"/>
              <a:t>26</a:t>
            </a:fld>
            <a:endParaRPr lang="en-US"/>
          </a:p>
        </p:txBody>
      </p:sp>
    </p:spTree>
    <p:extLst>
      <p:ext uri="{BB962C8B-B14F-4D97-AF65-F5344CB8AC3E}">
        <p14:creationId xmlns:p14="http://schemas.microsoft.com/office/powerpoint/2010/main" val="378489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92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31/10/2024</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1757236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31/10/2024</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261375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31/10/2024</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405824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72CC-BF64-4221-AA61-2EDB542C3C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1F6459-16FC-4435-86B2-7B329ABA94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53F371-CE0A-4ED3-AA54-75EAC1552FE1}"/>
              </a:ext>
            </a:extLst>
          </p:cNvPr>
          <p:cNvSpPr>
            <a:spLocks noGrp="1"/>
          </p:cNvSpPr>
          <p:nvPr>
            <p:ph type="dt" sz="half" idx="10"/>
          </p:nvPr>
        </p:nvSpPr>
        <p:spPr/>
        <p:txBody>
          <a:bodyPr/>
          <a:lstStyle/>
          <a:p>
            <a:fld id="{830D2467-2186-4068-A1D6-037D6872D34F}" type="datetimeFigureOut">
              <a:rPr lang="en-US" smtClean="0"/>
              <a:t>31/10/2024</a:t>
            </a:fld>
            <a:endParaRPr lang="en-US"/>
          </a:p>
        </p:txBody>
      </p:sp>
      <p:sp>
        <p:nvSpPr>
          <p:cNvPr id="5" name="Footer Placeholder 4">
            <a:extLst>
              <a:ext uri="{FF2B5EF4-FFF2-40B4-BE49-F238E27FC236}">
                <a16:creationId xmlns:a16="http://schemas.microsoft.com/office/drawing/2014/main" id="{5306A3CA-8F9E-474A-8DBD-91D767EF8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6039D-1471-4077-B9A9-B3311E7E80B0}"/>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2384463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F4625-7EC2-46BA-9C1C-898E9CBCC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64758E-3FB9-4171-84E2-88B8D5AABE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FBD14-273D-45F3-9A39-CC93A645EC1E}"/>
              </a:ext>
            </a:extLst>
          </p:cNvPr>
          <p:cNvSpPr>
            <a:spLocks noGrp="1"/>
          </p:cNvSpPr>
          <p:nvPr>
            <p:ph type="dt" sz="half" idx="10"/>
          </p:nvPr>
        </p:nvSpPr>
        <p:spPr/>
        <p:txBody>
          <a:bodyPr/>
          <a:lstStyle/>
          <a:p>
            <a:fld id="{830D2467-2186-4068-A1D6-037D6872D34F}" type="datetimeFigureOut">
              <a:rPr lang="en-US" smtClean="0"/>
              <a:t>31/10/2024</a:t>
            </a:fld>
            <a:endParaRPr lang="en-US"/>
          </a:p>
        </p:txBody>
      </p:sp>
      <p:sp>
        <p:nvSpPr>
          <p:cNvPr id="5" name="Footer Placeholder 4">
            <a:extLst>
              <a:ext uri="{FF2B5EF4-FFF2-40B4-BE49-F238E27FC236}">
                <a16:creationId xmlns:a16="http://schemas.microsoft.com/office/drawing/2014/main" id="{0AB9969C-542B-48BB-AA13-3217D12DF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4D3AF-1FE9-45E8-AA3A-ED2DA11C9B2A}"/>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3770716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621D-CDF4-400F-9298-27EBF38B3C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E40F91-4BA4-4D62-BC4B-731DF5D44B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06BD01-49F4-4C54-810A-F82B1112334A}"/>
              </a:ext>
            </a:extLst>
          </p:cNvPr>
          <p:cNvSpPr>
            <a:spLocks noGrp="1"/>
          </p:cNvSpPr>
          <p:nvPr>
            <p:ph type="dt" sz="half" idx="10"/>
          </p:nvPr>
        </p:nvSpPr>
        <p:spPr/>
        <p:txBody>
          <a:bodyPr/>
          <a:lstStyle/>
          <a:p>
            <a:fld id="{830D2467-2186-4068-A1D6-037D6872D34F}" type="datetimeFigureOut">
              <a:rPr lang="en-US" smtClean="0"/>
              <a:t>31/10/2024</a:t>
            </a:fld>
            <a:endParaRPr lang="en-US"/>
          </a:p>
        </p:txBody>
      </p:sp>
      <p:sp>
        <p:nvSpPr>
          <p:cNvPr id="5" name="Footer Placeholder 4">
            <a:extLst>
              <a:ext uri="{FF2B5EF4-FFF2-40B4-BE49-F238E27FC236}">
                <a16:creationId xmlns:a16="http://schemas.microsoft.com/office/drawing/2014/main" id="{425C8C10-D6E6-411B-889D-83EA0C8E6C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75A0B-85AB-4928-878C-DEB39DD9D5F0}"/>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704949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035C5-31C1-442F-B44B-18BC45CA83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DB193D-B0C0-4E3B-83C1-18B2F5A071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C7C951-41BA-48A3-9B83-C12C89EDC4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EB1561-4156-4341-8C24-D3BAA7242D79}"/>
              </a:ext>
            </a:extLst>
          </p:cNvPr>
          <p:cNvSpPr>
            <a:spLocks noGrp="1"/>
          </p:cNvSpPr>
          <p:nvPr>
            <p:ph type="dt" sz="half" idx="10"/>
          </p:nvPr>
        </p:nvSpPr>
        <p:spPr/>
        <p:txBody>
          <a:bodyPr/>
          <a:lstStyle/>
          <a:p>
            <a:fld id="{830D2467-2186-4068-A1D6-037D6872D34F}" type="datetimeFigureOut">
              <a:rPr lang="en-US" smtClean="0"/>
              <a:t>31/10/2024</a:t>
            </a:fld>
            <a:endParaRPr lang="en-US"/>
          </a:p>
        </p:txBody>
      </p:sp>
      <p:sp>
        <p:nvSpPr>
          <p:cNvPr id="6" name="Footer Placeholder 5">
            <a:extLst>
              <a:ext uri="{FF2B5EF4-FFF2-40B4-BE49-F238E27FC236}">
                <a16:creationId xmlns:a16="http://schemas.microsoft.com/office/drawing/2014/main" id="{C887DC7D-0544-4895-80A2-B454452794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F8AA70-0C6A-43A9-A6B3-3B8F4356199B}"/>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405416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AB02-DBE0-48C1-A183-B0AE2D9434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89B68D-1FA4-4250-A3BD-08A368647D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2251F5-71BB-4EED-8EF0-212A4FC906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CC8EC9-B9F4-4672-A0DC-D33AD219A2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D9EEBC-5235-4004-8670-26D2AFD797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B5016B-E115-43D5-A599-E1372D30646F}"/>
              </a:ext>
            </a:extLst>
          </p:cNvPr>
          <p:cNvSpPr>
            <a:spLocks noGrp="1"/>
          </p:cNvSpPr>
          <p:nvPr>
            <p:ph type="dt" sz="half" idx="10"/>
          </p:nvPr>
        </p:nvSpPr>
        <p:spPr/>
        <p:txBody>
          <a:bodyPr/>
          <a:lstStyle/>
          <a:p>
            <a:fld id="{830D2467-2186-4068-A1D6-037D6872D34F}" type="datetimeFigureOut">
              <a:rPr lang="en-US" smtClean="0"/>
              <a:t>31/10/2024</a:t>
            </a:fld>
            <a:endParaRPr lang="en-US"/>
          </a:p>
        </p:txBody>
      </p:sp>
      <p:sp>
        <p:nvSpPr>
          <p:cNvPr id="8" name="Footer Placeholder 7">
            <a:extLst>
              <a:ext uri="{FF2B5EF4-FFF2-40B4-BE49-F238E27FC236}">
                <a16:creationId xmlns:a16="http://schemas.microsoft.com/office/drawing/2014/main" id="{CE85FF12-8027-4886-8CFE-EA3250C54F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038D3E-8536-4CC7-AD9A-E95212089053}"/>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768520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0AE30-CC93-4EB9-9654-3BB6FE0759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F9CE34-27A4-4FFA-BE41-ED71C0491846}"/>
              </a:ext>
            </a:extLst>
          </p:cNvPr>
          <p:cNvSpPr>
            <a:spLocks noGrp="1"/>
          </p:cNvSpPr>
          <p:nvPr>
            <p:ph type="dt" sz="half" idx="10"/>
          </p:nvPr>
        </p:nvSpPr>
        <p:spPr/>
        <p:txBody>
          <a:bodyPr/>
          <a:lstStyle/>
          <a:p>
            <a:fld id="{830D2467-2186-4068-A1D6-037D6872D34F}" type="datetimeFigureOut">
              <a:rPr lang="en-US" smtClean="0"/>
              <a:t>31/10/2024</a:t>
            </a:fld>
            <a:endParaRPr lang="en-US"/>
          </a:p>
        </p:txBody>
      </p:sp>
      <p:sp>
        <p:nvSpPr>
          <p:cNvPr id="4" name="Footer Placeholder 3">
            <a:extLst>
              <a:ext uri="{FF2B5EF4-FFF2-40B4-BE49-F238E27FC236}">
                <a16:creationId xmlns:a16="http://schemas.microsoft.com/office/drawing/2014/main" id="{87CB0830-6A7E-4F95-B06B-66EFA7456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053E21-B574-4353-872C-0DD562E179E4}"/>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149424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BBC3F-3D7A-4141-A478-AC7F7965F91D}"/>
              </a:ext>
            </a:extLst>
          </p:cNvPr>
          <p:cNvSpPr>
            <a:spLocks noGrp="1"/>
          </p:cNvSpPr>
          <p:nvPr>
            <p:ph type="dt" sz="half" idx="10"/>
          </p:nvPr>
        </p:nvSpPr>
        <p:spPr/>
        <p:txBody>
          <a:bodyPr/>
          <a:lstStyle/>
          <a:p>
            <a:fld id="{830D2467-2186-4068-A1D6-037D6872D34F}" type="datetimeFigureOut">
              <a:rPr lang="en-US" smtClean="0"/>
              <a:t>31/10/2024</a:t>
            </a:fld>
            <a:endParaRPr lang="en-US"/>
          </a:p>
        </p:txBody>
      </p:sp>
      <p:sp>
        <p:nvSpPr>
          <p:cNvPr id="3" name="Footer Placeholder 2">
            <a:extLst>
              <a:ext uri="{FF2B5EF4-FFF2-40B4-BE49-F238E27FC236}">
                <a16:creationId xmlns:a16="http://schemas.microsoft.com/office/drawing/2014/main" id="{0FD1F1E9-0CD5-42CF-A377-18162C77B6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E5DAF6-2351-4270-BEFB-18947EBC0CC2}"/>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3339777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B1AB-159C-4BC3-A7D1-6AA286345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6BCBD5-25CA-445D-B7DF-96DEF7BB56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124139-6ED4-4B97-8B99-7D9FB27EA5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80B8D8-1231-482C-83E4-423707F4FD77}"/>
              </a:ext>
            </a:extLst>
          </p:cNvPr>
          <p:cNvSpPr>
            <a:spLocks noGrp="1"/>
          </p:cNvSpPr>
          <p:nvPr>
            <p:ph type="dt" sz="half" idx="10"/>
          </p:nvPr>
        </p:nvSpPr>
        <p:spPr/>
        <p:txBody>
          <a:bodyPr/>
          <a:lstStyle/>
          <a:p>
            <a:fld id="{830D2467-2186-4068-A1D6-037D6872D34F}" type="datetimeFigureOut">
              <a:rPr lang="en-US" smtClean="0"/>
              <a:t>31/10/2024</a:t>
            </a:fld>
            <a:endParaRPr lang="en-US"/>
          </a:p>
        </p:txBody>
      </p:sp>
      <p:sp>
        <p:nvSpPr>
          <p:cNvPr id="6" name="Footer Placeholder 5">
            <a:extLst>
              <a:ext uri="{FF2B5EF4-FFF2-40B4-BE49-F238E27FC236}">
                <a16:creationId xmlns:a16="http://schemas.microsoft.com/office/drawing/2014/main" id="{254D37D7-9A1B-4CB6-9093-58EACA88AA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BD44A4-679D-4AF1-A660-CD1913C987EF}"/>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3216929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31/10/2024</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327605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3C5-E34C-4B54-96C8-162031F3DA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83F3E0-4F96-4EA6-A828-BD234D0BB4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B30ED6-9563-4F82-80DF-165DF72707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3A6FF-85CC-4573-AA93-70E32FD14C0F}"/>
              </a:ext>
            </a:extLst>
          </p:cNvPr>
          <p:cNvSpPr>
            <a:spLocks noGrp="1"/>
          </p:cNvSpPr>
          <p:nvPr>
            <p:ph type="dt" sz="half" idx="10"/>
          </p:nvPr>
        </p:nvSpPr>
        <p:spPr/>
        <p:txBody>
          <a:bodyPr/>
          <a:lstStyle/>
          <a:p>
            <a:fld id="{830D2467-2186-4068-A1D6-037D6872D34F}" type="datetimeFigureOut">
              <a:rPr lang="en-US" smtClean="0"/>
              <a:t>31/10/2024</a:t>
            </a:fld>
            <a:endParaRPr lang="en-US"/>
          </a:p>
        </p:txBody>
      </p:sp>
      <p:sp>
        <p:nvSpPr>
          <p:cNvPr id="6" name="Footer Placeholder 5">
            <a:extLst>
              <a:ext uri="{FF2B5EF4-FFF2-40B4-BE49-F238E27FC236}">
                <a16:creationId xmlns:a16="http://schemas.microsoft.com/office/drawing/2014/main" id="{ED5BDA55-4328-44B0-871F-80D090F3D7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DF47D4-0FA8-4569-B211-371A697CCA4A}"/>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174160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C595-0557-4121-999D-1C7E915A05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7B1535-132C-4041-ACF0-34FDA6CF21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D9EEF-611E-4C07-B019-A003B28C31C0}"/>
              </a:ext>
            </a:extLst>
          </p:cNvPr>
          <p:cNvSpPr>
            <a:spLocks noGrp="1"/>
          </p:cNvSpPr>
          <p:nvPr>
            <p:ph type="dt" sz="half" idx="10"/>
          </p:nvPr>
        </p:nvSpPr>
        <p:spPr/>
        <p:txBody>
          <a:bodyPr/>
          <a:lstStyle/>
          <a:p>
            <a:fld id="{830D2467-2186-4068-A1D6-037D6872D34F}" type="datetimeFigureOut">
              <a:rPr lang="en-US" smtClean="0"/>
              <a:t>31/10/2024</a:t>
            </a:fld>
            <a:endParaRPr lang="en-US"/>
          </a:p>
        </p:txBody>
      </p:sp>
      <p:sp>
        <p:nvSpPr>
          <p:cNvPr id="5" name="Footer Placeholder 4">
            <a:extLst>
              <a:ext uri="{FF2B5EF4-FFF2-40B4-BE49-F238E27FC236}">
                <a16:creationId xmlns:a16="http://schemas.microsoft.com/office/drawing/2014/main" id="{C51FAE46-188B-4629-96BB-7A4A448E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7F336F-C6FD-4CAA-9855-8644016D62E7}"/>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252957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9B5D59-1EEA-4EE4-B70A-833408DF6F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1CE814-A9E1-4F4E-BAB3-C2393E98D7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04E97-0A7A-45A8-BCCC-8EAE01510AAE}"/>
              </a:ext>
            </a:extLst>
          </p:cNvPr>
          <p:cNvSpPr>
            <a:spLocks noGrp="1"/>
          </p:cNvSpPr>
          <p:nvPr>
            <p:ph type="dt" sz="half" idx="10"/>
          </p:nvPr>
        </p:nvSpPr>
        <p:spPr/>
        <p:txBody>
          <a:bodyPr/>
          <a:lstStyle/>
          <a:p>
            <a:fld id="{830D2467-2186-4068-A1D6-037D6872D34F}" type="datetimeFigureOut">
              <a:rPr lang="en-US" smtClean="0"/>
              <a:t>31/10/2024</a:t>
            </a:fld>
            <a:endParaRPr lang="en-US"/>
          </a:p>
        </p:txBody>
      </p:sp>
      <p:sp>
        <p:nvSpPr>
          <p:cNvPr id="5" name="Footer Placeholder 4">
            <a:extLst>
              <a:ext uri="{FF2B5EF4-FFF2-40B4-BE49-F238E27FC236}">
                <a16:creationId xmlns:a16="http://schemas.microsoft.com/office/drawing/2014/main" id="{90F60953-FAB3-45A2-9BFB-F6818AB9C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42D98-1573-41B7-AFAC-87970A11128B}"/>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3777219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2" y="284163"/>
            <a:ext cx="8978900" cy="944562"/>
          </a:xfrm>
        </p:spPr>
        <p:txBody>
          <a:bodyPr/>
          <a:lstStyle/>
          <a:p>
            <a:r>
              <a:rPr lang="en-US"/>
              <a:t>Click to edit Master title style</a:t>
            </a:r>
          </a:p>
        </p:txBody>
      </p:sp>
      <p:sp>
        <p:nvSpPr>
          <p:cNvPr id="3" name="Text Placeholder 2"/>
          <p:cNvSpPr>
            <a:spLocks noGrp="1"/>
          </p:cNvSpPr>
          <p:nvPr>
            <p:ph type="body" sz="half" idx="1"/>
          </p:nvPr>
        </p:nvSpPr>
        <p:spPr>
          <a:xfrm>
            <a:off x="609601"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8AAB90-0273-B32D-B9EF-4953724F61F4}"/>
              </a:ext>
            </a:extLst>
          </p:cNvPr>
          <p:cNvSpPr>
            <a:spLocks noGrp="1"/>
          </p:cNvSpPr>
          <p:nvPr>
            <p:ph type="dt" sz="half" idx="10"/>
          </p:nvPr>
        </p:nvSpPr>
        <p:spPr>
          <a:xfrm>
            <a:off x="609680" y="6245225"/>
            <a:ext cx="2845170" cy="47625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776BE3F-BC89-9D3A-E970-DC040772F025}"/>
              </a:ext>
            </a:extLst>
          </p:cNvPr>
          <p:cNvSpPr>
            <a:spLocks noGrp="1"/>
          </p:cNvSpPr>
          <p:nvPr>
            <p:ph type="ftr" sz="quarter" idx="11"/>
          </p:nvPr>
        </p:nvSpPr>
        <p:spPr>
          <a:xfrm>
            <a:off x="4166143" y="6245225"/>
            <a:ext cx="3859715"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84746F2-63A2-FB15-C746-3111689AB511}"/>
              </a:ext>
            </a:extLst>
          </p:cNvPr>
          <p:cNvSpPr>
            <a:spLocks noGrp="1"/>
          </p:cNvSpPr>
          <p:nvPr>
            <p:ph type="sldNum" sz="quarter" idx="12"/>
          </p:nvPr>
        </p:nvSpPr>
        <p:spPr>
          <a:xfrm>
            <a:off x="8737150" y="6245225"/>
            <a:ext cx="2845170" cy="476250"/>
          </a:xfrm>
        </p:spPr>
        <p:txBody>
          <a:bodyPr/>
          <a:lstStyle>
            <a:lvl1pPr>
              <a:defRPr/>
            </a:lvl1pPr>
          </a:lstStyle>
          <a:p>
            <a:pPr>
              <a:defRPr/>
            </a:pPr>
            <a:fld id="{CB3E8488-4A4D-407E-AA1F-0FDD5F763CE0}" type="slidenum">
              <a:rPr lang="en-US" altLang="en-US"/>
              <a:pPr>
                <a:defRPr/>
              </a:pPr>
              <a:t>‹#›</a:t>
            </a:fld>
            <a:endParaRPr lang="en-US" altLang="en-US"/>
          </a:p>
        </p:txBody>
      </p:sp>
    </p:spTree>
    <p:extLst>
      <p:ext uri="{BB962C8B-B14F-4D97-AF65-F5344CB8AC3E}">
        <p14:creationId xmlns:p14="http://schemas.microsoft.com/office/powerpoint/2010/main" val="4067444320"/>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660600" y="1597000"/>
            <a:ext cx="4578800" cy="3664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1pPr>
            <a:lvl2pPr lvl="1"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2pPr>
            <a:lvl3pPr lvl="2"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3pPr>
            <a:lvl4pPr lvl="3"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4pPr>
            <a:lvl5pPr lvl="4"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5pPr>
            <a:lvl6pPr lvl="5"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6pPr>
            <a:lvl7pPr lvl="6"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7pPr>
            <a:lvl8pPr lvl="7"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8pPr>
            <a:lvl9pPr lvl="8"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9pPr>
          </a:lstStyle>
          <a:p>
            <a:endParaRPr/>
          </a:p>
        </p:txBody>
      </p:sp>
    </p:spTree>
    <p:extLst>
      <p:ext uri="{BB962C8B-B14F-4D97-AF65-F5344CB8AC3E}">
        <p14:creationId xmlns:p14="http://schemas.microsoft.com/office/powerpoint/2010/main" val="249174302"/>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body" idx="1"/>
          </p:nvPr>
        </p:nvSpPr>
        <p:spPr>
          <a:xfrm>
            <a:off x="1283800" y="1169133"/>
            <a:ext cx="6607600" cy="1093200"/>
          </a:xfrm>
          <a:prstGeom prst="rect">
            <a:avLst/>
          </a:prstGeom>
        </p:spPr>
        <p:txBody>
          <a:bodyPr spcFirstLastPara="1" wrap="square" lIns="91425" tIns="91425" rIns="91425" bIns="91425" anchor="t" anchorCtr="0">
            <a:noAutofit/>
          </a:bodyPr>
          <a:lstStyle>
            <a:lvl1pPr marL="609585" lvl="0" indent="-558786" rtl="0">
              <a:lnSpc>
                <a:spcPct val="130000"/>
              </a:lnSpc>
              <a:spcBef>
                <a:spcPts val="0"/>
              </a:spcBef>
              <a:spcAft>
                <a:spcPts val="0"/>
              </a:spcAft>
              <a:buSzPts val="3000"/>
              <a:buChar char="✗"/>
              <a:defRPr sz="4000" i="1"/>
            </a:lvl1pPr>
            <a:lvl2pPr marL="1219170" lvl="1" indent="-558786" rtl="0">
              <a:lnSpc>
                <a:spcPct val="130000"/>
              </a:lnSpc>
              <a:spcBef>
                <a:spcPts val="0"/>
              </a:spcBef>
              <a:spcAft>
                <a:spcPts val="0"/>
              </a:spcAft>
              <a:buSzPts val="3000"/>
              <a:buChar char="✗"/>
              <a:defRPr sz="4000" i="1"/>
            </a:lvl2pPr>
            <a:lvl3pPr marL="1828754" lvl="2" indent="-558786" rtl="0">
              <a:lnSpc>
                <a:spcPct val="130000"/>
              </a:lnSpc>
              <a:spcBef>
                <a:spcPts val="0"/>
              </a:spcBef>
              <a:spcAft>
                <a:spcPts val="0"/>
              </a:spcAft>
              <a:buSzPts val="3000"/>
              <a:buChar char="✗"/>
              <a:defRPr sz="4000" i="1"/>
            </a:lvl3pPr>
            <a:lvl4pPr marL="2438339" lvl="3" indent="-558786" rtl="0">
              <a:lnSpc>
                <a:spcPct val="130000"/>
              </a:lnSpc>
              <a:spcBef>
                <a:spcPts val="0"/>
              </a:spcBef>
              <a:spcAft>
                <a:spcPts val="0"/>
              </a:spcAft>
              <a:buSzPts val="3000"/>
              <a:buChar char="✗"/>
              <a:defRPr sz="4000" i="1"/>
            </a:lvl4pPr>
            <a:lvl5pPr marL="3047924" lvl="4" indent="-558786" rtl="0">
              <a:lnSpc>
                <a:spcPct val="130000"/>
              </a:lnSpc>
              <a:spcBef>
                <a:spcPts val="0"/>
              </a:spcBef>
              <a:spcAft>
                <a:spcPts val="0"/>
              </a:spcAft>
              <a:buSzPts val="3000"/>
              <a:buChar char="✗"/>
              <a:defRPr sz="4000" i="1"/>
            </a:lvl5pPr>
            <a:lvl6pPr marL="3657509" lvl="5" indent="-558786" rtl="0">
              <a:lnSpc>
                <a:spcPct val="130000"/>
              </a:lnSpc>
              <a:spcBef>
                <a:spcPts val="0"/>
              </a:spcBef>
              <a:spcAft>
                <a:spcPts val="0"/>
              </a:spcAft>
              <a:buSzPts val="3000"/>
              <a:buChar char="✗"/>
              <a:defRPr sz="4000" i="1"/>
            </a:lvl6pPr>
            <a:lvl7pPr marL="4267093" lvl="6" indent="-558786" rtl="0">
              <a:lnSpc>
                <a:spcPct val="130000"/>
              </a:lnSpc>
              <a:spcBef>
                <a:spcPts val="0"/>
              </a:spcBef>
              <a:spcAft>
                <a:spcPts val="0"/>
              </a:spcAft>
              <a:buSzPts val="3000"/>
              <a:buChar char="✗"/>
              <a:defRPr sz="4000" i="1"/>
            </a:lvl7pPr>
            <a:lvl8pPr marL="4876678" lvl="7" indent="-558786" rtl="0">
              <a:lnSpc>
                <a:spcPct val="130000"/>
              </a:lnSpc>
              <a:spcBef>
                <a:spcPts val="0"/>
              </a:spcBef>
              <a:spcAft>
                <a:spcPts val="0"/>
              </a:spcAft>
              <a:buSzPts val="3000"/>
              <a:buChar char="✗"/>
              <a:defRPr sz="4000" i="1"/>
            </a:lvl8pPr>
            <a:lvl9pPr marL="5486263" lvl="8" indent="-558786">
              <a:lnSpc>
                <a:spcPct val="130000"/>
              </a:lnSpc>
              <a:spcBef>
                <a:spcPts val="0"/>
              </a:spcBef>
              <a:spcAft>
                <a:spcPts val="0"/>
              </a:spcAft>
              <a:buSzPts val="3000"/>
              <a:buChar char="✗"/>
              <a:defRPr sz="4000" i="1"/>
            </a:lvl9pPr>
          </a:lstStyle>
          <a:p>
            <a:endParaRPr/>
          </a:p>
        </p:txBody>
      </p:sp>
      <p:sp>
        <p:nvSpPr>
          <p:cNvPr id="16" name="Google Shape;16;p4"/>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689240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1155167" y="856413"/>
            <a:ext cx="5288800" cy="1143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3" name="Google Shape;23;p6"/>
          <p:cNvSpPr txBox="1">
            <a:spLocks noGrp="1"/>
          </p:cNvSpPr>
          <p:nvPr>
            <p:ph type="body" idx="1"/>
          </p:nvPr>
        </p:nvSpPr>
        <p:spPr>
          <a:xfrm>
            <a:off x="1155167" y="2145800"/>
            <a:ext cx="5288800" cy="377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24" name="Google Shape;24;p6"/>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832637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1155167" y="477847"/>
            <a:ext cx="7501600" cy="11432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7"/>
          <p:cNvSpPr txBox="1">
            <a:spLocks noGrp="1"/>
          </p:cNvSpPr>
          <p:nvPr>
            <p:ph type="body" idx="1"/>
          </p:nvPr>
        </p:nvSpPr>
        <p:spPr>
          <a:xfrm>
            <a:off x="1155167" y="1747733"/>
            <a:ext cx="3641200" cy="405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8" name="Google Shape;28;p7"/>
          <p:cNvSpPr txBox="1">
            <a:spLocks noGrp="1"/>
          </p:cNvSpPr>
          <p:nvPr>
            <p:ph type="body" idx="2"/>
          </p:nvPr>
        </p:nvSpPr>
        <p:spPr>
          <a:xfrm>
            <a:off x="5015605" y="1747733"/>
            <a:ext cx="3641200" cy="405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9" name="Google Shape;29;p7"/>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8166773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big postit">
  <p:cSld name="Blank big postit">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3"/>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8321899"/>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cSld name="Blank">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4"/>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4065069"/>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31/10/2024</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013458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90BC8B-605C-4DA8-8FB2-39751EFF8B19}"/>
              </a:ext>
            </a:extLst>
          </p:cNvPr>
          <p:cNvSpPr>
            <a:spLocks noGrp="1"/>
          </p:cNvSpPr>
          <p:nvPr>
            <p:ph type="dt" sz="half" idx="10"/>
          </p:nvPr>
        </p:nvSpPr>
        <p:spPr/>
        <p:txBody>
          <a:bodyPr/>
          <a:lstStyle/>
          <a:p>
            <a:fld id="{34E579A8-D97A-4323-8E5E-0860D0AEF849}" type="datetimeFigureOut">
              <a:rPr lang="en-US" smtClean="0"/>
              <a:t>31/10/2024</a:t>
            </a:fld>
            <a:endParaRPr lang="en-US"/>
          </a:p>
        </p:txBody>
      </p:sp>
      <p:sp>
        <p:nvSpPr>
          <p:cNvPr id="3" name="Footer Placeholder 2">
            <a:extLst>
              <a:ext uri="{FF2B5EF4-FFF2-40B4-BE49-F238E27FC236}">
                <a16:creationId xmlns:a16="http://schemas.microsoft.com/office/drawing/2014/main" id="{7A42AE1B-E353-4485-B8FC-36D5C80428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F8F53-E028-476B-9E41-3FA2A9004B64}"/>
              </a:ext>
            </a:extLst>
          </p:cNvPr>
          <p:cNvSpPr>
            <a:spLocks noGrp="1"/>
          </p:cNvSpPr>
          <p:nvPr>
            <p:ph type="sldNum" sz="quarter" idx="12"/>
          </p:nvPr>
        </p:nvSpPr>
        <p:spPr/>
        <p:txBody>
          <a:bodyPr/>
          <a:lstStyle/>
          <a:p>
            <a:fld id="{E3EDB6A3-BD71-4B03-9E9C-B8515996E202}" type="slidenum">
              <a:rPr lang="en-US" smtClean="0"/>
              <a:t>‹#›</a:t>
            </a:fld>
            <a:endParaRPr lang="en-US"/>
          </a:p>
        </p:txBody>
      </p:sp>
    </p:spTree>
    <p:extLst>
      <p:ext uri="{BB962C8B-B14F-4D97-AF65-F5344CB8AC3E}">
        <p14:creationId xmlns:p14="http://schemas.microsoft.com/office/powerpoint/2010/main" val="932024929"/>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191F79-D47C-4A22-8386-453E6CCF9D4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83D02E89-A173-4214-A4B5-8875A423E0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357E33D1-63E8-4143-B713-67CCA9AEB9B8}"/>
              </a:ext>
            </a:extLst>
          </p:cNvPr>
          <p:cNvSpPr>
            <a:spLocks noGrp="1"/>
          </p:cNvSpPr>
          <p:nvPr>
            <p:ph type="dt" sz="half" idx="10"/>
          </p:nvPr>
        </p:nvSpPr>
        <p:spPr/>
        <p:txBody>
          <a:bodyPr/>
          <a:lstStyle/>
          <a:p>
            <a:fld id="{1DD8429A-5991-42FB-B148-4AB3DAD81689}" type="datetimeFigureOut">
              <a:rPr lang="en-US" smtClean="0"/>
              <a:t>31/10/2024</a:t>
            </a:fld>
            <a:endParaRPr lang="en-US"/>
          </a:p>
        </p:txBody>
      </p:sp>
      <p:sp>
        <p:nvSpPr>
          <p:cNvPr id="5" name="Chỗ dành sẵn cho Chân trang 4">
            <a:extLst>
              <a:ext uri="{FF2B5EF4-FFF2-40B4-BE49-F238E27FC236}">
                <a16:creationId xmlns:a16="http://schemas.microsoft.com/office/drawing/2014/main" id="{433D5DD4-9AD7-4D65-B59F-F6E9A3EAF64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99FE951-0552-4950-B7D4-92C93A6A54F6}"/>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163033576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A66A9D2-B48E-41C2-8069-18E5D12F409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3CEE65-C533-4C51-916F-06F7143DA8D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265F895-7CBA-4753-94BF-5BD8F6E358F1}"/>
              </a:ext>
            </a:extLst>
          </p:cNvPr>
          <p:cNvSpPr>
            <a:spLocks noGrp="1"/>
          </p:cNvSpPr>
          <p:nvPr>
            <p:ph type="dt" sz="half" idx="10"/>
          </p:nvPr>
        </p:nvSpPr>
        <p:spPr/>
        <p:txBody>
          <a:bodyPr/>
          <a:lstStyle/>
          <a:p>
            <a:fld id="{1DD8429A-5991-42FB-B148-4AB3DAD81689}" type="datetimeFigureOut">
              <a:rPr lang="en-US" smtClean="0"/>
              <a:t>31/10/2024</a:t>
            </a:fld>
            <a:endParaRPr lang="en-US"/>
          </a:p>
        </p:txBody>
      </p:sp>
      <p:sp>
        <p:nvSpPr>
          <p:cNvPr id="5" name="Chỗ dành sẵn cho Chân trang 4">
            <a:extLst>
              <a:ext uri="{FF2B5EF4-FFF2-40B4-BE49-F238E27FC236}">
                <a16:creationId xmlns:a16="http://schemas.microsoft.com/office/drawing/2014/main" id="{F4072A66-E401-4175-982C-417307F8F79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D16627D-55A5-4A0D-B3B5-B48C9A1B3069}"/>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392016989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F5FEEF-B5EF-4B3C-BE79-7C4964E3F3B5}"/>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214A0F5-09EA-4B11-AADF-F7CA7A394B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508FE83-C093-4266-831B-52330737137D}"/>
              </a:ext>
            </a:extLst>
          </p:cNvPr>
          <p:cNvSpPr>
            <a:spLocks noGrp="1"/>
          </p:cNvSpPr>
          <p:nvPr>
            <p:ph type="dt" sz="half" idx="10"/>
          </p:nvPr>
        </p:nvSpPr>
        <p:spPr/>
        <p:txBody>
          <a:bodyPr/>
          <a:lstStyle/>
          <a:p>
            <a:fld id="{1DD8429A-5991-42FB-B148-4AB3DAD81689}" type="datetimeFigureOut">
              <a:rPr lang="en-US" smtClean="0"/>
              <a:t>31/10/2024</a:t>
            </a:fld>
            <a:endParaRPr lang="en-US"/>
          </a:p>
        </p:txBody>
      </p:sp>
      <p:sp>
        <p:nvSpPr>
          <p:cNvPr id="5" name="Chỗ dành sẵn cho Chân trang 4">
            <a:extLst>
              <a:ext uri="{FF2B5EF4-FFF2-40B4-BE49-F238E27FC236}">
                <a16:creationId xmlns:a16="http://schemas.microsoft.com/office/drawing/2014/main" id="{891AC2AC-6F46-4D35-9683-B64FD761782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4203E33-98DB-43FE-A9F3-13A729F06B93}"/>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309378774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5403EA-931E-49CB-9BBF-CE886F494B0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E989A6-42B8-42F3-90FF-9C22F4FF94F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474279D-A759-47B5-A3E2-219C382B2A3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1C7F84BD-9535-4F09-9C67-2EDFC403C726}"/>
              </a:ext>
            </a:extLst>
          </p:cNvPr>
          <p:cNvSpPr>
            <a:spLocks noGrp="1"/>
          </p:cNvSpPr>
          <p:nvPr>
            <p:ph type="dt" sz="half" idx="10"/>
          </p:nvPr>
        </p:nvSpPr>
        <p:spPr/>
        <p:txBody>
          <a:bodyPr/>
          <a:lstStyle/>
          <a:p>
            <a:fld id="{1DD8429A-5991-42FB-B148-4AB3DAD81689}" type="datetimeFigureOut">
              <a:rPr lang="en-US" smtClean="0"/>
              <a:t>31/10/2024</a:t>
            </a:fld>
            <a:endParaRPr lang="en-US"/>
          </a:p>
        </p:txBody>
      </p:sp>
      <p:sp>
        <p:nvSpPr>
          <p:cNvPr id="6" name="Chỗ dành sẵn cho Chân trang 5">
            <a:extLst>
              <a:ext uri="{FF2B5EF4-FFF2-40B4-BE49-F238E27FC236}">
                <a16:creationId xmlns:a16="http://schemas.microsoft.com/office/drawing/2014/main" id="{F94D4AA5-04EC-4C91-B278-70F92CAAEE4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E503CC7-3743-4DC3-97A5-6E67D33F62A2}"/>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95405959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8CA0230-F391-4746-9856-88292D6B86A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81E6478-9411-4333-AB59-0AAA1591FE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121DEE-2924-4A5D-BB19-691B3685E3B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42F142A4-19EB-4A10-8B29-351AE6A0E4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70C3A90-B676-4321-A12A-B86B97129720}"/>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CA5609A-9699-400A-89CB-2710638E66D1}"/>
              </a:ext>
            </a:extLst>
          </p:cNvPr>
          <p:cNvSpPr>
            <a:spLocks noGrp="1"/>
          </p:cNvSpPr>
          <p:nvPr>
            <p:ph type="dt" sz="half" idx="10"/>
          </p:nvPr>
        </p:nvSpPr>
        <p:spPr/>
        <p:txBody>
          <a:bodyPr/>
          <a:lstStyle/>
          <a:p>
            <a:fld id="{1DD8429A-5991-42FB-B148-4AB3DAD81689}" type="datetimeFigureOut">
              <a:rPr lang="en-US" smtClean="0"/>
              <a:t>31/10/2024</a:t>
            </a:fld>
            <a:endParaRPr lang="en-US"/>
          </a:p>
        </p:txBody>
      </p:sp>
      <p:sp>
        <p:nvSpPr>
          <p:cNvPr id="8" name="Chỗ dành sẵn cho Chân trang 7">
            <a:extLst>
              <a:ext uri="{FF2B5EF4-FFF2-40B4-BE49-F238E27FC236}">
                <a16:creationId xmlns:a16="http://schemas.microsoft.com/office/drawing/2014/main" id="{D3F848A6-99A8-495D-ACEB-42245D5EB437}"/>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D57F21B-5B05-459B-9E9E-964C79E4AE29}"/>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27073616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52307D-1D34-40A4-A8C9-A5FF0D7F228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3B99394F-94B1-49DE-A25E-D0C4E398FEF7}"/>
              </a:ext>
            </a:extLst>
          </p:cNvPr>
          <p:cNvSpPr>
            <a:spLocks noGrp="1"/>
          </p:cNvSpPr>
          <p:nvPr>
            <p:ph type="dt" sz="half" idx="10"/>
          </p:nvPr>
        </p:nvSpPr>
        <p:spPr/>
        <p:txBody>
          <a:bodyPr/>
          <a:lstStyle/>
          <a:p>
            <a:fld id="{1DD8429A-5991-42FB-B148-4AB3DAD81689}" type="datetimeFigureOut">
              <a:rPr lang="en-US" smtClean="0"/>
              <a:t>31/10/2024</a:t>
            </a:fld>
            <a:endParaRPr lang="en-US"/>
          </a:p>
        </p:txBody>
      </p:sp>
      <p:sp>
        <p:nvSpPr>
          <p:cNvPr id="4" name="Chỗ dành sẵn cho Chân trang 3">
            <a:extLst>
              <a:ext uri="{FF2B5EF4-FFF2-40B4-BE49-F238E27FC236}">
                <a16:creationId xmlns:a16="http://schemas.microsoft.com/office/drawing/2014/main" id="{422998F3-4D34-40BC-A2E3-0F5C7D2AE520}"/>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DB213CBD-9904-41C5-A596-4B26CA3AA5BE}"/>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2252549532"/>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A6379FD-45F1-49EA-AD91-5E8F1A2FFC91}"/>
              </a:ext>
            </a:extLst>
          </p:cNvPr>
          <p:cNvSpPr>
            <a:spLocks noGrp="1"/>
          </p:cNvSpPr>
          <p:nvPr>
            <p:ph type="dt" sz="half" idx="10"/>
          </p:nvPr>
        </p:nvSpPr>
        <p:spPr/>
        <p:txBody>
          <a:bodyPr/>
          <a:lstStyle/>
          <a:p>
            <a:fld id="{1DD8429A-5991-42FB-B148-4AB3DAD81689}" type="datetimeFigureOut">
              <a:rPr lang="en-US" smtClean="0"/>
              <a:t>31/10/2024</a:t>
            </a:fld>
            <a:endParaRPr lang="en-US"/>
          </a:p>
        </p:txBody>
      </p:sp>
      <p:sp>
        <p:nvSpPr>
          <p:cNvPr id="3" name="Chỗ dành sẵn cho Chân trang 2">
            <a:extLst>
              <a:ext uri="{FF2B5EF4-FFF2-40B4-BE49-F238E27FC236}">
                <a16:creationId xmlns:a16="http://schemas.microsoft.com/office/drawing/2014/main" id="{127EF432-DB39-4B40-BF97-966151464488}"/>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2A563F18-06D7-4038-A28F-1EA87513FC63}"/>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358417947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259BE54-9478-45B5-9345-A0A705C888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65CF878-2179-4C45-B202-2EE34E777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A8FD407-156C-40FA-B460-1CCD8481D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E0B8EE-0518-4475-BEF7-E17B0B80B46E}"/>
              </a:ext>
            </a:extLst>
          </p:cNvPr>
          <p:cNvSpPr>
            <a:spLocks noGrp="1"/>
          </p:cNvSpPr>
          <p:nvPr>
            <p:ph type="dt" sz="half" idx="10"/>
          </p:nvPr>
        </p:nvSpPr>
        <p:spPr/>
        <p:txBody>
          <a:bodyPr/>
          <a:lstStyle/>
          <a:p>
            <a:fld id="{1DD8429A-5991-42FB-B148-4AB3DAD81689}" type="datetimeFigureOut">
              <a:rPr lang="en-US" smtClean="0"/>
              <a:t>31/10/2024</a:t>
            </a:fld>
            <a:endParaRPr lang="en-US"/>
          </a:p>
        </p:txBody>
      </p:sp>
      <p:sp>
        <p:nvSpPr>
          <p:cNvPr id="6" name="Chỗ dành sẵn cho Chân trang 5">
            <a:extLst>
              <a:ext uri="{FF2B5EF4-FFF2-40B4-BE49-F238E27FC236}">
                <a16:creationId xmlns:a16="http://schemas.microsoft.com/office/drawing/2014/main" id="{4A5926E2-B6A2-4DAC-AE2E-249DEDDEBBD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CC5D75E-F817-45F8-8BC4-EC303DC835D5}"/>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3644266733"/>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F4CCF29-DE38-4B8A-844E-AB2E31F1550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43A5809-9E12-472F-81BF-D2AC977379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204242B-ED7D-41B7-8ABB-E57016D874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F7A83EA-9649-4FE3-9A26-98139931C21D}"/>
              </a:ext>
            </a:extLst>
          </p:cNvPr>
          <p:cNvSpPr>
            <a:spLocks noGrp="1"/>
          </p:cNvSpPr>
          <p:nvPr>
            <p:ph type="dt" sz="half" idx="10"/>
          </p:nvPr>
        </p:nvSpPr>
        <p:spPr/>
        <p:txBody>
          <a:bodyPr/>
          <a:lstStyle/>
          <a:p>
            <a:fld id="{1DD8429A-5991-42FB-B148-4AB3DAD81689}" type="datetimeFigureOut">
              <a:rPr lang="en-US" smtClean="0"/>
              <a:t>31/10/2024</a:t>
            </a:fld>
            <a:endParaRPr lang="en-US"/>
          </a:p>
        </p:txBody>
      </p:sp>
      <p:sp>
        <p:nvSpPr>
          <p:cNvPr id="6" name="Chỗ dành sẵn cho Chân trang 5">
            <a:extLst>
              <a:ext uri="{FF2B5EF4-FFF2-40B4-BE49-F238E27FC236}">
                <a16:creationId xmlns:a16="http://schemas.microsoft.com/office/drawing/2014/main" id="{FBA63ADB-E544-4979-9FD4-0032FDF7717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A6C8AD2-A8A4-4D8F-A9C8-5003A6636458}"/>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67738943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31/10/2024</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277316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4C56C4-4BCB-4380-AECE-B7E3C045FF6C}"/>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408DC78-90AE-4CEF-AAA5-5E8E5F5D316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3E40319-3262-458C-880D-1FF9FFAEA78E}"/>
              </a:ext>
            </a:extLst>
          </p:cNvPr>
          <p:cNvSpPr>
            <a:spLocks noGrp="1"/>
          </p:cNvSpPr>
          <p:nvPr>
            <p:ph type="dt" sz="half" idx="10"/>
          </p:nvPr>
        </p:nvSpPr>
        <p:spPr/>
        <p:txBody>
          <a:bodyPr/>
          <a:lstStyle/>
          <a:p>
            <a:fld id="{1DD8429A-5991-42FB-B148-4AB3DAD81689}" type="datetimeFigureOut">
              <a:rPr lang="en-US" smtClean="0"/>
              <a:t>31/10/2024</a:t>
            </a:fld>
            <a:endParaRPr lang="en-US"/>
          </a:p>
        </p:txBody>
      </p:sp>
      <p:sp>
        <p:nvSpPr>
          <p:cNvPr id="5" name="Chỗ dành sẵn cho Chân trang 4">
            <a:extLst>
              <a:ext uri="{FF2B5EF4-FFF2-40B4-BE49-F238E27FC236}">
                <a16:creationId xmlns:a16="http://schemas.microsoft.com/office/drawing/2014/main" id="{8BF6718C-8349-48F6-AEA7-829E6D56EDC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B589C8F-CF44-4ABF-BCF0-557AF8E9E040}"/>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2993122732"/>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1F4458-64CC-4CF1-90A0-CC4CB3079D6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A758715-766F-4D33-A1DC-0FA71403FF8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01BC088-BA48-4845-B7E6-CF4457D0D91F}"/>
              </a:ext>
            </a:extLst>
          </p:cNvPr>
          <p:cNvSpPr>
            <a:spLocks noGrp="1"/>
          </p:cNvSpPr>
          <p:nvPr>
            <p:ph type="dt" sz="half" idx="10"/>
          </p:nvPr>
        </p:nvSpPr>
        <p:spPr/>
        <p:txBody>
          <a:bodyPr/>
          <a:lstStyle/>
          <a:p>
            <a:fld id="{1DD8429A-5991-42FB-B148-4AB3DAD81689}" type="datetimeFigureOut">
              <a:rPr lang="en-US" smtClean="0"/>
              <a:t>31/10/2024</a:t>
            </a:fld>
            <a:endParaRPr lang="en-US"/>
          </a:p>
        </p:txBody>
      </p:sp>
      <p:sp>
        <p:nvSpPr>
          <p:cNvPr id="5" name="Chỗ dành sẵn cho Chân trang 4">
            <a:extLst>
              <a:ext uri="{FF2B5EF4-FFF2-40B4-BE49-F238E27FC236}">
                <a16:creationId xmlns:a16="http://schemas.microsoft.com/office/drawing/2014/main" id="{519791E2-6E09-48E1-976F-783766A658F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4AFB993-EF19-4DE3-8695-1BA9F1D830BA}"/>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406800676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CF3985-F218-5658-4EE6-F5A90D76719A}"/>
              </a:ext>
            </a:extLst>
          </p:cNvPr>
          <p:cNvSpPr/>
          <p:nvPr/>
        </p:nvSpPr>
        <p:spPr>
          <a:xfrm>
            <a:off x="15999321" y="4846638"/>
            <a:ext cx="254033"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5" name="Rectangle 4">
            <a:extLst>
              <a:ext uri="{FF2B5EF4-FFF2-40B4-BE49-F238E27FC236}">
                <a16:creationId xmlns:a16="http://schemas.microsoft.com/office/drawing/2014/main" id="{D84ADC01-CFA0-87D9-B046-EB190CADDF3F}"/>
              </a:ext>
            </a:extLst>
          </p:cNvPr>
          <p:cNvSpPr/>
          <p:nvPr/>
        </p:nvSpPr>
        <p:spPr>
          <a:xfrm>
            <a:off x="15999321" y="0"/>
            <a:ext cx="254033"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2" name="Title 1"/>
          <p:cNvSpPr>
            <a:spLocks noGrp="1"/>
          </p:cNvSpPr>
          <p:nvPr>
            <p:ph type="ctrTitle"/>
          </p:nvPr>
        </p:nvSpPr>
        <p:spPr>
          <a:xfrm>
            <a:off x="812696" y="228603"/>
            <a:ext cx="13815801"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812695" y="4800600"/>
            <a:ext cx="12190414"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F27AFF7C-6E54-14D5-DD35-A65337DCB0D0}"/>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03E680D9-AAEF-001D-C443-F4D9B41AF2D3}"/>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354C08AA-0580-518F-2E37-3C3209D2593C}"/>
              </a:ext>
            </a:extLst>
          </p:cNvPr>
          <p:cNvSpPr>
            <a:spLocks noGrp="1"/>
          </p:cNvSpPr>
          <p:nvPr>
            <p:ph type="sldNum" sz="quarter" idx="12"/>
          </p:nvPr>
        </p:nvSpPr>
        <p:spPr/>
        <p:txBody>
          <a:bodyPr/>
          <a:lstStyle>
            <a:lvl1pPr>
              <a:defRPr>
                <a:solidFill>
                  <a:schemeClr val="tx1"/>
                </a:solidFill>
              </a:defRPr>
            </a:lvl1pPr>
          </a:lstStyle>
          <a:p>
            <a:pPr>
              <a:defRPr/>
            </a:pPr>
            <a:fld id="{C31EB52A-D024-424F-AB25-75782818800E}" type="slidenum">
              <a:rPr lang="en-US" altLang="vi-VN"/>
              <a:pPr>
                <a:defRPr/>
              </a:pPr>
              <a:t>‹#›</a:t>
            </a:fld>
            <a:endParaRPr lang="en-US" altLang="vi-VN"/>
          </a:p>
        </p:txBody>
      </p:sp>
    </p:spTree>
    <p:extLst>
      <p:ext uri="{BB962C8B-B14F-4D97-AF65-F5344CB8AC3E}">
        <p14:creationId xmlns:p14="http://schemas.microsoft.com/office/powerpoint/2010/main" val="2102850792"/>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21A9FBB-4418-C4A2-9C71-B433714AEC9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07B542B-151F-837A-25CA-4693DE4C6D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A845F5-8B5B-5654-48A5-5CE0E0A63216}"/>
              </a:ext>
            </a:extLst>
          </p:cNvPr>
          <p:cNvSpPr>
            <a:spLocks noGrp="1"/>
          </p:cNvSpPr>
          <p:nvPr>
            <p:ph type="sldNum" sz="quarter" idx="12"/>
          </p:nvPr>
        </p:nvSpPr>
        <p:spPr/>
        <p:txBody>
          <a:bodyPr/>
          <a:lstStyle>
            <a:lvl1pPr>
              <a:defRPr/>
            </a:lvl1pPr>
          </a:lstStyle>
          <a:p>
            <a:pPr>
              <a:defRPr/>
            </a:pPr>
            <a:fld id="{01D97DF4-834C-429D-8473-0264794D5626}" type="slidenum">
              <a:rPr lang="en-US" altLang="vi-VN"/>
              <a:pPr>
                <a:defRPr/>
              </a:pPr>
              <a:t>‹#›</a:t>
            </a:fld>
            <a:endParaRPr lang="en-US" altLang="vi-VN"/>
          </a:p>
        </p:txBody>
      </p:sp>
    </p:spTree>
    <p:extLst>
      <p:ext uri="{BB962C8B-B14F-4D97-AF65-F5344CB8AC3E}">
        <p14:creationId xmlns:p14="http://schemas.microsoft.com/office/powerpoint/2010/main" val="3813340945"/>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96" y="1447803"/>
            <a:ext cx="13815801"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12696" y="228601"/>
            <a:ext cx="13815801"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EDAF4A-BA69-D1B8-56A7-48259876241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4669F11-C106-CEDA-361D-3552D5720C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3661F1-1308-D45A-57BC-5CC3007E1B7D}"/>
              </a:ext>
            </a:extLst>
          </p:cNvPr>
          <p:cNvSpPr>
            <a:spLocks noGrp="1"/>
          </p:cNvSpPr>
          <p:nvPr>
            <p:ph type="sldNum" sz="quarter" idx="12"/>
          </p:nvPr>
        </p:nvSpPr>
        <p:spPr/>
        <p:txBody>
          <a:bodyPr/>
          <a:lstStyle>
            <a:lvl1pPr>
              <a:defRPr/>
            </a:lvl1pPr>
          </a:lstStyle>
          <a:p>
            <a:pPr>
              <a:defRPr/>
            </a:pPr>
            <a:fld id="{C3B5880A-EC02-4673-AE16-9F2F824A3F4D}" type="slidenum">
              <a:rPr lang="en-US" altLang="vi-VN"/>
              <a:pPr>
                <a:defRPr/>
              </a:pPr>
              <a:t>‹#›</a:t>
            </a:fld>
            <a:endParaRPr lang="en-US" altLang="vi-VN"/>
          </a:p>
        </p:txBody>
      </p:sp>
    </p:spTree>
    <p:extLst>
      <p:ext uri="{BB962C8B-B14F-4D97-AF65-F5344CB8AC3E}">
        <p14:creationId xmlns:p14="http://schemas.microsoft.com/office/powerpoint/2010/main" val="50501158"/>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98611" y="1574800"/>
            <a:ext cx="58513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047996" y="1574800"/>
            <a:ext cx="58513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B254DE7-145D-B7C3-3F3C-806FC909BC8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92FDBF5-AA5C-FDD3-3651-CC48D4AF2FD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5F5325-E56B-79E8-E96C-EC3B8E0A6E57}"/>
              </a:ext>
            </a:extLst>
          </p:cNvPr>
          <p:cNvSpPr>
            <a:spLocks noGrp="1"/>
          </p:cNvSpPr>
          <p:nvPr>
            <p:ph type="sldNum" sz="quarter" idx="12"/>
          </p:nvPr>
        </p:nvSpPr>
        <p:spPr/>
        <p:txBody>
          <a:bodyPr/>
          <a:lstStyle>
            <a:lvl1pPr>
              <a:defRPr/>
            </a:lvl1pPr>
          </a:lstStyle>
          <a:p>
            <a:pPr>
              <a:defRPr/>
            </a:pPr>
            <a:fld id="{33F60FC5-9E8D-4E77-BECA-C67608D212ED}" type="slidenum">
              <a:rPr lang="en-US" altLang="vi-VN"/>
              <a:pPr>
                <a:defRPr/>
              </a:pPr>
              <a:t>‹#›</a:t>
            </a:fld>
            <a:endParaRPr lang="en-US" altLang="vi-VN"/>
          </a:p>
        </p:txBody>
      </p:sp>
    </p:spTree>
    <p:extLst>
      <p:ext uri="{BB962C8B-B14F-4D97-AF65-F5344CB8AC3E}">
        <p14:creationId xmlns:p14="http://schemas.microsoft.com/office/powerpoint/2010/main" val="547623937"/>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893192" y="1572768"/>
            <a:ext cx="5851399"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893192" y="2259366"/>
            <a:ext cx="5851399"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053415" y="1572768"/>
            <a:ext cx="5851399"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053415" y="2259366"/>
            <a:ext cx="5851399"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8C895E2-2168-0267-81DE-A4FD9D15BE68}"/>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99CA75C7-BAE0-F057-9C10-075E7E2A835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DBB1991-5821-6069-8748-6E7F031F4F71}"/>
              </a:ext>
            </a:extLst>
          </p:cNvPr>
          <p:cNvSpPr>
            <a:spLocks noGrp="1"/>
          </p:cNvSpPr>
          <p:nvPr>
            <p:ph type="sldNum" sz="quarter" idx="12"/>
          </p:nvPr>
        </p:nvSpPr>
        <p:spPr/>
        <p:txBody>
          <a:bodyPr/>
          <a:lstStyle>
            <a:lvl1pPr>
              <a:defRPr/>
            </a:lvl1pPr>
          </a:lstStyle>
          <a:p>
            <a:pPr>
              <a:defRPr/>
            </a:pPr>
            <a:fld id="{8C0C237D-1D08-4282-B43F-4D257043CECA}" type="slidenum">
              <a:rPr lang="en-US" altLang="vi-VN"/>
              <a:pPr>
                <a:defRPr/>
              </a:pPr>
              <a:t>‹#›</a:t>
            </a:fld>
            <a:endParaRPr lang="en-US" altLang="vi-VN"/>
          </a:p>
        </p:txBody>
      </p:sp>
    </p:spTree>
    <p:extLst>
      <p:ext uri="{BB962C8B-B14F-4D97-AF65-F5344CB8AC3E}">
        <p14:creationId xmlns:p14="http://schemas.microsoft.com/office/powerpoint/2010/main" val="2644815041"/>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8429940-82B4-C16D-8B09-D59D0151430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DD9851D2-310C-A0C8-896C-B2E863952FF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DFBA76B-1053-8A32-40C0-43E0482FAE03}"/>
              </a:ext>
            </a:extLst>
          </p:cNvPr>
          <p:cNvSpPr>
            <a:spLocks noGrp="1"/>
          </p:cNvSpPr>
          <p:nvPr>
            <p:ph type="sldNum" sz="quarter" idx="12"/>
          </p:nvPr>
        </p:nvSpPr>
        <p:spPr/>
        <p:txBody>
          <a:bodyPr/>
          <a:lstStyle>
            <a:lvl1pPr>
              <a:defRPr/>
            </a:lvl1pPr>
          </a:lstStyle>
          <a:p>
            <a:pPr>
              <a:defRPr/>
            </a:pPr>
            <a:fld id="{40930DE6-53E2-4842-9502-34D60BDBFAED}" type="slidenum">
              <a:rPr lang="en-US" altLang="vi-VN"/>
              <a:pPr>
                <a:defRPr/>
              </a:pPr>
              <a:t>‹#›</a:t>
            </a:fld>
            <a:endParaRPr lang="en-US" altLang="vi-VN"/>
          </a:p>
        </p:txBody>
      </p:sp>
    </p:spTree>
    <p:extLst>
      <p:ext uri="{BB962C8B-B14F-4D97-AF65-F5344CB8AC3E}">
        <p14:creationId xmlns:p14="http://schemas.microsoft.com/office/powerpoint/2010/main" val="980167648"/>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C2F1ABD-F143-588C-B7A1-AAC9545C96C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20940481-2AF3-A4CF-60C3-D10B47A6A0D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1E4A13E-1EF0-64D2-1B4D-6F31A417E849}"/>
              </a:ext>
            </a:extLst>
          </p:cNvPr>
          <p:cNvSpPr>
            <a:spLocks noGrp="1"/>
          </p:cNvSpPr>
          <p:nvPr>
            <p:ph type="sldNum" sz="quarter" idx="12"/>
          </p:nvPr>
        </p:nvSpPr>
        <p:spPr/>
        <p:txBody>
          <a:bodyPr/>
          <a:lstStyle>
            <a:lvl1pPr>
              <a:defRPr/>
            </a:lvl1pPr>
          </a:lstStyle>
          <a:p>
            <a:pPr>
              <a:defRPr/>
            </a:pPr>
            <a:fld id="{42B354F2-CE16-420A-96AB-D02D6524B3F0}" type="slidenum">
              <a:rPr lang="en-US" altLang="vi-VN"/>
              <a:pPr>
                <a:defRPr/>
              </a:pPr>
              <a:t>‹#›</a:t>
            </a:fld>
            <a:endParaRPr lang="en-US" altLang="vi-VN"/>
          </a:p>
        </p:txBody>
      </p:sp>
    </p:spTree>
    <p:extLst>
      <p:ext uri="{BB962C8B-B14F-4D97-AF65-F5344CB8AC3E}">
        <p14:creationId xmlns:p14="http://schemas.microsoft.com/office/powerpoint/2010/main" val="471301988"/>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4819" y="1600200"/>
            <a:ext cx="9086372"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695" y="1600200"/>
            <a:ext cx="5347416"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B5BAB62C-8E1E-0B09-5571-4EEC4F2FC8C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3F557C3-BC54-756B-B030-FD18425C67A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A84664-390D-4282-A9E0-500728F542E7}"/>
              </a:ext>
            </a:extLst>
          </p:cNvPr>
          <p:cNvSpPr>
            <a:spLocks noGrp="1"/>
          </p:cNvSpPr>
          <p:nvPr>
            <p:ph type="sldNum" sz="quarter" idx="12"/>
          </p:nvPr>
        </p:nvSpPr>
        <p:spPr/>
        <p:txBody>
          <a:bodyPr/>
          <a:lstStyle>
            <a:lvl1pPr>
              <a:defRPr/>
            </a:lvl1pPr>
          </a:lstStyle>
          <a:p>
            <a:pPr>
              <a:defRPr/>
            </a:pPr>
            <a:fld id="{5AE3C01A-EDBD-4289-92A4-EB991BF6B037}" type="slidenum">
              <a:rPr lang="en-US" altLang="vi-VN"/>
              <a:pPr>
                <a:defRPr/>
              </a:pPr>
              <a:t>‹#›</a:t>
            </a:fld>
            <a:endParaRPr lang="en-US" altLang="vi-VN"/>
          </a:p>
        </p:txBody>
      </p:sp>
    </p:spTree>
    <p:extLst>
      <p:ext uri="{BB962C8B-B14F-4D97-AF65-F5344CB8AC3E}">
        <p14:creationId xmlns:p14="http://schemas.microsoft.com/office/powerpoint/2010/main" val="3774549547"/>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31/10/2024</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077059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9AC611-83FB-8CAD-B587-14CD4B98746B}"/>
              </a:ext>
            </a:extLst>
          </p:cNvPr>
          <p:cNvSpPr/>
          <p:nvPr/>
        </p:nvSpPr>
        <p:spPr>
          <a:xfrm>
            <a:off x="15999321" y="4846638"/>
            <a:ext cx="254033"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6" name="Rectangle 5">
            <a:extLst>
              <a:ext uri="{FF2B5EF4-FFF2-40B4-BE49-F238E27FC236}">
                <a16:creationId xmlns:a16="http://schemas.microsoft.com/office/drawing/2014/main" id="{D34C83FD-F234-C09F-E54A-7DF12D61BEF6}"/>
              </a:ext>
            </a:extLst>
          </p:cNvPr>
          <p:cNvSpPr/>
          <p:nvPr/>
        </p:nvSpPr>
        <p:spPr>
          <a:xfrm>
            <a:off x="15999321" y="0"/>
            <a:ext cx="254033"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3" name="Picture Placeholder 2"/>
          <p:cNvSpPr>
            <a:spLocks noGrp="1"/>
          </p:cNvSpPr>
          <p:nvPr>
            <p:ph type="pic" idx="1"/>
          </p:nvPr>
        </p:nvSpPr>
        <p:spPr>
          <a:xfrm>
            <a:off x="0" y="0"/>
            <a:ext cx="15999476"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12696" y="5715000"/>
            <a:ext cx="14493047"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a:xfrm>
            <a:off x="812696" y="4953000"/>
            <a:ext cx="14493047" cy="762000"/>
          </a:xfrm>
        </p:spPr>
        <p:txBody>
          <a:bodyPr anchor="t"/>
          <a:lstStyle>
            <a:lvl1pPr>
              <a:defRPr sz="3200"/>
            </a:lvl1pPr>
          </a:lstStyle>
          <a:p>
            <a:r>
              <a:rPr lang="en-US"/>
              <a:t>Click to edit Master title style</a:t>
            </a:r>
            <a:endParaRPr lang="en-US" dirty="0"/>
          </a:p>
        </p:txBody>
      </p:sp>
      <p:sp>
        <p:nvSpPr>
          <p:cNvPr id="7" name="Date Placeholder 4">
            <a:extLst>
              <a:ext uri="{FF2B5EF4-FFF2-40B4-BE49-F238E27FC236}">
                <a16:creationId xmlns:a16="http://schemas.microsoft.com/office/drawing/2014/main" id="{AB3A3AFD-5CB1-A53B-106C-B6BA56016590}"/>
              </a:ext>
            </a:extLst>
          </p:cNvPr>
          <p:cNvSpPr>
            <a:spLocks noGrp="1"/>
          </p:cNvSpPr>
          <p:nvPr>
            <p:ph type="dt" sz="half" idx="10"/>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64DA7DB1-C88D-4EB1-72CB-B82B7559D3A6}"/>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F172A797-5E4D-481A-14F2-2243429596F8}"/>
              </a:ext>
            </a:extLst>
          </p:cNvPr>
          <p:cNvSpPr>
            <a:spLocks noGrp="1"/>
          </p:cNvSpPr>
          <p:nvPr>
            <p:ph type="sldNum" sz="quarter" idx="12"/>
          </p:nvPr>
        </p:nvSpPr>
        <p:spPr/>
        <p:txBody>
          <a:bodyPr/>
          <a:lstStyle>
            <a:lvl1pPr>
              <a:defRPr>
                <a:solidFill>
                  <a:schemeClr val="tx1"/>
                </a:solidFill>
              </a:defRPr>
            </a:lvl1pPr>
          </a:lstStyle>
          <a:p>
            <a:pPr>
              <a:defRPr/>
            </a:pPr>
            <a:fld id="{C4D013BB-860F-478B-8447-EE6EB3A91DEE}" type="slidenum">
              <a:rPr lang="en-US" altLang="vi-VN"/>
              <a:pPr>
                <a:defRPr/>
              </a:pPr>
              <a:t>‹#›</a:t>
            </a:fld>
            <a:endParaRPr lang="en-US" altLang="vi-VN"/>
          </a:p>
        </p:txBody>
      </p:sp>
    </p:spTree>
    <p:extLst>
      <p:ext uri="{BB962C8B-B14F-4D97-AF65-F5344CB8AC3E}">
        <p14:creationId xmlns:p14="http://schemas.microsoft.com/office/powerpoint/2010/main" val="2121739216"/>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F4CB5-7464-F252-1BA4-B02EB15FA65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8191688-A469-FEAA-A8EA-ABA3D4ECBF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E4FBD6-E65D-FC0A-57EE-2354BEA36047}"/>
              </a:ext>
            </a:extLst>
          </p:cNvPr>
          <p:cNvSpPr>
            <a:spLocks noGrp="1"/>
          </p:cNvSpPr>
          <p:nvPr>
            <p:ph type="sldNum" sz="quarter" idx="12"/>
          </p:nvPr>
        </p:nvSpPr>
        <p:spPr/>
        <p:txBody>
          <a:bodyPr/>
          <a:lstStyle>
            <a:lvl1pPr>
              <a:defRPr/>
            </a:lvl1pPr>
          </a:lstStyle>
          <a:p>
            <a:pPr>
              <a:defRPr/>
            </a:pPr>
            <a:fld id="{F1D1407D-5C02-4237-80E1-BBFD430DE38B}" type="slidenum">
              <a:rPr lang="en-US" altLang="vi-VN"/>
              <a:pPr>
                <a:defRPr/>
              </a:pPr>
              <a:t>‹#›</a:t>
            </a:fld>
            <a:endParaRPr lang="en-US" altLang="vi-VN"/>
          </a:p>
        </p:txBody>
      </p:sp>
    </p:spTree>
    <p:extLst>
      <p:ext uri="{BB962C8B-B14F-4D97-AF65-F5344CB8AC3E}">
        <p14:creationId xmlns:p14="http://schemas.microsoft.com/office/powerpoint/2010/main" val="643384743"/>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4066" y="274641"/>
            <a:ext cx="365712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696" y="274641"/>
            <a:ext cx="107004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9D01F-CB10-CE6C-FC1F-85346DA6519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F0E0A43-E8CB-AFE9-187F-3A4D0CB237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FAEB11-B08F-EA01-A1AB-CEF6E0B328B3}"/>
              </a:ext>
            </a:extLst>
          </p:cNvPr>
          <p:cNvSpPr>
            <a:spLocks noGrp="1"/>
          </p:cNvSpPr>
          <p:nvPr>
            <p:ph type="sldNum" sz="quarter" idx="12"/>
          </p:nvPr>
        </p:nvSpPr>
        <p:spPr/>
        <p:txBody>
          <a:bodyPr/>
          <a:lstStyle>
            <a:lvl1pPr>
              <a:defRPr/>
            </a:lvl1pPr>
          </a:lstStyle>
          <a:p>
            <a:pPr>
              <a:defRPr/>
            </a:pPr>
            <a:fld id="{8AB20261-FD7C-44CA-9E13-8672B6FEB9F1}" type="slidenum">
              <a:rPr lang="en-US" altLang="vi-VN"/>
              <a:pPr>
                <a:defRPr/>
              </a:pPr>
              <a:t>‹#›</a:t>
            </a:fld>
            <a:endParaRPr lang="en-US" altLang="vi-VN"/>
          </a:p>
        </p:txBody>
      </p:sp>
    </p:spTree>
    <p:extLst>
      <p:ext uri="{BB962C8B-B14F-4D97-AF65-F5344CB8AC3E}">
        <p14:creationId xmlns:p14="http://schemas.microsoft.com/office/powerpoint/2010/main" val="1019376991"/>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2" y="284163"/>
            <a:ext cx="8978900" cy="944562"/>
          </a:xfrm>
        </p:spPr>
        <p:txBody>
          <a:bodyPr/>
          <a:lstStyle/>
          <a:p>
            <a:r>
              <a:rPr lang="en-US"/>
              <a:t>Click to edit Master title style</a:t>
            </a:r>
          </a:p>
        </p:txBody>
      </p:sp>
      <p:sp>
        <p:nvSpPr>
          <p:cNvPr id="3" name="Text Placeholder 2"/>
          <p:cNvSpPr>
            <a:spLocks noGrp="1"/>
          </p:cNvSpPr>
          <p:nvPr>
            <p:ph type="body" sz="half" idx="1"/>
          </p:nvPr>
        </p:nvSpPr>
        <p:spPr>
          <a:xfrm>
            <a:off x="609601"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8AAB90-0273-B32D-B9EF-4953724F61F4}"/>
              </a:ext>
            </a:extLst>
          </p:cNvPr>
          <p:cNvSpPr>
            <a:spLocks noGrp="1"/>
          </p:cNvSpPr>
          <p:nvPr>
            <p:ph type="dt" sz="half" idx="10"/>
          </p:nvPr>
        </p:nvSpPr>
        <p:spPr>
          <a:xfrm>
            <a:off x="609680" y="6245225"/>
            <a:ext cx="2845170" cy="47625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776BE3F-BC89-9D3A-E970-DC040772F025}"/>
              </a:ext>
            </a:extLst>
          </p:cNvPr>
          <p:cNvSpPr>
            <a:spLocks noGrp="1"/>
          </p:cNvSpPr>
          <p:nvPr>
            <p:ph type="ftr" sz="quarter" idx="11"/>
          </p:nvPr>
        </p:nvSpPr>
        <p:spPr>
          <a:xfrm>
            <a:off x="4166143" y="6245225"/>
            <a:ext cx="3859715"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84746F2-63A2-FB15-C746-3111689AB511}"/>
              </a:ext>
            </a:extLst>
          </p:cNvPr>
          <p:cNvSpPr>
            <a:spLocks noGrp="1"/>
          </p:cNvSpPr>
          <p:nvPr>
            <p:ph type="sldNum" sz="quarter" idx="12"/>
          </p:nvPr>
        </p:nvSpPr>
        <p:spPr>
          <a:xfrm>
            <a:off x="8737150" y="6245225"/>
            <a:ext cx="2845170" cy="476250"/>
          </a:xfrm>
        </p:spPr>
        <p:txBody>
          <a:bodyPr/>
          <a:lstStyle>
            <a:lvl1pPr>
              <a:defRPr/>
            </a:lvl1pPr>
          </a:lstStyle>
          <a:p>
            <a:pPr>
              <a:defRPr/>
            </a:pPr>
            <a:fld id="{CB3E8488-4A4D-407E-AA1F-0FDD5F763CE0}" type="slidenum">
              <a:rPr lang="en-US" altLang="en-US"/>
              <a:pPr>
                <a:defRPr/>
              </a:pPr>
              <a:t>‹#›</a:t>
            </a:fld>
            <a:endParaRPr lang="en-US" altLang="en-US"/>
          </a:p>
        </p:txBody>
      </p:sp>
    </p:spTree>
    <p:extLst>
      <p:ext uri="{BB962C8B-B14F-4D97-AF65-F5344CB8AC3E}">
        <p14:creationId xmlns:p14="http://schemas.microsoft.com/office/powerpoint/2010/main" val="336464964"/>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F6125A-1264-470A-9FAE-213534A5B70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DD0B4E52-D349-4C82-8B2A-88BA07FEDE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1737B7DE-C0BB-406F-9683-776E5F6CFBD0}"/>
              </a:ext>
            </a:extLst>
          </p:cNvPr>
          <p:cNvSpPr>
            <a:spLocks noGrp="1"/>
          </p:cNvSpPr>
          <p:nvPr>
            <p:ph type="dt" sz="half" idx="10"/>
          </p:nvPr>
        </p:nvSpPr>
        <p:spPr/>
        <p:txBody>
          <a:bodyPr/>
          <a:lstStyle/>
          <a:p>
            <a:fld id="{26B1C829-F00E-46B3-A8C5-7F7260C4520A}" type="datetimeFigureOut">
              <a:rPr lang="en-US" smtClean="0"/>
              <a:t>31/10/2024</a:t>
            </a:fld>
            <a:endParaRPr lang="en-US"/>
          </a:p>
        </p:txBody>
      </p:sp>
      <p:sp>
        <p:nvSpPr>
          <p:cNvPr id="5" name="Chỗ dành sẵn cho Chân trang 4">
            <a:extLst>
              <a:ext uri="{FF2B5EF4-FFF2-40B4-BE49-F238E27FC236}">
                <a16:creationId xmlns:a16="http://schemas.microsoft.com/office/drawing/2014/main" id="{8012B554-EA9B-49BF-826B-C04F6629142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2F1BE68-7FF2-4FB9-8AEC-5B2849192E25}"/>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37890568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5A25F5F-7F87-4D33-AAD9-D7E945129FB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DDE82E2-397E-4420-9E86-04F9991F2CB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EAD665E-A7AA-46EC-90DA-87C40F656244}"/>
              </a:ext>
            </a:extLst>
          </p:cNvPr>
          <p:cNvSpPr>
            <a:spLocks noGrp="1"/>
          </p:cNvSpPr>
          <p:nvPr>
            <p:ph type="dt" sz="half" idx="10"/>
          </p:nvPr>
        </p:nvSpPr>
        <p:spPr/>
        <p:txBody>
          <a:bodyPr/>
          <a:lstStyle/>
          <a:p>
            <a:fld id="{26B1C829-F00E-46B3-A8C5-7F7260C4520A}" type="datetimeFigureOut">
              <a:rPr lang="en-US" smtClean="0"/>
              <a:t>31/10/2024</a:t>
            </a:fld>
            <a:endParaRPr lang="en-US"/>
          </a:p>
        </p:txBody>
      </p:sp>
      <p:sp>
        <p:nvSpPr>
          <p:cNvPr id="5" name="Chỗ dành sẵn cho Chân trang 4">
            <a:extLst>
              <a:ext uri="{FF2B5EF4-FFF2-40B4-BE49-F238E27FC236}">
                <a16:creationId xmlns:a16="http://schemas.microsoft.com/office/drawing/2014/main" id="{4C087ED9-8395-45BD-B778-477F0B777F9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67E7CA5-AE05-4412-9C4F-9F8145AA15ED}"/>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35296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ED3CB8-41B5-43C3-972F-A4B3C30C707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43C8491-2149-43D5-BBED-5CBEF935A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24868C3-95B5-42F4-B56A-047C27821039}"/>
              </a:ext>
            </a:extLst>
          </p:cNvPr>
          <p:cNvSpPr>
            <a:spLocks noGrp="1"/>
          </p:cNvSpPr>
          <p:nvPr>
            <p:ph type="dt" sz="half" idx="10"/>
          </p:nvPr>
        </p:nvSpPr>
        <p:spPr/>
        <p:txBody>
          <a:bodyPr/>
          <a:lstStyle/>
          <a:p>
            <a:fld id="{26B1C829-F00E-46B3-A8C5-7F7260C4520A}" type="datetimeFigureOut">
              <a:rPr lang="en-US" smtClean="0"/>
              <a:t>31/10/2024</a:t>
            </a:fld>
            <a:endParaRPr lang="en-US"/>
          </a:p>
        </p:txBody>
      </p:sp>
      <p:sp>
        <p:nvSpPr>
          <p:cNvPr id="5" name="Chỗ dành sẵn cho Chân trang 4">
            <a:extLst>
              <a:ext uri="{FF2B5EF4-FFF2-40B4-BE49-F238E27FC236}">
                <a16:creationId xmlns:a16="http://schemas.microsoft.com/office/drawing/2014/main" id="{380DD5FC-4A26-4D4B-8E5C-0A99DC60808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F5CF5B3-FE4F-4233-9CC8-1F23EB714C9B}"/>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31690065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5DAB79-CEBC-4BE8-AFB0-9E37ADEBA27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707D7D0-9F3C-4B2B-9909-4003858DF34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070B868-0456-4624-AAFD-934FBF6908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E5C767B0-2B15-449A-B513-07381532B824}"/>
              </a:ext>
            </a:extLst>
          </p:cNvPr>
          <p:cNvSpPr>
            <a:spLocks noGrp="1"/>
          </p:cNvSpPr>
          <p:nvPr>
            <p:ph type="dt" sz="half" idx="10"/>
          </p:nvPr>
        </p:nvSpPr>
        <p:spPr/>
        <p:txBody>
          <a:bodyPr/>
          <a:lstStyle/>
          <a:p>
            <a:fld id="{26B1C829-F00E-46B3-A8C5-7F7260C4520A}" type="datetimeFigureOut">
              <a:rPr lang="en-US" smtClean="0"/>
              <a:t>31/10/2024</a:t>
            </a:fld>
            <a:endParaRPr lang="en-US"/>
          </a:p>
        </p:txBody>
      </p:sp>
      <p:sp>
        <p:nvSpPr>
          <p:cNvPr id="6" name="Chỗ dành sẵn cho Chân trang 5">
            <a:extLst>
              <a:ext uri="{FF2B5EF4-FFF2-40B4-BE49-F238E27FC236}">
                <a16:creationId xmlns:a16="http://schemas.microsoft.com/office/drawing/2014/main" id="{438C1523-6536-41D3-AE7A-C7E48128BEA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FBB1279-4D4F-49BA-906D-C36399251B5B}"/>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37906183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57B7F0-3EE2-403A-B9ED-692FD366682A}"/>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BA2BC4B-52AD-49F5-874B-1AFF705DE1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C0EE075-E48F-431E-91DE-B8046BB2744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2E1282C-5CCB-4C21-BB50-3524B0946F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40A85A1-62C5-476C-B71B-6FF591384BBB}"/>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FE43BC7-86E3-4242-870E-BBB162C605BE}"/>
              </a:ext>
            </a:extLst>
          </p:cNvPr>
          <p:cNvSpPr>
            <a:spLocks noGrp="1"/>
          </p:cNvSpPr>
          <p:nvPr>
            <p:ph type="dt" sz="half" idx="10"/>
          </p:nvPr>
        </p:nvSpPr>
        <p:spPr/>
        <p:txBody>
          <a:bodyPr/>
          <a:lstStyle/>
          <a:p>
            <a:fld id="{26B1C829-F00E-46B3-A8C5-7F7260C4520A}" type="datetimeFigureOut">
              <a:rPr lang="en-US" smtClean="0"/>
              <a:t>31/10/2024</a:t>
            </a:fld>
            <a:endParaRPr lang="en-US"/>
          </a:p>
        </p:txBody>
      </p:sp>
      <p:sp>
        <p:nvSpPr>
          <p:cNvPr id="8" name="Chỗ dành sẵn cho Chân trang 7">
            <a:extLst>
              <a:ext uri="{FF2B5EF4-FFF2-40B4-BE49-F238E27FC236}">
                <a16:creationId xmlns:a16="http://schemas.microsoft.com/office/drawing/2014/main" id="{6A0A9D24-8E1B-4DDF-A50E-DA3844FE61C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0B977D6C-0DC0-4143-BB07-725E43CCBB30}"/>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127667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EB806D-C5A4-478C-A3C1-D199BC9E804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6685801-5DB9-42A3-9E44-AC25BC4FF3A0}"/>
              </a:ext>
            </a:extLst>
          </p:cNvPr>
          <p:cNvSpPr>
            <a:spLocks noGrp="1"/>
          </p:cNvSpPr>
          <p:nvPr>
            <p:ph type="dt" sz="half" idx="10"/>
          </p:nvPr>
        </p:nvSpPr>
        <p:spPr/>
        <p:txBody>
          <a:bodyPr/>
          <a:lstStyle/>
          <a:p>
            <a:fld id="{26B1C829-F00E-46B3-A8C5-7F7260C4520A}" type="datetimeFigureOut">
              <a:rPr lang="en-US" smtClean="0"/>
              <a:t>31/10/2024</a:t>
            </a:fld>
            <a:endParaRPr lang="en-US"/>
          </a:p>
        </p:txBody>
      </p:sp>
      <p:sp>
        <p:nvSpPr>
          <p:cNvPr id="4" name="Chỗ dành sẵn cho Chân trang 3">
            <a:extLst>
              <a:ext uri="{FF2B5EF4-FFF2-40B4-BE49-F238E27FC236}">
                <a16:creationId xmlns:a16="http://schemas.microsoft.com/office/drawing/2014/main" id="{2F3602B6-0E5B-4FE7-9DA8-3C4840136A1B}"/>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1BDF348E-5746-4717-82F2-34CB8F77A232}"/>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368750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31/10/2024</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1936472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A324C55-1AAA-4AA7-AB64-27FD7A9D7ADB}"/>
              </a:ext>
            </a:extLst>
          </p:cNvPr>
          <p:cNvSpPr>
            <a:spLocks noGrp="1"/>
          </p:cNvSpPr>
          <p:nvPr>
            <p:ph type="dt" sz="half" idx="10"/>
          </p:nvPr>
        </p:nvSpPr>
        <p:spPr/>
        <p:txBody>
          <a:bodyPr/>
          <a:lstStyle/>
          <a:p>
            <a:fld id="{26B1C829-F00E-46B3-A8C5-7F7260C4520A}" type="datetimeFigureOut">
              <a:rPr lang="en-US" smtClean="0"/>
              <a:t>31/10/2024</a:t>
            </a:fld>
            <a:endParaRPr lang="en-US"/>
          </a:p>
        </p:txBody>
      </p:sp>
      <p:sp>
        <p:nvSpPr>
          <p:cNvPr id="3" name="Chỗ dành sẵn cho Chân trang 2">
            <a:extLst>
              <a:ext uri="{FF2B5EF4-FFF2-40B4-BE49-F238E27FC236}">
                <a16:creationId xmlns:a16="http://schemas.microsoft.com/office/drawing/2014/main" id="{A25AF2D5-C353-4C09-859D-B19AE8AF27D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5FC142CF-88ED-4402-8DDF-8A5E27B2B75C}"/>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2884442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B756CDD-8E3E-4B69-80A6-C2DCFE9336C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4C38C6A-DE4A-42DC-8F02-8CC8B33509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C93F6AB5-C390-4B88-ACD0-BD27FAA240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EA66F86-E867-4E69-8AB5-7800E5791B4C}"/>
              </a:ext>
            </a:extLst>
          </p:cNvPr>
          <p:cNvSpPr>
            <a:spLocks noGrp="1"/>
          </p:cNvSpPr>
          <p:nvPr>
            <p:ph type="dt" sz="half" idx="10"/>
          </p:nvPr>
        </p:nvSpPr>
        <p:spPr/>
        <p:txBody>
          <a:bodyPr/>
          <a:lstStyle/>
          <a:p>
            <a:fld id="{26B1C829-F00E-46B3-A8C5-7F7260C4520A}" type="datetimeFigureOut">
              <a:rPr lang="en-US" smtClean="0"/>
              <a:t>31/10/2024</a:t>
            </a:fld>
            <a:endParaRPr lang="en-US"/>
          </a:p>
        </p:txBody>
      </p:sp>
      <p:sp>
        <p:nvSpPr>
          <p:cNvPr id="6" name="Chỗ dành sẵn cho Chân trang 5">
            <a:extLst>
              <a:ext uri="{FF2B5EF4-FFF2-40B4-BE49-F238E27FC236}">
                <a16:creationId xmlns:a16="http://schemas.microsoft.com/office/drawing/2014/main" id="{2E2642B6-3790-4F7D-897C-36E4CA2D529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81F1585-B43F-4AAC-A3B7-A087838EAB2D}"/>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1962757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BF5D3E-06D1-49FE-9B4C-71AA5980D77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7002332-D57D-450F-BFC7-ABF549F8C3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E710E2E-6813-4BA4-A520-1BB99A54D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05AEDE4-37E9-45B8-9A18-4CDFD9E6E8F9}"/>
              </a:ext>
            </a:extLst>
          </p:cNvPr>
          <p:cNvSpPr>
            <a:spLocks noGrp="1"/>
          </p:cNvSpPr>
          <p:nvPr>
            <p:ph type="dt" sz="half" idx="10"/>
          </p:nvPr>
        </p:nvSpPr>
        <p:spPr/>
        <p:txBody>
          <a:bodyPr/>
          <a:lstStyle/>
          <a:p>
            <a:fld id="{26B1C829-F00E-46B3-A8C5-7F7260C4520A}" type="datetimeFigureOut">
              <a:rPr lang="en-US" smtClean="0"/>
              <a:t>31/10/2024</a:t>
            </a:fld>
            <a:endParaRPr lang="en-US"/>
          </a:p>
        </p:txBody>
      </p:sp>
      <p:sp>
        <p:nvSpPr>
          <p:cNvPr id="6" name="Chỗ dành sẵn cho Chân trang 5">
            <a:extLst>
              <a:ext uri="{FF2B5EF4-FFF2-40B4-BE49-F238E27FC236}">
                <a16:creationId xmlns:a16="http://schemas.microsoft.com/office/drawing/2014/main" id="{B0193141-7980-4338-A9A3-95FCA5A5628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73BF634-A326-4718-BD1B-80A770A165FC}"/>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41803318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647730-2176-4980-91B1-3746DC4D0EA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F939D8B-7A43-432F-BC1D-204E28B7D9A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93130E8-DAEC-4ECE-8158-C8736295F912}"/>
              </a:ext>
            </a:extLst>
          </p:cNvPr>
          <p:cNvSpPr>
            <a:spLocks noGrp="1"/>
          </p:cNvSpPr>
          <p:nvPr>
            <p:ph type="dt" sz="half" idx="10"/>
          </p:nvPr>
        </p:nvSpPr>
        <p:spPr/>
        <p:txBody>
          <a:bodyPr/>
          <a:lstStyle/>
          <a:p>
            <a:fld id="{26B1C829-F00E-46B3-A8C5-7F7260C4520A}" type="datetimeFigureOut">
              <a:rPr lang="en-US" smtClean="0"/>
              <a:t>31/10/2024</a:t>
            </a:fld>
            <a:endParaRPr lang="en-US"/>
          </a:p>
        </p:txBody>
      </p:sp>
      <p:sp>
        <p:nvSpPr>
          <p:cNvPr id="5" name="Chỗ dành sẵn cho Chân trang 4">
            <a:extLst>
              <a:ext uri="{FF2B5EF4-FFF2-40B4-BE49-F238E27FC236}">
                <a16:creationId xmlns:a16="http://schemas.microsoft.com/office/drawing/2014/main" id="{5D6EFC97-EB94-4BAE-9538-5EA84A17222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92920A6-87C7-4952-A1B4-AF4021745051}"/>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29439802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ED4ADD-AD05-4F16-BE3E-1F0C5D3B3A25}"/>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0AD777E-DFD7-4F82-82E8-962D78CDE8F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84F248E-83E1-456C-86EE-0D6206E413AE}"/>
              </a:ext>
            </a:extLst>
          </p:cNvPr>
          <p:cNvSpPr>
            <a:spLocks noGrp="1"/>
          </p:cNvSpPr>
          <p:nvPr>
            <p:ph type="dt" sz="half" idx="10"/>
          </p:nvPr>
        </p:nvSpPr>
        <p:spPr/>
        <p:txBody>
          <a:bodyPr/>
          <a:lstStyle/>
          <a:p>
            <a:fld id="{26B1C829-F00E-46B3-A8C5-7F7260C4520A}" type="datetimeFigureOut">
              <a:rPr lang="en-US" smtClean="0"/>
              <a:t>31/10/2024</a:t>
            </a:fld>
            <a:endParaRPr lang="en-US"/>
          </a:p>
        </p:txBody>
      </p:sp>
      <p:sp>
        <p:nvSpPr>
          <p:cNvPr id="5" name="Chỗ dành sẵn cho Chân trang 4">
            <a:extLst>
              <a:ext uri="{FF2B5EF4-FFF2-40B4-BE49-F238E27FC236}">
                <a16:creationId xmlns:a16="http://schemas.microsoft.com/office/drawing/2014/main" id="{7F942149-B774-40B5-AD24-8B8D2122FD9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A6DE6FA-E0DC-4A9B-B107-5409F4B34A2D}"/>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18731102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BF809-958E-4C19-A4C3-D9BB3DF35BBC}" type="datetimeFigureOut">
              <a:rPr lang="en-US" smtClean="0"/>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8149729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6467990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BF809-958E-4C19-A4C3-D9BB3DF35BBC}" type="datetimeFigureOut">
              <a:rPr lang="en-US" smtClean="0"/>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2443879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BF809-958E-4C19-A4C3-D9BB3DF35BBC}" type="datetimeFigureOut">
              <a:rPr lang="en-US" smtClean="0"/>
              <a:t>31/10/2024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735468277"/>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BF809-958E-4C19-A4C3-D9BB3DF35BBC}" type="datetimeFigureOut">
              <a:rPr lang="en-US" smtClean="0"/>
              <a:t>31/10/2024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86469022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31/10/2024</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4153696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BF809-958E-4C19-A4C3-D9BB3DF35BBC}" type="datetimeFigureOut">
              <a:rPr lang="en-US" smtClean="0"/>
              <a:t>31/10/2024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677493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BF809-958E-4C19-A4C3-D9BB3DF35BBC}" type="datetimeFigureOut">
              <a:rPr lang="en-US" smtClean="0"/>
              <a:t>31/10/2024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9343620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31/10/2024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092691894"/>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31/10/2024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449506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41055227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41146614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CF8C-0F57-BAD7-1A01-E1EBA36029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0034E5-27EC-B46D-E796-2B816C0A70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4B0DBE-F355-7EDB-73FE-868BACDF2C32}"/>
              </a:ext>
            </a:extLst>
          </p:cNvPr>
          <p:cNvSpPr>
            <a:spLocks noGrp="1"/>
          </p:cNvSpPr>
          <p:nvPr>
            <p:ph type="dt" sz="half" idx="10"/>
          </p:nvPr>
        </p:nvSpPr>
        <p:spPr/>
        <p:txBody>
          <a:bodyPr/>
          <a:lstStyle/>
          <a:p>
            <a:fld id="{94FF982D-C12E-4ED8-B0CB-ED614988F491}" type="datetimeFigureOut">
              <a:rPr lang="en-US" smtClean="0"/>
              <a:t>31/10/2024</a:t>
            </a:fld>
            <a:endParaRPr lang="en-US"/>
          </a:p>
        </p:txBody>
      </p:sp>
      <p:sp>
        <p:nvSpPr>
          <p:cNvPr id="5" name="Footer Placeholder 4">
            <a:extLst>
              <a:ext uri="{FF2B5EF4-FFF2-40B4-BE49-F238E27FC236}">
                <a16:creationId xmlns:a16="http://schemas.microsoft.com/office/drawing/2014/main" id="{C4CF3A88-288F-1B9D-3AB6-C3A96DCC0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A3C26-C99D-F8AF-C72C-07B6F317592C}"/>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37090563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DE48-0ABF-4CA5-7566-E677200D7D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7DE7E0-EAF6-CC60-594C-E47E18DBA3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56281-7EA2-46DE-B31B-902616DC214F}"/>
              </a:ext>
            </a:extLst>
          </p:cNvPr>
          <p:cNvSpPr>
            <a:spLocks noGrp="1"/>
          </p:cNvSpPr>
          <p:nvPr>
            <p:ph type="dt" sz="half" idx="10"/>
          </p:nvPr>
        </p:nvSpPr>
        <p:spPr/>
        <p:txBody>
          <a:bodyPr/>
          <a:lstStyle/>
          <a:p>
            <a:fld id="{94FF982D-C12E-4ED8-B0CB-ED614988F491}" type="datetimeFigureOut">
              <a:rPr lang="en-US" smtClean="0"/>
              <a:t>31/10/2024</a:t>
            </a:fld>
            <a:endParaRPr lang="en-US"/>
          </a:p>
        </p:txBody>
      </p:sp>
      <p:sp>
        <p:nvSpPr>
          <p:cNvPr id="5" name="Footer Placeholder 4">
            <a:extLst>
              <a:ext uri="{FF2B5EF4-FFF2-40B4-BE49-F238E27FC236}">
                <a16:creationId xmlns:a16="http://schemas.microsoft.com/office/drawing/2014/main" id="{CD48CEF4-0840-4D5B-82CC-B6BF692F7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F5615-4EE5-4A8B-D26C-EA630600C054}"/>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36369175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03530-1027-7EE6-3071-F299DE34BD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BB992D-2A42-FB45-D730-013D7EB8B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9CFF36-E345-7820-6001-B7FCC571DCBD}"/>
              </a:ext>
            </a:extLst>
          </p:cNvPr>
          <p:cNvSpPr>
            <a:spLocks noGrp="1"/>
          </p:cNvSpPr>
          <p:nvPr>
            <p:ph type="dt" sz="half" idx="10"/>
          </p:nvPr>
        </p:nvSpPr>
        <p:spPr/>
        <p:txBody>
          <a:bodyPr/>
          <a:lstStyle/>
          <a:p>
            <a:fld id="{94FF982D-C12E-4ED8-B0CB-ED614988F491}" type="datetimeFigureOut">
              <a:rPr lang="en-US" smtClean="0"/>
              <a:t>31/10/2024</a:t>
            </a:fld>
            <a:endParaRPr lang="en-US"/>
          </a:p>
        </p:txBody>
      </p:sp>
      <p:sp>
        <p:nvSpPr>
          <p:cNvPr id="5" name="Footer Placeholder 4">
            <a:extLst>
              <a:ext uri="{FF2B5EF4-FFF2-40B4-BE49-F238E27FC236}">
                <a16:creationId xmlns:a16="http://schemas.microsoft.com/office/drawing/2014/main" id="{EC84002D-63FF-55DF-15C7-8BA5118BF7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D4AAEB-4CD7-349B-2DEA-81B8BA900D6F}"/>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35843757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153-7F6F-FA97-CCA9-77ECFCBCF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3B73C-6F4E-2D07-EF3E-A1E963E9EB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14D9EE-63D1-081D-1C6A-93DE7904B4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2D25F-307A-781E-5910-2C00F83F1777}"/>
              </a:ext>
            </a:extLst>
          </p:cNvPr>
          <p:cNvSpPr>
            <a:spLocks noGrp="1"/>
          </p:cNvSpPr>
          <p:nvPr>
            <p:ph type="dt" sz="half" idx="10"/>
          </p:nvPr>
        </p:nvSpPr>
        <p:spPr/>
        <p:txBody>
          <a:bodyPr/>
          <a:lstStyle/>
          <a:p>
            <a:fld id="{94FF982D-C12E-4ED8-B0CB-ED614988F491}" type="datetimeFigureOut">
              <a:rPr lang="en-US" smtClean="0"/>
              <a:t>31/10/2024</a:t>
            </a:fld>
            <a:endParaRPr lang="en-US"/>
          </a:p>
        </p:txBody>
      </p:sp>
      <p:sp>
        <p:nvSpPr>
          <p:cNvPr id="6" name="Footer Placeholder 5">
            <a:extLst>
              <a:ext uri="{FF2B5EF4-FFF2-40B4-BE49-F238E27FC236}">
                <a16:creationId xmlns:a16="http://schemas.microsoft.com/office/drawing/2014/main" id="{9E299BD0-E347-9FA9-6A9F-AF991D3430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92F3A-12A2-0D82-81FD-7B8E5DB30E27}"/>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89917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31/10/2024</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1038671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B3815-35A6-381C-2DF0-CB14AE6052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B38169-9B8E-FEAF-5B31-C0DD7AA750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22C93E-4ABF-57C8-B2F6-7A05B161F1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D241AA-27AC-92E8-EF69-E04083D5E0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7BE558-45B0-796D-BCA2-E3C4070EC6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D2F8A3-EE34-E1D2-D8FE-DEFC8A79A677}"/>
              </a:ext>
            </a:extLst>
          </p:cNvPr>
          <p:cNvSpPr>
            <a:spLocks noGrp="1"/>
          </p:cNvSpPr>
          <p:nvPr>
            <p:ph type="dt" sz="half" idx="10"/>
          </p:nvPr>
        </p:nvSpPr>
        <p:spPr/>
        <p:txBody>
          <a:bodyPr/>
          <a:lstStyle/>
          <a:p>
            <a:fld id="{94FF982D-C12E-4ED8-B0CB-ED614988F491}" type="datetimeFigureOut">
              <a:rPr lang="en-US" smtClean="0"/>
              <a:t>31/10/2024</a:t>
            </a:fld>
            <a:endParaRPr lang="en-US"/>
          </a:p>
        </p:txBody>
      </p:sp>
      <p:sp>
        <p:nvSpPr>
          <p:cNvPr id="8" name="Footer Placeholder 7">
            <a:extLst>
              <a:ext uri="{FF2B5EF4-FFF2-40B4-BE49-F238E27FC236}">
                <a16:creationId xmlns:a16="http://schemas.microsoft.com/office/drawing/2014/main" id="{3126538B-267E-252B-C153-E03C4AF69A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74215B-F76C-D631-18D1-23855382888E}"/>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18018498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DCD0C-8B5A-97C1-4CF7-46EDC8E6EE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E41077-033D-D438-5A00-5A95C8C09370}"/>
              </a:ext>
            </a:extLst>
          </p:cNvPr>
          <p:cNvSpPr>
            <a:spLocks noGrp="1"/>
          </p:cNvSpPr>
          <p:nvPr>
            <p:ph type="dt" sz="half" idx="10"/>
          </p:nvPr>
        </p:nvSpPr>
        <p:spPr/>
        <p:txBody>
          <a:bodyPr/>
          <a:lstStyle/>
          <a:p>
            <a:fld id="{94FF982D-C12E-4ED8-B0CB-ED614988F491}" type="datetimeFigureOut">
              <a:rPr lang="en-US" smtClean="0"/>
              <a:t>31/10/2024</a:t>
            </a:fld>
            <a:endParaRPr lang="en-US"/>
          </a:p>
        </p:txBody>
      </p:sp>
      <p:sp>
        <p:nvSpPr>
          <p:cNvPr id="4" name="Footer Placeholder 3">
            <a:extLst>
              <a:ext uri="{FF2B5EF4-FFF2-40B4-BE49-F238E27FC236}">
                <a16:creationId xmlns:a16="http://schemas.microsoft.com/office/drawing/2014/main" id="{7F69E16B-2F6C-CEF5-6A25-30B380CFF1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A8ECF4-CFCF-985F-EDE5-3E92A64F059D}"/>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26178905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96E961-8203-1364-9646-8810685DFC8B}"/>
              </a:ext>
            </a:extLst>
          </p:cNvPr>
          <p:cNvSpPr>
            <a:spLocks noGrp="1"/>
          </p:cNvSpPr>
          <p:nvPr>
            <p:ph type="dt" sz="half" idx="10"/>
          </p:nvPr>
        </p:nvSpPr>
        <p:spPr/>
        <p:txBody>
          <a:bodyPr/>
          <a:lstStyle/>
          <a:p>
            <a:fld id="{94FF982D-C12E-4ED8-B0CB-ED614988F491}" type="datetimeFigureOut">
              <a:rPr lang="en-US" smtClean="0"/>
              <a:t>31/10/2024</a:t>
            </a:fld>
            <a:endParaRPr lang="en-US"/>
          </a:p>
        </p:txBody>
      </p:sp>
      <p:sp>
        <p:nvSpPr>
          <p:cNvPr id="3" name="Footer Placeholder 2">
            <a:extLst>
              <a:ext uri="{FF2B5EF4-FFF2-40B4-BE49-F238E27FC236}">
                <a16:creationId xmlns:a16="http://schemas.microsoft.com/office/drawing/2014/main" id="{0AD87DD8-453A-7833-3EA5-CFF3849CF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461CAA-98B1-0692-2288-7E520A9A12FF}"/>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22923586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ECB9F-2D9B-CE1D-BED6-D177A7F33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D27F2F-1074-ACC1-699F-817CCA0913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F847C0-306D-F0DB-B4CD-91C3D26B3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7F473-3C90-DECB-03EF-C198A51BCCD1}"/>
              </a:ext>
            </a:extLst>
          </p:cNvPr>
          <p:cNvSpPr>
            <a:spLocks noGrp="1"/>
          </p:cNvSpPr>
          <p:nvPr>
            <p:ph type="dt" sz="half" idx="10"/>
          </p:nvPr>
        </p:nvSpPr>
        <p:spPr/>
        <p:txBody>
          <a:bodyPr/>
          <a:lstStyle/>
          <a:p>
            <a:fld id="{94FF982D-C12E-4ED8-B0CB-ED614988F491}" type="datetimeFigureOut">
              <a:rPr lang="en-US" smtClean="0"/>
              <a:t>31/10/2024</a:t>
            </a:fld>
            <a:endParaRPr lang="en-US"/>
          </a:p>
        </p:txBody>
      </p:sp>
      <p:sp>
        <p:nvSpPr>
          <p:cNvPr id="6" name="Footer Placeholder 5">
            <a:extLst>
              <a:ext uri="{FF2B5EF4-FFF2-40B4-BE49-F238E27FC236}">
                <a16:creationId xmlns:a16="http://schemas.microsoft.com/office/drawing/2014/main" id="{A9BC7E35-8DE6-9222-7314-8DBBDD9DA6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E6FC5-55CF-93BB-B2B1-EFBD1A9C678C}"/>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20518036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89256-1121-76DE-B4E2-CE389EF6C9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7B114D-B54C-622B-FD12-A9BA40437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F97A8A-5834-BCE3-6A0D-60555C5F9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EA6E8-964C-C4EF-9298-8DF6406563E3}"/>
              </a:ext>
            </a:extLst>
          </p:cNvPr>
          <p:cNvSpPr>
            <a:spLocks noGrp="1"/>
          </p:cNvSpPr>
          <p:nvPr>
            <p:ph type="dt" sz="half" idx="10"/>
          </p:nvPr>
        </p:nvSpPr>
        <p:spPr/>
        <p:txBody>
          <a:bodyPr/>
          <a:lstStyle/>
          <a:p>
            <a:fld id="{94FF982D-C12E-4ED8-B0CB-ED614988F491}" type="datetimeFigureOut">
              <a:rPr lang="en-US" smtClean="0"/>
              <a:t>31/10/2024</a:t>
            </a:fld>
            <a:endParaRPr lang="en-US"/>
          </a:p>
        </p:txBody>
      </p:sp>
      <p:sp>
        <p:nvSpPr>
          <p:cNvPr id="6" name="Footer Placeholder 5">
            <a:extLst>
              <a:ext uri="{FF2B5EF4-FFF2-40B4-BE49-F238E27FC236}">
                <a16:creationId xmlns:a16="http://schemas.microsoft.com/office/drawing/2014/main" id="{43122517-2CC4-4C61-666D-52436CAA47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20289B-D236-A5D9-D44C-E980025FF9C7}"/>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19674946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DCCD-7A4E-320E-91D4-684E0D3222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9B867-7E01-7E11-322E-B9AF56480F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CC71B-C9F0-1ED8-11F7-088AD2F9B038}"/>
              </a:ext>
            </a:extLst>
          </p:cNvPr>
          <p:cNvSpPr>
            <a:spLocks noGrp="1"/>
          </p:cNvSpPr>
          <p:nvPr>
            <p:ph type="dt" sz="half" idx="10"/>
          </p:nvPr>
        </p:nvSpPr>
        <p:spPr/>
        <p:txBody>
          <a:bodyPr/>
          <a:lstStyle/>
          <a:p>
            <a:fld id="{94FF982D-C12E-4ED8-B0CB-ED614988F491}" type="datetimeFigureOut">
              <a:rPr lang="en-US" smtClean="0"/>
              <a:t>31/10/2024</a:t>
            </a:fld>
            <a:endParaRPr lang="en-US"/>
          </a:p>
        </p:txBody>
      </p:sp>
      <p:sp>
        <p:nvSpPr>
          <p:cNvPr id="5" name="Footer Placeholder 4">
            <a:extLst>
              <a:ext uri="{FF2B5EF4-FFF2-40B4-BE49-F238E27FC236}">
                <a16:creationId xmlns:a16="http://schemas.microsoft.com/office/drawing/2014/main" id="{AE8B7C03-2593-8D92-5B90-6ECDBB585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851A-180F-D1D8-E8CC-B2D67D7DEE52}"/>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9476779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35C4BF-0B33-3337-F88A-4E562C8E09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9D656B-63E9-3825-A377-1C549E7EE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9790C-30D4-A000-D8A9-64D86BBEFD7E}"/>
              </a:ext>
            </a:extLst>
          </p:cNvPr>
          <p:cNvSpPr>
            <a:spLocks noGrp="1"/>
          </p:cNvSpPr>
          <p:nvPr>
            <p:ph type="dt" sz="half" idx="10"/>
          </p:nvPr>
        </p:nvSpPr>
        <p:spPr/>
        <p:txBody>
          <a:bodyPr/>
          <a:lstStyle/>
          <a:p>
            <a:fld id="{94FF982D-C12E-4ED8-B0CB-ED614988F491}" type="datetimeFigureOut">
              <a:rPr lang="en-US" smtClean="0"/>
              <a:t>31/10/2024</a:t>
            </a:fld>
            <a:endParaRPr lang="en-US"/>
          </a:p>
        </p:txBody>
      </p:sp>
      <p:sp>
        <p:nvSpPr>
          <p:cNvPr id="5" name="Footer Placeholder 4">
            <a:extLst>
              <a:ext uri="{FF2B5EF4-FFF2-40B4-BE49-F238E27FC236}">
                <a16:creationId xmlns:a16="http://schemas.microsoft.com/office/drawing/2014/main" id="{1BE62252-DADE-80FB-D768-7AA46605F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E25AA0-7A28-6521-AB3C-478EB9AA6966}"/>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2750331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31/10/2024</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771914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1000">
                <a:solidFill>
                  <a:schemeClr val="tx1"/>
                </a:solidFill>
              </a:defRPr>
            </a:lvl1pPr>
          </a:lstStyle>
          <a:p>
            <a:fld id="{F4D57BDD-E64A-4D27-8978-82FFCA18A12C}" type="datetimeFigureOut">
              <a:rPr lang="en-US" smtClean="0"/>
              <a:pPr/>
              <a:t>31/10/2024</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40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1732045425"/>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76" r:id="rId6"/>
    <p:sldLayoutId id="2147483681"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D1C869-9374-4B62-9314-49E3564E66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3D46E5-1F74-44BA-BB05-EB1E35270C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C916B-00CD-4E55-822B-6B2004B952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D2467-2186-4068-A1D6-037D6872D34F}" type="datetimeFigureOut">
              <a:rPr lang="en-US" smtClean="0"/>
              <a:t>31/10/2024</a:t>
            </a:fld>
            <a:endParaRPr lang="en-US"/>
          </a:p>
        </p:txBody>
      </p:sp>
      <p:sp>
        <p:nvSpPr>
          <p:cNvPr id="5" name="Footer Placeholder 4">
            <a:extLst>
              <a:ext uri="{FF2B5EF4-FFF2-40B4-BE49-F238E27FC236}">
                <a16:creationId xmlns:a16="http://schemas.microsoft.com/office/drawing/2014/main" id="{00F4AF8C-8394-40CA-97E2-1C7D875590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3FC846-079D-4160-A6E8-6F68FBE108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35CAC-2DCF-4578-B6F1-6004C3A9FC18}" type="slidenum">
              <a:rPr lang="en-US" smtClean="0"/>
              <a:t>‹#›</a:t>
            </a:fld>
            <a:endParaRPr lang="en-US"/>
          </a:p>
        </p:txBody>
      </p:sp>
    </p:spTree>
    <p:extLst>
      <p:ext uri="{BB962C8B-B14F-4D97-AF65-F5344CB8AC3E}">
        <p14:creationId xmlns:p14="http://schemas.microsoft.com/office/powerpoint/2010/main" val="9093181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55167" y="477847"/>
            <a:ext cx="7501600" cy="114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1pPr>
            <a:lvl2pPr lvl="1">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2pPr>
            <a:lvl3pPr lvl="2">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3pPr>
            <a:lvl4pPr lvl="3">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4pPr>
            <a:lvl5pPr lvl="4">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5pPr>
            <a:lvl6pPr lvl="5">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6pPr>
            <a:lvl7pPr lvl="6">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7pPr>
            <a:lvl8pPr lvl="7">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8pPr>
            <a:lvl9pPr lvl="8">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9pPr>
          </a:lstStyle>
          <a:p>
            <a:endParaRPr/>
          </a:p>
        </p:txBody>
      </p:sp>
      <p:sp>
        <p:nvSpPr>
          <p:cNvPr id="7" name="Google Shape;7;p1"/>
          <p:cNvSpPr txBox="1">
            <a:spLocks noGrp="1"/>
          </p:cNvSpPr>
          <p:nvPr>
            <p:ph type="body" idx="1"/>
          </p:nvPr>
        </p:nvSpPr>
        <p:spPr>
          <a:xfrm>
            <a:off x="1155167" y="1739391"/>
            <a:ext cx="7501600" cy="4084000"/>
          </a:xfrm>
          <a:prstGeom prst="rect">
            <a:avLst/>
          </a:prstGeom>
          <a:noFill/>
          <a:ln>
            <a:noFill/>
          </a:ln>
        </p:spPr>
        <p:txBody>
          <a:bodyPr spcFirstLastPara="1" wrap="square" lIns="91425" tIns="91425" rIns="91425" bIns="91425" anchor="t" anchorCtr="0">
            <a:noAutofit/>
          </a:bodyPr>
          <a:lstStyle>
            <a:lvl1pPr marL="457200" lvl="0"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1pPr>
            <a:lvl2pPr marL="914400" lvl="1"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2pPr>
            <a:lvl3pPr marL="1371600" lvl="2"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3pPr>
            <a:lvl4pPr marL="1828800" lvl="3"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4pPr>
            <a:lvl5pPr marL="2286000" lvl="4"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5pPr>
            <a:lvl6pPr marL="2743200" lvl="5"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6pPr>
            <a:lvl7pPr marL="3200400" lvl="6"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7pPr>
            <a:lvl8pPr marL="3657600" lvl="7"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8pPr>
            <a:lvl9pPr marL="4114800" lvl="8"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9pPr>
          </a:lstStyle>
          <a:p>
            <a:endParaRPr/>
          </a:p>
        </p:txBody>
      </p:sp>
      <p:sp>
        <p:nvSpPr>
          <p:cNvPr id="8" name="Google Shape;8;p1"/>
          <p:cNvSpPr txBox="1">
            <a:spLocks noGrp="1"/>
          </p:cNvSpPr>
          <p:nvPr>
            <p:ph type="sldNum" idx="12"/>
          </p:nvPr>
        </p:nvSpPr>
        <p:spPr>
          <a:xfrm>
            <a:off x="11621367" y="6235167"/>
            <a:ext cx="570800" cy="622800"/>
          </a:xfrm>
          <a:prstGeom prst="rect">
            <a:avLst/>
          </a:prstGeom>
          <a:noFill/>
          <a:ln>
            <a:noFill/>
          </a:ln>
        </p:spPr>
        <p:txBody>
          <a:bodyPr spcFirstLastPara="1" wrap="square" lIns="91425" tIns="91425" rIns="91425" bIns="91425" anchor="ctr" anchorCtr="0">
            <a:noAutofit/>
          </a:bodyPr>
          <a:lstStyle>
            <a:lvl1pPr lvl="0" algn="ctr">
              <a:buNone/>
              <a:defRPr sz="1733">
                <a:solidFill>
                  <a:srgbClr val="7F6000"/>
                </a:solidFill>
                <a:latin typeface="Inconsolata"/>
                <a:ea typeface="Inconsolata"/>
                <a:cs typeface="Inconsolata"/>
                <a:sym typeface="Inconsolata"/>
              </a:defRPr>
            </a:lvl1pPr>
            <a:lvl2pPr lvl="1" algn="ctr">
              <a:buNone/>
              <a:defRPr sz="1733">
                <a:solidFill>
                  <a:srgbClr val="7F6000"/>
                </a:solidFill>
                <a:latin typeface="Inconsolata"/>
                <a:ea typeface="Inconsolata"/>
                <a:cs typeface="Inconsolata"/>
                <a:sym typeface="Inconsolata"/>
              </a:defRPr>
            </a:lvl2pPr>
            <a:lvl3pPr lvl="2" algn="ctr">
              <a:buNone/>
              <a:defRPr sz="1733">
                <a:solidFill>
                  <a:srgbClr val="7F6000"/>
                </a:solidFill>
                <a:latin typeface="Inconsolata"/>
                <a:ea typeface="Inconsolata"/>
                <a:cs typeface="Inconsolata"/>
                <a:sym typeface="Inconsolata"/>
              </a:defRPr>
            </a:lvl3pPr>
            <a:lvl4pPr lvl="3" algn="ctr">
              <a:buNone/>
              <a:defRPr sz="1733">
                <a:solidFill>
                  <a:srgbClr val="7F6000"/>
                </a:solidFill>
                <a:latin typeface="Inconsolata"/>
                <a:ea typeface="Inconsolata"/>
                <a:cs typeface="Inconsolata"/>
                <a:sym typeface="Inconsolata"/>
              </a:defRPr>
            </a:lvl4pPr>
            <a:lvl5pPr lvl="4" algn="ctr">
              <a:buNone/>
              <a:defRPr sz="1733">
                <a:solidFill>
                  <a:srgbClr val="7F6000"/>
                </a:solidFill>
                <a:latin typeface="Inconsolata"/>
                <a:ea typeface="Inconsolata"/>
                <a:cs typeface="Inconsolata"/>
                <a:sym typeface="Inconsolata"/>
              </a:defRPr>
            </a:lvl5pPr>
            <a:lvl6pPr lvl="5" algn="ctr">
              <a:buNone/>
              <a:defRPr sz="1733">
                <a:solidFill>
                  <a:srgbClr val="7F6000"/>
                </a:solidFill>
                <a:latin typeface="Inconsolata"/>
                <a:ea typeface="Inconsolata"/>
                <a:cs typeface="Inconsolata"/>
                <a:sym typeface="Inconsolata"/>
              </a:defRPr>
            </a:lvl6pPr>
            <a:lvl7pPr lvl="6" algn="ctr">
              <a:buNone/>
              <a:defRPr sz="1733">
                <a:solidFill>
                  <a:srgbClr val="7F6000"/>
                </a:solidFill>
                <a:latin typeface="Inconsolata"/>
                <a:ea typeface="Inconsolata"/>
                <a:cs typeface="Inconsolata"/>
                <a:sym typeface="Inconsolata"/>
              </a:defRPr>
            </a:lvl7pPr>
            <a:lvl8pPr lvl="7" algn="ctr">
              <a:buNone/>
              <a:defRPr sz="1733">
                <a:solidFill>
                  <a:srgbClr val="7F6000"/>
                </a:solidFill>
                <a:latin typeface="Inconsolata"/>
                <a:ea typeface="Inconsolata"/>
                <a:cs typeface="Inconsolata"/>
                <a:sym typeface="Inconsolata"/>
              </a:defRPr>
            </a:lvl8pPr>
            <a:lvl9pPr lvl="8" algn="ctr">
              <a:buNone/>
              <a:defRPr sz="1733">
                <a:solidFill>
                  <a:srgbClr val="7F6000"/>
                </a:solidFill>
                <a:latin typeface="Inconsolata"/>
                <a:ea typeface="Inconsolata"/>
                <a:cs typeface="Inconsolata"/>
                <a:sym typeface="Inconsolat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4786648"/>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Lst>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7A9FE75-4ACD-4ECE-8BC4-0C9488358B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D0A438D-D406-405F-AEA8-FD5A215292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1E83A59-E533-4A34-BB0B-2A69B23FA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8429A-5991-42FB-B148-4AB3DAD81689}" type="datetimeFigureOut">
              <a:rPr lang="en-US" smtClean="0"/>
              <a:t>31/10/2024</a:t>
            </a:fld>
            <a:endParaRPr lang="en-US"/>
          </a:p>
        </p:txBody>
      </p:sp>
      <p:sp>
        <p:nvSpPr>
          <p:cNvPr id="5" name="Chỗ dành sẵn cho Chân trang 4">
            <a:extLst>
              <a:ext uri="{FF2B5EF4-FFF2-40B4-BE49-F238E27FC236}">
                <a16:creationId xmlns:a16="http://schemas.microsoft.com/office/drawing/2014/main" id="{D03B427F-E674-4739-9F9E-9A4E71000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8596FB47-7345-4E03-8FFF-954BAD656E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9232A-B185-4491-AA1E-F2716EA25D82}" type="slidenum">
              <a:rPr lang="en-US" smtClean="0"/>
              <a:t>‹#›</a:t>
            </a:fld>
            <a:endParaRPr lang="en-US"/>
          </a:p>
        </p:txBody>
      </p:sp>
    </p:spTree>
    <p:extLst>
      <p:ext uri="{BB962C8B-B14F-4D97-AF65-F5344CB8AC3E}">
        <p14:creationId xmlns:p14="http://schemas.microsoft.com/office/powerpoint/2010/main" val="396978033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F2D95E-2376-5D31-8937-08D936CEA43F}"/>
              </a:ext>
            </a:extLst>
          </p:cNvPr>
          <p:cNvSpPr>
            <a:spLocks noGrp="1"/>
          </p:cNvSpPr>
          <p:nvPr>
            <p:ph type="title"/>
          </p:nvPr>
        </p:nvSpPr>
        <p:spPr>
          <a:xfrm>
            <a:off x="812906" y="152400"/>
            <a:ext cx="1029469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3C253A88-5C6F-61D8-C71E-222C8ACB60C4}"/>
              </a:ext>
            </a:extLst>
          </p:cNvPr>
          <p:cNvSpPr>
            <a:spLocks noGrp="1"/>
          </p:cNvSpPr>
          <p:nvPr>
            <p:ph type="body" idx="1"/>
          </p:nvPr>
        </p:nvSpPr>
        <p:spPr bwMode="auto">
          <a:xfrm>
            <a:off x="812906" y="1752601"/>
            <a:ext cx="13544726"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id="{FC9A2335-CA1A-E668-E16D-EFDCB6192042}"/>
              </a:ext>
            </a:extLst>
          </p:cNvPr>
          <p:cNvSpPr>
            <a:spLocks noGrp="1"/>
          </p:cNvSpPr>
          <p:nvPr>
            <p:ph type="dt" sz="half" idx="2"/>
          </p:nvPr>
        </p:nvSpPr>
        <p:spPr>
          <a:xfrm>
            <a:off x="812907" y="6172200"/>
            <a:ext cx="6095206" cy="304800"/>
          </a:xfrm>
          <a:prstGeom prst="rect">
            <a:avLst/>
          </a:prstGeom>
        </p:spPr>
        <p:txBody>
          <a:bodyPr vert="horz" lIns="91440" tIns="45720" rIns="91440" bIns="0" rtlCol="0" anchor="b"/>
          <a:lstStyle>
            <a:lvl1pPr algn="l" eaLnBrk="1" hangingPunct="1">
              <a:defRPr sz="1000">
                <a:solidFill>
                  <a:schemeClr val="tx1"/>
                </a:solidFill>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3F066029-5A37-39CB-6300-194AC462C5BE}"/>
              </a:ext>
            </a:extLst>
          </p:cNvPr>
          <p:cNvSpPr>
            <a:spLocks noGrp="1"/>
          </p:cNvSpPr>
          <p:nvPr>
            <p:ph type="ftr" sz="quarter" idx="3"/>
          </p:nvPr>
        </p:nvSpPr>
        <p:spPr>
          <a:xfrm>
            <a:off x="812907" y="6492876"/>
            <a:ext cx="6095206" cy="284163"/>
          </a:xfrm>
          <a:prstGeom prst="rect">
            <a:avLst/>
          </a:prstGeom>
        </p:spPr>
        <p:txBody>
          <a:bodyPr vert="horz" lIns="91440" tIns="45720" rIns="91440" bIns="45720" rtlCol="0" anchor="t"/>
          <a:lstStyle>
            <a:lvl1pPr algn="l" eaLnBrk="1" hangingPunct="1">
              <a:defRPr sz="1000">
                <a:solidFill>
                  <a:schemeClr val="tx1"/>
                </a:solidFill>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E7DE7447-B0C9-801B-448B-3CEB4F68B4EA}"/>
              </a:ext>
            </a:extLst>
          </p:cNvPr>
          <p:cNvSpPr>
            <a:spLocks noGrp="1"/>
          </p:cNvSpPr>
          <p:nvPr>
            <p:ph type="sldNum" sz="quarter" idx="4"/>
          </p:nvPr>
        </p:nvSpPr>
        <p:spPr>
          <a:xfrm rot="16200000">
            <a:off x="15135694" y="5743533"/>
            <a:ext cx="1316038" cy="649372"/>
          </a:xfrm>
          <a:prstGeom prst="rect">
            <a:avLst/>
          </a:prstGeom>
        </p:spPr>
        <p:txBody>
          <a:bodyPr vert="horz" wrap="square" lIns="91440" tIns="45720" rIns="91440" bIns="45720" numCol="1" anchor="ctr" anchorCtr="0" compatLnSpc="1">
            <a:prstTxWarp prst="textNoShape">
              <a:avLst/>
            </a:prstTxWarp>
          </a:bodyPr>
          <a:lstStyle>
            <a:lvl1pPr eaLnBrk="1" hangingPunct="1">
              <a:defRPr sz="2400" b="1">
                <a:solidFill>
                  <a:schemeClr val="tx2"/>
                </a:solidFill>
              </a:defRPr>
            </a:lvl1pPr>
          </a:lstStyle>
          <a:p>
            <a:pPr>
              <a:defRPr/>
            </a:pPr>
            <a:fld id="{169C91A4-A5A9-42D8-A0BC-E5B0E96BA53E}" type="slidenum">
              <a:rPr lang="en-US" altLang="vi-VN"/>
              <a:pPr>
                <a:defRPr/>
              </a:pPr>
              <a:t>‹#›</a:t>
            </a:fld>
            <a:endParaRPr lang="en-US" altLang="vi-VN"/>
          </a:p>
        </p:txBody>
      </p:sp>
      <p:sp>
        <p:nvSpPr>
          <p:cNvPr id="7" name="Rectangle 6">
            <a:extLst>
              <a:ext uri="{FF2B5EF4-FFF2-40B4-BE49-F238E27FC236}">
                <a16:creationId xmlns:a16="http://schemas.microsoft.com/office/drawing/2014/main" id="{3F428680-EC14-9251-AF94-51808755E632}"/>
              </a:ext>
            </a:extLst>
          </p:cNvPr>
          <p:cNvSpPr/>
          <p:nvPr/>
        </p:nvSpPr>
        <p:spPr>
          <a:xfrm>
            <a:off x="15999321" y="0"/>
            <a:ext cx="254033"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8" name="Rectangle 7">
            <a:extLst>
              <a:ext uri="{FF2B5EF4-FFF2-40B4-BE49-F238E27FC236}">
                <a16:creationId xmlns:a16="http://schemas.microsoft.com/office/drawing/2014/main" id="{F08606D2-DD83-817D-A0FE-45A0F93F75DB}"/>
              </a:ext>
            </a:extLst>
          </p:cNvPr>
          <p:cNvSpPr/>
          <p:nvPr/>
        </p:nvSpPr>
        <p:spPr>
          <a:xfrm>
            <a:off x="15999321" y="1371600"/>
            <a:ext cx="254033"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Tree>
    <p:extLst>
      <p:ext uri="{BB962C8B-B14F-4D97-AF65-F5344CB8AC3E}">
        <p14:creationId xmlns:p14="http://schemas.microsoft.com/office/powerpoint/2010/main" val="154861903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3" r:id="rId12"/>
  </p:sldLayoutIdLst>
  <p:transition spd="slow">
    <p:cover/>
  </p:transition>
  <p:txStyles>
    <p:titleStyle>
      <a:lvl1pPr algn="l" rtl="0" eaLnBrk="0" fontAlgn="base" hangingPunct="0">
        <a:spcBef>
          <a:spcPct val="0"/>
        </a:spcBef>
        <a:spcAft>
          <a:spcPct val="0"/>
        </a:spcAft>
        <a:defRPr sz="3600" kern="1200" cap="all" spc="-6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Black" pitchFamily="34" charset="0"/>
        </a:defRPr>
      </a:lvl2pPr>
      <a:lvl3pPr algn="l" rtl="0" eaLnBrk="0" fontAlgn="base" hangingPunct="0">
        <a:spcBef>
          <a:spcPct val="0"/>
        </a:spcBef>
        <a:spcAft>
          <a:spcPct val="0"/>
        </a:spcAft>
        <a:defRPr sz="3600">
          <a:solidFill>
            <a:schemeClr val="tx2"/>
          </a:solidFill>
          <a:latin typeface="Arial Black" pitchFamily="34" charset="0"/>
        </a:defRPr>
      </a:lvl3pPr>
      <a:lvl4pPr algn="l" rtl="0" eaLnBrk="0" fontAlgn="base" hangingPunct="0">
        <a:spcBef>
          <a:spcPct val="0"/>
        </a:spcBef>
        <a:spcAft>
          <a:spcPct val="0"/>
        </a:spcAft>
        <a:defRPr sz="3600">
          <a:solidFill>
            <a:schemeClr val="tx2"/>
          </a:solidFill>
          <a:latin typeface="Arial Black" pitchFamily="34" charset="0"/>
        </a:defRPr>
      </a:lvl4pPr>
      <a:lvl5pPr algn="l" rtl="0" eaLnBrk="0" fontAlgn="base" hangingPunct="0">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p:titleStyle>
    <p:bodyStyle>
      <a:lvl1pPr marL="342900" indent="-342900"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B6F0FA2-293F-44BE-84AA-DBBC3D92A1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866A7D7-8C15-4135-B6F4-6E06A4C0A0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B4B151-C22F-4D93-B032-5F2CDBED4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1C829-F00E-46B3-A8C5-7F7260C4520A}" type="datetimeFigureOut">
              <a:rPr lang="en-US" smtClean="0"/>
              <a:t>31/10/2024</a:t>
            </a:fld>
            <a:endParaRPr lang="en-US"/>
          </a:p>
        </p:txBody>
      </p:sp>
      <p:sp>
        <p:nvSpPr>
          <p:cNvPr id="5" name="Chỗ dành sẵn cho Chân trang 4">
            <a:extLst>
              <a:ext uri="{FF2B5EF4-FFF2-40B4-BE49-F238E27FC236}">
                <a16:creationId xmlns:a16="http://schemas.microsoft.com/office/drawing/2014/main" id="{440BE120-A49B-4EC8-8F42-BC282845C5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48A1BB04-7630-4DAC-9548-BC5855873A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66AFB0-9F05-477D-8DB3-2239B38CCE42}" type="slidenum">
              <a:rPr lang="en-US" smtClean="0"/>
              <a:t>‹#›</a:t>
            </a:fld>
            <a:endParaRPr lang="en-US"/>
          </a:p>
        </p:txBody>
      </p:sp>
    </p:spTree>
    <p:extLst>
      <p:ext uri="{BB962C8B-B14F-4D97-AF65-F5344CB8AC3E}">
        <p14:creationId xmlns:p14="http://schemas.microsoft.com/office/powerpoint/2010/main" val="191382035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BF809-958E-4C19-A4C3-D9BB3DF35BBC}" type="datetimeFigureOut">
              <a:rPr lang="en-US" smtClean="0"/>
              <a:t>31/10/2024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D75A-B5A0-4721-88D7-2E0F4E679AE2}" type="slidenum">
              <a:rPr lang="en-US" smtClean="0"/>
              <a:t>‹#›</a:t>
            </a:fld>
            <a:endParaRPr lang="en-US"/>
          </a:p>
        </p:txBody>
      </p:sp>
    </p:spTree>
    <p:extLst>
      <p:ext uri="{BB962C8B-B14F-4D97-AF65-F5344CB8AC3E}">
        <p14:creationId xmlns:p14="http://schemas.microsoft.com/office/powerpoint/2010/main" val="97229534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14B96-7843-C22F-DFCB-11AC31242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81289D-8E46-C520-81CD-FDD81BFB3E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7AD7D8-CF8A-8D7F-3BCE-5C39A130F6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F982D-C12E-4ED8-B0CB-ED614988F491}" type="datetimeFigureOut">
              <a:rPr lang="en-US" smtClean="0"/>
              <a:t>31/10/2024</a:t>
            </a:fld>
            <a:endParaRPr lang="en-US"/>
          </a:p>
        </p:txBody>
      </p:sp>
      <p:sp>
        <p:nvSpPr>
          <p:cNvPr id="5" name="Footer Placeholder 4">
            <a:extLst>
              <a:ext uri="{FF2B5EF4-FFF2-40B4-BE49-F238E27FC236}">
                <a16:creationId xmlns:a16="http://schemas.microsoft.com/office/drawing/2014/main" id="{019C6FE1-8357-3A1F-0275-FCBC2AC48C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48FA94-B2F8-13B7-27B5-56CB588A58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6DFCA-389A-4BF8-9631-91A872937959}" type="slidenum">
              <a:rPr lang="en-US" smtClean="0"/>
              <a:t>‹#›</a:t>
            </a:fld>
            <a:endParaRPr lang="en-US"/>
          </a:p>
        </p:txBody>
      </p:sp>
    </p:spTree>
    <p:extLst>
      <p:ext uri="{BB962C8B-B14F-4D97-AF65-F5344CB8AC3E}">
        <p14:creationId xmlns:p14="http://schemas.microsoft.com/office/powerpoint/2010/main" val="72805999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gif"/><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3.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jpe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microsoft.com/office/2007/relationships/media" Target="../media/media4.mp3"/><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microsoft.com/office/2007/relationships/media" Target="../media/media4.mp3"/><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microsoft.com/office/2007/relationships/media" Target="../media/media4.mp3"/><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66.xml"/><Relationship Id="rId5" Type="http://schemas.openxmlformats.org/officeDocument/2006/relationships/image" Target="../media/image65.jpe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2.wdp"/><Relationship Id="rId3" Type="http://schemas.openxmlformats.org/officeDocument/2006/relationships/slideLayout" Target="../slideLayouts/slideLayout42.xml"/><Relationship Id="rId7" Type="http://schemas.openxmlformats.org/officeDocument/2006/relationships/image" Target="../media/image27.png"/><Relationship Id="rId12" Type="http://schemas.openxmlformats.org/officeDocument/2006/relationships/image" Target="../media/image31.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6.png"/><Relationship Id="rId11" Type="http://schemas.openxmlformats.org/officeDocument/2006/relationships/image" Target="../media/image21.png"/><Relationship Id="rId5" Type="http://schemas.openxmlformats.org/officeDocument/2006/relationships/image" Target="../media/image25.png"/><Relationship Id="rId15" Type="http://schemas.openxmlformats.org/officeDocument/2006/relationships/image" Target="../media/image32.png"/><Relationship Id="rId10" Type="http://schemas.openxmlformats.org/officeDocument/2006/relationships/image" Target="../media/image30.png"/><Relationship Id="rId4" Type="http://schemas.openxmlformats.org/officeDocument/2006/relationships/notesSlide" Target="../notesSlides/notesSlide1.xml"/><Relationship Id="rId9" Type="http://schemas.openxmlformats.org/officeDocument/2006/relationships/image" Target="../media/image29.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8345BA5-C7E9-4EB7-9540-5E9E36C87985}"/>
              </a:ext>
            </a:extLst>
          </p:cNvPr>
          <p:cNvSpPr txBox="1"/>
          <p:nvPr/>
        </p:nvSpPr>
        <p:spPr>
          <a:xfrm>
            <a:off x="3185886" y="169993"/>
            <a:ext cx="80554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9Slide03 SVNCintra" pitchFamily="2" charset="0"/>
                <a:ea typeface="+mn-ea"/>
                <a:cs typeface="#9Slide03 SVNCintra" pitchFamily="2" charset="0"/>
                <a:sym typeface="Arial"/>
              </a:rPr>
              <a:t>TR</a:t>
            </a:r>
            <a:r>
              <a:rPr kumimoji="0" lang="vi-VN" sz="4000" b="0" i="0" u="none" strike="noStrike" kern="1200" cap="none" spc="0" normalizeH="0" baseline="0" noProof="0">
                <a:ln>
                  <a:noFill/>
                </a:ln>
                <a:solidFill>
                  <a:prstClr val="white"/>
                </a:solidFill>
                <a:effectLst/>
                <a:uLnTx/>
                <a:uFillTx/>
                <a:latin typeface="#9Slide03 SVNCintra" pitchFamily="2" charset="0"/>
                <a:ea typeface="+mn-ea"/>
                <a:cs typeface="#9Slide03 SVNCintra" pitchFamily="2" charset="0"/>
                <a:sym typeface="Arial"/>
              </a:rPr>
              <a:t>Ư</a:t>
            </a:r>
            <a:r>
              <a:rPr kumimoji="0" lang="en-US" sz="4000" b="0" i="0" u="none" strike="noStrike" kern="1200" cap="none" spc="0" normalizeH="0" baseline="0" noProof="0">
                <a:ln>
                  <a:noFill/>
                </a:ln>
                <a:solidFill>
                  <a:prstClr val="white"/>
                </a:solidFill>
                <a:effectLst/>
                <a:uLnTx/>
                <a:uFillTx/>
                <a:latin typeface="#9Slide03 SVNCintra" pitchFamily="2" charset="0"/>
                <a:ea typeface="+mn-ea"/>
                <a:cs typeface="#9Slide03 SVNCintra" pitchFamily="2" charset="0"/>
                <a:sym typeface="Arial"/>
              </a:rPr>
              <a:t>ỜNG THPT </a:t>
            </a:r>
            <a:r>
              <a:rPr lang="en-US" sz="4000">
                <a:solidFill>
                  <a:prstClr val="white"/>
                </a:solidFill>
                <a:latin typeface="#9Slide03 SVNCintra" pitchFamily="2" charset="0"/>
                <a:cs typeface="#9Slide03 SVNCintra" pitchFamily="2" charset="0"/>
                <a:sym typeface="Arial"/>
              </a:rPr>
              <a:t>ĐỊA LÍ</a:t>
            </a:r>
            <a:endParaRPr kumimoji="0" lang="en-US" sz="4000" b="0" i="0" u="none" strike="noStrike" kern="1200" cap="none" spc="0" normalizeH="0" baseline="0" noProof="0">
              <a:ln>
                <a:noFill/>
              </a:ln>
              <a:solidFill>
                <a:prstClr val="white"/>
              </a:solidFill>
              <a:effectLst/>
              <a:uLnTx/>
              <a:uFillTx/>
              <a:latin typeface="#9Slide03 SVNCintra" pitchFamily="2" charset="0"/>
              <a:ea typeface="+mn-ea"/>
              <a:cs typeface="#9Slide03 SVNCintra" pitchFamily="2" charset="0"/>
              <a:sym typeface="Arial"/>
            </a:endParaRPr>
          </a:p>
        </p:txBody>
      </p:sp>
      <p:pic>
        <p:nvPicPr>
          <p:cNvPr id="14" name="Picture 9" descr="200497222332526">
            <a:extLst>
              <a:ext uri="{FF2B5EF4-FFF2-40B4-BE49-F238E27FC236}">
                <a16:creationId xmlns:a16="http://schemas.microsoft.com/office/drawing/2014/main" id="{DA2A32C9-19EB-4273-B5F8-54B847FE7FF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072914" y="5224332"/>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200497222332526">
            <a:extLst>
              <a:ext uri="{FF2B5EF4-FFF2-40B4-BE49-F238E27FC236}">
                <a16:creationId xmlns:a16="http://schemas.microsoft.com/office/drawing/2014/main" id="{68C05C8B-0C69-4CB1-A329-912BCBD57CA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5355544"/>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6">
            <a:extLst>
              <a:ext uri="{FF2B5EF4-FFF2-40B4-BE49-F238E27FC236}">
                <a16:creationId xmlns:a16="http://schemas.microsoft.com/office/drawing/2014/main" id="{D8A24D66-1393-5A4A-A837-99DB7C78625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4686" r="4686"/>
          <a:stretch>
            <a:fillRect/>
          </a:stretch>
        </p:blipFill>
        <p:spPr>
          <a:xfrm>
            <a:off x="277091" y="540327"/>
            <a:ext cx="11819117" cy="6151418"/>
          </a:xfrm>
        </p:spPr>
      </p:pic>
      <p:sp>
        <p:nvSpPr>
          <p:cNvPr id="10" name="TextBox 9"/>
          <p:cNvSpPr txBox="1"/>
          <p:nvPr/>
        </p:nvSpPr>
        <p:spPr>
          <a:xfrm>
            <a:off x="471055" y="344237"/>
            <a:ext cx="11430659" cy="1754326"/>
          </a:xfrm>
          <a:prstGeom prst="rect">
            <a:avLst/>
          </a:prstGeom>
          <a:noFill/>
        </p:spPr>
        <p:txBody>
          <a:bodyPr wrap="square" rtlCol="0">
            <a:spAutoFit/>
          </a:bodyPr>
          <a:lstStyle/>
          <a:p>
            <a:r>
              <a:rPr lang="en-US" sz="5400" b="1" dirty="0">
                <a:solidFill>
                  <a:srgbClr val="C00000"/>
                </a:solidFill>
                <a:latin typeface="#9Slide05 Handsome Script" panose="00000500000000000000" pitchFamily="2" charset="0"/>
                <a:cs typeface="#9Slide05 SVNCherryla" pitchFamily="2" charset="0"/>
              </a:rPr>
              <a:t>Xin kính chào quý thầy </a:t>
            </a:r>
            <a:r>
              <a:rPr lang="en-US" sz="5400" b="1" dirty="0" err="1">
                <a:solidFill>
                  <a:srgbClr val="C00000"/>
                </a:solidFill>
                <a:latin typeface="#9Slide05 Handsome Script" panose="00000500000000000000" pitchFamily="2" charset="0"/>
                <a:cs typeface="#9Slide05 SVNCherryla" pitchFamily="2" charset="0"/>
              </a:rPr>
              <a:t>cô</a:t>
            </a:r>
            <a:r>
              <a:rPr lang="en-US" sz="5400" b="1" dirty="0">
                <a:solidFill>
                  <a:srgbClr val="C00000"/>
                </a:solidFill>
                <a:latin typeface="#9Slide05 Handsome Script" panose="00000500000000000000" pitchFamily="2" charset="0"/>
                <a:cs typeface="#9Slide05 SVNCherryla" pitchFamily="2" charset="0"/>
              </a:rPr>
              <a:t> </a:t>
            </a:r>
          </a:p>
          <a:p>
            <a:pPr algn="ctr"/>
            <a:r>
              <a:rPr lang="en-US" sz="5400" b="1" dirty="0" err="1">
                <a:solidFill>
                  <a:srgbClr val="C00000"/>
                </a:solidFill>
                <a:latin typeface="#9Slide05 Handsome Script" panose="00000500000000000000" pitchFamily="2" charset="0"/>
                <a:cs typeface="#9Slide05 SVNCherryla" pitchFamily="2" charset="0"/>
              </a:rPr>
              <a:t>về</a:t>
            </a:r>
            <a:r>
              <a:rPr lang="en-US" sz="5400" b="1" dirty="0">
                <a:solidFill>
                  <a:srgbClr val="C00000"/>
                </a:solidFill>
                <a:latin typeface="#9Slide05 Handsome Script" panose="00000500000000000000" pitchFamily="2" charset="0"/>
                <a:cs typeface="#9Slide05 SVNCherryla" pitchFamily="2" charset="0"/>
              </a:rPr>
              <a:t> dự giờ lớp 10A7.</a:t>
            </a:r>
          </a:p>
        </p:txBody>
      </p:sp>
    </p:spTree>
    <p:extLst>
      <p:ext uri="{BB962C8B-B14F-4D97-AF65-F5344CB8AC3E}">
        <p14:creationId xmlns:p14="http://schemas.microsoft.com/office/powerpoint/2010/main" val="159237971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mountain, grass, outdoor, nature&#10;&#10;Description automatically generated">
            <a:extLst>
              <a:ext uri="{FF2B5EF4-FFF2-40B4-BE49-F238E27FC236}">
                <a16:creationId xmlns:a16="http://schemas.microsoft.com/office/drawing/2014/main" id="{1DBDAC4C-22AD-1B94-F576-5F08B8BB678B}"/>
              </a:ext>
            </a:extLst>
          </p:cNvPr>
          <p:cNvPicPr>
            <a:picLocks noGrp="1" noChangeAspect="1"/>
          </p:cNvPicPr>
          <p:nvPr>
            <p:ph idx="1"/>
          </p:nvPr>
        </p:nvPicPr>
        <p:blipFill>
          <a:blip r:embed="rId2"/>
          <a:stretch>
            <a:fillRect/>
          </a:stretch>
        </p:blipFill>
        <p:spPr>
          <a:xfrm>
            <a:off x="254421" y="142876"/>
            <a:ext cx="5060529" cy="3657600"/>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sky, nature, rock&#10;&#10;Description automatically generated">
            <a:extLst>
              <a:ext uri="{FF2B5EF4-FFF2-40B4-BE49-F238E27FC236}">
                <a16:creationId xmlns:a16="http://schemas.microsoft.com/office/drawing/2014/main" id="{7C6CF318-9A58-33A4-86F5-494838FE66BD}"/>
              </a:ext>
            </a:extLst>
          </p:cNvPr>
          <p:cNvPicPr>
            <a:picLocks noChangeAspect="1"/>
          </p:cNvPicPr>
          <p:nvPr/>
        </p:nvPicPr>
        <p:blipFill>
          <a:blip r:embed="rId3"/>
          <a:stretch>
            <a:fillRect/>
          </a:stretch>
        </p:blipFill>
        <p:spPr>
          <a:xfrm>
            <a:off x="5915025" y="142876"/>
            <a:ext cx="5129213" cy="355758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CCADACD-EA6A-F92F-5C2A-CE06F9FE5B67}"/>
              </a:ext>
            </a:extLst>
          </p:cNvPr>
          <p:cNvPicPr>
            <a:picLocks noChangeAspect="1"/>
          </p:cNvPicPr>
          <p:nvPr/>
        </p:nvPicPr>
        <p:blipFill>
          <a:blip r:embed="rId4"/>
          <a:stretch>
            <a:fillRect/>
          </a:stretch>
        </p:blipFill>
        <p:spPr>
          <a:xfrm>
            <a:off x="254421" y="4000500"/>
            <a:ext cx="5060529" cy="2643188"/>
          </a:xfrm>
          <a:prstGeom prst="rect">
            <a:avLst/>
          </a:prstGeom>
        </p:spPr>
      </p:pic>
      <p:pic>
        <p:nvPicPr>
          <p:cNvPr id="7" name="Picture 6" descr="A picture containing outdoor, rock, mountain, rocky&#10;&#10;Description automatically generated">
            <a:extLst>
              <a:ext uri="{FF2B5EF4-FFF2-40B4-BE49-F238E27FC236}">
                <a16:creationId xmlns:a16="http://schemas.microsoft.com/office/drawing/2014/main" id="{E6717B56-9FE9-8476-8D9C-41F9D5EC9B5C}"/>
              </a:ext>
            </a:extLst>
          </p:cNvPr>
          <p:cNvPicPr>
            <a:picLocks noChangeAspect="1"/>
          </p:cNvPicPr>
          <p:nvPr/>
        </p:nvPicPr>
        <p:blipFill>
          <a:blip r:embed="rId5"/>
          <a:stretch>
            <a:fillRect/>
          </a:stretch>
        </p:blipFill>
        <p:spPr>
          <a:xfrm>
            <a:off x="5915026" y="3800476"/>
            <a:ext cx="5129212" cy="28432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70296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07EFD4D9-8643-D951-2E89-0920E1457774}"/>
              </a:ext>
            </a:extLst>
          </p:cNvPr>
          <p:cNvSpPr/>
          <p:nvPr/>
        </p:nvSpPr>
        <p:spPr>
          <a:xfrm>
            <a:off x="3547302" y="807364"/>
            <a:ext cx="4987925" cy="863600"/>
          </a:xfrm>
          <a:prstGeom prst="roundRect">
            <a:avLst/>
          </a:prstGeom>
          <a:solidFill>
            <a:schemeClr val="bg1"/>
          </a:solidFill>
          <a:ln w="28575">
            <a:solidFill>
              <a:schemeClr val="tx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grpSp>
        <p:nvGrpSpPr>
          <p:cNvPr id="29717" name="Group 107">
            <a:extLst>
              <a:ext uri="{FF2B5EF4-FFF2-40B4-BE49-F238E27FC236}">
                <a16:creationId xmlns:a16="http://schemas.microsoft.com/office/drawing/2014/main" id="{849CB168-7784-C21F-1BC5-1E4BA59B566D}"/>
              </a:ext>
            </a:extLst>
          </p:cNvPr>
          <p:cNvGrpSpPr>
            <a:grpSpLocks/>
          </p:cNvGrpSpPr>
          <p:nvPr/>
        </p:nvGrpSpPr>
        <p:grpSpPr bwMode="auto">
          <a:xfrm>
            <a:off x="3868653" y="1247103"/>
            <a:ext cx="831850" cy="153987"/>
            <a:chOff x="2122604" y="3966591"/>
            <a:chExt cx="595196" cy="109537"/>
          </a:xfrm>
        </p:grpSpPr>
        <p:sp>
          <p:nvSpPr>
            <p:cNvPr id="37" name="Oval 36">
              <a:extLst>
                <a:ext uri="{FF2B5EF4-FFF2-40B4-BE49-F238E27FC236}">
                  <a16:creationId xmlns:a16="http://schemas.microsoft.com/office/drawing/2014/main" id="{7FC859FD-A7CA-4D8E-87AB-135178E4CB30}"/>
                </a:ext>
              </a:extLst>
            </p:cNvPr>
            <p:cNvSpPr/>
            <p:nvPr/>
          </p:nvSpPr>
          <p:spPr>
            <a:xfrm>
              <a:off x="2122604" y="3966591"/>
              <a:ext cx="109044" cy="1095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sp>
          <p:nvSpPr>
            <p:cNvPr id="129" name="Oval 128">
              <a:extLst>
                <a:ext uri="{FF2B5EF4-FFF2-40B4-BE49-F238E27FC236}">
                  <a16:creationId xmlns:a16="http://schemas.microsoft.com/office/drawing/2014/main" id="{CE4953A1-4E65-5167-ED9C-85F53FC83A86}"/>
                </a:ext>
              </a:extLst>
            </p:cNvPr>
            <p:cNvSpPr/>
            <p:nvPr/>
          </p:nvSpPr>
          <p:spPr>
            <a:xfrm>
              <a:off x="2286169" y="3966591"/>
              <a:ext cx="109044" cy="109537"/>
            </a:xfrm>
            <a:prstGeom prst="ellips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sp>
          <p:nvSpPr>
            <p:cNvPr id="131" name="Oval 130">
              <a:extLst>
                <a:ext uri="{FF2B5EF4-FFF2-40B4-BE49-F238E27FC236}">
                  <a16:creationId xmlns:a16="http://schemas.microsoft.com/office/drawing/2014/main" id="{030DFC8F-A06D-E19D-1D6F-20B14160CDBC}"/>
                </a:ext>
              </a:extLst>
            </p:cNvPr>
            <p:cNvSpPr/>
            <p:nvPr/>
          </p:nvSpPr>
          <p:spPr>
            <a:xfrm>
              <a:off x="2445191" y="3966591"/>
              <a:ext cx="104500" cy="1095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sp>
          <p:nvSpPr>
            <p:cNvPr id="132" name="Oval 131">
              <a:extLst>
                <a:ext uri="{FF2B5EF4-FFF2-40B4-BE49-F238E27FC236}">
                  <a16:creationId xmlns:a16="http://schemas.microsoft.com/office/drawing/2014/main" id="{E6778384-8CD3-70B3-DB27-A887F2B5041A}"/>
                </a:ext>
              </a:extLst>
            </p:cNvPr>
            <p:cNvSpPr/>
            <p:nvPr/>
          </p:nvSpPr>
          <p:spPr>
            <a:xfrm>
              <a:off x="2608756" y="3966591"/>
              <a:ext cx="109044" cy="1095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grpSp>
      <p:sp>
        <p:nvSpPr>
          <p:cNvPr id="71704" name="Text Box 3">
            <a:extLst>
              <a:ext uri="{FF2B5EF4-FFF2-40B4-BE49-F238E27FC236}">
                <a16:creationId xmlns:a16="http://schemas.microsoft.com/office/drawing/2014/main" id="{B6FEDEEC-3884-ED40-0C9A-E7DF8AB2BF3C}"/>
              </a:ext>
            </a:extLst>
          </p:cNvPr>
          <p:cNvSpPr txBox="1">
            <a:spLocks noChangeArrowheads="1"/>
          </p:cNvSpPr>
          <p:nvPr/>
        </p:nvSpPr>
        <p:spPr bwMode="ltGray">
          <a:xfrm>
            <a:off x="3782251" y="977227"/>
            <a:ext cx="4572000" cy="619125"/>
          </a:xfrm>
          <a:prstGeom prst="rect">
            <a:avLst/>
          </a:prstGeom>
          <a:noFill/>
          <a:ln>
            <a:noFill/>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lnSpc>
                <a:spcPct val="95000"/>
              </a:lnSpc>
              <a:spcBef>
                <a:spcPct val="0"/>
              </a:spcBef>
              <a:spcAft>
                <a:spcPts val="800"/>
              </a:spcAft>
              <a:defRPr/>
            </a:pPr>
            <a:r>
              <a:rPr lang="en-US" altLang="vi-VN" sz="3600" b="1">
                <a:solidFill>
                  <a:srgbClr val="C00000"/>
                </a:solidFill>
                <a:effectLst>
                  <a:outerShdw blurRad="38100" dist="38100" dir="2700000" algn="tl">
                    <a:srgbClr val="000000">
                      <a:alpha val="43137"/>
                    </a:srgbClr>
                  </a:outerShdw>
                </a:effectLst>
                <a:latin typeface="Arial" panose="020B0604020202020204" pitchFamily="34" charset="0"/>
              </a:rPr>
              <a:t>NGOẠI LỰC</a:t>
            </a:r>
          </a:p>
        </p:txBody>
      </p:sp>
      <p:sp>
        <p:nvSpPr>
          <p:cNvPr id="19" name="Rectangle 18">
            <a:extLst>
              <a:ext uri="{FF2B5EF4-FFF2-40B4-BE49-F238E27FC236}">
                <a16:creationId xmlns:a16="http://schemas.microsoft.com/office/drawing/2014/main" id="{D1538A5E-69B4-98FB-63C3-049F5C03C11A}"/>
              </a:ext>
            </a:extLst>
          </p:cNvPr>
          <p:cNvSpPr>
            <a:spLocks noChangeArrowheads="1"/>
          </p:cNvSpPr>
          <p:nvPr/>
        </p:nvSpPr>
        <p:spPr bwMode="auto">
          <a:xfrm>
            <a:off x="1704109" y="3863757"/>
            <a:ext cx="9030189" cy="587853"/>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lnSpc>
                <a:spcPct val="115000"/>
              </a:lnSpc>
              <a:spcBef>
                <a:spcPct val="0"/>
              </a:spcBef>
              <a:spcAft>
                <a:spcPct val="0"/>
              </a:spcAft>
            </a:pPr>
            <a:r>
              <a:rPr lang="en-US" altLang="vi-VN" sz="2800" b="0">
                <a:solidFill>
                  <a:srgbClr val="002060"/>
                </a:solidFill>
                <a:latin typeface="#9Slide03 SFU Futura_03" panose="00000400000000000000" pitchFamily="2" charset="0"/>
                <a:cs typeface="Calibri" panose="020F0502020204030204" pitchFamily="34" charset="0"/>
              </a:rPr>
              <a:t>1. Phong hóa là gì? Xảy ra chủ yếu ở đâu?</a:t>
            </a:r>
            <a:endParaRPr lang="vi-VN" altLang="vi-VN" sz="2800" b="0">
              <a:solidFill>
                <a:srgbClr val="002060"/>
              </a:solidFill>
              <a:latin typeface="#9Slide03 SFU Futura_03" panose="00000400000000000000" pitchFamily="2" charset="0"/>
              <a:cs typeface="Calibri" panose="020F0502020204030204" pitchFamily="34" charset="0"/>
            </a:endParaRPr>
          </a:p>
        </p:txBody>
      </p:sp>
      <p:sp>
        <p:nvSpPr>
          <p:cNvPr id="20" name="Rectangle 19">
            <a:extLst>
              <a:ext uri="{FF2B5EF4-FFF2-40B4-BE49-F238E27FC236}">
                <a16:creationId xmlns:a16="http://schemas.microsoft.com/office/drawing/2014/main" id="{9999B935-87AF-7716-096A-1BD69760AB74}"/>
              </a:ext>
            </a:extLst>
          </p:cNvPr>
          <p:cNvSpPr>
            <a:spLocks noChangeArrowheads="1"/>
          </p:cNvSpPr>
          <p:nvPr/>
        </p:nvSpPr>
        <p:spPr bwMode="auto">
          <a:xfrm>
            <a:off x="1704110" y="5543896"/>
            <a:ext cx="9030188" cy="1083374"/>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lnSpc>
                <a:spcPct val="115000"/>
              </a:lnSpc>
              <a:spcBef>
                <a:spcPct val="0"/>
              </a:spcBef>
              <a:spcAft>
                <a:spcPct val="0"/>
              </a:spcAft>
            </a:pPr>
            <a:r>
              <a:rPr lang="en-US" altLang="vi-VN" sz="2800" b="0" dirty="0">
                <a:solidFill>
                  <a:srgbClr val="002060"/>
                </a:solidFill>
                <a:latin typeface="#9Slide03 SFU Futura_03" panose="00000400000000000000" pitchFamily="2" charset="0"/>
                <a:cs typeface="Calibri" panose="020F0502020204030204" pitchFamily="34" charset="0"/>
              </a:rPr>
              <a:t>2. </a:t>
            </a:r>
            <a:r>
              <a:rPr lang="en-US" sz="2800" b="0" dirty="0">
                <a:solidFill>
                  <a:srgbClr val="002060"/>
                </a:solidFill>
                <a:latin typeface="#9Slide03 SFU Futura_03" panose="00000400000000000000" pitchFamily="2" charset="0"/>
              </a:rPr>
              <a:t>Quá trình phong hóa bao gồm những quá trình nhỏ </a:t>
            </a:r>
            <a:r>
              <a:rPr lang="en-US" sz="2800" b="0" dirty="0" smtClean="0">
                <a:solidFill>
                  <a:srgbClr val="002060"/>
                </a:solidFill>
                <a:latin typeface="#9Slide03 SFU Futura_03" panose="00000400000000000000" pitchFamily="2" charset="0"/>
              </a:rPr>
              <a:t>nào?</a:t>
            </a:r>
            <a:endParaRPr lang="vi-VN" altLang="vi-VN" sz="2800" b="0" dirty="0">
              <a:solidFill>
                <a:srgbClr val="002060"/>
              </a:solidFill>
              <a:latin typeface="#9Slide03 SFU Futura_03" panose="00000400000000000000" pitchFamily="2" charset="0"/>
              <a:cs typeface="Calibri" panose="020F0502020204030204" pitchFamily="34" charset="0"/>
            </a:endParaRPr>
          </a:p>
        </p:txBody>
      </p:sp>
      <p:sp>
        <p:nvSpPr>
          <p:cNvPr id="21" name="Snip Single Corner Rectangle 26">
            <a:extLst>
              <a:ext uri="{FF2B5EF4-FFF2-40B4-BE49-F238E27FC236}">
                <a16:creationId xmlns:a16="http://schemas.microsoft.com/office/drawing/2014/main" id="{A4E8B709-97A7-AAA6-C630-206F0005A14A}"/>
              </a:ext>
            </a:extLst>
          </p:cNvPr>
          <p:cNvSpPr/>
          <p:nvPr/>
        </p:nvSpPr>
        <p:spPr>
          <a:xfrm flipV="1">
            <a:off x="4190156" y="1769391"/>
            <a:ext cx="3298825" cy="871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F5C201"/>
          </a:solidFill>
          <a:ln w="3175" cap="flat" cmpd="sng" algn="ctr">
            <a:noFill/>
            <a:prstDash val="solid"/>
          </a:ln>
          <a:effectLst>
            <a:outerShdw blurRad="50800" dist="50800" dir="5400000" algn="t" rotWithShape="0">
              <a:prstClr val="black">
                <a:alpha val="40000"/>
              </a:prstClr>
            </a:outerShdw>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a:ea typeface="+mn-ea"/>
              <a:cs typeface="Arial" pitchFamily="34" charset="0"/>
            </a:endParaRPr>
          </a:p>
        </p:txBody>
      </p:sp>
      <p:pic>
        <p:nvPicPr>
          <p:cNvPr id="22" name="Picture 345" descr="shadow_1_m">
            <a:extLst>
              <a:ext uri="{FF2B5EF4-FFF2-40B4-BE49-F238E27FC236}">
                <a16:creationId xmlns:a16="http://schemas.microsoft.com/office/drawing/2014/main" id="{1C9DCEC3-4023-4454-9CB0-FD70C4823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1411"/>
          <a:stretch>
            <a:fillRect/>
          </a:stretch>
        </p:blipFill>
        <p:spPr bwMode="gray">
          <a:xfrm>
            <a:off x="4190156" y="1410615"/>
            <a:ext cx="58737"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Pentagon 27">
            <a:extLst>
              <a:ext uri="{FF2B5EF4-FFF2-40B4-BE49-F238E27FC236}">
                <a16:creationId xmlns:a16="http://schemas.microsoft.com/office/drawing/2014/main" id="{E88E36BF-0BD5-34B9-4EC8-01088D44BD53}"/>
              </a:ext>
            </a:extLst>
          </p:cNvPr>
          <p:cNvSpPr/>
          <p:nvPr/>
        </p:nvSpPr>
        <p:spPr>
          <a:xfrm rot="5400000" flipV="1">
            <a:off x="5975299" y="2295646"/>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F5C201">
              <a:lumMod val="20000"/>
              <a:lumOff val="80000"/>
            </a:srgbClr>
          </a:solidFill>
          <a:ln w="3175" cap="flat" cmpd="sng" algn="ctr">
            <a:noFill/>
            <a:prstDash val="solid"/>
          </a:ln>
          <a:effectLst>
            <a:outerShdw blurRad="50800" dist="50800" dir="5400000" algn="t" rotWithShape="0">
              <a:prstClr val="black">
                <a:alpha val="40000"/>
              </a:prstClr>
            </a:outerShdw>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24" name="Isosceles Triangle 23">
            <a:extLst>
              <a:ext uri="{FF2B5EF4-FFF2-40B4-BE49-F238E27FC236}">
                <a16:creationId xmlns:a16="http://schemas.microsoft.com/office/drawing/2014/main" id="{BD9EAEBE-3FE7-4AC7-1041-6F194B17CA2F}"/>
              </a:ext>
            </a:extLst>
          </p:cNvPr>
          <p:cNvSpPr/>
          <p:nvPr/>
        </p:nvSpPr>
        <p:spPr>
          <a:xfrm rot="16200000" flipV="1">
            <a:off x="6658718" y="1996403"/>
            <a:ext cx="258762" cy="204787"/>
          </a:xfrm>
          <a:prstGeom prst="triangle">
            <a:avLst/>
          </a:prstGeom>
          <a:solidFill>
            <a:srgbClr val="F5C201">
              <a:lumMod val="20000"/>
              <a:lumOff val="80000"/>
            </a:srgbClr>
          </a:solidFill>
          <a:ln w="3175" cap="flat" cmpd="sng" algn="ctr">
            <a:no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a:ea typeface="+mn-ea"/>
              <a:cs typeface="Arial" pitchFamily="34" charset="0"/>
            </a:endParaRPr>
          </a:p>
        </p:txBody>
      </p:sp>
      <p:cxnSp>
        <p:nvCxnSpPr>
          <p:cNvPr id="25" name="Straight Connector 24">
            <a:extLst>
              <a:ext uri="{FF2B5EF4-FFF2-40B4-BE49-F238E27FC236}">
                <a16:creationId xmlns:a16="http://schemas.microsoft.com/office/drawing/2014/main" id="{DB87845B-811D-4296-E8F9-83507A8B15C9}"/>
              </a:ext>
            </a:extLst>
          </p:cNvPr>
          <p:cNvCxnSpPr/>
          <p:nvPr/>
        </p:nvCxnSpPr>
        <p:spPr>
          <a:xfrm>
            <a:off x="4260005" y="2558377"/>
            <a:ext cx="2241550" cy="0"/>
          </a:xfrm>
          <a:prstGeom prst="line">
            <a:avLst/>
          </a:prstGeom>
          <a:noFill/>
          <a:ln w="38100" cap="flat" cmpd="sng" algn="ctr">
            <a:solidFill>
              <a:srgbClr val="F5C201">
                <a:lumMod val="20000"/>
                <a:lumOff val="80000"/>
              </a:srgbClr>
            </a:solidFill>
            <a:prstDash val="solid"/>
          </a:ln>
          <a:effectLst/>
        </p:spPr>
      </p:cxnSp>
      <p:sp>
        <p:nvSpPr>
          <p:cNvPr id="26" name="Text Box 3">
            <a:extLst>
              <a:ext uri="{FF2B5EF4-FFF2-40B4-BE49-F238E27FC236}">
                <a16:creationId xmlns:a16="http://schemas.microsoft.com/office/drawing/2014/main" id="{7B390617-7B98-476C-DFBB-4AE6A91CCCFE}"/>
              </a:ext>
            </a:extLst>
          </p:cNvPr>
          <p:cNvSpPr txBox="1">
            <a:spLocks noChangeArrowheads="1"/>
          </p:cNvSpPr>
          <p:nvPr/>
        </p:nvSpPr>
        <p:spPr bwMode="ltGray">
          <a:xfrm>
            <a:off x="4190155" y="1951952"/>
            <a:ext cx="24955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fontAlgn="base">
              <a:lnSpc>
                <a:spcPct val="95000"/>
              </a:lnSpc>
              <a:spcBef>
                <a:spcPct val="0"/>
              </a:spcBef>
              <a:spcAft>
                <a:spcPts val="800"/>
              </a:spcAft>
            </a:pPr>
            <a:r>
              <a:rPr lang="en-US" altLang="vi-VN" sz="2800">
                <a:solidFill>
                  <a:srgbClr val="000000"/>
                </a:solidFill>
                <a:cs typeface="Arial" panose="020B0604020202020204" pitchFamily="34" charset="0"/>
              </a:rPr>
              <a:t>PHONG HÓA</a:t>
            </a:r>
          </a:p>
        </p:txBody>
      </p:sp>
      <p:sp>
        <p:nvSpPr>
          <p:cNvPr id="27" name="TextBox 1">
            <a:extLst>
              <a:ext uri="{FF2B5EF4-FFF2-40B4-BE49-F238E27FC236}">
                <a16:creationId xmlns:a16="http://schemas.microsoft.com/office/drawing/2014/main" id="{CD2B633C-BF26-C872-1781-0F58C0C22B7F}"/>
              </a:ext>
            </a:extLst>
          </p:cNvPr>
          <p:cNvSpPr txBox="1">
            <a:spLocks noChangeArrowheads="1"/>
          </p:cNvSpPr>
          <p:nvPr/>
        </p:nvSpPr>
        <p:spPr bwMode="auto">
          <a:xfrm>
            <a:off x="6604742" y="2667916"/>
            <a:ext cx="755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fontAlgn="base">
              <a:spcBef>
                <a:spcPct val="0"/>
              </a:spcBef>
              <a:spcAft>
                <a:spcPct val="0"/>
              </a:spcAft>
            </a:pPr>
            <a:r>
              <a:rPr lang="en-US" altLang="vi-VN" sz="4000" u="sng">
                <a:solidFill>
                  <a:srgbClr val="002060"/>
                </a:solidFill>
                <a:cs typeface="Arial" panose="020B0604020202020204" pitchFamily="34" charset="0"/>
              </a:rPr>
              <a:t>01</a:t>
            </a:r>
          </a:p>
        </p:txBody>
      </p:sp>
      <p:pic>
        <p:nvPicPr>
          <p:cNvPr id="28" name="image12.png">
            <a:extLst>
              <a:ext uri="{FF2B5EF4-FFF2-40B4-BE49-F238E27FC236}">
                <a16:creationId xmlns:a16="http://schemas.microsoft.com/office/drawing/2014/main" id="{E7F624EC-CC88-913B-0FE4-C5A5289DC6F5}"/>
              </a:ext>
            </a:extLst>
          </p:cNvPr>
          <p:cNvPicPr>
            <a:picLocks noChangeAspect="1" noChangeArrowheads="1"/>
          </p:cNvPicPr>
          <p:nvPr/>
        </p:nvPicPr>
        <p:blipFill>
          <a:blip r:embed="rId3"/>
          <a:srcRect/>
          <a:stretch>
            <a:fillRect/>
          </a:stretch>
        </p:blipFill>
        <p:spPr bwMode="auto">
          <a:xfrm>
            <a:off x="10610088" y="758239"/>
            <a:ext cx="1538262" cy="1519933"/>
          </a:xfrm>
          <a:prstGeom prst="ellipse">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9" name="Picture 28">
            <a:extLst>
              <a:ext uri="{FF2B5EF4-FFF2-40B4-BE49-F238E27FC236}">
                <a16:creationId xmlns:a16="http://schemas.microsoft.com/office/drawing/2014/main" id="{3D267E0E-B729-079B-2291-6645E13ABACF}"/>
              </a:ext>
            </a:extLst>
          </p:cNvPr>
          <p:cNvPicPr>
            <a:picLocks noChangeAspect="1"/>
          </p:cNvPicPr>
          <p:nvPr/>
        </p:nvPicPr>
        <p:blipFill>
          <a:blip r:embed="rId4"/>
          <a:stretch>
            <a:fillRect/>
          </a:stretch>
        </p:blipFill>
        <p:spPr>
          <a:xfrm>
            <a:off x="163304" y="5366665"/>
            <a:ext cx="1096821" cy="902942"/>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0" name="Picture 4">
            <a:extLst>
              <a:ext uri="{FF2B5EF4-FFF2-40B4-BE49-F238E27FC236}">
                <a16:creationId xmlns:a16="http://schemas.microsoft.com/office/drawing/2014/main" id="{F5BB52C9-F5E9-BB42-FDA7-F0950FC5C2E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74510" y="2407185"/>
            <a:ext cx="1096821" cy="879204"/>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B051E91A-F2FF-3582-3C2A-FA5D4F3B336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3304" y="3886925"/>
            <a:ext cx="1099139" cy="879204"/>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6F64B1E2-3114-14F9-9515-5B2DFDA80593}"/>
              </a:ext>
            </a:extLst>
          </p:cNvPr>
          <p:cNvPicPr>
            <a:picLocks noChangeAspect="1"/>
          </p:cNvPicPr>
          <p:nvPr/>
        </p:nvPicPr>
        <p:blipFill>
          <a:blip r:embed="rId7"/>
          <a:stretch>
            <a:fillRect/>
          </a:stretch>
        </p:blipFill>
        <p:spPr>
          <a:xfrm>
            <a:off x="232861" y="927445"/>
            <a:ext cx="1096821" cy="8792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32">
            <a:extLst>
              <a:ext uri="{FF2B5EF4-FFF2-40B4-BE49-F238E27FC236}">
                <a16:creationId xmlns:a16="http://schemas.microsoft.com/office/drawing/2014/main" id="{046AA885-95A5-2FE1-E4BD-9108E9A86DA6}"/>
              </a:ext>
            </a:extLst>
          </p:cNvPr>
          <p:cNvPicPr>
            <a:picLocks noChangeAspect="1"/>
          </p:cNvPicPr>
          <p:nvPr/>
        </p:nvPicPr>
        <p:blipFill>
          <a:blip r:embed="rId8"/>
          <a:stretch>
            <a:fillRect/>
          </a:stretch>
        </p:blipFill>
        <p:spPr>
          <a:xfrm>
            <a:off x="10734298" y="2632317"/>
            <a:ext cx="1096821" cy="879204"/>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4" name="Picture 33">
            <a:extLst>
              <a:ext uri="{FF2B5EF4-FFF2-40B4-BE49-F238E27FC236}">
                <a16:creationId xmlns:a16="http://schemas.microsoft.com/office/drawing/2014/main" id="{8FEC63C6-37A5-A853-588B-6F961873EE38}"/>
              </a:ext>
            </a:extLst>
          </p:cNvPr>
          <p:cNvPicPr>
            <a:picLocks noChangeAspect="1"/>
          </p:cNvPicPr>
          <p:nvPr/>
        </p:nvPicPr>
        <p:blipFill>
          <a:blip r:embed="rId9"/>
          <a:stretch>
            <a:fillRect/>
          </a:stretch>
        </p:blipFill>
        <p:spPr>
          <a:xfrm>
            <a:off x="10766989" y="4105487"/>
            <a:ext cx="1096821" cy="8758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 name="Picture 34">
            <a:extLst>
              <a:ext uri="{FF2B5EF4-FFF2-40B4-BE49-F238E27FC236}">
                <a16:creationId xmlns:a16="http://schemas.microsoft.com/office/drawing/2014/main" id="{30F0F550-4FB1-C89F-B7CB-8A6B55802707}"/>
              </a:ext>
            </a:extLst>
          </p:cNvPr>
          <p:cNvPicPr>
            <a:picLocks noChangeAspect="1"/>
          </p:cNvPicPr>
          <p:nvPr/>
        </p:nvPicPr>
        <p:blipFill>
          <a:blip r:embed="rId10"/>
          <a:stretch>
            <a:fillRect/>
          </a:stretch>
        </p:blipFill>
        <p:spPr>
          <a:xfrm>
            <a:off x="10734298" y="5575300"/>
            <a:ext cx="1096822" cy="8758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Arrow: Pentagon 1">
            <a:extLst>
              <a:ext uri="{FF2B5EF4-FFF2-40B4-BE49-F238E27FC236}">
                <a16:creationId xmlns:a16="http://schemas.microsoft.com/office/drawing/2014/main" id="{E6B74C61-BAC6-0182-C513-6F94619EB037}"/>
              </a:ext>
            </a:extLst>
          </p:cNvPr>
          <p:cNvSpPr/>
          <p:nvPr/>
        </p:nvSpPr>
        <p:spPr>
          <a:xfrm rot="5400000">
            <a:off x="6451619" y="4491428"/>
            <a:ext cx="1096821" cy="1008115"/>
          </a:xfrm>
          <a:prstGeom prst="homePlate">
            <a:avLst/>
          </a:prstGeom>
          <a:solidFill>
            <a:srgbClr val="FFF4CA"/>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F541643C-DB86-74B3-61F4-9A8827E04DA4}"/>
              </a:ext>
            </a:extLst>
          </p:cNvPr>
          <p:cNvGrpSpPr/>
          <p:nvPr/>
        </p:nvGrpSpPr>
        <p:grpSpPr>
          <a:xfrm>
            <a:off x="0" y="0"/>
            <a:ext cx="12192000" cy="709612"/>
            <a:chOff x="0" y="0"/>
            <a:chExt cx="12192000" cy="709612"/>
          </a:xfrm>
        </p:grpSpPr>
        <p:sp>
          <p:nvSpPr>
            <p:cNvPr id="42" name="Pentagon 5">
              <a:extLst>
                <a:ext uri="{FF2B5EF4-FFF2-40B4-BE49-F238E27FC236}">
                  <a16:creationId xmlns:a16="http://schemas.microsoft.com/office/drawing/2014/main" id="{E4A35865-694C-A3B0-FE35-86E151C82D8B}"/>
                </a:ext>
              </a:extLst>
            </p:cNvPr>
            <p:cNvSpPr/>
            <p:nvPr/>
          </p:nvSpPr>
          <p:spPr>
            <a:xfrm flipV="1">
              <a:off x="0" y="0"/>
              <a:ext cx="12192000" cy="709612"/>
            </a:xfrm>
            <a:prstGeom prst="homePlate">
              <a:avLst>
                <a:gd name="adj" fmla="val 0"/>
              </a:avLst>
            </a:prstGeom>
            <a:solidFill>
              <a:srgbClr val="526DB0">
                <a:lumMod val="50000"/>
              </a:srgbClr>
            </a:solidFill>
            <a:ln w="28575" cap="flat" cmpd="sng" algn="ctr">
              <a:solidFill>
                <a:srgbClr val="FFFF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91B5E052-994C-78E1-7C7D-2345F1C04A80}"/>
                </a:ext>
              </a:extLst>
            </p:cNvPr>
            <p:cNvSpPr txBox="1"/>
            <p:nvPr/>
          </p:nvSpPr>
          <p:spPr>
            <a:xfrm>
              <a:off x="0" y="89346"/>
              <a:ext cx="12192000" cy="461665"/>
            </a:xfrm>
            <a:prstGeom prst="rect">
              <a:avLst/>
            </a:prstGeom>
            <a:noFill/>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00B050"/>
                  </a:solidFill>
                  <a:effectLst/>
                  <a:uLnTx/>
                  <a:uFillTx/>
                  <a:latin typeface="#9Slide03 SFU Grenoble" panose="00000500000000000000" pitchFamily="2" charset="0"/>
                  <a:cs typeface="Arial" panose="020B0604020202020204" pitchFamily="34" charset="0"/>
                </a:rPr>
                <a:t>HOẠT ĐỘNG 2. </a:t>
              </a:r>
              <a:r>
                <a:rPr kumimoji="0" lang="en-US" sz="2400" b="1" i="0" u="none" strike="noStrike" kern="0" cap="none" spc="0" normalizeH="0" baseline="0" noProof="0">
                  <a:ln>
                    <a:noFill/>
                  </a:ln>
                  <a:solidFill>
                    <a:srgbClr val="FFFF00"/>
                  </a:solidFill>
                  <a:effectLst/>
                  <a:uLnTx/>
                  <a:uFillTx/>
                  <a:latin typeface="#9Slide03 SFU Grenoble" panose="00000500000000000000" pitchFamily="2" charset="0"/>
                  <a:cs typeface="Arial" panose="020B0604020202020204" pitchFamily="34" charset="0"/>
                </a:rPr>
                <a:t>TÁC ĐỘNG CỦA NGOẠI LỰC ĐẾN SỰ HÌNH THÀNH ĐỊA HÌNH BỀ MẶT TRÁI ĐẤT</a:t>
              </a:r>
              <a:endParaRPr kumimoji="0" lang="vi-VN" sz="2400" b="1" i="0" u="none" strike="noStrike" kern="0" cap="none" spc="0" normalizeH="0" baseline="0" noProof="0">
                <a:ln>
                  <a:noFill/>
                </a:ln>
                <a:solidFill>
                  <a:srgbClr val="FFFF00"/>
                </a:solidFill>
                <a:effectLst/>
                <a:uLnTx/>
                <a:uFillTx/>
                <a:latin typeface="#9Slide03 SFU Grenoble" panose="00000500000000000000" pitchFamily="2" charset="0"/>
                <a:cs typeface="Arial" panose="020B0604020202020204" pitchFamily="34" charset="0"/>
              </a:endParaRPr>
            </a:p>
          </p:txBody>
        </p:sp>
      </p:grpSp>
    </p:spTree>
    <p:extLst>
      <p:ext uri="{BB962C8B-B14F-4D97-AF65-F5344CB8AC3E}">
        <p14:creationId xmlns:p14="http://schemas.microsoft.com/office/powerpoint/2010/main" val="426483797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outVertical)">
                                      <p:cBhvr>
                                        <p:cTn id="7" dur="500"/>
                                        <p:tgtEl>
                                          <p:spTgt spid="41"/>
                                        </p:tgtEl>
                                      </p:cBhvr>
                                    </p:animEffect>
                                  </p:childTnLst>
                                </p:cTn>
                              </p:par>
                              <p:par>
                                <p:cTn id="8" presetID="31"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1000" fill="hold"/>
                                        <p:tgtEl>
                                          <p:spTgt spid="35"/>
                                        </p:tgtEl>
                                        <p:attrNameLst>
                                          <p:attrName>ppt_w</p:attrName>
                                        </p:attrNameLst>
                                      </p:cBhvr>
                                      <p:tavLst>
                                        <p:tav tm="0">
                                          <p:val>
                                            <p:fltVal val="0"/>
                                          </p:val>
                                        </p:tav>
                                        <p:tav tm="100000">
                                          <p:val>
                                            <p:strVal val="#ppt_w"/>
                                          </p:val>
                                        </p:tav>
                                      </p:tavLst>
                                    </p:anim>
                                    <p:anim calcmode="lin" valueType="num">
                                      <p:cBhvr>
                                        <p:cTn id="11" dur="1000" fill="hold"/>
                                        <p:tgtEl>
                                          <p:spTgt spid="35"/>
                                        </p:tgtEl>
                                        <p:attrNameLst>
                                          <p:attrName>ppt_h</p:attrName>
                                        </p:attrNameLst>
                                      </p:cBhvr>
                                      <p:tavLst>
                                        <p:tav tm="0">
                                          <p:val>
                                            <p:fltVal val="0"/>
                                          </p:val>
                                        </p:tav>
                                        <p:tav tm="100000">
                                          <p:val>
                                            <p:strVal val="#ppt_h"/>
                                          </p:val>
                                        </p:tav>
                                      </p:tavLst>
                                    </p:anim>
                                    <p:anim calcmode="lin" valueType="num">
                                      <p:cBhvr>
                                        <p:cTn id="12" dur="1000" fill="hold"/>
                                        <p:tgtEl>
                                          <p:spTgt spid="35"/>
                                        </p:tgtEl>
                                        <p:attrNameLst>
                                          <p:attrName>style.rotation</p:attrName>
                                        </p:attrNameLst>
                                      </p:cBhvr>
                                      <p:tavLst>
                                        <p:tav tm="0">
                                          <p:val>
                                            <p:fltVal val="90"/>
                                          </p:val>
                                        </p:tav>
                                        <p:tav tm="100000">
                                          <p:val>
                                            <p:fltVal val="0"/>
                                          </p:val>
                                        </p:tav>
                                      </p:tavLst>
                                    </p:anim>
                                    <p:animEffect transition="in" filter="fade">
                                      <p:cBhvr>
                                        <p:cTn id="13" dur="1000"/>
                                        <p:tgtEl>
                                          <p:spTgt spid="35"/>
                                        </p:tgtEl>
                                      </p:cBhvr>
                                    </p:animEffect>
                                  </p:childTnLst>
                                </p:cTn>
                              </p:par>
                              <p:par>
                                <p:cTn id="14" presetID="31"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1000" fill="hold"/>
                                        <p:tgtEl>
                                          <p:spTgt spid="31"/>
                                        </p:tgtEl>
                                        <p:attrNameLst>
                                          <p:attrName>ppt_w</p:attrName>
                                        </p:attrNameLst>
                                      </p:cBhvr>
                                      <p:tavLst>
                                        <p:tav tm="0">
                                          <p:val>
                                            <p:fltVal val="0"/>
                                          </p:val>
                                        </p:tav>
                                        <p:tav tm="100000">
                                          <p:val>
                                            <p:strVal val="#ppt_w"/>
                                          </p:val>
                                        </p:tav>
                                      </p:tavLst>
                                    </p:anim>
                                    <p:anim calcmode="lin" valueType="num">
                                      <p:cBhvr>
                                        <p:cTn id="17" dur="1000" fill="hold"/>
                                        <p:tgtEl>
                                          <p:spTgt spid="31"/>
                                        </p:tgtEl>
                                        <p:attrNameLst>
                                          <p:attrName>ppt_h</p:attrName>
                                        </p:attrNameLst>
                                      </p:cBhvr>
                                      <p:tavLst>
                                        <p:tav tm="0">
                                          <p:val>
                                            <p:fltVal val="0"/>
                                          </p:val>
                                        </p:tav>
                                        <p:tav tm="100000">
                                          <p:val>
                                            <p:strVal val="#ppt_h"/>
                                          </p:val>
                                        </p:tav>
                                      </p:tavLst>
                                    </p:anim>
                                    <p:anim calcmode="lin" valueType="num">
                                      <p:cBhvr>
                                        <p:cTn id="18" dur="1000" fill="hold"/>
                                        <p:tgtEl>
                                          <p:spTgt spid="31"/>
                                        </p:tgtEl>
                                        <p:attrNameLst>
                                          <p:attrName>style.rotation</p:attrName>
                                        </p:attrNameLst>
                                      </p:cBhvr>
                                      <p:tavLst>
                                        <p:tav tm="0">
                                          <p:val>
                                            <p:fltVal val="90"/>
                                          </p:val>
                                        </p:tav>
                                        <p:tav tm="100000">
                                          <p:val>
                                            <p:fltVal val="0"/>
                                          </p:val>
                                        </p:tav>
                                      </p:tavLst>
                                    </p:anim>
                                    <p:animEffect transition="in" filter="fade">
                                      <p:cBhvr>
                                        <p:cTn id="19" dur="1000"/>
                                        <p:tgtEl>
                                          <p:spTgt spid="31"/>
                                        </p:tgtEl>
                                      </p:cBhvr>
                                    </p:animEffect>
                                  </p:childTnLst>
                                </p:cTn>
                              </p:par>
                              <p:par>
                                <p:cTn id="20" presetID="31"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 calcmode="lin" valueType="num">
                                      <p:cBhvr>
                                        <p:cTn id="24" dur="1000" fill="hold"/>
                                        <p:tgtEl>
                                          <p:spTgt spid="30"/>
                                        </p:tgtEl>
                                        <p:attrNameLst>
                                          <p:attrName>style.rotation</p:attrName>
                                        </p:attrNameLst>
                                      </p:cBhvr>
                                      <p:tavLst>
                                        <p:tav tm="0">
                                          <p:val>
                                            <p:fltVal val="90"/>
                                          </p:val>
                                        </p:tav>
                                        <p:tav tm="100000">
                                          <p:val>
                                            <p:fltVal val="0"/>
                                          </p:val>
                                        </p:tav>
                                      </p:tavLst>
                                    </p:anim>
                                    <p:animEffect transition="in" filter="fade">
                                      <p:cBhvr>
                                        <p:cTn id="25" dur="1000"/>
                                        <p:tgtEl>
                                          <p:spTgt spid="30"/>
                                        </p:tgtEl>
                                      </p:cBhvr>
                                    </p:animEffect>
                                  </p:childTnLst>
                                </p:cTn>
                              </p:par>
                              <p:par>
                                <p:cTn id="26" presetID="31"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fltVal val="0"/>
                                          </p:val>
                                        </p:tav>
                                        <p:tav tm="100000">
                                          <p:val>
                                            <p:strVal val="#ppt_w"/>
                                          </p:val>
                                        </p:tav>
                                      </p:tavLst>
                                    </p:anim>
                                    <p:anim calcmode="lin" valueType="num">
                                      <p:cBhvr>
                                        <p:cTn id="29" dur="1000" fill="hold"/>
                                        <p:tgtEl>
                                          <p:spTgt spid="29"/>
                                        </p:tgtEl>
                                        <p:attrNameLst>
                                          <p:attrName>ppt_h</p:attrName>
                                        </p:attrNameLst>
                                      </p:cBhvr>
                                      <p:tavLst>
                                        <p:tav tm="0">
                                          <p:val>
                                            <p:fltVal val="0"/>
                                          </p:val>
                                        </p:tav>
                                        <p:tav tm="100000">
                                          <p:val>
                                            <p:strVal val="#ppt_h"/>
                                          </p:val>
                                        </p:tav>
                                      </p:tavLst>
                                    </p:anim>
                                    <p:anim calcmode="lin" valueType="num">
                                      <p:cBhvr>
                                        <p:cTn id="30" dur="1000" fill="hold"/>
                                        <p:tgtEl>
                                          <p:spTgt spid="29"/>
                                        </p:tgtEl>
                                        <p:attrNameLst>
                                          <p:attrName>style.rotation</p:attrName>
                                        </p:attrNameLst>
                                      </p:cBhvr>
                                      <p:tavLst>
                                        <p:tav tm="0">
                                          <p:val>
                                            <p:fltVal val="90"/>
                                          </p:val>
                                        </p:tav>
                                        <p:tav tm="100000">
                                          <p:val>
                                            <p:fltVal val="0"/>
                                          </p:val>
                                        </p:tav>
                                      </p:tavLst>
                                    </p:anim>
                                    <p:animEffect transition="in" filter="fade">
                                      <p:cBhvr>
                                        <p:cTn id="31" dur="1000"/>
                                        <p:tgtEl>
                                          <p:spTgt spid="29"/>
                                        </p:tgtEl>
                                      </p:cBhvr>
                                    </p:animEffect>
                                  </p:childTnLst>
                                </p:cTn>
                              </p:par>
                              <p:par>
                                <p:cTn id="32" presetID="31"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 calcmode="lin" valueType="num">
                                      <p:cBhvr>
                                        <p:cTn id="36" dur="1000" fill="hold"/>
                                        <p:tgtEl>
                                          <p:spTgt spid="32"/>
                                        </p:tgtEl>
                                        <p:attrNameLst>
                                          <p:attrName>style.rotation</p:attrName>
                                        </p:attrNameLst>
                                      </p:cBhvr>
                                      <p:tavLst>
                                        <p:tav tm="0">
                                          <p:val>
                                            <p:fltVal val="90"/>
                                          </p:val>
                                        </p:tav>
                                        <p:tav tm="100000">
                                          <p:val>
                                            <p:fltVal val="0"/>
                                          </p:val>
                                        </p:tav>
                                      </p:tavLst>
                                    </p:anim>
                                    <p:animEffect transition="in" filter="fade">
                                      <p:cBhvr>
                                        <p:cTn id="37" dur="1000"/>
                                        <p:tgtEl>
                                          <p:spTgt spid="32"/>
                                        </p:tgtEl>
                                      </p:cBhvr>
                                    </p:animEffect>
                                  </p:childTnLst>
                                </p:cTn>
                              </p:par>
                              <p:par>
                                <p:cTn id="38" presetID="31"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1000" fill="hold"/>
                                        <p:tgtEl>
                                          <p:spTgt spid="28"/>
                                        </p:tgtEl>
                                        <p:attrNameLst>
                                          <p:attrName>ppt_w</p:attrName>
                                        </p:attrNameLst>
                                      </p:cBhvr>
                                      <p:tavLst>
                                        <p:tav tm="0">
                                          <p:val>
                                            <p:fltVal val="0"/>
                                          </p:val>
                                        </p:tav>
                                        <p:tav tm="100000">
                                          <p:val>
                                            <p:strVal val="#ppt_w"/>
                                          </p:val>
                                        </p:tav>
                                      </p:tavLst>
                                    </p:anim>
                                    <p:anim calcmode="lin" valueType="num">
                                      <p:cBhvr>
                                        <p:cTn id="41" dur="1000" fill="hold"/>
                                        <p:tgtEl>
                                          <p:spTgt spid="28"/>
                                        </p:tgtEl>
                                        <p:attrNameLst>
                                          <p:attrName>ppt_h</p:attrName>
                                        </p:attrNameLst>
                                      </p:cBhvr>
                                      <p:tavLst>
                                        <p:tav tm="0">
                                          <p:val>
                                            <p:fltVal val="0"/>
                                          </p:val>
                                        </p:tav>
                                        <p:tav tm="100000">
                                          <p:val>
                                            <p:strVal val="#ppt_h"/>
                                          </p:val>
                                        </p:tav>
                                      </p:tavLst>
                                    </p:anim>
                                    <p:anim calcmode="lin" valueType="num">
                                      <p:cBhvr>
                                        <p:cTn id="42" dur="1000" fill="hold"/>
                                        <p:tgtEl>
                                          <p:spTgt spid="28"/>
                                        </p:tgtEl>
                                        <p:attrNameLst>
                                          <p:attrName>style.rotation</p:attrName>
                                        </p:attrNameLst>
                                      </p:cBhvr>
                                      <p:tavLst>
                                        <p:tav tm="0">
                                          <p:val>
                                            <p:fltVal val="90"/>
                                          </p:val>
                                        </p:tav>
                                        <p:tav tm="100000">
                                          <p:val>
                                            <p:fltVal val="0"/>
                                          </p:val>
                                        </p:tav>
                                      </p:tavLst>
                                    </p:anim>
                                    <p:animEffect transition="in" filter="fade">
                                      <p:cBhvr>
                                        <p:cTn id="43" dur="1000"/>
                                        <p:tgtEl>
                                          <p:spTgt spid="28"/>
                                        </p:tgtEl>
                                      </p:cBhvr>
                                    </p:animEffect>
                                  </p:childTnLst>
                                </p:cTn>
                              </p:par>
                              <p:par>
                                <p:cTn id="44" presetID="3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1000" fill="hold"/>
                                        <p:tgtEl>
                                          <p:spTgt spid="33"/>
                                        </p:tgtEl>
                                        <p:attrNameLst>
                                          <p:attrName>ppt_w</p:attrName>
                                        </p:attrNameLst>
                                      </p:cBhvr>
                                      <p:tavLst>
                                        <p:tav tm="0">
                                          <p:val>
                                            <p:fltVal val="0"/>
                                          </p:val>
                                        </p:tav>
                                        <p:tav tm="100000">
                                          <p:val>
                                            <p:strVal val="#ppt_w"/>
                                          </p:val>
                                        </p:tav>
                                      </p:tavLst>
                                    </p:anim>
                                    <p:anim calcmode="lin" valueType="num">
                                      <p:cBhvr>
                                        <p:cTn id="47" dur="1000" fill="hold"/>
                                        <p:tgtEl>
                                          <p:spTgt spid="33"/>
                                        </p:tgtEl>
                                        <p:attrNameLst>
                                          <p:attrName>ppt_h</p:attrName>
                                        </p:attrNameLst>
                                      </p:cBhvr>
                                      <p:tavLst>
                                        <p:tav tm="0">
                                          <p:val>
                                            <p:fltVal val="0"/>
                                          </p:val>
                                        </p:tav>
                                        <p:tav tm="100000">
                                          <p:val>
                                            <p:strVal val="#ppt_h"/>
                                          </p:val>
                                        </p:tav>
                                      </p:tavLst>
                                    </p:anim>
                                    <p:anim calcmode="lin" valueType="num">
                                      <p:cBhvr>
                                        <p:cTn id="48" dur="1000" fill="hold"/>
                                        <p:tgtEl>
                                          <p:spTgt spid="33"/>
                                        </p:tgtEl>
                                        <p:attrNameLst>
                                          <p:attrName>style.rotation</p:attrName>
                                        </p:attrNameLst>
                                      </p:cBhvr>
                                      <p:tavLst>
                                        <p:tav tm="0">
                                          <p:val>
                                            <p:fltVal val="90"/>
                                          </p:val>
                                        </p:tav>
                                        <p:tav tm="100000">
                                          <p:val>
                                            <p:fltVal val="0"/>
                                          </p:val>
                                        </p:tav>
                                      </p:tavLst>
                                    </p:anim>
                                    <p:animEffect transition="in" filter="fade">
                                      <p:cBhvr>
                                        <p:cTn id="49" dur="1000"/>
                                        <p:tgtEl>
                                          <p:spTgt spid="33"/>
                                        </p:tgtEl>
                                      </p:cBhvr>
                                    </p:animEffect>
                                  </p:childTnLst>
                                </p:cTn>
                              </p:par>
                              <p:par>
                                <p:cTn id="50" presetID="31"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p:cTn id="52" dur="1000" fill="hold"/>
                                        <p:tgtEl>
                                          <p:spTgt spid="34"/>
                                        </p:tgtEl>
                                        <p:attrNameLst>
                                          <p:attrName>ppt_w</p:attrName>
                                        </p:attrNameLst>
                                      </p:cBhvr>
                                      <p:tavLst>
                                        <p:tav tm="0">
                                          <p:val>
                                            <p:fltVal val="0"/>
                                          </p:val>
                                        </p:tav>
                                        <p:tav tm="100000">
                                          <p:val>
                                            <p:strVal val="#ppt_w"/>
                                          </p:val>
                                        </p:tav>
                                      </p:tavLst>
                                    </p:anim>
                                    <p:anim calcmode="lin" valueType="num">
                                      <p:cBhvr>
                                        <p:cTn id="53" dur="1000" fill="hold"/>
                                        <p:tgtEl>
                                          <p:spTgt spid="34"/>
                                        </p:tgtEl>
                                        <p:attrNameLst>
                                          <p:attrName>ppt_h</p:attrName>
                                        </p:attrNameLst>
                                      </p:cBhvr>
                                      <p:tavLst>
                                        <p:tav tm="0">
                                          <p:val>
                                            <p:fltVal val="0"/>
                                          </p:val>
                                        </p:tav>
                                        <p:tav tm="100000">
                                          <p:val>
                                            <p:strVal val="#ppt_h"/>
                                          </p:val>
                                        </p:tav>
                                      </p:tavLst>
                                    </p:anim>
                                    <p:anim calcmode="lin" valueType="num">
                                      <p:cBhvr>
                                        <p:cTn id="54" dur="1000" fill="hold"/>
                                        <p:tgtEl>
                                          <p:spTgt spid="34"/>
                                        </p:tgtEl>
                                        <p:attrNameLst>
                                          <p:attrName>style.rotation</p:attrName>
                                        </p:attrNameLst>
                                      </p:cBhvr>
                                      <p:tavLst>
                                        <p:tav tm="0">
                                          <p:val>
                                            <p:fltVal val="90"/>
                                          </p:val>
                                        </p:tav>
                                        <p:tav tm="100000">
                                          <p:val>
                                            <p:fltVal val="0"/>
                                          </p:val>
                                        </p:tav>
                                      </p:tavLst>
                                    </p:anim>
                                    <p:animEffect transition="in" filter="fade">
                                      <p:cBhvr>
                                        <p:cTn id="55" dur="10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par>
                                <p:cTn id="61" presetID="16" presetClass="entr" presetSubtype="21"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par>
                                <p:cTn id="70" presetID="16" presetClass="entr" presetSubtype="21"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inVertical)">
                                      <p:cBhvr>
                                        <p:cTn id="75" dur="500"/>
                                        <p:tgtEl>
                                          <p:spTgt spid="26"/>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barn(inVertical)">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inVertical)">
                                      <p:cBhvr>
                                        <p:cTn id="83" dur="5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1000"/>
                                        <p:tgtEl>
                                          <p:spTgt spid="2"/>
                                        </p:tgtEl>
                                      </p:cBhvr>
                                    </p:animEffect>
                                    <p:anim calcmode="lin" valueType="num">
                                      <p:cBhvr>
                                        <p:cTn id="89" dur="1000" fill="hold"/>
                                        <p:tgtEl>
                                          <p:spTgt spid="2"/>
                                        </p:tgtEl>
                                        <p:attrNameLst>
                                          <p:attrName>ppt_x</p:attrName>
                                        </p:attrNameLst>
                                      </p:cBhvr>
                                      <p:tavLst>
                                        <p:tav tm="0">
                                          <p:val>
                                            <p:strVal val="#ppt_x"/>
                                          </p:val>
                                        </p:tav>
                                        <p:tav tm="100000">
                                          <p:val>
                                            <p:strVal val="#ppt_x"/>
                                          </p:val>
                                        </p:tav>
                                      </p:tavLst>
                                    </p:anim>
                                    <p:anim calcmode="lin" valueType="num">
                                      <p:cBhvr>
                                        <p:cTn id="9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4" grpId="0" animBg="1"/>
      <p:bldP spid="26" grpId="0"/>
      <p:bldP spid="27"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2">
            <a:extLst>
              <a:ext uri="{FF2B5EF4-FFF2-40B4-BE49-F238E27FC236}">
                <a16:creationId xmlns:a16="http://schemas.microsoft.com/office/drawing/2014/main" id="{8B5CD3C3-17CB-6A3C-A604-6995109AC1B5}"/>
              </a:ext>
            </a:extLst>
          </p:cNvPr>
          <p:cNvSpPr>
            <a:spLocks noChangeArrowheads="1"/>
          </p:cNvSpPr>
          <p:nvPr/>
        </p:nvSpPr>
        <p:spPr bwMode="gray">
          <a:xfrm>
            <a:off x="6168232" y="4876800"/>
            <a:ext cx="3384550" cy="1004888"/>
          </a:xfrm>
          <a:prstGeom prst="roundRect">
            <a:avLst>
              <a:gd name="adj" fmla="val 50000"/>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p:txBody>
      </p:sp>
      <p:sp>
        <p:nvSpPr>
          <p:cNvPr id="5" name="Freeform 3">
            <a:extLst>
              <a:ext uri="{FF2B5EF4-FFF2-40B4-BE49-F238E27FC236}">
                <a16:creationId xmlns:a16="http://schemas.microsoft.com/office/drawing/2014/main" id="{8C380E43-FD03-9E5E-2744-52610047922E}"/>
              </a:ext>
            </a:extLst>
          </p:cNvPr>
          <p:cNvSpPr>
            <a:spLocks/>
          </p:cNvSpPr>
          <p:nvPr/>
        </p:nvSpPr>
        <p:spPr bwMode="gray">
          <a:xfrm rot="1434883">
            <a:off x="4987133" y="3814763"/>
            <a:ext cx="1265237" cy="2824162"/>
          </a:xfrm>
          <a:custGeom>
            <a:avLst/>
            <a:gdLst>
              <a:gd name="T0" fmla="*/ 451 w 501"/>
              <a:gd name="T1" fmla="*/ 1158 h 1198"/>
              <a:gd name="T2" fmla="*/ 359 w 501"/>
              <a:gd name="T3" fmla="*/ 1072 h 1198"/>
              <a:gd name="T4" fmla="*/ 281 w 501"/>
              <a:gd name="T5" fmla="*/ 983 h 1198"/>
              <a:gd name="T6" fmla="*/ 217 w 501"/>
              <a:gd name="T7" fmla="*/ 896 h 1198"/>
              <a:gd name="T8" fmla="*/ 167 w 501"/>
              <a:gd name="T9" fmla="*/ 814 h 1198"/>
              <a:gd name="T10" fmla="*/ 129 w 501"/>
              <a:gd name="T11" fmla="*/ 743 h 1198"/>
              <a:gd name="T12" fmla="*/ 105 w 501"/>
              <a:gd name="T13" fmla="*/ 689 h 1198"/>
              <a:gd name="T14" fmla="*/ 92 w 501"/>
              <a:gd name="T15" fmla="*/ 654 h 1198"/>
              <a:gd name="T16" fmla="*/ 56 w 501"/>
              <a:gd name="T17" fmla="*/ 518 h 1198"/>
              <a:gd name="T18" fmla="*/ 39 w 501"/>
              <a:gd name="T19" fmla="*/ 396 h 1198"/>
              <a:gd name="T20" fmla="*/ 36 w 501"/>
              <a:gd name="T21" fmla="*/ 294 h 1198"/>
              <a:gd name="T22" fmla="*/ 41 w 501"/>
              <a:gd name="T23" fmla="*/ 212 h 1198"/>
              <a:gd name="T24" fmla="*/ 52 w 501"/>
              <a:gd name="T25" fmla="*/ 151 h 1198"/>
              <a:gd name="T26" fmla="*/ 61 w 501"/>
              <a:gd name="T27" fmla="*/ 114 h 1198"/>
              <a:gd name="T28" fmla="*/ 66 w 501"/>
              <a:gd name="T29" fmla="*/ 101 h 1198"/>
              <a:gd name="T30" fmla="*/ 241 w 501"/>
              <a:gd name="T31" fmla="*/ 0 h 1198"/>
              <a:gd name="T32" fmla="*/ 230 w 501"/>
              <a:gd name="T33" fmla="*/ 200 h 1198"/>
              <a:gd name="T34" fmla="*/ 226 w 501"/>
              <a:gd name="T35" fmla="*/ 208 h 1198"/>
              <a:gd name="T36" fmla="*/ 216 w 501"/>
              <a:gd name="T37" fmla="*/ 231 h 1198"/>
              <a:gd name="T38" fmla="*/ 203 w 501"/>
              <a:gd name="T39" fmla="*/ 272 h 1198"/>
              <a:gd name="T40" fmla="*/ 192 w 501"/>
              <a:gd name="T41" fmla="*/ 332 h 1198"/>
              <a:gd name="T42" fmla="*/ 187 w 501"/>
              <a:gd name="T43" fmla="*/ 413 h 1198"/>
              <a:gd name="T44" fmla="*/ 191 w 501"/>
              <a:gd name="T45" fmla="*/ 516 h 1198"/>
              <a:gd name="T46" fmla="*/ 209 w 501"/>
              <a:gd name="T47" fmla="*/ 638 h 1198"/>
              <a:gd name="T48" fmla="*/ 239 w 501"/>
              <a:gd name="T49" fmla="*/ 751 h 1198"/>
              <a:gd name="T50" fmla="*/ 278 w 501"/>
              <a:gd name="T51" fmla="*/ 854 h 1198"/>
              <a:gd name="T52" fmla="*/ 323 w 501"/>
              <a:gd name="T53" fmla="*/ 946 h 1198"/>
              <a:gd name="T54" fmla="*/ 369 w 501"/>
              <a:gd name="T55" fmla="*/ 1025 h 1198"/>
              <a:gd name="T56" fmla="*/ 414 w 501"/>
              <a:gd name="T57" fmla="*/ 1091 h 1198"/>
              <a:gd name="T58" fmla="*/ 453 w 501"/>
              <a:gd name="T59" fmla="*/ 1142 h 1198"/>
              <a:gd name="T60" fmla="*/ 483 w 501"/>
              <a:gd name="T61" fmla="*/ 1178 h 1198"/>
              <a:gd name="T62" fmla="*/ 500 w 501"/>
              <a:gd name="T63" fmla="*/ 1196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1" h="1198">
                <a:moveTo>
                  <a:pt x="501" y="1198"/>
                </a:moveTo>
                <a:lnTo>
                  <a:pt x="451" y="1158"/>
                </a:lnTo>
                <a:lnTo>
                  <a:pt x="403" y="1115"/>
                </a:lnTo>
                <a:lnTo>
                  <a:pt x="359" y="1072"/>
                </a:lnTo>
                <a:lnTo>
                  <a:pt x="318" y="1027"/>
                </a:lnTo>
                <a:lnTo>
                  <a:pt x="281" y="983"/>
                </a:lnTo>
                <a:lnTo>
                  <a:pt x="248" y="938"/>
                </a:lnTo>
                <a:lnTo>
                  <a:pt x="217" y="896"/>
                </a:lnTo>
                <a:lnTo>
                  <a:pt x="190" y="853"/>
                </a:lnTo>
                <a:lnTo>
                  <a:pt x="167" y="814"/>
                </a:lnTo>
                <a:lnTo>
                  <a:pt x="147" y="777"/>
                </a:lnTo>
                <a:lnTo>
                  <a:pt x="129" y="743"/>
                </a:lnTo>
                <a:lnTo>
                  <a:pt x="115" y="714"/>
                </a:lnTo>
                <a:lnTo>
                  <a:pt x="105" y="689"/>
                </a:lnTo>
                <a:lnTo>
                  <a:pt x="97" y="669"/>
                </a:lnTo>
                <a:lnTo>
                  <a:pt x="92" y="654"/>
                </a:lnTo>
                <a:lnTo>
                  <a:pt x="71" y="583"/>
                </a:lnTo>
                <a:lnTo>
                  <a:pt x="56" y="518"/>
                </a:lnTo>
                <a:lnTo>
                  <a:pt x="45" y="454"/>
                </a:lnTo>
                <a:lnTo>
                  <a:pt x="39" y="396"/>
                </a:lnTo>
                <a:lnTo>
                  <a:pt x="36" y="343"/>
                </a:lnTo>
                <a:lnTo>
                  <a:pt x="36" y="294"/>
                </a:lnTo>
                <a:lnTo>
                  <a:pt x="37" y="251"/>
                </a:lnTo>
                <a:lnTo>
                  <a:pt x="41" y="212"/>
                </a:lnTo>
                <a:lnTo>
                  <a:pt x="46" y="180"/>
                </a:lnTo>
                <a:lnTo>
                  <a:pt x="52" y="151"/>
                </a:lnTo>
                <a:lnTo>
                  <a:pt x="57" y="129"/>
                </a:lnTo>
                <a:lnTo>
                  <a:pt x="61" y="114"/>
                </a:lnTo>
                <a:lnTo>
                  <a:pt x="65" y="105"/>
                </a:lnTo>
                <a:lnTo>
                  <a:pt x="66" y="101"/>
                </a:lnTo>
                <a:lnTo>
                  <a:pt x="0" y="63"/>
                </a:lnTo>
                <a:lnTo>
                  <a:pt x="241" y="0"/>
                </a:lnTo>
                <a:lnTo>
                  <a:pt x="306" y="245"/>
                </a:lnTo>
                <a:lnTo>
                  <a:pt x="230" y="200"/>
                </a:lnTo>
                <a:lnTo>
                  <a:pt x="229" y="203"/>
                </a:lnTo>
                <a:lnTo>
                  <a:pt x="226" y="208"/>
                </a:lnTo>
                <a:lnTo>
                  <a:pt x="221" y="217"/>
                </a:lnTo>
                <a:lnTo>
                  <a:pt x="216" y="231"/>
                </a:lnTo>
                <a:lnTo>
                  <a:pt x="209" y="249"/>
                </a:lnTo>
                <a:lnTo>
                  <a:pt x="203" y="272"/>
                </a:lnTo>
                <a:lnTo>
                  <a:pt x="196" y="300"/>
                </a:lnTo>
                <a:lnTo>
                  <a:pt x="192" y="332"/>
                </a:lnTo>
                <a:lnTo>
                  <a:pt x="189" y="369"/>
                </a:lnTo>
                <a:lnTo>
                  <a:pt x="187" y="413"/>
                </a:lnTo>
                <a:lnTo>
                  <a:pt x="187" y="462"/>
                </a:lnTo>
                <a:lnTo>
                  <a:pt x="191" y="516"/>
                </a:lnTo>
                <a:lnTo>
                  <a:pt x="199" y="578"/>
                </a:lnTo>
                <a:lnTo>
                  <a:pt x="209" y="638"/>
                </a:lnTo>
                <a:lnTo>
                  <a:pt x="222" y="696"/>
                </a:lnTo>
                <a:lnTo>
                  <a:pt x="239" y="751"/>
                </a:lnTo>
                <a:lnTo>
                  <a:pt x="257" y="804"/>
                </a:lnTo>
                <a:lnTo>
                  <a:pt x="278" y="854"/>
                </a:lnTo>
                <a:lnTo>
                  <a:pt x="300" y="901"/>
                </a:lnTo>
                <a:lnTo>
                  <a:pt x="323" y="946"/>
                </a:lnTo>
                <a:lnTo>
                  <a:pt x="346" y="987"/>
                </a:lnTo>
                <a:lnTo>
                  <a:pt x="369" y="1025"/>
                </a:lnTo>
                <a:lnTo>
                  <a:pt x="392" y="1060"/>
                </a:lnTo>
                <a:lnTo>
                  <a:pt x="414" y="1091"/>
                </a:lnTo>
                <a:lnTo>
                  <a:pt x="434" y="1119"/>
                </a:lnTo>
                <a:lnTo>
                  <a:pt x="453" y="1142"/>
                </a:lnTo>
                <a:lnTo>
                  <a:pt x="469" y="1161"/>
                </a:lnTo>
                <a:lnTo>
                  <a:pt x="483" y="1178"/>
                </a:lnTo>
                <a:lnTo>
                  <a:pt x="493" y="1189"/>
                </a:lnTo>
                <a:lnTo>
                  <a:pt x="500" y="1196"/>
                </a:lnTo>
                <a:lnTo>
                  <a:pt x="501" y="1198"/>
                </a:lnTo>
                <a:close/>
              </a:path>
            </a:pathLst>
          </a:custGeom>
          <a:gradFill rotWithShape="1">
            <a:gsLst>
              <a:gs pos="0">
                <a:srgbClr val="33CCCC"/>
              </a:gs>
              <a:gs pos="100000">
                <a:srgbClr val="008080"/>
              </a:gs>
            </a:gsLst>
            <a:lin ang="5400000" scaled="1"/>
          </a:gradFill>
          <a:ln>
            <a:noFill/>
          </a:ln>
          <a:effectLst>
            <a:outerShdw dist="107763" dir="2700000" algn="ctr" rotWithShape="0">
              <a:srgbClr val="B2B2B2">
                <a:alpha val="50000"/>
              </a:srgbClr>
            </a:outerShdw>
          </a:effectLst>
        </p:spPr>
        <p:txBody>
          <a:bodyPr/>
          <a:lstStyle/>
          <a:p>
            <a:pPr algn="ctr" eaLnBrk="0" fontAlgn="base" hangingPunct="0">
              <a:spcBef>
                <a:spcPct val="0"/>
              </a:spcBef>
              <a:spcAft>
                <a:spcPct val="0"/>
              </a:spcAft>
              <a:defRPr/>
            </a:pPr>
            <a:endParaRPr lang="en-US">
              <a:solidFill>
                <a:srgbClr val="FFFFFF"/>
              </a:solidFill>
              <a:latin typeface="Arial" panose="020B0604020202020204" pitchFamily="34" charset="0"/>
              <a:cs typeface="Arial" panose="020B0604020202020204" pitchFamily="34" charset="0"/>
            </a:endParaRPr>
          </a:p>
        </p:txBody>
      </p:sp>
      <p:sp>
        <p:nvSpPr>
          <p:cNvPr id="6" name="Freeform 4">
            <a:extLst>
              <a:ext uri="{FF2B5EF4-FFF2-40B4-BE49-F238E27FC236}">
                <a16:creationId xmlns:a16="http://schemas.microsoft.com/office/drawing/2014/main" id="{DF3CBEFC-64F8-6A00-2C94-1BD7C9CCE27C}"/>
              </a:ext>
            </a:extLst>
          </p:cNvPr>
          <p:cNvSpPr>
            <a:spLocks/>
          </p:cNvSpPr>
          <p:nvPr/>
        </p:nvSpPr>
        <p:spPr bwMode="gray">
          <a:xfrm rot="762269">
            <a:off x="3367883" y="2141538"/>
            <a:ext cx="3101975" cy="1104900"/>
          </a:xfrm>
          <a:custGeom>
            <a:avLst/>
            <a:gdLst>
              <a:gd name="T0" fmla="*/ 2 w 1225"/>
              <a:gd name="T1" fmla="*/ 102 h 467"/>
              <a:gd name="T2" fmla="*/ 26 w 1225"/>
              <a:gd name="T3" fmla="*/ 91 h 467"/>
              <a:gd name="T4" fmla="*/ 71 w 1225"/>
              <a:gd name="T5" fmla="*/ 71 h 467"/>
              <a:gd name="T6" fmla="*/ 135 w 1225"/>
              <a:gd name="T7" fmla="*/ 49 h 467"/>
              <a:gd name="T8" fmla="*/ 218 w 1225"/>
              <a:gd name="T9" fmla="*/ 27 h 467"/>
              <a:gd name="T10" fmla="*/ 316 w 1225"/>
              <a:gd name="T11" fmla="*/ 9 h 467"/>
              <a:gd name="T12" fmla="*/ 427 w 1225"/>
              <a:gd name="T13" fmla="*/ 0 h 467"/>
              <a:gd name="T14" fmla="*/ 552 w 1225"/>
              <a:gd name="T15" fmla="*/ 3 h 467"/>
              <a:gd name="T16" fmla="*/ 687 w 1225"/>
              <a:gd name="T17" fmla="*/ 22 h 467"/>
              <a:gd name="T18" fmla="*/ 821 w 1225"/>
              <a:gd name="T19" fmla="*/ 60 h 467"/>
              <a:gd name="T20" fmla="*/ 929 w 1225"/>
              <a:gd name="T21" fmla="*/ 104 h 467"/>
              <a:gd name="T22" fmla="*/ 1015 w 1225"/>
              <a:gd name="T23" fmla="*/ 150 h 467"/>
              <a:gd name="T24" fmla="*/ 1078 w 1225"/>
              <a:gd name="T25" fmla="*/ 195 h 467"/>
              <a:gd name="T26" fmla="*/ 1122 w 1225"/>
              <a:gd name="T27" fmla="*/ 233 h 467"/>
              <a:gd name="T28" fmla="*/ 1146 w 1225"/>
              <a:gd name="T29" fmla="*/ 258 h 467"/>
              <a:gd name="T30" fmla="*/ 1154 w 1225"/>
              <a:gd name="T31" fmla="*/ 269 h 467"/>
              <a:gd name="T32" fmla="*/ 1162 w 1225"/>
              <a:gd name="T33" fmla="*/ 467 h 467"/>
              <a:gd name="T34" fmla="*/ 990 w 1225"/>
              <a:gd name="T35" fmla="*/ 356 h 467"/>
              <a:gd name="T36" fmla="*/ 982 w 1225"/>
              <a:gd name="T37" fmla="*/ 346 h 467"/>
              <a:gd name="T38" fmla="*/ 960 w 1225"/>
              <a:gd name="T39" fmla="*/ 319 h 467"/>
              <a:gd name="T40" fmla="*/ 922 w 1225"/>
              <a:gd name="T41" fmla="*/ 280 h 467"/>
              <a:gd name="T42" fmla="*/ 863 w 1225"/>
              <a:gd name="T43" fmla="*/ 235 h 467"/>
              <a:gd name="T44" fmla="*/ 785 w 1225"/>
              <a:gd name="T45" fmla="*/ 187 h 467"/>
              <a:gd name="T46" fmla="*/ 683 w 1225"/>
              <a:gd name="T47" fmla="*/ 142 h 467"/>
              <a:gd name="T48" fmla="*/ 554 w 1225"/>
              <a:gd name="T49" fmla="*/ 106 h 467"/>
              <a:gd name="T50" fmla="*/ 425 w 1225"/>
              <a:gd name="T51" fmla="*/ 83 h 467"/>
              <a:gd name="T52" fmla="*/ 307 w 1225"/>
              <a:gd name="T53" fmla="*/ 74 h 467"/>
              <a:gd name="T54" fmla="*/ 205 w 1225"/>
              <a:gd name="T55" fmla="*/ 75 h 467"/>
              <a:gd name="T56" fmla="*/ 120 w 1225"/>
              <a:gd name="T57" fmla="*/ 82 h 467"/>
              <a:gd name="T58" fmla="*/ 55 w 1225"/>
              <a:gd name="T59" fmla="*/ 92 h 467"/>
              <a:gd name="T60" fmla="*/ 14 w 1225"/>
              <a:gd name="T61" fmla="*/ 100 h 467"/>
              <a:gd name="T62" fmla="*/ 0 w 1225"/>
              <a:gd name="T63" fmla="*/ 104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25" h="467">
                <a:moveTo>
                  <a:pt x="0" y="104"/>
                </a:moveTo>
                <a:lnTo>
                  <a:pt x="2" y="102"/>
                </a:lnTo>
                <a:lnTo>
                  <a:pt x="11" y="97"/>
                </a:lnTo>
                <a:lnTo>
                  <a:pt x="26" y="91"/>
                </a:lnTo>
                <a:lnTo>
                  <a:pt x="46" y="82"/>
                </a:lnTo>
                <a:lnTo>
                  <a:pt x="71" y="71"/>
                </a:lnTo>
                <a:lnTo>
                  <a:pt x="100" y="61"/>
                </a:lnTo>
                <a:lnTo>
                  <a:pt x="135" y="49"/>
                </a:lnTo>
                <a:lnTo>
                  <a:pt x="174" y="38"/>
                </a:lnTo>
                <a:lnTo>
                  <a:pt x="218" y="27"/>
                </a:lnTo>
                <a:lnTo>
                  <a:pt x="264" y="17"/>
                </a:lnTo>
                <a:lnTo>
                  <a:pt x="316" y="9"/>
                </a:lnTo>
                <a:lnTo>
                  <a:pt x="370" y="3"/>
                </a:lnTo>
                <a:lnTo>
                  <a:pt x="427" y="0"/>
                </a:lnTo>
                <a:lnTo>
                  <a:pt x="489" y="0"/>
                </a:lnTo>
                <a:lnTo>
                  <a:pt x="552" y="3"/>
                </a:lnTo>
                <a:lnTo>
                  <a:pt x="618" y="11"/>
                </a:lnTo>
                <a:lnTo>
                  <a:pt x="687" y="22"/>
                </a:lnTo>
                <a:lnTo>
                  <a:pt x="758" y="40"/>
                </a:lnTo>
                <a:lnTo>
                  <a:pt x="821" y="60"/>
                </a:lnTo>
                <a:lnTo>
                  <a:pt x="879" y="80"/>
                </a:lnTo>
                <a:lnTo>
                  <a:pt x="929" y="104"/>
                </a:lnTo>
                <a:lnTo>
                  <a:pt x="975" y="127"/>
                </a:lnTo>
                <a:lnTo>
                  <a:pt x="1015" y="150"/>
                </a:lnTo>
                <a:lnTo>
                  <a:pt x="1049" y="173"/>
                </a:lnTo>
                <a:lnTo>
                  <a:pt x="1078" y="195"/>
                </a:lnTo>
                <a:lnTo>
                  <a:pt x="1102" y="214"/>
                </a:lnTo>
                <a:lnTo>
                  <a:pt x="1122" y="233"/>
                </a:lnTo>
                <a:lnTo>
                  <a:pt x="1136" y="247"/>
                </a:lnTo>
                <a:lnTo>
                  <a:pt x="1146" y="258"/>
                </a:lnTo>
                <a:lnTo>
                  <a:pt x="1153" y="266"/>
                </a:lnTo>
                <a:lnTo>
                  <a:pt x="1154" y="269"/>
                </a:lnTo>
                <a:lnTo>
                  <a:pt x="1225" y="227"/>
                </a:lnTo>
                <a:lnTo>
                  <a:pt x="1162" y="467"/>
                </a:lnTo>
                <a:lnTo>
                  <a:pt x="916" y="407"/>
                </a:lnTo>
                <a:lnTo>
                  <a:pt x="990" y="356"/>
                </a:lnTo>
                <a:lnTo>
                  <a:pt x="987" y="354"/>
                </a:lnTo>
                <a:lnTo>
                  <a:pt x="982" y="346"/>
                </a:lnTo>
                <a:lnTo>
                  <a:pt x="973" y="334"/>
                </a:lnTo>
                <a:lnTo>
                  <a:pt x="960" y="319"/>
                </a:lnTo>
                <a:lnTo>
                  <a:pt x="944" y="301"/>
                </a:lnTo>
                <a:lnTo>
                  <a:pt x="922" y="280"/>
                </a:lnTo>
                <a:lnTo>
                  <a:pt x="896" y="258"/>
                </a:lnTo>
                <a:lnTo>
                  <a:pt x="863" y="235"/>
                </a:lnTo>
                <a:lnTo>
                  <a:pt x="827" y="211"/>
                </a:lnTo>
                <a:lnTo>
                  <a:pt x="785" y="187"/>
                </a:lnTo>
                <a:lnTo>
                  <a:pt x="737" y="164"/>
                </a:lnTo>
                <a:lnTo>
                  <a:pt x="683" y="142"/>
                </a:lnTo>
                <a:lnTo>
                  <a:pt x="622" y="123"/>
                </a:lnTo>
                <a:lnTo>
                  <a:pt x="554" y="106"/>
                </a:lnTo>
                <a:lnTo>
                  <a:pt x="488" y="92"/>
                </a:lnTo>
                <a:lnTo>
                  <a:pt x="425" y="83"/>
                </a:lnTo>
                <a:lnTo>
                  <a:pt x="365" y="76"/>
                </a:lnTo>
                <a:lnTo>
                  <a:pt x="307" y="74"/>
                </a:lnTo>
                <a:lnTo>
                  <a:pt x="254" y="73"/>
                </a:lnTo>
                <a:lnTo>
                  <a:pt x="205" y="75"/>
                </a:lnTo>
                <a:lnTo>
                  <a:pt x="160" y="78"/>
                </a:lnTo>
                <a:lnTo>
                  <a:pt x="120" y="82"/>
                </a:lnTo>
                <a:lnTo>
                  <a:pt x="85" y="87"/>
                </a:lnTo>
                <a:lnTo>
                  <a:pt x="55" y="92"/>
                </a:lnTo>
                <a:lnTo>
                  <a:pt x="31" y="96"/>
                </a:lnTo>
                <a:lnTo>
                  <a:pt x="14" y="100"/>
                </a:lnTo>
                <a:lnTo>
                  <a:pt x="4" y="102"/>
                </a:lnTo>
                <a:lnTo>
                  <a:pt x="0" y="104"/>
                </a:lnTo>
                <a:close/>
              </a:path>
            </a:pathLst>
          </a:custGeom>
          <a:gradFill rotWithShape="1">
            <a:gsLst>
              <a:gs pos="0">
                <a:srgbClr val="FF6699"/>
              </a:gs>
              <a:gs pos="100000">
                <a:srgbClr val="CC0099"/>
              </a:gs>
            </a:gsLst>
            <a:lin ang="0" scaled="1"/>
          </a:gradFill>
          <a:ln>
            <a:noFill/>
          </a:ln>
          <a:effectLst>
            <a:outerShdw dist="107763" dir="2700000" algn="ctr" rotWithShape="0">
              <a:srgbClr val="B2B2B2">
                <a:alpha val="50000"/>
              </a:srgbClr>
            </a:outerShdw>
          </a:effectLst>
        </p:spPr>
        <p:txBody>
          <a:bodyPr/>
          <a:lstStyle/>
          <a:p>
            <a:pPr algn="ctr" eaLnBrk="0" fontAlgn="base" hangingPunct="0">
              <a:spcBef>
                <a:spcPct val="0"/>
              </a:spcBef>
              <a:spcAft>
                <a:spcPct val="0"/>
              </a:spcAft>
              <a:defRPr/>
            </a:pPr>
            <a:endParaRPr lang="en-US">
              <a:solidFill>
                <a:srgbClr val="FFFFFF"/>
              </a:solidFill>
              <a:latin typeface="Arial" panose="020B0604020202020204" pitchFamily="34" charset="0"/>
              <a:cs typeface="Arial" panose="020B0604020202020204" pitchFamily="34" charset="0"/>
            </a:endParaRPr>
          </a:p>
        </p:txBody>
      </p:sp>
      <p:sp>
        <p:nvSpPr>
          <p:cNvPr id="7" name="Freeform 5">
            <a:extLst>
              <a:ext uri="{FF2B5EF4-FFF2-40B4-BE49-F238E27FC236}">
                <a16:creationId xmlns:a16="http://schemas.microsoft.com/office/drawing/2014/main" id="{2B88475C-DC2B-7B4A-DDA6-23038D5E0487}"/>
              </a:ext>
            </a:extLst>
          </p:cNvPr>
          <p:cNvSpPr>
            <a:spLocks/>
          </p:cNvSpPr>
          <p:nvPr/>
        </p:nvSpPr>
        <p:spPr bwMode="gray">
          <a:xfrm rot="852267">
            <a:off x="6580983" y="2463801"/>
            <a:ext cx="2408237" cy="2251075"/>
          </a:xfrm>
          <a:custGeom>
            <a:avLst/>
            <a:gdLst>
              <a:gd name="T0" fmla="*/ 0 w 952"/>
              <a:gd name="T1" fmla="*/ 756 h 947"/>
              <a:gd name="T2" fmla="*/ 191 w 952"/>
              <a:gd name="T3" fmla="*/ 591 h 947"/>
              <a:gd name="T4" fmla="*/ 190 w 952"/>
              <a:gd name="T5" fmla="*/ 672 h 947"/>
              <a:gd name="T6" fmla="*/ 194 w 952"/>
              <a:gd name="T7" fmla="*/ 672 h 947"/>
              <a:gd name="T8" fmla="*/ 205 w 952"/>
              <a:gd name="T9" fmla="*/ 672 h 947"/>
              <a:gd name="T10" fmla="*/ 225 w 952"/>
              <a:gd name="T11" fmla="*/ 671 h 947"/>
              <a:gd name="T12" fmla="*/ 250 w 952"/>
              <a:gd name="T13" fmla="*/ 667 h 947"/>
              <a:gd name="T14" fmla="*/ 281 w 952"/>
              <a:gd name="T15" fmla="*/ 662 h 947"/>
              <a:gd name="T16" fmla="*/ 316 w 952"/>
              <a:gd name="T17" fmla="*/ 653 h 947"/>
              <a:gd name="T18" fmla="*/ 356 w 952"/>
              <a:gd name="T19" fmla="*/ 641 h 947"/>
              <a:gd name="T20" fmla="*/ 399 w 952"/>
              <a:gd name="T21" fmla="*/ 626 h 947"/>
              <a:gd name="T22" fmla="*/ 444 w 952"/>
              <a:gd name="T23" fmla="*/ 605 h 947"/>
              <a:gd name="T24" fmla="*/ 492 w 952"/>
              <a:gd name="T25" fmla="*/ 578 h 947"/>
              <a:gd name="T26" fmla="*/ 540 w 952"/>
              <a:gd name="T27" fmla="*/ 547 h 947"/>
              <a:gd name="T28" fmla="*/ 587 w 952"/>
              <a:gd name="T29" fmla="*/ 508 h 947"/>
              <a:gd name="T30" fmla="*/ 635 w 952"/>
              <a:gd name="T31" fmla="*/ 463 h 947"/>
              <a:gd name="T32" fmla="*/ 689 w 952"/>
              <a:gd name="T33" fmla="*/ 405 h 947"/>
              <a:gd name="T34" fmla="*/ 737 w 952"/>
              <a:gd name="T35" fmla="*/ 350 h 947"/>
              <a:gd name="T36" fmla="*/ 780 w 952"/>
              <a:gd name="T37" fmla="*/ 298 h 947"/>
              <a:gd name="T38" fmla="*/ 816 w 952"/>
              <a:gd name="T39" fmla="*/ 249 h 947"/>
              <a:gd name="T40" fmla="*/ 847 w 952"/>
              <a:gd name="T41" fmla="*/ 204 h 947"/>
              <a:gd name="T42" fmla="*/ 873 w 952"/>
              <a:gd name="T43" fmla="*/ 164 h 947"/>
              <a:gd name="T44" fmla="*/ 895 w 952"/>
              <a:gd name="T45" fmla="*/ 126 h 947"/>
              <a:gd name="T46" fmla="*/ 913 w 952"/>
              <a:gd name="T47" fmla="*/ 94 h 947"/>
              <a:gd name="T48" fmla="*/ 926 w 952"/>
              <a:gd name="T49" fmla="*/ 66 h 947"/>
              <a:gd name="T50" fmla="*/ 936 w 952"/>
              <a:gd name="T51" fmla="*/ 42 h 947"/>
              <a:gd name="T52" fmla="*/ 944 w 952"/>
              <a:gd name="T53" fmla="*/ 24 h 947"/>
              <a:gd name="T54" fmla="*/ 949 w 952"/>
              <a:gd name="T55" fmla="*/ 12 h 947"/>
              <a:gd name="T56" fmla="*/ 952 w 952"/>
              <a:gd name="T57" fmla="*/ 2 h 947"/>
              <a:gd name="T58" fmla="*/ 952 w 952"/>
              <a:gd name="T59" fmla="*/ 0 h 947"/>
              <a:gd name="T60" fmla="*/ 952 w 952"/>
              <a:gd name="T61" fmla="*/ 4 h 947"/>
              <a:gd name="T62" fmla="*/ 950 w 952"/>
              <a:gd name="T63" fmla="*/ 17 h 947"/>
              <a:gd name="T64" fmla="*/ 948 w 952"/>
              <a:gd name="T65" fmla="*/ 36 h 947"/>
              <a:gd name="T66" fmla="*/ 942 w 952"/>
              <a:gd name="T67" fmla="*/ 62 h 947"/>
              <a:gd name="T68" fmla="*/ 936 w 952"/>
              <a:gd name="T69" fmla="*/ 93 h 947"/>
              <a:gd name="T70" fmla="*/ 927 w 952"/>
              <a:gd name="T71" fmla="*/ 130 h 947"/>
              <a:gd name="T72" fmla="*/ 914 w 952"/>
              <a:gd name="T73" fmla="*/ 172 h 947"/>
              <a:gd name="T74" fmla="*/ 899 w 952"/>
              <a:gd name="T75" fmla="*/ 217 h 947"/>
              <a:gd name="T76" fmla="*/ 881 w 952"/>
              <a:gd name="T77" fmla="*/ 264 h 947"/>
              <a:gd name="T78" fmla="*/ 857 w 952"/>
              <a:gd name="T79" fmla="*/ 315 h 947"/>
              <a:gd name="T80" fmla="*/ 830 w 952"/>
              <a:gd name="T81" fmla="*/ 368 h 947"/>
              <a:gd name="T82" fmla="*/ 798 w 952"/>
              <a:gd name="T83" fmla="*/ 421 h 947"/>
              <a:gd name="T84" fmla="*/ 762 w 952"/>
              <a:gd name="T85" fmla="*/ 475 h 947"/>
              <a:gd name="T86" fmla="*/ 719 w 952"/>
              <a:gd name="T87" fmla="*/ 529 h 947"/>
              <a:gd name="T88" fmla="*/ 671 w 952"/>
              <a:gd name="T89" fmla="*/ 582 h 947"/>
              <a:gd name="T90" fmla="*/ 613 w 952"/>
              <a:gd name="T91" fmla="*/ 637 h 947"/>
              <a:gd name="T92" fmla="*/ 555 w 952"/>
              <a:gd name="T93" fmla="*/ 685 h 947"/>
              <a:gd name="T94" fmla="*/ 500 w 952"/>
              <a:gd name="T95" fmla="*/ 726 h 947"/>
              <a:gd name="T96" fmla="*/ 447 w 952"/>
              <a:gd name="T97" fmla="*/ 761 h 947"/>
              <a:gd name="T98" fmla="*/ 396 w 952"/>
              <a:gd name="T99" fmla="*/ 790 h 947"/>
              <a:gd name="T100" fmla="*/ 350 w 952"/>
              <a:gd name="T101" fmla="*/ 813 h 947"/>
              <a:gd name="T102" fmla="*/ 307 w 952"/>
              <a:gd name="T103" fmla="*/ 831 h 947"/>
              <a:gd name="T104" fmla="*/ 270 w 952"/>
              <a:gd name="T105" fmla="*/ 845 h 947"/>
              <a:gd name="T106" fmla="*/ 238 w 952"/>
              <a:gd name="T107" fmla="*/ 855 h 947"/>
              <a:gd name="T108" fmla="*/ 212 w 952"/>
              <a:gd name="T109" fmla="*/ 862 h 947"/>
              <a:gd name="T110" fmla="*/ 192 w 952"/>
              <a:gd name="T111" fmla="*/ 866 h 947"/>
              <a:gd name="T112" fmla="*/ 181 w 952"/>
              <a:gd name="T113" fmla="*/ 868 h 947"/>
              <a:gd name="T114" fmla="*/ 176 w 952"/>
              <a:gd name="T115" fmla="*/ 868 h 947"/>
              <a:gd name="T116" fmla="*/ 167 w 952"/>
              <a:gd name="T117" fmla="*/ 947 h 947"/>
              <a:gd name="T118" fmla="*/ 0 w 952"/>
              <a:gd name="T119" fmla="*/ 756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47">
                <a:moveTo>
                  <a:pt x="0" y="756"/>
                </a:moveTo>
                <a:lnTo>
                  <a:pt x="191" y="591"/>
                </a:lnTo>
                <a:lnTo>
                  <a:pt x="190" y="672"/>
                </a:lnTo>
                <a:lnTo>
                  <a:pt x="194" y="672"/>
                </a:lnTo>
                <a:lnTo>
                  <a:pt x="205" y="672"/>
                </a:lnTo>
                <a:lnTo>
                  <a:pt x="225" y="671"/>
                </a:lnTo>
                <a:lnTo>
                  <a:pt x="250" y="667"/>
                </a:lnTo>
                <a:lnTo>
                  <a:pt x="281" y="662"/>
                </a:lnTo>
                <a:lnTo>
                  <a:pt x="316" y="653"/>
                </a:lnTo>
                <a:lnTo>
                  <a:pt x="356" y="641"/>
                </a:lnTo>
                <a:lnTo>
                  <a:pt x="399" y="626"/>
                </a:lnTo>
                <a:lnTo>
                  <a:pt x="444" y="605"/>
                </a:lnTo>
                <a:lnTo>
                  <a:pt x="492" y="578"/>
                </a:lnTo>
                <a:lnTo>
                  <a:pt x="540" y="547"/>
                </a:lnTo>
                <a:lnTo>
                  <a:pt x="587" y="508"/>
                </a:lnTo>
                <a:lnTo>
                  <a:pt x="635" y="463"/>
                </a:lnTo>
                <a:lnTo>
                  <a:pt x="689" y="405"/>
                </a:lnTo>
                <a:lnTo>
                  <a:pt x="737" y="350"/>
                </a:lnTo>
                <a:lnTo>
                  <a:pt x="780" y="298"/>
                </a:lnTo>
                <a:lnTo>
                  <a:pt x="816" y="249"/>
                </a:lnTo>
                <a:lnTo>
                  <a:pt x="847" y="204"/>
                </a:lnTo>
                <a:lnTo>
                  <a:pt x="873" y="164"/>
                </a:lnTo>
                <a:lnTo>
                  <a:pt x="895" y="126"/>
                </a:lnTo>
                <a:lnTo>
                  <a:pt x="913" y="94"/>
                </a:lnTo>
                <a:lnTo>
                  <a:pt x="926" y="66"/>
                </a:lnTo>
                <a:lnTo>
                  <a:pt x="936" y="42"/>
                </a:lnTo>
                <a:lnTo>
                  <a:pt x="944" y="24"/>
                </a:lnTo>
                <a:lnTo>
                  <a:pt x="949" y="12"/>
                </a:lnTo>
                <a:lnTo>
                  <a:pt x="952" y="2"/>
                </a:lnTo>
                <a:lnTo>
                  <a:pt x="952" y="0"/>
                </a:lnTo>
                <a:lnTo>
                  <a:pt x="952" y="4"/>
                </a:lnTo>
                <a:lnTo>
                  <a:pt x="950" y="17"/>
                </a:lnTo>
                <a:lnTo>
                  <a:pt x="948" y="36"/>
                </a:lnTo>
                <a:lnTo>
                  <a:pt x="942" y="62"/>
                </a:lnTo>
                <a:lnTo>
                  <a:pt x="936" y="93"/>
                </a:lnTo>
                <a:lnTo>
                  <a:pt x="927" y="130"/>
                </a:lnTo>
                <a:lnTo>
                  <a:pt x="914" y="172"/>
                </a:lnTo>
                <a:lnTo>
                  <a:pt x="899" y="217"/>
                </a:lnTo>
                <a:lnTo>
                  <a:pt x="881" y="264"/>
                </a:lnTo>
                <a:lnTo>
                  <a:pt x="857" y="315"/>
                </a:lnTo>
                <a:lnTo>
                  <a:pt x="830" y="368"/>
                </a:lnTo>
                <a:lnTo>
                  <a:pt x="798" y="421"/>
                </a:lnTo>
                <a:lnTo>
                  <a:pt x="762" y="475"/>
                </a:lnTo>
                <a:lnTo>
                  <a:pt x="719" y="529"/>
                </a:lnTo>
                <a:lnTo>
                  <a:pt x="671" y="582"/>
                </a:lnTo>
                <a:lnTo>
                  <a:pt x="613" y="637"/>
                </a:lnTo>
                <a:lnTo>
                  <a:pt x="555" y="685"/>
                </a:lnTo>
                <a:lnTo>
                  <a:pt x="500" y="726"/>
                </a:lnTo>
                <a:lnTo>
                  <a:pt x="447" y="761"/>
                </a:lnTo>
                <a:lnTo>
                  <a:pt x="396" y="790"/>
                </a:lnTo>
                <a:lnTo>
                  <a:pt x="350" y="813"/>
                </a:lnTo>
                <a:lnTo>
                  <a:pt x="307" y="831"/>
                </a:lnTo>
                <a:lnTo>
                  <a:pt x="270" y="845"/>
                </a:lnTo>
                <a:lnTo>
                  <a:pt x="238" y="855"/>
                </a:lnTo>
                <a:lnTo>
                  <a:pt x="212" y="862"/>
                </a:lnTo>
                <a:lnTo>
                  <a:pt x="192" y="866"/>
                </a:lnTo>
                <a:lnTo>
                  <a:pt x="181" y="868"/>
                </a:lnTo>
                <a:lnTo>
                  <a:pt x="176" y="868"/>
                </a:lnTo>
                <a:lnTo>
                  <a:pt x="167" y="947"/>
                </a:lnTo>
                <a:lnTo>
                  <a:pt x="0" y="756"/>
                </a:lnTo>
                <a:close/>
              </a:path>
            </a:pathLst>
          </a:custGeom>
          <a:gradFill rotWithShape="1">
            <a:gsLst>
              <a:gs pos="0">
                <a:schemeClr val="bg1"/>
              </a:gs>
              <a:gs pos="100000">
                <a:srgbClr val="000000"/>
              </a:gs>
            </a:gsLst>
            <a:lin ang="0" scaled="1"/>
          </a:gradFill>
          <a:ln>
            <a:noFill/>
          </a:ln>
          <a:effectLst>
            <a:outerShdw dist="107763" dir="2700000" algn="ctr" rotWithShape="0">
              <a:srgbClr val="B2B2B2">
                <a:alpha val="50000"/>
              </a:srgbClr>
            </a:outerShdw>
          </a:effectLst>
        </p:spPr>
        <p:txBody>
          <a:bodyPr/>
          <a:lstStyle/>
          <a:p>
            <a:pPr algn="ctr" eaLnBrk="0" fontAlgn="base" hangingPunct="0">
              <a:spcBef>
                <a:spcPct val="0"/>
              </a:spcBef>
              <a:spcAft>
                <a:spcPct val="0"/>
              </a:spcAft>
              <a:defRPr/>
            </a:pPr>
            <a:endParaRPr lang="en-US">
              <a:solidFill>
                <a:srgbClr val="FFFFFF"/>
              </a:solidFill>
              <a:latin typeface="Arial" panose="020B0604020202020204" pitchFamily="34" charset="0"/>
              <a:cs typeface="Arial" panose="020B0604020202020204" pitchFamily="34" charset="0"/>
            </a:endParaRPr>
          </a:p>
        </p:txBody>
      </p:sp>
      <p:sp>
        <p:nvSpPr>
          <p:cNvPr id="8" name="Text Box 6">
            <a:extLst>
              <a:ext uri="{FF2B5EF4-FFF2-40B4-BE49-F238E27FC236}">
                <a16:creationId xmlns:a16="http://schemas.microsoft.com/office/drawing/2014/main" id="{9C77B875-9422-09FD-A173-6B81111530E2}"/>
              </a:ext>
            </a:extLst>
          </p:cNvPr>
          <p:cNvSpPr txBox="1">
            <a:spLocks noChangeArrowheads="1"/>
          </p:cNvSpPr>
          <p:nvPr/>
        </p:nvSpPr>
        <p:spPr bwMode="gray">
          <a:xfrm>
            <a:off x="2223295" y="3357564"/>
            <a:ext cx="2576513" cy="954087"/>
          </a:xfrm>
          <a:prstGeom prst="rect">
            <a:avLst/>
          </a:prstGeom>
          <a:noFill/>
          <a:ln>
            <a:noFill/>
          </a:ln>
          <a:effectLst/>
        </p:spPr>
        <p:txBody>
          <a:bodyPr>
            <a:spAutoFit/>
          </a:bodyPr>
          <a:lstStyle/>
          <a:p>
            <a:pPr algn="ctr" eaLnBrk="0" fontAlgn="base" hangingPunct="0">
              <a:spcBef>
                <a:spcPct val="0"/>
              </a:spcBef>
              <a:spcAft>
                <a:spcPct val="0"/>
              </a:spcAft>
              <a:defRPr/>
            </a:pPr>
            <a:r>
              <a:rPr lang="vi-VN" sz="2800" b="1">
                <a:solidFill>
                  <a:srgbClr val="0099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 Phong hóa sinh học</a:t>
            </a:r>
            <a:endParaRPr lang="vi-VN" sz="2800" b="1" dirty="0">
              <a:solidFill>
                <a:srgbClr val="0099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AutoShape 7">
            <a:extLst>
              <a:ext uri="{FF2B5EF4-FFF2-40B4-BE49-F238E27FC236}">
                <a16:creationId xmlns:a16="http://schemas.microsoft.com/office/drawing/2014/main" id="{EE533716-0737-3ECF-B8B2-C036FEEC2EA6}"/>
              </a:ext>
            </a:extLst>
          </p:cNvPr>
          <p:cNvSpPr>
            <a:spLocks noChangeArrowheads="1"/>
          </p:cNvSpPr>
          <p:nvPr/>
        </p:nvSpPr>
        <p:spPr bwMode="gray">
          <a:xfrm>
            <a:off x="1991519" y="3248025"/>
            <a:ext cx="3189288" cy="1189038"/>
          </a:xfrm>
          <a:prstGeom prst="roundRect">
            <a:avLst>
              <a:gd name="adj" fmla="val 50000"/>
            </a:avLst>
          </a:prstGeom>
          <a:noFill/>
          <a:ln w="28575" algn="ctr">
            <a:solidFill>
              <a:srgbClr val="009999"/>
            </a:solidFill>
            <a:round/>
            <a:headEnd/>
            <a:tailEnd/>
          </a:ln>
          <a:effectLst/>
        </p:spPr>
        <p:txBody>
          <a:bodyPr wrap="none" anchor="ctr"/>
          <a:lstStyle/>
          <a:p>
            <a:pPr algn="ctr" eaLnBrk="0" fontAlgn="base" hangingPunct="0">
              <a:spcBef>
                <a:spcPct val="0"/>
              </a:spcBef>
              <a:spcAft>
                <a:spcPct val="0"/>
              </a:spcAft>
              <a:defRPr/>
            </a:pPr>
            <a:endParaRPr lang="en-US">
              <a:solidFill>
                <a:srgbClr val="FFFFFF"/>
              </a:solidFill>
              <a:latin typeface="Arial" panose="020B0604020202020204" pitchFamily="34" charset="0"/>
              <a:cs typeface="Arial" panose="020B0604020202020204" pitchFamily="34" charset="0"/>
            </a:endParaRPr>
          </a:p>
        </p:txBody>
      </p:sp>
      <p:grpSp>
        <p:nvGrpSpPr>
          <p:cNvPr id="67592" name="Group 8">
            <a:extLst>
              <a:ext uri="{FF2B5EF4-FFF2-40B4-BE49-F238E27FC236}">
                <a16:creationId xmlns:a16="http://schemas.microsoft.com/office/drawing/2014/main" id="{3D6312C0-DD74-A92E-873A-4556AAECA02D}"/>
              </a:ext>
            </a:extLst>
          </p:cNvPr>
          <p:cNvGrpSpPr>
            <a:grpSpLocks/>
          </p:cNvGrpSpPr>
          <p:nvPr/>
        </p:nvGrpSpPr>
        <p:grpSpPr bwMode="auto">
          <a:xfrm>
            <a:off x="5663408" y="1457325"/>
            <a:ext cx="3455987" cy="1169988"/>
            <a:chOff x="2605" y="953"/>
            <a:chExt cx="2467" cy="737"/>
          </a:xfrm>
        </p:grpSpPr>
        <p:sp>
          <p:nvSpPr>
            <p:cNvPr id="67596" name="Text Box 9">
              <a:extLst>
                <a:ext uri="{FF2B5EF4-FFF2-40B4-BE49-F238E27FC236}">
                  <a16:creationId xmlns:a16="http://schemas.microsoft.com/office/drawing/2014/main" id="{C4C726EC-7F9B-ED1A-55B4-828716780951}"/>
                </a:ext>
              </a:extLst>
            </p:cNvPr>
            <p:cNvSpPr txBox="1">
              <a:spLocks noChangeArrowheads="1"/>
            </p:cNvSpPr>
            <p:nvPr/>
          </p:nvSpPr>
          <p:spPr bwMode="gray">
            <a:xfrm>
              <a:off x="2929" y="1021"/>
              <a:ext cx="1878" cy="601"/>
            </a:xfrm>
            <a:prstGeom prst="rect">
              <a:avLst/>
            </a:prstGeom>
            <a:noFill/>
            <a:ln>
              <a:noFill/>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defRPr/>
              </a:pPr>
              <a:r>
                <a:rPr lang="en-US" altLang="vi-VN" sz="2800" b="1">
                  <a:solidFill>
                    <a:srgbClr val="CC0099"/>
                  </a:solidFill>
                  <a:effectLst>
                    <a:outerShdw blurRad="38100" dist="38100" dir="2700000" algn="tl">
                      <a:srgbClr val="000000">
                        <a:alpha val="43137"/>
                      </a:srgbClr>
                    </a:outerShdw>
                  </a:effectLst>
                  <a:latin typeface="Arial"/>
                </a:rPr>
                <a:t>a. Phong hóa </a:t>
              </a:r>
              <a:r>
                <a:rPr lang="vi-VN" altLang="vi-VN" sz="2800" b="1">
                  <a:solidFill>
                    <a:srgbClr val="CC0099"/>
                  </a:solidFill>
                  <a:effectLst>
                    <a:outerShdw blurRad="38100" dist="38100" dir="2700000" algn="tl">
                      <a:srgbClr val="000000">
                        <a:alpha val="43137"/>
                      </a:srgbClr>
                    </a:outerShdw>
                  </a:effectLst>
                  <a:latin typeface="Arial" panose="020B0604020202020204" pitchFamily="34" charset="0"/>
                </a:rPr>
                <a:t>lí</a:t>
              </a:r>
              <a:r>
                <a:rPr lang="en-US" altLang="vi-VN" sz="2800" b="1">
                  <a:solidFill>
                    <a:srgbClr val="CC0099"/>
                  </a:solidFill>
                  <a:effectLst>
                    <a:outerShdw blurRad="38100" dist="38100" dir="2700000" algn="tl">
                      <a:srgbClr val="000000">
                        <a:alpha val="43137"/>
                      </a:srgbClr>
                    </a:outerShdw>
                  </a:effectLst>
                  <a:latin typeface="Arial"/>
                </a:rPr>
                <a:t> học</a:t>
              </a:r>
            </a:p>
          </p:txBody>
        </p:sp>
        <p:sp>
          <p:nvSpPr>
            <p:cNvPr id="12" name="AutoShape 10">
              <a:extLst>
                <a:ext uri="{FF2B5EF4-FFF2-40B4-BE49-F238E27FC236}">
                  <a16:creationId xmlns:a16="http://schemas.microsoft.com/office/drawing/2014/main" id="{B5615F9E-1815-2E21-BEF8-B9C46295C790}"/>
                </a:ext>
              </a:extLst>
            </p:cNvPr>
            <p:cNvSpPr>
              <a:spLocks noChangeArrowheads="1"/>
            </p:cNvSpPr>
            <p:nvPr/>
          </p:nvSpPr>
          <p:spPr bwMode="gray">
            <a:xfrm>
              <a:off x="2605" y="953"/>
              <a:ext cx="2467" cy="737"/>
            </a:xfrm>
            <a:prstGeom prst="roundRect">
              <a:avLst>
                <a:gd name="adj" fmla="val 50000"/>
              </a:avLst>
            </a:prstGeom>
            <a:noFill/>
            <a:ln w="28575" algn="ctr">
              <a:solidFill>
                <a:srgbClr val="CC0099"/>
              </a:solidFill>
              <a:round/>
              <a:headEnd/>
              <a:tailEnd/>
            </a:ln>
            <a:effectLst/>
          </p:spPr>
          <p:txBody>
            <a:bodyPr wrap="none" anchor="ctr"/>
            <a:lstStyle/>
            <a:p>
              <a:pPr algn="ctr" eaLnBrk="0" fontAlgn="base" hangingPunct="0">
                <a:spcBef>
                  <a:spcPct val="0"/>
                </a:spcBef>
                <a:spcAft>
                  <a:spcPct val="0"/>
                </a:spcAft>
                <a:defRPr/>
              </a:pPr>
              <a:endParaRPr lang="en-US" sz="2800">
                <a:solidFill>
                  <a:srgbClr val="FFFFFF"/>
                </a:solidFill>
                <a:effectLst>
                  <a:outerShdw blurRad="38100" dist="38100" dir="2700000" algn="tl">
                    <a:srgbClr val="000000">
                      <a:alpha val="43137"/>
                    </a:srgbClr>
                  </a:outerShdw>
                </a:effectLst>
                <a:latin typeface="Arial"/>
                <a:cs typeface="Arial" panose="020B0604020202020204" pitchFamily="34" charset="0"/>
              </a:endParaRPr>
            </a:p>
          </p:txBody>
        </p:sp>
      </p:grpSp>
      <p:sp>
        <p:nvSpPr>
          <p:cNvPr id="13" name="Text Box 11">
            <a:extLst>
              <a:ext uri="{FF2B5EF4-FFF2-40B4-BE49-F238E27FC236}">
                <a16:creationId xmlns:a16="http://schemas.microsoft.com/office/drawing/2014/main" id="{A8E98C34-BB6A-36EA-5F56-F1C81DAD2316}"/>
              </a:ext>
            </a:extLst>
          </p:cNvPr>
          <p:cNvSpPr txBox="1">
            <a:spLocks noChangeArrowheads="1"/>
          </p:cNvSpPr>
          <p:nvPr/>
        </p:nvSpPr>
        <p:spPr bwMode="gray">
          <a:xfrm>
            <a:off x="6671470" y="4868864"/>
            <a:ext cx="2551113" cy="954087"/>
          </a:xfrm>
          <a:prstGeom prst="rect">
            <a:avLst/>
          </a:prstGeom>
          <a:noFill/>
          <a:ln>
            <a:noFill/>
          </a:ln>
          <a:effectLst/>
        </p:spPr>
        <p:txBody>
          <a:bodyPr>
            <a:spAutoFit/>
          </a:bodyPr>
          <a:lstStyle/>
          <a:p>
            <a:pPr algn="ctr" eaLnBrk="0" fontAlgn="base" hangingPunct="0">
              <a:spcBef>
                <a:spcPct val="0"/>
              </a:spcBef>
              <a:spcAft>
                <a:spcPct val="0"/>
              </a:spcAft>
              <a:defRPr/>
            </a:pPr>
            <a:r>
              <a:rPr lang="vi-VN" sz="2800" b="1">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 Phong hóa hóa học</a:t>
            </a:r>
            <a:endParaRPr lang="vi-VN"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7595" name="Rectangle 3">
            <a:extLst>
              <a:ext uri="{FF2B5EF4-FFF2-40B4-BE49-F238E27FC236}">
                <a16:creationId xmlns:a16="http://schemas.microsoft.com/office/drawing/2014/main" id="{1108BA0F-D69F-350E-5D50-15B71D0A4C55}"/>
              </a:ext>
            </a:extLst>
          </p:cNvPr>
          <p:cNvSpPr txBox="1">
            <a:spLocks noChangeArrowheads="1"/>
          </p:cNvSpPr>
          <p:nvPr/>
        </p:nvSpPr>
        <p:spPr bwMode="auto">
          <a:xfrm>
            <a:off x="538957" y="1047750"/>
            <a:ext cx="443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fontAlgn="base">
              <a:lnSpc>
                <a:spcPct val="80000"/>
              </a:lnSpc>
              <a:spcAft>
                <a:spcPct val="0"/>
              </a:spcAft>
            </a:pPr>
            <a:r>
              <a:rPr lang="en-US" altLang="vi-VN" sz="2800">
                <a:solidFill>
                  <a:srgbClr val="C00000"/>
                </a:solidFill>
                <a:cs typeface="Arial" panose="020B0604020202020204" pitchFamily="34" charset="0"/>
                <a:sym typeface="Wingdings" panose="05000000000000000000" pitchFamily="2" charset="2"/>
              </a:rPr>
              <a:t></a:t>
            </a:r>
            <a:r>
              <a:rPr lang="en-US" altLang="vi-VN" sz="2800">
                <a:solidFill>
                  <a:srgbClr val="C00000"/>
                </a:solidFill>
                <a:cs typeface="Arial" panose="020B0604020202020204" pitchFamily="34" charset="0"/>
              </a:rPr>
              <a:t> Quá trình phong hóa</a:t>
            </a:r>
          </a:p>
        </p:txBody>
      </p:sp>
      <p:grpSp>
        <p:nvGrpSpPr>
          <p:cNvPr id="16" name="Group 15">
            <a:extLst>
              <a:ext uri="{FF2B5EF4-FFF2-40B4-BE49-F238E27FC236}">
                <a16:creationId xmlns:a16="http://schemas.microsoft.com/office/drawing/2014/main" id="{506653A1-916B-DC87-B1A9-745203B4D015}"/>
              </a:ext>
            </a:extLst>
          </p:cNvPr>
          <p:cNvGrpSpPr/>
          <p:nvPr/>
        </p:nvGrpSpPr>
        <p:grpSpPr>
          <a:xfrm>
            <a:off x="0" y="0"/>
            <a:ext cx="12192000" cy="709612"/>
            <a:chOff x="0" y="0"/>
            <a:chExt cx="12192000" cy="709612"/>
          </a:xfrm>
        </p:grpSpPr>
        <p:sp>
          <p:nvSpPr>
            <p:cNvPr id="17" name="Pentagon 5">
              <a:extLst>
                <a:ext uri="{FF2B5EF4-FFF2-40B4-BE49-F238E27FC236}">
                  <a16:creationId xmlns:a16="http://schemas.microsoft.com/office/drawing/2014/main" id="{20BDD9A4-5B54-4605-C6EB-3D6EA00F514C}"/>
                </a:ext>
              </a:extLst>
            </p:cNvPr>
            <p:cNvSpPr/>
            <p:nvPr/>
          </p:nvSpPr>
          <p:spPr>
            <a:xfrm flipV="1">
              <a:off x="0" y="0"/>
              <a:ext cx="12192000" cy="709612"/>
            </a:xfrm>
            <a:prstGeom prst="homePlate">
              <a:avLst>
                <a:gd name="adj" fmla="val 0"/>
              </a:avLst>
            </a:prstGeom>
            <a:solidFill>
              <a:srgbClr val="526DB0">
                <a:lumMod val="50000"/>
              </a:srgbClr>
            </a:solidFill>
            <a:ln w="28575" cap="flat" cmpd="sng" algn="ctr">
              <a:solidFill>
                <a:srgbClr val="FFFF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5F924DE9-07B5-34B3-7879-705762045685}"/>
                </a:ext>
              </a:extLst>
            </p:cNvPr>
            <p:cNvSpPr txBox="1"/>
            <p:nvPr/>
          </p:nvSpPr>
          <p:spPr>
            <a:xfrm>
              <a:off x="0" y="89346"/>
              <a:ext cx="12192000" cy="461665"/>
            </a:xfrm>
            <a:prstGeom prst="rect">
              <a:avLst/>
            </a:prstGeom>
            <a:noFill/>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00B050"/>
                  </a:solidFill>
                  <a:effectLst/>
                  <a:uLnTx/>
                  <a:uFillTx/>
                  <a:latin typeface="#9Slide03 SFU Grenoble" panose="00000500000000000000" pitchFamily="2" charset="0"/>
                  <a:cs typeface="Arial" panose="020B0604020202020204" pitchFamily="34" charset="0"/>
                </a:rPr>
                <a:t>HOẠT ĐỘNG 2. </a:t>
              </a:r>
              <a:r>
                <a:rPr kumimoji="0" lang="en-US" sz="2400" b="1" i="0" u="none" strike="noStrike" kern="0" cap="none" spc="0" normalizeH="0" baseline="0" noProof="0">
                  <a:ln>
                    <a:noFill/>
                  </a:ln>
                  <a:solidFill>
                    <a:srgbClr val="FFFF00"/>
                  </a:solidFill>
                  <a:effectLst/>
                  <a:uLnTx/>
                  <a:uFillTx/>
                  <a:latin typeface="#9Slide03 SFU Grenoble" panose="00000500000000000000" pitchFamily="2" charset="0"/>
                  <a:cs typeface="Arial" panose="020B0604020202020204" pitchFamily="34" charset="0"/>
                </a:rPr>
                <a:t>TÁC ĐỘNG CỦA NGOẠI LỰC ĐẾN SỰ HÌNH THÀNH ĐỊA HÌNH BỀ MẶT TRÁI ĐẤT</a:t>
              </a:r>
              <a:endParaRPr kumimoji="0" lang="vi-VN" sz="2400" b="1" i="0" u="none" strike="noStrike" kern="0" cap="none" spc="0" normalizeH="0" baseline="0" noProof="0">
                <a:ln>
                  <a:noFill/>
                </a:ln>
                <a:solidFill>
                  <a:srgbClr val="FFFF00"/>
                </a:solidFill>
                <a:effectLst/>
                <a:uLnTx/>
                <a:uFillTx/>
                <a:latin typeface="#9Slide03 SFU Grenoble" panose="00000500000000000000" pitchFamily="2" charset="0"/>
                <a:cs typeface="Arial" panose="020B0604020202020204" pitchFamily="34" charset="0"/>
              </a:endParaRPr>
            </a:p>
          </p:txBody>
        </p: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7595"/>
                                        </p:tgtEl>
                                        <p:attrNameLst>
                                          <p:attrName>style.visibility</p:attrName>
                                        </p:attrNameLst>
                                      </p:cBhvr>
                                      <p:to>
                                        <p:strVal val="visible"/>
                                      </p:to>
                                    </p:set>
                                    <p:animEffect transition="in" filter="fade">
                                      <p:cBhvr>
                                        <p:cTn id="12" dur="1000"/>
                                        <p:tgtEl>
                                          <p:spTgt spid="67595"/>
                                        </p:tgtEl>
                                      </p:cBhvr>
                                    </p:animEffect>
                                    <p:anim calcmode="lin" valueType="num">
                                      <p:cBhvr>
                                        <p:cTn id="13" dur="1000" fill="hold"/>
                                        <p:tgtEl>
                                          <p:spTgt spid="67595"/>
                                        </p:tgtEl>
                                        <p:attrNameLst>
                                          <p:attrName>ppt_x</p:attrName>
                                        </p:attrNameLst>
                                      </p:cBhvr>
                                      <p:tavLst>
                                        <p:tav tm="0">
                                          <p:val>
                                            <p:strVal val="#ppt_x"/>
                                          </p:val>
                                        </p:tav>
                                        <p:tav tm="100000">
                                          <p:val>
                                            <p:strVal val="#ppt_x"/>
                                          </p:val>
                                        </p:tav>
                                      </p:tavLst>
                                    </p:anim>
                                    <p:anim calcmode="lin" valueType="num">
                                      <p:cBhvr>
                                        <p:cTn id="14" dur="1000" fill="hold"/>
                                        <p:tgtEl>
                                          <p:spTgt spid="6759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67592"/>
                                        </p:tgtEl>
                                        <p:attrNameLst>
                                          <p:attrName>style.visibility</p:attrName>
                                        </p:attrNameLst>
                                      </p:cBhvr>
                                      <p:to>
                                        <p:strVal val="visible"/>
                                      </p:to>
                                    </p:set>
                                    <p:animEffect transition="in" filter="wipe(down)">
                                      <p:cBhvr>
                                        <p:cTn id="35" dur="580">
                                          <p:stCondLst>
                                            <p:cond delay="0"/>
                                          </p:stCondLst>
                                        </p:cTn>
                                        <p:tgtEl>
                                          <p:spTgt spid="67592"/>
                                        </p:tgtEl>
                                      </p:cBhvr>
                                    </p:animEffect>
                                    <p:anim calcmode="lin" valueType="num">
                                      <p:cBhvr>
                                        <p:cTn id="36" dur="1822" tmFilter="0,0; 0.14,0.36; 0.43,0.73; 0.71,0.91; 1.0,1.0">
                                          <p:stCondLst>
                                            <p:cond delay="0"/>
                                          </p:stCondLst>
                                        </p:cTn>
                                        <p:tgtEl>
                                          <p:spTgt spid="6759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759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759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759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7592"/>
                                        </p:tgtEl>
                                        <p:attrNameLst>
                                          <p:attrName>ppt_y</p:attrName>
                                        </p:attrNameLst>
                                      </p:cBhvr>
                                      <p:tavLst>
                                        <p:tav tm="0" fmla="#ppt_y-sin(pi*$)/81">
                                          <p:val>
                                            <p:fltVal val="0"/>
                                          </p:val>
                                        </p:tav>
                                        <p:tav tm="100000">
                                          <p:val>
                                            <p:fltVal val="1"/>
                                          </p:val>
                                        </p:tav>
                                      </p:tavLst>
                                    </p:anim>
                                    <p:animScale>
                                      <p:cBhvr>
                                        <p:cTn id="41" dur="26">
                                          <p:stCondLst>
                                            <p:cond delay="650"/>
                                          </p:stCondLst>
                                        </p:cTn>
                                        <p:tgtEl>
                                          <p:spTgt spid="67592"/>
                                        </p:tgtEl>
                                      </p:cBhvr>
                                      <p:to x="100000" y="60000"/>
                                    </p:animScale>
                                    <p:animScale>
                                      <p:cBhvr>
                                        <p:cTn id="42" dur="166" decel="50000">
                                          <p:stCondLst>
                                            <p:cond delay="676"/>
                                          </p:stCondLst>
                                        </p:cTn>
                                        <p:tgtEl>
                                          <p:spTgt spid="67592"/>
                                        </p:tgtEl>
                                      </p:cBhvr>
                                      <p:to x="100000" y="100000"/>
                                    </p:animScale>
                                    <p:animScale>
                                      <p:cBhvr>
                                        <p:cTn id="43" dur="26">
                                          <p:stCondLst>
                                            <p:cond delay="1312"/>
                                          </p:stCondLst>
                                        </p:cTn>
                                        <p:tgtEl>
                                          <p:spTgt spid="67592"/>
                                        </p:tgtEl>
                                      </p:cBhvr>
                                      <p:to x="100000" y="80000"/>
                                    </p:animScale>
                                    <p:animScale>
                                      <p:cBhvr>
                                        <p:cTn id="44" dur="166" decel="50000">
                                          <p:stCondLst>
                                            <p:cond delay="1338"/>
                                          </p:stCondLst>
                                        </p:cTn>
                                        <p:tgtEl>
                                          <p:spTgt spid="67592"/>
                                        </p:tgtEl>
                                      </p:cBhvr>
                                      <p:to x="100000" y="100000"/>
                                    </p:animScale>
                                    <p:animScale>
                                      <p:cBhvr>
                                        <p:cTn id="45" dur="26">
                                          <p:stCondLst>
                                            <p:cond delay="1642"/>
                                          </p:stCondLst>
                                        </p:cTn>
                                        <p:tgtEl>
                                          <p:spTgt spid="67592"/>
                                        </p:tgtEl>
                                      </p:cBhvr>
                                      <p:to x="100000" y="90000"/>
                                    </p:animScale>
                                    <p:animScale>
                                      <p:cBhvr>
                                        <p:cTn id="46" dur="166" decel="50000">
                                          <p:stCondLst>
                                            <p:cond delay="1668"/>
                                          </p:stCondLst>
                                        </p:cTn>
                                        <p:tgtEl>
                                          <p:spTgt spid="67592"/>
                                        </p:tgtEl>
                                      </p:cBhvr>
                                      <p:to x="100000" y="100000"/>
                                    </p:animScale>
                                    <p:animScale>
                                      <p:cBhvr>
                                        <p:cTn id="47" dur="26">
                                          <p:stCondLst>
                                            <p:cond delay="1808"/>
                                          </p:stCondLst>
                                        </p:cTn>
                                        <p:tgtEl>
                                          <p:spTgt spid="67592"/>
                                        </p:tgtEl>
                                      </p:cBhvr>
                                      <p:to x="100000" y="95000"/>
                                    </p:animScale>
                                    <p:animScale>
                                      <p:cBhvr>
                                        <p:cTn id="48" dur="166" decel="50000">
                                          <p:stCondLst>
                                            <p:cond delay="1834"/>
                                          </p:stCondLst>
                                        </p:cTn>
                                        <p:tgtEl>
                                          <p:spTgt spid="67592"/>
                                        </p:tgtEl>
                                      </p:cBhvr>
                                      <p:to x="100000" y="100000"/>
                                    </p:animScale>
                                  </p:childTnLst>
                                </p:cTn>
                              </p:par>
                            </p:childTnLst>
                          </p:cTn>
                        </p:par>
                      </p:childTnLst>
                    </p:cTn>
                  </p:par>
                  <p:par>
                    <p:cTn id="49" fill="hold" nodeType="clickPar">
                      <p:stCondLst>
                        <p:cond delay="indefinite"/>
                      </p:stCondLst>
                      <p:childTnLst>
                        <p:par>
                          <p:cTn id="50" fill="hold" nodeType="withGroup">
                            <p:stCondLst>
                              <p:cond delay="0"/>
                            </p:stCondLst>
                            <p:childTnLst>
                              <p:par>
                                <p:cTn id="51" presetID="14" presetClass="entr" presetSubtype="1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randombar(horizontal)">
                                      <p:cBhvr>
                                        <p:cTn id="53" dur="500"/>
                                        <p:tgtEl>
                                          <p:spTgt spid="7"/>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randombar(horizontal)">
                                      <p:cBhvr>
                                        <p:cTn id="56" dur="500"/>
                                        <p:tgtEl>
                                          <p:spTgt spid="1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randombar(horizontal)">
                                      <p:cBhvr>
                                        <p:cTn id="59" dur="500"/>
                                        <p:tgtEl>
                                          <p:spTgt spid="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1" presetClass="entr" presetSubtype="0"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1000" fill="hold"/>
                                        <p:tgtEl>
                                          <p:spTgt spid="5"/>
                                        </p:tgtEl>
                                        <p:attrNameLst>
                                          <p:attrName>ppt_w</p:attrName>
                                        </p:attrNameLst>
                                      </p:cBhvr>
                                      <p:tavLst>
                                        <p:tav tm="0">
                                          <p:val>
                                            <p:fltVal val="0"/>
                                          </p:val>
                                        </p:tav>
                                        <p:tav tm="100000">
                                          <p:val>
                                            <p:strVal val="#ppt_w"/>
                                          </p:val>
                                        </p:tav>
                                      </p:tavLst>
                                    </p:anim>
                                    <p:anim calcmode="lin" valueType="num">
                                      <p:cBhvr>
                                        <p:cTn id="65" dur="1000" fill="hold"/>
                                        <p:tgtEl>
                                          <p:spTgt spid="5"/>
                                        </p:tgtEl>
                                        <p:attrNameLst>
                                          <p:attrName>ppt_h</p:attrName>
                                        </p:attrNameLst>
                                      </p:cBhvr>
                                      <p:tavLst>
                                        <p:tav tm="0">
                                          <p:val>
                                            <p:fltVal val="0"/>
                                          </p:val>
                                        </p:tav>
                                        <p:tav tm="100000">
                                          <p:val>
                                            <p:strVal val="#ppt_h"/>
                                          </p:val>
                                        </p:tav>
                                      </p:tavLst>
                                    </p:anim>
                                    <p:anim calcmode="lin" valueType="num">
                                      <p:cBhvr>
                                        <p:cTn id="66" dur="1000" fill="hold"/>
                                        <p:tgtEl>
                                          <p:spTgt spid="5"/>
                                        </p:tgtEl>
                                        <p:attrNameLst>
                                          <p:attrName>style.rotation</p:attrName>
                                        </p:attrNameLst>
                                      </p:cBhvr>
                                      <p:tavLst>
                                        <p:tav tm="0">
                                          <p:val>
                                            <p:fltVal val="90"/>
                                          </p:val>
                                        </p:tav>
                                        <p:tav tm="100000">
                                          <p:val>
                                            <p:fltVal val="0"/>
                                          </p:val>
                                        </p:tav>
                                      </p:tavLst>
                                    </p:anim>
                                    <p:animEffect transition="in" filter="fade">
                                      <p:cBhvr>
                                        <p:cTn id="67" dur="1000"/>
                                        <p:tgtEl>
                                          <p:spTgt spid="5"/>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1000" fill="hold"/>
                                        <p:tgtEl>
                                          <p:spTgt spid="9"/>
                                        </p:tgtEl>
                                        <p:attrNameLst>
                                          <p:attrName>ppt_w</p:attrName>
                                        </p:attrNameLst>
                                      </p:cBhvr>
                                      <p:tavLst>
                                        <p:tav tm="0">
                                          <p:val>
                                            <p:fltVal val="0"/>
                                          </p:val>
                                        </p:tav>
                                        <p:tav tm="100000">
                                          <p:val>
                                            <p:strVal val="#ppt_w"/>
                                          </p:val>
                                        </p:tav>
                                      </p:tavLst>
                                    </p:anim>
                                    <p:anim calcmode="lin" valueType="num">
                                      <p:cBhvr>
                                        <p:cTn id="71" dur="1000" fill="hold"/>
                                        <p:tgtEl>
                                          <p:spTgt spid="9"/>
                                        </p:tgtEl>
                                        <p:attrNameLst>
                                          <p:attrName>ppt_h</p:attrName>
                                        </p:attrNameLst>
                                      </p:cBhvr>
                                      <p:tavLst>
                                        <p:tav tm="0">
                                          <p:val>
                                            <p:fltVal val="0"/>
                                          </p:val>
                                        </p:tav>
                                        <p:tav tm="100000">
                                          <p:val>
                                            <p:strVal val="#ppt_h"/>
                                          </p:val>
                                        </p:tav>
                                      </p:tavLst>
                                    </p:anim>
                                    <p:anim calcmode="lin" valueType="num">
                                      <p:cBhvr>
                                        <p:cTn id="72" dur="1000" fill="hold"/>
                                        <p:tgtEl>
                                          <p:spTgt spid="9"/>
                                        </p:tgtEl>
                                        <p:attrNameLst>
                                          <p:attrName>style.rotation</p:attrName>
                                        </p:attrNameLst>
                                      </p:cBhvr>
                                      <p:tavLst>
                                        <p:tav tm="0">
                                          <p:val>
                                            <p:fltVal val="90"/>
                                          </p:val>
                                        </p:tav>
                                        <p:tav tm="100000">
                                          <p:val>
                                            <p:fltVal val="0"/>
                                          </p:val>
                                        </p:tav>
                                      </p:tavLst>
                                    </p:anim>
                                    <p:animEffect transition="in" filter="fade">
                                      <p:cBhvr>
                                        <p:cTn id="73" dur="1000"/>
                                        <p:tgtEl>
                                          <p:spTgt spid="9"/>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p:cTn id="76" dur="1000" fill="hold"/>
                                        <p:tgtEl>
                                          <p:spTgt spid="8"/>
                                        </p:tgtEl>
                                        <p:attrNameLst>
                                          <p:attrName>ppt_w</p:attrName>
                                        </p:attrNameLst>
                                      </p:cBhvr>
                                      <p:tavLst>
                                        <p:tav tm="0">
                                          <p:val>
                                            <p:fltVal val="0"/>
                                          </p:val>
                                        </p:tav>
                                        <p:tav tm="100000">
                                          <p:val>
                                            <p:strVal val="#ppt_w"/>
                                          </p:val>
                                        </p:tav>
                                      </p:tavLst>
                                    </p:anim>
                                    <p:anim calcmode="lin" valueType="num">
                                      <p:cBhvr>
                                        <p:cTn id="77" dur="1000" fill="hold"/>
                                        <p:tgtEl>
                                          <p:spTgt spid="8"/>
                                        </p:tgtEl>
                                        <p:attrNameLst>
                                          <p:attrName>ppt_h</p:attrName>
                                        </p:attrNameLst>
                                      </p:cBhvr>
                                      <p:tavLst>
                                        <p:tav tm="0">
                                          <p:val>
                                            <p:fltVal val="0"/>
                                          </p:val>
                                        </p:tav>
                                        <p:tav tm="100000">
                                          <p:val>
                                            <p:strVal val="#ppt_h"/>
                                          </p:val>
                                        </p:tav>
                                      </p:tavLst>
                                    </p:anim>
                                    <p:anim calcmode="lin" valueType="num">
                                      <p:cBhvr>
                                        <p:cTn id="78" dur="1000" fill="hold"/>
                                        <p:tgtEl>
                                          <p:spTgt spid="8"/>
                                        </p:tgtEl>
                                        <p:attrNameLst>
                                          <p:attrName>style.rotation</p:attrName>
                                        </p:attrNameLst>
                                      </p:cBhvr>
                                      <p:tavLst>
                                        <p:tav tm="0">
                                          <p:val>
                                            <p:fltVal val="90"/>
                                          </p:val>
                                        </p:tav>
                                        <p:tav tm="100000">
                                          <p:val>
                                            <p:fltVal val="0"/>
                                          </p:val>
                                        </p:tav>
                                      </p:tavLst>
                                    </p:anim>
                                    <p:animEffect transition="in" filter="fade">
                                      <p:cBhvr>
                                        <p:cTn id="7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9" grpId="0" animBg="1"/>
      <p:bldP spid="13" grpId="0"/>
      <p:bldP spid="6759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123709" y="96984"/>
            <a:ext cx="5137728" cy="3505200"/>
          </a:xfrm>
          <a:prstGeom prst="rect">
            <a:avLst/>
          </a:prstGeom>
        </p:spPr>
      </p:pic>
      <p:pic>
        <p:nvPicPr>
          <p:cNvPr id="5" name="Picture 4"/>
          <p:cNvPicPr>
            <a:picLocks noChangeAspect="1"/>
          </p:cNvPicPr>
          <p:nvPr/>
        </p:nvPicPr>
        <p:blipFill>
          <a:blip r:embed="rId3"/>
          <a:stretch>
            <a:fillRect/>
          </a:stretch>
        </p:blipFill>
        <p:spPr>
          <a:xfrm>
            <a:off x="128155" y="96983"/>
            <a:ext cx="5288972" cy="3505200"/>
          </a:xfrm>
          <a:prstGeom prst="rect">
            <a:avLst/>
          </a:prstGeom>
        </p:spPr>
      </p:pic>
      <p:pic>
        <p:nvPicPr>
          <p:cNvPr id="7" name="Picture 6"/>
          <p:cNvPicPr>
            <a:picLocks noChangeAspect="1"/>
          </p:cNvPicPr>
          <p:nvPr/>
        </p:nvPicPr>
        <p:blipFill>
          <a:blip r:embed="rId4"/>
          <a:stretch>
            <a:fillRect/>
          </a:stretch>
        </p:blipFill>
        <p:spPr>
          <a:xfrm>
            <a:off x="2957945" y="3506213"/>
            <a:ext cx="6331528" cy="3351787"/>
          </a:xfrm>
          <a:prstGeom prst="rect">
            <a:avLst/>
          </a:prstGeom>
        </p:spPr>
      </p:pic>
    </p:spTree>
    <p:extLst>
      <p:ext uri="{BB962C8B-B14F-4D97-AF65-F5344CB8AC3E}">
        <p14:creationId xmlns:p14="http://schemas.microsoft.com/office/powerpoint/2010/main" val="4861960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AutoShape 10" descr="Kết quả hình ảnh cho tôi lên tiếng">
            <a:extLst>
              <a:ext uri="{FF2B5EF4-FFF2-40B4-BE49-F238E27FC236}">
                <a16:creationId xmlns:a16="http://schemas.microsoft.com/office/drawing/2014/main" id="{804F8499-7131-284C-79E4-CB1D827357A1}"/>
              </a:ext>
            </a:extLst>
          </p:cNvPr>
          <p:cNvSpPr>
            <a:spLocks noChangeAspect="1" noChangeArrowheads="1"/>
          </p:cNvSpPr>
          <p:nvPr/>
        </p:nvSpPr>
        <p:spPr bwMode="auto">
          <a:xfrm>
            <a:off x="156369"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0" fontAlgn="base" hangingPunct="0">
              <a:spcBef>
                <a:spcPct val="0"/>
              </a:spcBef>
              <a:spcAft>
                <a:spcPct val="0"/>
              </a:spcAft>
            </a:pPr>
            <a:endParaRPr lang="vi-VN" altLang="vi-VN" sz="1800" b="0">
              <a:solidFill>
                <a:srgbClr val="000000"/>
              </a:solidFill>
              <a:cs typeface="Arial" panose="020B0604020202020204" pitchFamily="34" charset="0"/>
            </a:endParaRPr>
          </a:p>
        </p:txBody>
      </p:sp>
      <p:grpSp>
        <p:nvGrpSpPr>
          <p:cNvPr id="11" name="Group 10">
            <a:extLst>
              <a:ext uri="{FF2B5EF4-FFF2-40B4-BE49-F238E27FC236}">
                <a16:creationId xmlns:a16="http://schemas.microsoft.com/office/drawing/2014/main" id="{D6957716-5DDC-7A39-5B9B-80B3BD76F53D}"/>
              </a:ext>
            </a:extLst>
          </p:cNvPr>
          <p:cNvGrpSpPr/>
          <p:nvPr/>
        </p:nvGrpSpPr>
        <p:grpSpPr>
          <a:xfrm>
            <a:off x="0" y="0"/>
            <a:ext cx="12192000" cy="709612"/>
            <a:chOff x="0" y="0"/>
            <a:chExt cx="12192000" cy="709612"/>
          </a:xfrm>
        </p:grpSpPr>
        <p:sp>
          <p:nvSpPr>
            <p:cNvPr id="12" name="Pentagon 5">
              <a:extLst>
                <a:ext uri="{FF2B5EF4-FFF2-40B4-BE49-F238E27FC236}">
                  <a16:creationId xmlns:a16="http://schemas.microsoft.com/office/drawing/2014/main" id="{A807650E-8AE8-D449-9FDA-ED84ABC52639}"/>
                </a:ext>
              </a:extLst>
            </p:cNvPr>
            <p:cNvSpPr/>
            <p:nvPr/>
          </p:nvSpPr>
          <p:spPr>
            <a:xfrm flipV="1">
              <a:off x="0" y="0"/>
              <a:ext cx="12192000" cy="709612"/>
            </a:xfrm>
            <a:prstGeom prst="homePlate">
              <a:avLst>
                <a:gd name="adj" fmla="val 0"/>
              </a:avLst>
            </a:prstGeom>
            <a:solidFill>
              <a:srgbClr val="526DB0">
                <a:lumMod val="50000"/>
              </a:srgbClr>
            </a:solidFill>
            <a:ln w="28575" cap="flat" cmpd="sng" algn="ctr">
              <a:solidFill>
                <a:srgbClr val="FFFF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B89090BC-2FDB-56C9-0429-7C5EB69370EB}"/>
                </a:ext>
              </a:extLst>
            </p:cNvPr>
            <p:cNvSpPr txBox="1"/>
            <p:nvPr/>
          </p:nvSpPr>
          <p:spPr>
            <a:xfrm>
              <a:off x="0" y="89346"/>
              <a:ext cx="12192000" cy="461665"/>
            </a:xfrm>
            <a:prstGeom prst="rect">
              <a:avLst/>
            </a:prstGeom>
            <a:noFill/>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B050"/>
                  </a:solidFill>
                  <a:effectLst/>
                  <a:uLnTx/>
                  <a:uFillTx/>
                  <a:latin typeface="#9Slide03 SFU Grenoble" panose="00000500000000000000" pitchFamily="2" charset="0"/>
                  <a:cs typeface="Arial" panose="020B0604020202020204" pitchFamily="34" charset="0"/>
                </a:rPr>
                <a:t>HOẠT ĐỘNG 2. </a:t>
              </a:r>
              <a:r>
                <a:rPr kumimoji="0" lang="en-US" sz="2400" b="1" i="0" u="none" strike="noStrike" kern="0" cap="none" spc="0" normalizeH="0" baseline="0" noProof="0" dirty="0">
                  <a:ln>
                    <a:noFill/>
                  </a:ln>
                  <a:solidFill>
                    <a:srgbClr val="FFFF00"/>
                  </a:solidFill>
                  <a:effectLst/>
                  <a:uLnTx/>
                  <a:uFillTx/>
                  <a:latin typeface="#9Slide03 SFU Grenoble" panose="00000500000000000000" pitchFamily="2" charset="0"/>
                  <a:cs typeface="Arial" panose="020B0604020202020204" pitchFamily="34" charset="0"/>
                </a:rPr>
                <a:t>TÁC ĐỘNG CỦA NGOẠI LỰC ĐẾN SỰ HÌNH THÀNH ĐỊA HÌNH BỀ MẶT TRÁI ĐẤT</a:t>
              </a:r>
              <a:endParaRPr kumimoji="0" lang="vi-VN" sz="2400" b="1" i="0" u="none" strike="noStrike" kern="0" cap="none" spc="0" normalizeH="0" baseline="0" noProof="0" dirty="0">
                <a:ln>
                  <a:noFill/>
                </a:ln>
                <a:solidFill>
                  <a:srgbClr val="FFFF00"/>
                </a:solidFill>
                <a:effectLst/>
                <a:uLnTx/>
                <a:uFillTx/>
                <a:latin typeface="#9Slide03 SFU Grenoble" panose="00000500000000000000" pitchFamily="2" charset="0"/>
                <a:cs typeface="Arial" panose="020B0604020202020204" pitchFamily="34" charset="0"/>
              </a:endParaRPr>
            </a:p>
          </p:txBody>
        </p:sp>
      </p:grpSp>
      <p:graphicFrame>
        <p:nvGraphicFramePr>
          <p:cNvPr id="14" name="Table 13">
            <a:extLst>
              <a:ext uri="{FF2B5EF4-FFF2-40B4-BE49-F238E27FC236}">
                <a16:creationId xmlns:a16="http://schemas.microsoft.com/office/drawing/2014/main" id="{1E6682D3-D437-F65C-3913-1A51F212BF22}"/>
              </a:ext>
            </a:extLst>
          </p:cNvPr>
          <p:cNvGraphicFramePr>
            <a:graphicFrameLocks noGrp="1"/>
          </p:cNvGraphicFramePr>
          <p:nvPr>
            <p:extLst>
              <p:ext uri="{D42A27DB-BD31-4B8C-83A1-F6EECF244321}">
                <p14:modId xmlns:p14="http://schemas.microsoft.com/office/powerpoint/2010/main" val="216884191"/>
              </p:ext>
            </p:extLst>
          </p:nvPr>
        </p:nvGraphicFramePr>
        <p:xfrm>
          <a:off x="461169" y="1094509"/>
          <a:ext cx="11384467" cy="5080447"/>
        </p:xfrm>
        <a:graphic>
          <a:graphicData uri="http://schemas.openxmlformats.org/drawingml/2006/table">
            <a:tbl>
              <a:tblPr>
                <a:tableStyleId>{5C22544A-7EE6-4342-B048-85BDC9FD1C3A}</a:tableStyleId>
              </a:tblPr>
              <a:tblGrid>
                <a:gridCol w="1863075">
                  <a:extLst>
                    <a:ext uri="{9D8B030D-6E8A-4147-A177-3AD203B41FA5}">
                      <a16:colId xmlns:a16="http://schemas.microsoft.com/office/drawing/2014/main" val="20000"/>
                    </a:ext>
                  </a:extLst>
                </a:gridCol>
                <a:gridCol w="3036081">
                  <a:extLst>
                    <a:ext uri="{9D8B030D-6E8A-4147-A177-3AD203B41FA5}">
                      <a16:colId xmlns:a16="http://schemas.microsoft.com/office/drawing/2014/main" val="20001"/>
                    </a:ext>
                  </a:extLst>
                </a:gridCol>
                <a:gridCol w="3322250">
                  <a:extLst>
                    <a:ext uri="{9D8B030D-6E8A-4147-A177-3AD203B41FA5}">
                      <a16:colId xmlns:a16="http://schemas.microsoft.com/office/drawing/2014/main" val="20002"/>
                    </a:ext>
                  </a:extLst>
                </a:gridCol>
                <a:gridCol w="3163061">
                  <a:extLst>
                    <a:ext uri="{9D8B030D-6E8A-4147-A177-3AD203B41FA5}">
                      <a16:colId xmlns:a16="http://schemas.microsoft.com/office/drawing/2014/main" val="20003"/>
                    </a:ext>
                  </a:extLst>
                </a:gridCol>
              </a:tblGrid>
              <a:tr h="1188599">
                <a:tc>
                  <a:txBody>
                    <a:bodyPr/>
                    <a:lstStyle/>
                    <a:p>
                      <a:pPr algn="ctr">
                        <a:lnSpc>
                          <a:spcPct val="115000"/>
                        </a:lnSpc>
                        <a:spcAft>
                          <a:spcPts val="0"/>
                        </a:spcAft>
                      </a:pPr>
                      <a:r>
                        <a:rPr lang="en-US" sz="2800" b="1" dirty="0">
                          <a:solidFill>
                            <a:srgbClr val="C00000"/>
                          </a:solidFill>
                          <a:effectLst/>
                          <a:latin typeface="Times New Roman" panose="02020603050405020304" pitchFamily="18" charset="0"/>
                          <a:cs typeface="Times New Roman" panose="02020603050405020304" pitchFamily="18" charset="0"/>
                        </a:rPr>
                        <a:t>Nội dung</a:t>
                      </a:r>
                      <a:endParaRPr lang="vi-VN"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vi-VN" sz="2800" b="1" dirty="0">
                          <a:solidFill>
                            <a:srgbClr val="C00000"/>
                          </a:solidFill>
                          <a:effectLst/>
                          <a:latin typeface="Times New Roman" panose="02020603050405020304" pitchFamily="18" charset="0"/>
                          <a:cs typeface="Times New Roman" panose="02020603050405020304" pitchFamily="18" charset="0"/>
                        </a:rPr>
                        <a:t>Phong hóa lí học</a:t>
                      </a:r>
                      <a:endParaRPr lang="vi-VN"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vi-VN" sz="2800" b="1">
                          <a:solidFill>
                            <a:srgbClr val="C00000"/>
                          </a:solidFill>
                          <a:effectLst/>
                          <a:latin typeface="Times New Roman" panose="02020603050405020304" pitchFamily="18" charset="0"/>
                          <a:cs typeface="Times New Roman" panose="02020603050405020304" pitchFamily="18" charset="0"/>
                        </a:rPr>
                        <a:t>Phong hóa hóa học</a:t>
                      </a:r>
                      <a:endParaRPr lang="vi-VN" sz="28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vi-VN" sz="2800" b="1">
                          <a:solidFill>
                            <a:srgbClr val="C00000"/>
                          </a:solidFill>
                          <a:effectLst/>
                          <a:latin typeface="Times New Roman" panose="02020603050405020304" pitchFamily="18" charset="0"/>
                          <a:cs typeface="Times New Roman" panose="02020603050405020304" pitchFamily="18" charset="0"/>
                        </a:rPr>
                        <a:t>Phong hóa sinh học</a:t>
                      </a:r>
                      <a:endParaRPr lang="vi-VN" sz="28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388347">
                <a:tc>
                  <a:txBody>
                    <a:bodyPr/>
                    <a:lstStyle/>
                    <a:p>
                      <a:pPr>
                        <a:lnSpc>
                          <a:spcPct val="115000"/>
                        </a:lnSpc>
                        <a:spcAft>
                          <a:spcPts val="0"/>
                        </a:spcAft>
                      </a:pPr>
                      <a:r>
                        <a:rPr lang="vi-VN" sz="2800" b="1" dirty="0">
                          <a:solidFill>
                            <a:srgbClr val="C00000"/>
                          </a:solidFill>
                          <a:effectLst/>
                          <a:latin typeface="Times New Roman" panose="02020603050405020304" pitchFamily="18" charset="0"/>
                          <a:cs typeface="Times New Roman" panose="02020603050405020304" pitchFamily="18" charset="0"/>
                        </a:rPr>
                        <a:t>Khái niệm</a:t>
                      </a:r>
                      <a:endParaRPr lang="vi-VN"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dirty="0">
                          <a:solidFill>
                            <a:srgbClr val="C00000"/>
                          </a:solidFill>
                          <a:effectLst/>
                          <a:latin typeface="Times New Roman" panose="02020603050405020304" pitchFamily="18" charset="0"/>
                          <a:cs typeface="Times New Roman" panose="02020603050405020304" pitchFamily="18" charset="0"/>
                        </a:rPr>
                        <a:t> </a:t>
                      </a:r>
                      <a:endParaRPr lang="vi-VN"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dirty="0">
                          <a:solidFill>
                            <a:srgbClr val="C00000"/>
                          </a:solidFill>
                          <a:effectLst/>
                          <a:latin typeface="Times New Roman" panose="02020603050405020304" pitchFamily="18" charset="0"/>
                          <a:cs typeface="Times New Roman" panose="02020603050405020304" pitchFamily="18" charset="0"/>
                        </a:rPr>
                        <a:t> </a:t>
                      </a:r>
                      <a:endParaRPr lang="vi-VN"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a:solidFill>
                            <a:srgbClr val="C00000"/>
                          </a:solidFill>
                          <a:effectLst/>
                          <a:latin typeface="Times New Roman" panose="02020603050405020304" pitchFamily="18" charset="0"/>
                          <a:cs typeface="Times New Roman" panose="02020603050405020304" pitchFamily="18" charset="0"/>
                        </a:rPr>
                        <a:t> </a:t>
                      </a:r>
                      <a:endParaRPr lang="vi-VN" sz="280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387944">
                <a:tc>
                  <a:txBody>
                    <a:bodyPr/>
                    <a:lstStyle/>
                    <a:p>
                      <a:pPr>
                        <a:lnSpc>
                          <a:spcPct val="115000"/>
                        </a:lnSpc>
                        <a:spcAft>
                          <a:spcPts val="0"/>
                        </a:spcAft>
                      </a:pPr>
                      <a:r>
                        <a:rPr lang="vi-VN" sz="2800" b="1">
                          <a:solidFill>
                            <a:srgbClr val="C00000"/>
                          </a:solidFill>
                          <a:effectLst/>
                          <a:latin typeface="Times New Roman" panose="02020603050405020304" pitchFamily="18" charset="0"/>
                          <a:cs typeface="Times New Roman" panose="02020603050405020304" pitchFamily="18" charset="0"/>
                        </a:rPr>
                        <a:t>Tác nhân </a:t>
                      </a:r>
                      <a:endParaRPr lang="vi-VN" sz="28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dirty="0">
                          <a:solidFill>
                            <a:srgbClr val="C00000"/>
                          </a:solidFill>
                          <a:effectLst/>
                          <a:latin typeface="Times New Roman" panose="02020603050405020304" pitchFamily="18" charset="0"/>
                          <a:cs typeface="Times New Roman" panose="02020603050405020304" pitchFamily="18" charset="0"/>
                        </a:rPr>
                        <a:t> </a:t>
                      </a:r>
                      <a:endParaRPr lang="vi-VN"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dirty="0">
                          <a:solidFill>
                            <a:srgbClr val="C00000"/>
                          </a:solidFill>
                          <a:effectLst/>
                          <a:latin typeface="Times New Roman" panose="02020603050405020304" pitchFamily="18" charset="0"/>
                          <a:cs typeface="Times New Roman" panose="02020603050405020304" pitchFamily="18" charset="0"/>
                        </a:rPr>
                        <a:t> </a:t>
                      </a:r>
                      <a:endParaRPr lang="vi-VN"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dirty="0">
                          <a:solidFill>
                            <a:srgbClr val="C00000"/>
                          </a:solidFill>
                          <a:effectLst/>
                          <a:latin typeface="Times New Roman" panose="02020603050405020304" pitchFamily="18" charset="0"/>
                          <a:cs typeface="Times New Roman" panose="02020603050405020304" pitchFamily="18" charset="0"/>
                        </a:rPr>
                        <a:t> </a:t>
                      </a:r>
                      <a:endParaRPr lang="vi-VN"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115557">
                <a:tc>
                  <a:txBody>
                    <a:bodyPr/>
                    <a:lstStyle/>
                    <a:p>
                      <a:pPr>
                        <a:lnSpc>
                          <a:spcPct val="115000"/>
                        </a:lnSpc>
                        <a:spcAft>
                          <a:spcPts val="0"/>
                        </a:spcAft>
                      </a:pPr>
                      <a:r>
                        <a:rPr lang="vi-VN" sz="2800" b="1">
                          <a:solidFill>
                            <a:srgbClr val="C00000"/>
                          </a:solidFill>
                          <a:effectLst/>
                          <a:latin typeface="Times New Roman" panose="02020603050405020304" pitchFamily="18" charset="0"/>
                          <a:cs typeface="Times New Roman" panose="02020603050405020304" pitchFamily="18" charset="0"/>
                        </a:rPr>
                        <a:t>Kết quả</a:t>
                      </a:r>
                      <a:endParaRPr lang="vi-VN" sz="28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a:solidFill>
                            <a:srgbClr val="C00000"/>
                          </a:solidFill>
                          <a:effectLst/>
                          <a:latin typeface="Times New Roman" panose="02020603050405020304" pitchFamily="18" charset="0"/>
                          <a:cs typeface="Times New Roman" panose="02020603050405020304" pitchFamily="18" charset="0"/>
                        </a:rPr>
                        <a:t> </a:t>
                      </a:r>
                      <a:endParaRPr lang="vi-VN" sz="280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a:solidFill>
                            <a:srgbClr val="C00000"/>
                          </a:solidFill>
                          <a:effectLst/>
                          <a:latin typeface="Times New Roman" panose="02020603050405020304" pitchFamily="18" charset="0"/>
                          <a:cs typeface="Times New Roman" panose="02020603050405020304" pitchFamily="18" charset="0"/>
                        </a:rPr>
                        <a:t> </a:t>
                      </a:r>
                      <a:endParaRPr lang="vi-VN" sz="280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dirty="0">
                          <a:solidFill>
                            <a:srgbClr val="C00000"/>
                          </a:solidFill>
                          <a:effectLst/>
                          <a:latin typeface="Times New Roman" panose="02020603050405020304" pitchFamily="18" charset="0"/>
                          <a:cs typeface="Times New Roman" panose="02020603050405020304" pitchFamily="18" charset="0"/>
                        </a:rPr>
                        <a:t> </a:t>
                      </a:r>
                      <a:endParaRPr lang="vi-VN"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632386"/>
              </p:ext>
            </p:extLst>
          </p:nvPr>
        </p:nvGraphicFramePr>
        <p:xfrm>
          <a:off x="290945" y="471054"/>
          <a:ext cx="11637818" cy="6036531"/>
        </p:xfrm>
        <a:graphic>
          <a:graphicData uri="http://schemas.openxmlformats.org/drawingml/2006/table">
            <a:tbl>
              <a:tblPr firstRow="1" firstCol="1" bandRow="1"/>
              <a:tblGrid>
                <a:gridCol w="4641274">
                  <a:extLst>
                    <a:ext uri="{9D8B030D-6E8A-4147-A177-3AD203B41FA5}">
                      <a16:colId xmlns:a16="http://schemas.microsoft.com/office/drawing/2014/main" val="3408522450"/>
                    </a:ext>
                  </a:extLst>
                </a:gridCol>
                <a:gridCol w="2762095">
                  <a:extLst>
                    <a:ext uri="{9D8B030D-6E8A-4147-A177-3AD203B41FA5}">
                      <a16:colId xmlns:a16="http://schemas.microsoft.com/office/drawing/2014/main" val="4188043557"/>
                    </a:ext>
                  </a:extLst>
                </a:gridCol>
                <a:gridCol w="1383807">
                  <a:extLst>
                    <a:ext uri="{9D8B030D-6E8A-4147-A177-3AD203B41FA5}">
                      <a16:colId xmlns:a16="http://schemas.microsoft.com/office/drawing/2014/main" val="3936805718"/>
                    </a:ext>
                  </a:extLst>
                </a:gridCol>
                <a:gridCol w="2850642">
                  <a:extLst>
                    <a:ext uri="{9D8B030D-6E8A-4147-A177-3AD203B41FA5}">
                      <a16:colId xmlns:a16="http://schemas.microsoft.com/office/drawing/2014/main" val="569034715"/>
                    </a:ext>
                  </a:extLst>
                </a:gridCol>
              </a:tblGrid>
              <a:tr h="960578">
                <a:tc>
                  <a:txBody>
                    <a:bodyPr/>
                    <a:lstStyle/>
                    <a:p>
                      <a:pPr algn="ct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Điểm tối đa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Điểm nhóm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Nhận xét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610837"/>
                  </a:ext>
                </a:extLst>
              </a:tr>
              <a:tr h="480289">
                <a:tc>
                  <a:txBody>
                    <a:bodyPr/>
                    <a:lstStyle/>
                    <a:p>
                      <a:pP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Nội dung đúng, đầy đủ.</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7982815"/>
                  </a:ext>
                </a:extLst>
              </a:tr>
              <a:tr h="443352">
                <a:tc rowSpan="3">
                  <a:txBody>
                    <a:bodyPr/>
                    <a:lstStyle/>
                    <a:p>
                      <a:pP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Hình thức sản phẩm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Bố cục hợp lí, khoa học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Có tranh, </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ảnh phù</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hợp nội dung.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6963929"/>
                  </a:ext>
                </a:extLst>
              </a:tr>
              <a:tr h="480289">
                <a:tc vMerge="1">
                  <a:txBody>
                    <a:bodyPr/>
                    <a:lstStyle/>
                    <a:p>
                      <a:endParaRPr lang="en-US"/>
                    </a:p>
                  </a:txBody>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63325"/>
                  </a:ext>
                </a:extLst>
              </a:tr>
              <a:tr h="367545">
                <a:tc vMerge="1">
                  <a:txBody>
                    <a:bodyPr/>
                    <a:lstStyle/>
                    <a:p>
                      <a:endParaRPr lang="en-US"/>
                    </a:p>
                  </a:txBody>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958530"/>
                  </a:ext>
                </a:extLst>
              </a:tr>
              <a:tr h="763196">
                <a:tc rowSpan="3">
                  <a:txBody>
                    <a:bodyPr/>
                    <a:lstStyle/>
                    <a:p>
                      <a:pP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Trình </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bày(thuyết</a:t>
                      </a:r>
                      <a:r>
                        <a:rPr lang="en-US" sz="24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trình)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sản 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Ngôn ngữ rõ ràng, lưu loát, hấp dẫn, thoát sản </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Đảm bảo thời </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2 phút)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010991"/>
                  </a:ext>
                </a:extLst>
              </a:tr>
              <a:tr h="672246">
                <a:tc vMerge="1">
                  <a:txBody>
                    <a:bodyPr/>
                    <a:lstStyle/>
                    <a:p>
                      <a:endParaRPr lang="en-US"/>
                    </a:p>
                  </a:txBody>
                  <a:tcPr/>
                </a:tc>
                <a:tc>
                  <a:txBody>
                    <a:bodyPr/>
                    <a:lstStyle/>
                    <a:p>
                      <a:pPr>
                        <a:lnSpc>
                          <a:spcPct val="107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731588"/>
                  </a:ext>
                </a:extLst>
              </a:tr>
              <a:tr h="554182">
                <a:tc vMerge="1">
                  <a:txBody>
                    <a:bodyPr/>
                    <a:lstStyle/>
                    <a:p>
                      <a:endParaRPr lang="en-US"/>
                    </a:p>
                  </a:txBody>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2735213"/>
                  </a:ext>
                </a:extLst>
              </a:tr>
              <a:tr h="480289">
                <a:tc>
                  <a:txBody>
                    <a:bodyPr/>
                    <a:lstStyle/>
                    <a:p>
                      <a:pPr algn="ctr">
                        <a:lnSpc>
                          <a:spcPct val="107000"/>
                        </a:lnSpc>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điểm</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2618726"/>
                  </a:ext>
                </a:extLst>
              </a:tr>
              <a:tr h="810759">
                <a:tc>
                  <a:txBody>
                    <a:bodyPr/>
                    <a:lstStyle/>
                    <a:p>
                      <a:pPr algn="ctr">
                        <a:lnSpc>
                          <a:spcPct val="107000"/>
                        </a:lnSpc>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thưởng trả lời câu hỏi</a:t>
                      </a:r>
                    </a:p>
                    <a:p>
                      <a:pPr algn="ctr">
                        <a:lnSpc>
                          <a:spcPct val="107000"/>
                        </a:lnSpc>
                        <a:spcAft>
                          <a:spcPts val="0"/>
                        </a:spcAft>
                      </a:pPr>
                      <a:r>
                        <a:rPr lang="en-US" sz="24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( 1 điểm/1câu).</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1155988"/>
                  </a:ext>
                </a:extLst>
              </a:tr>
            </a:tbl>
          </a:graphicData>
        </a:graphic>
      </p:graphicFrame>
      <p:pic>
        <p:nvPicPr>
          <p:cNvPr id="3" name="3P">
            <a:hlinkClick r:id="" action="ppaction://media"/>
            <a:extLst>
              <a:ext uri="{FF2B5EF4-FFF2-40B4-BE49-F238E27FC236}">
                <a16:creationId xmlns:a16="http://schemas.microsoft.com/office/drawing/2014/main" id="{6900FB45-2ABF-61D8-26F7-A0B28F1D1108}"/>
              </a:ext>
            </a:extLst>
          </p:cNvPr>
          <p:cNvPicPr>
            <a:picLocks noChangeAspect="1"/>
          </p:cNvPicPr>
          <p:nvPr>
            <a:videoFile r:link="rId1"/>
            <p:extLst>
              <p:ext uri="{DAA4B4D4-6D71-4841-9C94-3DE7FCFB9230}">
                <p14:media xmlns:p14="http://schemas.microsoft.com/office/powerpoint/2010/main" r:embed="rId2">
                  <p14:trim end="64119"/>
                </p14:media>
              </p:ext>
            </p:extLst>
          </p:nvPr>
        </p:nvPicPr>
        <p:blipFill>
          <a:blip r:embed="rId4"/>
          <a:stretch>
            <a:fillRect/>
          </a:stretch>
        </p:blipFill>
        <p:spPr>
          <a:xfrm>
            <a:off x="8353103" y="3879273"/>
            <a:ext cx="3700352" cy="2815048"/>
          </a:xfrm>
          <a:prstGeom prst="rect">
            <a:avLst/>
          </a:prstGeom>
        </p:spPr>
      </p:pic>
    </p:spTree>
    <p:extLst>
      <p:ext uri="{BB962C8B-B14F-4D97-AF65-F5344CB8AC3E}">
        <p14:creationId xmlns:p14="http://schemas.microsoft.com/office/powerpoint/2010/main" val="95536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D267E0E-B729-079B-2291-6645E13ABACF}"/>
              </a:ext>
            </a:extLst>
          </p:cNvPr>
          <p:cNvPicPr>
            <a:picLocks noGrp="1" noChangeAspect="1"/>
          </p:cNvPicPr>
          <p:nvPr>
            <p:ph idx="1"/>
          </p:nvPr>
        </p:nvPicPr>
        <p:blipFill>
          <a:blip r:embed="rId2"/>
          <a:stretch>
            <a:fillRect/>
          </a:stretch>
        </p:blipFill>
        <p:spPr>
          <a:xfrm>
            <a:off x="498764" y="168652"/>
            <a:ext cx="9739745" cy="6592365"/>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84063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E6682D3-D437-F65C-3913-1A51F212BF22}"/>
              </a:ext>
            </a:extLst>
          </p:cNvPr>
          <p:cNvGraphicFramePr>
            <a:graphicFrameLocks noGrp="1"/>
          </p:cNvGraphicFramePr>
          <p:nvPr>
            <p:extLst>
              <p:ext uri="{D42A27DB-BD31-4B8C-83A1-F6EECF244321}">
                <p14:modId xmlns:p14="http://schemas.microsoft.com/office/powerpoint/2010/main" val="2448340391"/>
              </p:ext>
            </p:extLst>
          </p:nvPr>
        </p:nvGraphicFramePr>
        <p:xfrm>
          <a:off x="207818" y="817418"/>
          <a:ext cx="11568546" cy="5563302"/>
        </p:xfrm>
        <a:graphic>
          <a:graphicData uri="http://schemas.openxmlformats.org/drawingml/2006/table">
            <a:tbl>
              <a:tblPr>
                <a:tableStyleId>{5C22544A-7EE6-4342-B048-85BDC9FD1C3A}</a:tableStyleId>
              </a:tblPr>
              <a:tblGrid>
                <a:gridCol w="2781434">
                  <a:extLst>
                    <a:ext uri="{9D8B030D-6E8A-4147-A177-3AD203B41FA5}">
                      <a16:colId xmlns:a16="http://schemas.microsoft.com/office/drawing/2014/main" val="20000"/>
                    </a:ext>
                  </a:extLst>
                </a:gridCol>
                <a:gridCol w="8787112">
                  <a:extLst>
                    <a:ext uri="{9D8B030D-6E8A-4147-A177-3AD203B41FA5}">
                      <a16:colId xmlns:a16="http://schemas.microsoft.com/office/drawing/2014/main" val="20001"/>
                    </a:ext>
                  </a:extLst>
                </a:gridCol>
              </a:tblGrid>
              <a:tr h="574577">
                <a:tc>
                  <a:txBody>
                    <a:bodyPr/>
                    <a:lstStyle/>
                    <a:p>
                      <a:pPr algn="ctr">
                        <a:lnSpc>
                          <a:spcPct val="115000"/>
                        </a:lnSpc>
                        <a:spcAft>
                          <a:spcPts val="0"/>
                        </a:spcAft>
                      </a:pPr>
                      <a:r>
                        <a:rPr lang="en-US" sz="2800" b="1" dirty="0">
                          <a:solidFill>
                            <a:srgbClr val="C00000"/>
                          </a:solidFill>
                          <a:effectLst/>
                          <a:latin typeface="Times New Roman" panose="02020603050405020304" pitchFamily="18" charset="0"/>
                          <a:cs typeface="Times New Roman" panose="02020603050405020304" pitchFamily="18" charset="0"/>
                        </a:rPr>
                        <a:t>Nội dung</a:t>
                      </a:r>
                      <a:endParaRPr lang="vi-VN"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vi-VN" sz="2800" b="1">
                          <a:solidFill>
                            <a:srgbClr val="C00000"/>
                          </a:solidFill>
                          <a:effectLst/>
                          <a:latin typeface="Times New Roman" panose="02020603050405020304" pitchFamily="18" charset="0"/>
                          <a:cs typeface="Times New Roman" panose="02020603050405020304" pitchFamily="18" charset="0"/>
                        </a:rPr>
                        <a:t>Phong hóa lí học</a:t>
                      </a:r>
                      <a:endParaRPr lang="vi-VN" sz="28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283238">
                <a:tc>
                  <a:txBody>
                    <a:bodyPr/>
                    <a:lstStyle/>
                    <a:p>
                      <a:pPr>
                        <a:lnSpc>
                          <a:spcPct val="115000"/>
                        </a:lnSpc>
                        <a:spcAft>
                          <a:spcPts val="0"/>
                        </a:spcAft>
                      </a:pPr>
                      <a:r>
                        <a:rPr lang="vi-VN" sz="2800" b="1" dirty="0">
                          <a:solidFill>
                            <a:srgbClr val="C00000"/>
                          </a:solidFill>
                          <a:effectLst/>
                          <a:latin typeface="Times New Roman" panose="02020603050405020304" pitchFamily="18" charset="0"/>
                          <a:cs typeface="Times New Roman" panose="02020603050405020304" pitchFamily="18" charset="0"/>
                        </a:rPr>
                        <a:t>Khái niệm</a:t>
                      </a:r>
                      <a:endParaRPr lang="vi-VN"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fontAlgn="base" hangingPunct="0">
                        <a:spcBef>
                          <a:spcPct val="0"/>
                        </a:spcBef>
                        <a:spcAft>
                          <a:spcPct val="0"/>
                        </a:spcAft>
                      </a:pPr>
                      <a:r>
                        <a:rPr lang="vi-VN" sz="2800" dirty="0">
                          <a:solidFill>
                            <a:srgbClr val="C00000"/>
                          </a:solidFill>
                          <a:effectLst/>
                          <a:latin typeface="Times New Roman" panose="02020603050405020304" pitchFamily="18" charset="0"/>
                          <a:cs typeface="Times New Roman" panose="02020603050405020304" pitchFamily="18" charset="0"/>
                        </a:rPr>
                        <a:t> </a:t>
                      </a:r>
                      <a:r>
                        <a:rPr lang="vi-VN" altLang="vi-VN" sz="2800" b="0" dirty="0">
                          <a:solidFill>
                            <a:srgbClr val="002060"/>
                          </a:solidFill>
                          <a:latin typeface="Times New Roman" panose="02020603050405020304" pitchFamily="18" charset="0"/>
                          <a:cs typeface="Times New Roman" panose="02020603050405020304" pitchFamily="18" charset="0"/>
                        </a:rPr>
                        <a:t>Là sự phá hủy đá và khoáng vật về kích </a:t>
                      </a:r>
                      <a:r>
                        <a:rPr lang="vi-VN" altLang="vi-VN" sz="2800" b="0" dirty="0" smtClean="0">
                          <a:solidFill>
                            <a:srgbClr val="002060"/>
                          </a:solidFill>
                          <a:latin typeface="Times New Roman" panose="02020603050405020304" pitchFamily="18" charset="0"/>
                          <a:cs typeface="Times New Roman" panose="02020603050405020304" pitchFamily="18" charset="0"/>
                        </a:rPr>
                        <a:t>thước</a:t>
                      </a:r>
                      <a:r>
                        <a:rPr lang="en-US" altLang="vi-VN" sz="2800" b="0" dirty="0" smtClean="0">
                          <a:solidFill>
                            <a:srgbClr val="002060"/>
                          </a:solidFill>
                          <a:latin typeface="Times New Roman" panose="02020603050405020304" pitchFamily="18" charset="0"/>
                          <a:cs typeface="Times New Roman" panose="02020603050405020304" pitchFamily="18" charset="0"/>
                        </a:rPr>
                        <a:t> </a:t>
                      </a:r>
                      <a:r>
                        <a:rPr lang="en-US" sz="2800" dirty="0"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nhưng</a:t>
                      </a:r>
                      <a:r>
                        <a:rPr lang="en-US" sz="2800" baseline="0" dirty="0"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 không thay đổi thành phần, tính chất.</a:t>
                      </a:r>
                      <a:endParaRPr lang="vi-VN" altLang="vi-VN" sz="2800" b="0" dirty="0">
                        <a:solidFill>
                          <a:srgbClr val="002060"/>
                        </a:solidFill>
                        <a:latin typeface="Times New Roman" panose="02020603050405020304" pitchFamily="18"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15259">
                <a:tc>
                  <a:txBody>
                    <a:bodyPr/>
                    <a:lstStyle/>
                    <a:p>
                      <a:pPr>
                        <a:lnSpc>
                          <a:spcPct val="115000"/>
                        </a:lnSpc>
                        <a:spcAft>
                          <a:spcPts val="0"/>
                        </a:spcAft>
                      </a:pPr>
                      <a:r>
                        <a:rPr lang="vi-VN" sz="2800" b="1">
                          <a:solidFill>
                            <a:srgbClr val="C00000"/>
                          </a:solidFill>
                          <a:effectLst/>
                          <a:latin typeface="Times New Roman" panose="02020603050405020304" pitchFamily="18" charset="0"/>
                          <a:cs typeface="Times New Roman" panose="02020603050405020304" pitchFamily="18" charset="0"/>
                        </a:rPr>
                        <a:t>Tác nhân </a:t>
                      </a:r>
                      <a:endParaRPr lang="vi-VN" sz="28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fontAlgn="base" hangingPunct="0">
                        <a:spcBef>
                          <a:spcPct val="0"/>
                        </a:spcBef>
                        <a:spcAft>
                          <a:spcPct val="0"/>
                        </a:spcAft>
                      </a:pPr>
                      <a:r>
                        <a:rPr lang="vi-VN" sz="2800" dirty="0">
                          <a:solidFill>
                            <a:srgbClr val="C00000"/>
                          </a:solidFill>
                          <a:effectLst/>
                          <a:latin typeface="Times New Roman" panose="02020603050405020304" pitchFamily="18" charset="0"/>
                          <a:cs typeface="Times New Roman" panose="02020603050405020304" pitchFamily="18" charset="0"/>
                        </a:rPr>
                        <a:t> </a:t>
                      </a:r>
                      <a:r>
                        <a:rPr lang="vi-VN" altLang="vi-VN" sz="2800" b="0" dirty="0">
                          <a:solidFill>
                            <a:srgbClr val="002060"/>
                          </a:solidFill>
                          <a:latin typeface="Times New Roman" panose="02020603050405020304" pitchFamily="18" charset="0"/>
                          <a:cs typeface="Times New Roman" panose="02020603050405020304" pitchFamily="18" charset="0"/>
                        </a:rPr>
                        <a:t>Sự thay đổi nhiệt độ, đóng băng của </a:t>
                      </a:r>
                      <a:r>
                        <a:rPr lang="vi-VN" altLang="vi-VN" sz="2800" b="0" dirty="0" smtClean="0">
                          <a:solidFill>
                            <a:srgbClr val="002060"/>
                          </a:solidFill>
                          <a:latin typeface="Times New Roman" panose="02020603050405020304" pitchFamily="18" charset="0"/>
                          <a:cs typeface="Times New Roman" panose="02020603050405020304" pitchFamily="18" charset="0"/>
                        </a:rPr>
                        <a:t>nước, </a:t>
                      </a:r>
                      <a:r>
                        <a:rPr lang="en-US" altLang="vi-VN" sz="2800" b="0" dirty="0" smtClean="0">
                          <a:solidFill>
                            <a:srgbClr val="002060"/>
                          </a:solidFill>
                          <a:latin typeface="Times New Roman" panose="02020603050405020304" pitchFamily="18" charset="0"/>
                          <a:cs typeface="Times New Roman" panose="02020603050405020304" pitchFamily="18" charset="0"/>
                        </a:rPr>
                        <a:t>sinh vật,</a:t>
                      </a:r>
                      <a:r>
                        <a:rPr lang="en-US" altLang="vi-VN" sz="2800" b="0" baseline="0" dirty="0" smtClean="0">
                          <a:solidFill>
                            <a:srgbClr val="002060"/>
                          </a:solidFill>
                          <a:latin typeface="Times New Roman" panose="02020603050405020304" pitchFamily="18" charset="0"/>
                          <a:cs typeface="Times New Roman" panose="02020603050405020304" pitchFamily="18" charset="0"/>
                        </a:rPr>
                        <a:t> </a:t>
                      </a:r>
                      <a:r>
                        <a:rPr lang="vi-VN" altLang="vi-VN" sz="2800" b="0" dirty="0" smtClean="0">
                          <a:solidFill>
                            <a:srgbClr val="002060"/>
                          </a:solidFill>
                          <a:latin typeface="Times New Roman" panose="02020603050405020304" pitchFamily="18" charset="0"/>
                          <a:cs typeface="Times New Roman" panose="02020603050405020304" pitchFamily="18" charset="0"/>
                        </a:rPr>
                        <a:t>hoạt </a:t>
                      </a:r>
                      <a:r>
                        <a:rPr lang="vi-VN" altLang="vi-VN" sz="2800" b="0" dirty="0">
                          <a:solidFill>
                            <a:srgbClr val="002060"/>
                          </a:solidFill>
                          <a:latin typeface="Times New Roman" panose="02020603050405020304" pitchFamily="18" charset="0"/>
                          <a:cs typeface="Times New Roman" panose="02020603050405020304" pitchFamily="18" charset="0"/>
                        </a:rPr>
                        <a:t>động SX của con người</a:t>
                      </a: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190228">
                <a:tc>
                  <a:txBody>
                    <a:bodyPr/>
                    <a:lstStyle/>
                    <a:p>
                      <a:pPr>
                        <a:lnSpc>
                          <a:spcPct val="115000"/>
                        </a:lnSpc>
                        <a:spcAft>
                          <a:spcPts val="0"/>
                        </a:spcAft>
                      </a:pPr>
                      <a:r>
                        <a:rPr lang="vi-VN" sz="2800" b="1">
                          <a:solidFill>
                            <a:srgbClr val="C00000"/>
                          </a:solidFill>
                          <a:effectLst/>
                          <a:latin typeface="Times New Roman" panose="02020603050405020304" pitchFamily="18" charset="0"/>
                          <a:cs typeface="Times New Roman" panose="02020603050405020304" pitchFamily="18" charset="0"/>
                        </a:rPr>
                        <a:t>Kết quả</a:t>
                      </a:r>
                      <a:endParaRPr lang="vi-VN" sz="28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fontAlgn="base" hangingPunct="0">
                        <a:spcBef>
                          <a:spcPct val="0"/>
                        </a:spcBef>
                        <a:spcAft>
                          <a:spcPct val="0"/>
                        </a:spcAft>
                        <a:defRPr/>
                      </a:pPr>
                      <a:r>
                        <a:rPr lang="vi-VN" sz="2800" dirty="0">
                          <a:solidFill>
                            <a:srgbClr val="C00000"/>
                          </a:solidFill>
                          <a:effectLst/>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Đá bị rạn nứt, vỡ thành những tảng và mảnh </a:t>
                      </a:r>
                      <a:r>
                        <a:rPr lang="vi-VN" sz="2800" dirty="0"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vụn</a:t>
                      </a:r>
                      <a:r>
                        <a:rPr lang="en-US" sz="2800" dirty="0"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endParaRPr lang="vi-VN" sz="2800" dirty="0">
                        <a:solidFill>
                          <a:srgbClr val="002060"/>
                        </a:solidFill>
                        <a:latin typeface="Times New Roman" panose="02020603050405020304" pitchFamily="18"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0781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69656239"/>
              </p:ext>
            </p:extLst>
          </p:nvPr>
        </p:nvGraphicFramePr>
        <p:xfrm>
          <a:off x="290945" y="471054"/>
          <a:ext cx="11637818" cy="6022677"/>
        </p:xfrm>
        <a:graphic>
          <a:graphicData uri="http://schemas.openxmlformats.org/drawingml/2006/table">
            <a:tbl>
              <a:tblPr firstRow="1" firstCol="1" bandRow="1"/>
              <a:tblGrid>
                <a:gridCol w="4641274">
                  <a:extLst>
                    <a:ext uri="{9D8B030D-6E8A-4147-A177-3AD203B41FA5}">
                      <a16:colId xmlns:a16="http://schemas.microsoft.com/office/drawing/2014/main" val="3408522450"/>
                    </a:ext>
                  </a:extLst>
                </a:gridCol>
                <a:gridCol w="2762095">
                  <a:extLst>
                    <a:ext uri="{9D8B030D-6E8A-4147-A177-3AD203B41FA5}">
                      <a16:colId xmlns:a16="http://schemas.microsoft.com/office/drawing/2014/main" val="4188043557"/>
                    </a:ext>
                  </a:extLst>
                </a:gridCol>
                <a:gridCol w="1383807">
                  <a:extLst>
                    <a:ext uri="{9D8B030D-6E8A-4147-A177-3AD203B41FA5}">
                      <a16:colId xmlns:a16="http://schemas.microsoft.com/office/drawing/2014/main" val="3936805718"/>
                    </a:ext>
                  </a:extLst>
                </a:gridCol>
                <a:gridCol w="2850642">
                  <a:extLst>
                    <a:ext uri="{9D8B030D-6E8A-4147-A177-3AD203B41FA5}">
                      <a16:colId xmlns:a16="http://schemas.microsoft.com/office/drawing/2014/main" val="569034715"/>
                    </a:ext>
                  </a:extLst>
                </a:gridCol>
              </a:tblGrid>
              <a:tr h="960578">
                <a:tc>
                  <a:txBody>
                    <a:bodyPr/>
                    <a:lstStyle/>
                    <a:p>
                      <a:pPr algn="ct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Điểm tối đa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Điểm nhóm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Nhận xét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610837"/>
                  </a:ext>
                </a:extLst>
              </a:tr>
              <a:tr h="480289">
                <a:tc>
                  <a:txBody>
                    <a:bodyPr/>
                    <a:lstStyle/>
                    <a:p>
                      <a:pP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Nội dung đúng, đầy đủ.</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7982815"/>
                  </a:ext>
                </a:extLst>
              </a:tr>
              <a:tr h="443352">
                <a:tc rowSpan="3">
                  <a:txBody>
                    <a:bodyPr/>
                    <a:lstStyle/>
                    <a:p>
                      <a:pP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Hình thức sản phẩm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Bố cục hợp lí, khoa học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Có tranh, </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ảnh phù</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hợp nội dung.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6963929"/>
                  </a:ext>
                </a:extLst>
              </a:tr>
              <a:tr h="480289">
                <a:tc vMerge="1">
                  <a:txBody>
                    <a:bodyPr/>
                    <a:lstStyle/>
                    <a:p>
                      <a:endParaRPr lang="en-US"/>
                    </a:p>
                  </a:txBody>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63325"/>
                  </a:ext>
                </a:extLst>
              </a:tr>
              <a:tr h="367545">
                <a:tc vMerge="1">
                  <a:txBody>
                    <a:bodyPr/>
                    <a:lstStyle/>
                    <a:p>
                      <a:endParaRPr lang="en-US"/>
                    </a:p>
                  </a:txBody>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958530"/>
                  </a:ext>
                </a:extLst>
              </a:tr>
              <a:tr h="749342">
                <a:tc rowSpan="3">
                  <a:txBody>
                    <a:bodyPr/>
                    <a:lstStyle/>
                    <a:p>
                      <a:pP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Trình </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bày(thuyết</a:t>
                      </a:r>
                      <a:r>
                        <a:rPr lang="en-US" sz="24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trình)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sản 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Ngôn ngữ rõ ràng, lưu loát, hấp dẫn, thoát sản </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Đảm bảo thời </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2 phút)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010991"/>
                  </a:ext>
                </a:extLst>
              </a:tr>
              <a:tr h="672246">
                <a:tc vMerge="1">
                  <a:txBody>
                    <a:bodyPr/>
                    <a:lstStyle/>
                    <a:p>
                      <a:endParaRPr lang="en-US"/>
                    </a:p>
                  </a:txBody>
                  <a:tcPr/>
                </a:tc>
                <a:tc>
                  <a:txBody>
                    <a:bodyPr/>
                    <a:lstStyle/>
                    <a:p>
                      <a:pPr>
                        <a:lnSpc>
                          <a:spcPct val="107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731588"/>
                  </a:ext>
                </a:extLst>
              </a:tr>
              <a:tr h="554182">
                <a:tc vMerge="1">
                  <a:txBody>
                    <a:bodyPr/>
                    <a:lstStyle/>
                    <a:p>
                      <a:endParaRPr lang="en-US"/>
                    </a:p>
                  </a:txBody>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2735213"/>
                  </a:ext>
                </a:extLst>
              </a:tr>
              <a:tr h="480289">
                <a:tc>
                  <a:txBody>
                    <a:bodyPr/>
                    <a:lstStyle/>
                    <a:p>
                      <a:pPr algn="ctr">
                        <a:lnSpc>
                          <a:spcPct val="107000"/>
                        </a:lnSpc>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điểm</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2618726"/>
                  </a:ext>
                </a:extLst>
              </a:tr>
              <a:tr h="810759">
                <a:tc>
                  <a:txBody>
                    <a:bodyPr/>
                    <a:lstStyle/>
                    <a:p>
                      <a:pPr algn="ctr">
                        <a:lnSpc>
                          <a:spcPct val="107000"/>
                        </a:lnSpc>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thưởng trả lời câu hỏi</a:t>
                      </a:r>
                    </a:p>
                    <a:p>
                      <a:pPr algn="ctr">
                        <a:lnSpc>
                          <a:spcPct val="107000"/>
                        </a:lnSpc>
                        <a:spcAft>
                          <a:spcPts val="0"/>
                        </a:spcAft>
                      </a:pPr>
                      <a:r>
                        <a:rPr lang="en-US" sz="24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( 1 điểm/1câu).</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1155988"/>
                  </a:ext>
                </a:extLst>
              </a:tr>
            </a:tbl>
          </a:graphicData>
        </a:graphic>
      </p:graphicFrame>
      <p:pic>
        <p:nvPicPr>
          <p:cNvPr id="3" name="3P">
            <a:hlinkClick r:id="" action="ppaction://media"/>
            <a:extLst>
              <a:ext uri="{FF2B5EF4-FFF2-40B4-BE49-F238E27FC236}">
                <a16:creationId xmlns:a16="http://schemas.microsoft.com/office/drawing/2014/main" id="{6900FB45-2ABF-61D8-26F7-A0B28F1D1108}"/>
              </a:ext>
            </a:extLst>
          </p:cNvPr>
          <p:cNvPicPr>
            <a:picLocks noChangeAspect="1"/>
          </p:cNvPicPr>
          <p:nvPr>
            <a:videoFile r:link="rId1"/>
            <p:extLst>
              <p:ext uri="{DAA4B4D4-6D71-4841-9C94-3DE7FCFB9230}">
                <p14:media xmlns:p14="http://schemas.microsoft.com/office/powerpoint/2010/main" r:embed="rId2">
                  <p14:trim end="64119"/>
                </p14:media>
              </p:ext>
            </p:extLst>
          </p:nvPr>
        </p:nvPicPr>
        <p:blipFill>
          <a:blip r:embed="rId4"/>
          <a:stretch>
            <a:fillRect/>
          </a:stretch>
        </p:blipFill>
        <p:spPr>
          <a:xfrm>
            <a:off x="8506691" y="3997550"/>
            <a:ext cx="3546764" cy="2696771"/>
          </a:xfrm>
          <a:prstGeom prst="rect">
            <a:avLst/>
          </a:prstGeom>
        </p:spPr>
      </p:pic>
    </p:spTree>
    <p:extLst>
      <p:ext uri="{BB962C8B-B14F-4D97-AF65-F5344CB8AC3E}">
        <p14:creationId xmlns:p14="http://schemas.microsoft.com/office/powerpoint/2010/main" val="367459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16718"/>
            <a:ext cx="10952018" cy="5733618"/>
          </a:xfrm>
        </p:spPr>
        <p:txBody>
          <a:bodyPr/>
          <a:lstStyle/>
          <a:p>
            <a:endParaRPr lang="en-US" dirty="0"/>
          </a:p>
        </p:txBody>
      </p:sp>
      <p:pic>
        <p:nvPicPr>
          <p:cNvPr id="4" name="Picture 10">
            <a:extLst>
              <a:ext uri="{FF2B5EF4-FFF2-40B4-BE49-F238E27FC236}">
                <a16:creationId xmlns:a16="http://schemas.microsoft.com/office/drawing/2014/main" id="{B051E91A-F2FF-3582-3C2A-FA5D4F3B336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77092" y="1025237"/>
            <a:ext cx="5375564" cy="4641272"/>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image12.png">
            <a:extLst>
              <a:ext uri="{FF2B5EF4-FFF2-40B4-BE49-F238E27FC236}">
                <a16:creationId xmlns:a16="http://schemas.microsoft.com/office/drawing/2014/main" id="{E7F624EC-CC88-913B-0FE4-C5A5289DC6F5}"/>
              </a:ext>
            </a:extLst>
          </p:cNvPr>
          <p:cNvPicPr>
            <a:picLocks noChangeAspect="1" noChangeArrowheads="1"/>
          </p:cNvPicPr>
          <p:nvPr/>
        </p:nvPicPr>
        <p:blipFill>
          <a:blip r:embed="rId3"/>
          <a:srcRect/>
          <a:stretch>
            <a:fillRect/>
          </a:stretch>
        </p:blipFill>
        <p:spPr bwMode="auto">
          <a:xfrm>
            <a:off x="5777345" y="1025237"/>
            <a:ext cx="5576455" cy="4516581"/>
          </a:xfrm>
          <a:prstGeom prst="ellipse">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64600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hạc chào mừng 1 (mở đầu)">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68248" y="1454150"/>
            <a:ext cx="8568266" cy="4819650"/>
          </a:xfrm>
          <a:prstGeom prst="rect">
            <a:avLst/>
          </a:prstGeom>
        </p:spPr>
      </p:pic>
      <p:sp>
        <p:nvSpPr>
          <p:cNvPr id="7" name="TextBox 6"/>
          <p:cNvSpPr txBox="1"/>
          <p:nvPr/>
        </p:nvSpPr>
        <p:spPr>
          <a:xfrm>
            <a:off x="4267201" y="182880"/>
            <a:ext cx="3671454" cy="1026339"/>
          </a:xfrm>
          <a:prstGeom prst="rect">
            <a:avLst/>
          </a:prstGeom>
          <a:noFill/>
        </p:spPr>
        <p:txBody>
          <a:bodyPr wrap="square" rtlCol="0">
            <a:spAutoFit/>
          </a:bodyPr>
          <a:lstStyle/>
          <a:p>
            <a:pPr algn="ctr"/>
            <a:r>
              <a:rPr lang="en-US" sz="6000" b="1" dirty="0" smtClean="0">
                <a:solidFill>
                  <a:srgbClr val="FF0000"/>
                </a:solidFill>
                <a:effectLst>
                  <a:outerShdw blurRad="38100" dist="38100" dir="2700000" algn="tl">
                    <a:srgbClr val="000000">
                      <a:alpha val="43137"/>
                    </a:srgbClr>
                  </a:outerShdw>
                </a:effectLst>
                <a:latin typeface="Bahnschrift Condensed" panose="020B0502040204020203" pitchFamily="34" charset="0"/>
              </a:rPr>
              <a:t>KHỞI ĐỘNG</a:t>
            </a:r>
            <a:endParaRPr lang="en-US" sz="6000" b="1" dirty="0">
              <a:solidFill>
                <a:srgbClr val="FF0000"/>
              </a:solidFill>
              <a:effectLst>
                <a:outerShdw blurRad="38100" dist="38100" dir="2700000" algn="tl">
                  <a:srgbClr val="000000">
                    <a:alpha val="43137"/>
                  </a:srgbClr>
                </a:outerShdw>
              </a:effectLst>
              <a:latin typeface="Bahnschrift Condensed" panose="020B0502040204020203" pitchFamily="34" charset="0"/>
            </a:endParaRPr>
          </a:p>
        </p:txBody>
      </p:sp>
    </p:spTree>
    <p:extLst>
      <p:ext uri="{BB962C8B-B14F-4D97-AF65-F5344CB8AC3E}">
        <p14:creationId xmlns:p14="http://schemas.microsoft.com/office/powerpoint/2010/main" val="351987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604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27273">
                <p:cTn id="17" fill="hold" display="0">
                  <p:stCondLst>
                    <p:cond delay="indefinite"/>
                  </p:stCondLst>
                </p:cTn>
                <p:tgtEl>
                  <p:spTgt spid="6"/>
                </p:tgtEl>
              </p:cMediaNode>
            </p:vide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E6682D3-D437-F65C-3913-1A51F212BF22}"/>
              </a:ext>
            </a:extLst>
          </p:cNvPr>
          <p:cNvGraphicFramePr>
            <a:graphicFrameLocks noGrp="1"/>
          </p:cNvGraphicFramePr>
          <p:nvPr>
            <p:extLst>
              <p:ext uri="{D42A27DB-BD31-4B8C-83A1-F6EECF244321}">
                <p14:modId xmlns:p14="http://schemas.microsoft.com/office/powerpoint/2010/main" val="1041220603"/>
              </p:ext>
            </p:extLst>
          </p:nvPr>
        </p:nvGraphicFramePr>
        <p:xfrm>
          <a:off x="124692" y="665018"/>
          <a:ext cx="11651672" cy="4914416"/>
        </p:xfrm>
        <a:graphic>
          <a:graphicData uri="http://schemas.openxmlformats.org/drawingml/2006/table">
            <a:tbl>
              <a:tblPr>
                <a:tableStyleId>{5C22544A-7EE6-4342-B048-85BDC9FD1C3A}</a:tableStyleId>
              </a:tblPr>
              <a:tblGrid>
                <a:gridCol w="2972469">
                  <a:extLst>
                    <a:ext uri="{9D8B030D-6E8A-4147-A177-3AD203B41FA5}">
                      <a16:colId xmlns:a16="http://schemas.microsoft.com/office/drawing/2014/main" val="20000"/>
                    </a:ext>
                  </a:extLst>
                </a:gridCol>
                <a:gridCol w="8679203">
                  <a:extLst>
                    <a:ext uri="{9D8B030D-6E8A-4147-A177-3AD203B41FA5}">
                      <a16:colId xmlns:a16="http://schemas.microsoft.com/office/drawing/2014/main" val="20001"/>
                    </a:ext>
                  </a:extLst>
                </a:gridCol>
              </a:tblGrid>
              <a:tr h="624456">
                <a:tc>
                  <a:txBody>
                    <a:bodyPr/>
                    <a:lstStyle/>
                    <a:p>
                      <a:pPr algn="ctr">
                        <a:lnSpc>
                          <a:spcPct val="115000"/>
                        </a:lnSpc>
                        <a:spcAft>
                          <a:spcPts val="0"/>
                        </a:spcAft>
                      </a:pPr>
                      <a:r>
                        <a:rPr lang="en-US" sz="2800" b="1" dirty="0">
                          <a:solidFill>
                            <a:srgbClr val="C00000"/>
                          </a:solidFill>
                          <a:effectLst/>
                          <a:latin typeface="Times New Roman" panose="02020603050405020304" pitchFamily="18" charset="0"/>
                          <a:cs typeface="Times New Roman" panose="02020603050405020304" pitchFamily="18" charset="0"/>
                        </a:rPr>
                        <a:t>Nội dung</a:t>
                      </a:r>
                      <a:endParaRPr lang="vi-VN"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vi-VN" sz="2800" b="1" dirty="0">
                          <a:solidFill>
                            <a:srgbClr val="C00000"/>
                          </a:solidFill>
                          <a:effectLst/>
                          <a:latin typeface="Times New Roman" panose="02020603050405020304" pitchFamily="18" charset="0"/>
                          <a:cs typeface="Times New Roman" panose="02020603050405020304" pitchFamily="18" charset="0"/>
                        </a:rPr>
                        <a:t>Phong hóa </a:t>
                      </a:r>
                      <a:r>
                        <a:rPr lang="en-US" sz="2800" b="1" dirty="0">
                          <a:solidFill>
                            <a:srgbClr val="C00000"/>
                          </a:solidFill>
                          <a:effectLst/>
                          <a:latin typeface="Times New Roman" panose="02020603050405020304" pitchFamily="18" charset="0"/>
                          <a:cs typeface="Times New Roman" panose="02020603050405020304" pitchFamily="18" charset="0"/>
                        </a:rPr>
                        <a:t>sinh học</a:t>
                      </a:r>
                      <a:endParaRPr lang="vi-VN"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45455">
                <a:tc>
                  <a:txBody>
                    <a:bodyPr/>
                    <a:lstStyle/>
                    <a:p>
                      <a:pPr>
                        <a:lnSpc>
                          <a:spcPct val="115000"/>
                        </a:lnSpc>
                        <a:spcAft>
                          <a:spcPts val="0"/>
                        </a:spcAft>
                      </a:pPr>
                      <a:r>
                        <a:rPr lang="vi-VN" sz="2800" b="1" dirty="0">
                          <a:solidFill>
                            <a:srgbClr val="C00000"/>
                          </a:solidFill>
                          <a:effectLst/>
                          <a:latin typeface="Times New Roman" panose="02020603050405020304" pitchFamily="18" charset="0"/>
                          <a:cs typeface="Times New Roman" panose="02020603050405020304" pitchFamily="18" charset="0"/>
                        </a:rPr>
                        <a:t>Khái niệm</a:t>
                      </a:r>
                      <a:endParaRPr lang="vi-VN"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fontAlgn="base" hangingPunct="0">
                        <a:spcBef>
                          <a:spcPct val="0"/>
                        </a:spcBef>
                        <a:spcAft>
                          <a:spcPct val="0"/>
                        </a:spcAft>
                      </a:pPr>
                      <a:r>
                        <a:rPr lang="vi-VN" altLang="vi-VN" sz="2800" b="0" dirty="0">
                          <a:solidFill>
                            <a:srgbClr val="002060"/>
                          </a:solidFill>
                          <a:latin typeface="Times New Roman" panose="02020603050405020304" pitchFamily="18" charset="0"/>
                          <a:cs typeface="Times New Roman" panose="02020603050405020304" pitchFamily="18" charset="0"/>
                        </a:rPr>
                        <a:t>Là sự phá hủy đá và khoáng vật cả về kích thước và TP hóa học</a:t>
                      </a: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350954">
                <a:tc>
                  <a:txBody>
                    <a:bodyPr/>
                    <a:lstStyle/>
                    <a:p>
                      <a:pPr>
                        <a:lnSpc>
                          <a:spcPct val="115000"/>
                        </a:lnSpc>
                        <a:spcAft>
                          <a:spcPts val="0"/>
                        </a:spcAft>
                      </a:pPr>
                      <a:r>
                        <a:rPr lang="vi-VN" sz="2800" b="1">
                          <a:solidFill>
                            <a:srgbClr val="C00000"/>
                          </a:solidFill>
                          <a:effectLst/>
                          <a:latin typeface="Times New Roman" panose="02020603050405020304" pitchFamily="18" charset="0"/>
                          <a:cs typeface="Times New Roman" panose="02020603050405020304" pitchFamily="18" charset="0"/>
                        </a:rPr>
                        <a:t>Tác nhân </a:t>
                      </a:r>
                      <a:endParaRPr lang="vi-VN" sz="28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eaLnBrk="0" fontAlgn="base" hangingPunct="0">
                        <a:spcBef>
                          <a:spcPct val="0"/>
                        </a:spcBef>
                        <a:spcAft>
                          <a:spcPct val="0"/>
                        </a:spcAft>
                      </a:pPr>
                      <a:r>
                        <a:rPr lang="en-US" altLang="vi-VN" sz="2800" b="0" dirty="0">
                          <a:solidFill>
                            <a:srgbClr val="002060"/>
                          </a:solidFill>
                          <a:latin typeface="Times New Roman" panose="02020603050405020304" pitchFamily="18" charset="0"/>
                          <a:cs typeface="Times New Roman" panose="02020603050405020304" pitchFamily="18" charset="0"/>
                        </a:rPr>
                        <a:t>Tác</a:t>
                      </a:r>
                      <a:r>
                        <a:rPr lang="en-US" altLang="vi-VN" sz="2800" b="0" baseline="0" dirty="0">
                          <a:solidFill>
                            <a:srgbClr val="002060"/>
                          </a:solidFill>
                          <a:latin typeface="Times New Roman" panose="02020603050405020304" pitchFamily="18" charset="0"/>
                          <a:cs typeface="Times New Roman" panose="02020603050405020304" pitchFamily="18" charset="0"/>
                        </a:rPr>
                        <a:t> động của sinh vật</a:t>
                      </a:r>
                      <a:endParaRPr lang="vi-VN" altLang="vi-VN" sz="2800" b="0" dirty="0">
                        <a:solidFill>
                          <a:srgbClr val="002060"/>
                        </a:solidFill>
                        <a:latin typeface="Times New Roman" panose="02020603050405020304" pitchFamily="18"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3551">
                <a:tc>
                  <a:txBody>
                    <a:bodyPr/>
                    <a:lstStyle/>
                    <a:p>
                      <a:pPr>
                        <a:lnSpc>
                          <a:spcPct val="115000"/>
                        </a:lnSpc>
                        <a:spcAft>
                          <a:spcPts val="0"/>
                        </a:spcAft>
                      </a:pPr>
                      <a:r>
                        <a:rPr lang="vi-VN" sz="2800" b="1">
                          <a:solidFill>
                            <a:srgbClr val="C00000"/>
                          </a:solidFill>
                          <a:effectLst/>
                          <a:latin typeface="Times New Roman" panose="02020603050405020304" pitchFamily="18" charset="0"/>
                          <a:cs typeface="Times New Roman" panose="02020603050405020304" pitchFamily="18" charset="0"/>
                        </a:rPr>
                        <a:t>Kết quả</a:t>
                      </a:r>
                      <a:endParaRPr lang="vi-VN" sz="28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eaLnBrk="0" fontAlgn="base" hangingPunct="0">
                        <a:spcBef>
                          <a:spcPct val="0"/>
                        </a:spcBef>
                        <a:spcAft>
                          <a:spcPct val="0"/>
                        </a:spcAft>
                      </a:pPr>
                      <a:r>
                        <a:rPr lang="vi-VN" altLang="vi-VN" sz="2800" b="0" dirty="0">
                          <a:solidFill>
                            <a:srgbClr val="002060"/>
                          </a:solidFill>
                          <a:latin typeface="Times New Roman" panose="02020603050405020304" pitchFamily="18" charset="0"/>
                          <a:cs typeface="Times New Roman" panose="02020603050405020304" pitchFamily="18" charset="0"/>
                        </a:rPr>
                        <a:t>Đá và KV bị phá hủy về mặt cơ giới và hóa học</a:t>
                      </a: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1848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54179768"/>
              </p:ext>
            </p:extLst>
          </p:nvPr>
        </p:nvGraphicFramePr>
        <p:xfrm>
          <a:off x="290945" y="471054"/>
          <a:ext cx="11637818" cy="6022677"/>
        </p:xfrm>
        <a:graphic>
          <a:graphicData uri="http://schemas.openxmlformats.org/drawingml/2006/table">
            <a:tbl>
              <a:tblPr firstRow="1" firstCol="1" bandRow="1"/>
              <a:tblGrid>
                <a:gridCol w="4641274">
                  <a:extLst>
                    <a:ext uri="{9D8B030D-6E8A-4147-A177-3AD203B41FA5}">
                      <a16:colId xmlns:a16="http://schemas.microsoft.com/office/drawing/2014/main" val="3408522450"/>
                    </a:ext>
                  </a:extLst>
                </a:gridCol>
                <a:gridCol w="2762095">
                  <a:extLst>
                    <a:ext uri="{9D8B030D-6E8A-4147-A177-3AD203B41FA5}">
                      <a16:colId xmlns:a16="http://schemas.microsoft.com/office/drawing/2014/main" val="4188043557"/>
                    </a:ext>
                  </a:extLst>
                </a:gridCol>
                <a:gridCol w="1383807">
                  <a:extLst>
                    <a:ext uri="{9D8B030D-6E8A-4147-A177-3AD203B41FA5}">
                      <a16:colId xmlns:a16="http://schemas.microsoft.com/office/drawing/2014/main" val="3936805718"/>
                    </a:ext>
                  </a:extLst>
                </a:gridCol>
                <a:gridCol w="2850642">
                  <a:extLst>
                    <a:ext uri="{9D8B030D-6E8A-4147-A177-3AD203B41FA5}">
                      <a16:colId xmlns:a16="http://schemas.microsoft.com/office/drawing/2014/main" val="569034715"/>
                    </a:ext>
                  </a:extLst>
                </a:gridCol>
              </a:tblGrid>
              <a:tr h="960578">
                <a:tc>
                  <a:txBody>
                    <a:bodyPr/>
                    <a:lstStyle/>
                    <a:p>
                      <a:pPr algn="ct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Điểm tối đa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Điểm nhóm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Nhận xét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610837"/>
                  </a:ext>
                </a:extLst>
              </a:tr>
              <a:tr h="480289">
                <a:tc>
                  <a:txBody>
                    <a:bodyPr/>
                    <a:lstStyle/>
                    <a:p>
                      <a:pP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Nội dung đúng, đầy đủ.</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7982815"/>
                  </a:ext>
                </a:extLst>
              </a:tr>
              <a:tr h="443352">
                <a:tc rowSpan="3">
                  <a:txBody>
                    <a:bodyPr/>
                    <a:lstStyle/>
                    <a:p>
                      <a:pP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Hình thức sản phẩm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Bố cục hợp lí, khoa học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Có tranh, </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ảnh phù</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hợp nội dung.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6963929"/>
                  </a:ext>
                </a:extLst>
              </a:tr>
              <a:tr h="480289">
                <a:tc vMerge="1">
                  <a:txBody>
                    <a:bodyPr/>
                    <a:lstStyle/>
                    <a:p>
                      <a:endParaRPr lang="en-US"/>
                    </a:p>
                  </a:txBody>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63325"/>
                  </a:ext>
                </a:extLst>
              </a:tr>
              <a:tr h="367545">
                <a:tc vMerge="1">
                  <a:txBody>
                    <a:bodyPr/>
                    <a:lstStyle/>
                    <a:p>
                      <a:endParaRPr lang="en-US"/>
                    </a:p>
                  </a:txBody>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958530"/>
                  </a:ext>
                </a:extLst>
              </a:tr>
              <a:tr h="749342">
                <a:tc rowSpan="3">
                  <a:txBody>
                    <a:bodyPr/>
                    <a:lstStyle/>
                    <a:p>
                      <a:pP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Trình </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bày(thuyết</a:t>
                      </a:r>
                      <a:r>
                        <a:rPr lang="en-US" sz="24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trình)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sản 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Ngôn ngữ rõ ràng, lưu loát, hấp dẫn, thoát sản </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Đảm bảo thời </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2 phút)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010991"/>
                  </a:ext>
                </a:extLst>
              </a:tr>
              <a:tr h="672246">
                <a:tc vMerge="1">
                  <a:txBody>
                    <a:bodyPr/>
                    <a:lstStyle/>
                    <a:p>
                      <a:endParaRPr lang="en-US"/>
                    </a:p>
                  </a:txBody>
                  <a:tcPr/>
                </a:tc>
                <a:tc>
                  <a:txBody>
                    <a:bodyPr/>
                    <a:lstStyle/>
                    <a:p>
                      <a:pPr>
                        <a:lnSpc>
                          <a:spcPct val="107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731588"/>
                  </a:ext>
                </a:extLst>
              </a:tr>
              <a:tr h="554182">
                <a:tc vMerge="1">
                  <a:txBody>
                    <a:bodyPr/>
                    <a:lstStyle/>
                    <a:p>
                      <a:endParaRPr lang="en-US"/>
                    </a:p>
                  </a:txBody>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2735213"/>
                  </a:ext>
                </a:extLst>
              </a:tr>
              <a:tr h="480289">
                <a:tc>
                  <a:txBody>
                    <a:bodyPr/>
                    <a:lstStyle/>
                    <a:p>
                      <a:pPr algn="ctr">
                        <a:lnSpc>
                          <a:spcPct val="107000"/>
                        </a:lnSpc>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điểm</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2618726"/>
                  </a:ext>
                </a:extLst>
              </a:tr>
              <a:tr h="810759">
                <a:tc>
                  <a:txBody>
                    <a:bodyPr/>
                    <a:lstStyle/>
                    <a:p>
                      <a:pPr algn="ctr">
                        <a:lnSpc>
                          <a:spcPct val="107000"/>
                        </a:lnSpc>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thưởng trả lời câu hỏi</a:t>
                      </a:r>
                    </a:p>
                    <a:p>
                      <a:pPr algn="ctr">
                        <a:lnSpc>
                          <a:spcPct val="107000"/>
                        </a:lnSpc>
                        <a:spcAft>
                          <a:spcPts val="0"/>
                        </a:spcAft>
                      </a:pPr>
                      <a:r>
                        <a:rPr lang="en-US" sz="24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( 1 điểm/1câu).</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1155988"/>
                  </a:ext>
                </a:extLst>
              </a:tr>
            </a:tbl>
          </a:graphicData>
        </a:graphic>
      </p:graphicFrame>
      <p:pic>
        <p:nvPicPr>
          <p:cNvPr id="3" name="3P">
            <a:hlinkClick r:id="" action="ppaction://media"/>
            <a:extLst>
              <a:ext uri="{FF2B5EF4-FFF2-40B4-BE49-F238E27FC236}">
                <a16:creationId xmlns:a16="http://schemas.microsoft.com/office/drawing/2014/main" id="{6900FB45-2ABF-61D8-26F7-A0B28F1D1108}"/>
              </a:ext>
            </a:extLst>
          </p:cNvPr>
          <p:cNvPicPr>
            <a:picLocks noChangeAspect="1"/>
          </p:cNvPicPr>
          <p:nvPr>
            <a:videoFile r:link="rId1"/>
            <p:extLst>
              <p:ext uri="{DAA4B4D4-6D71-4841-9C94-3DE7FCFB9230}">
                <p14:media xmlns:p14="http://schemas.microsoft.com/office/powerpoint/2010/main" r:embed="rId2">
                  <p14:trim end="64119"/>
                </p14:media>
              </p:ext>
            </p:extLst>
          </p:nvPr>
        </p:nvPicPr>
        <p:blipFill>
          <a:blip r:embed="rId4"/>
          <a:stretch>
            <a:fillRect/>
          </a:stretch>
        </p:blipFill>
        <p:spPr>
          <a:xfrm>
            <a:off x="8340436" y="3855297"/>
            <a:ext cx="3851563" cy="2839023"/>
          </a:xfrm>
          <a:prstGeom prst="rect">
            <a:avLst/>
          </a:prstGeom>
        </p:spPr>
      </p:pic>
    </p:spTree>
    <p:extLst>
      <p:ext uri="{BB962C8B-B14F-4D97-AF65-F5344CB8AC3E}">
        <p14:creationId xmlns:p14="http://schemas.microsoft.com/office/powerpoint/2010/main" val="22775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ý thuyết Địa Lí 10 Cánh diều Bài 6: Ngoại lực và tác động của ngoại lực đến địa hình bề mặt Trái Đất (ảnh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4219" y="582613"/>
            <a:ext cx="8132618" cy="559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9616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E6682D3-D437-F65C-3913-1A51F212BF22}"/>
              </a:ext>
            </a:extLst>
          </p:cNvPr>
          <p:cNvGraphicFramePr>
            <a:graphicFrameLocks noGrp="1"/>
          </p:cNvGraphicFramePr>
          <p:nvPr>
            <p:extLst>
              <p:ext uri="{D42A27DB-BD31-4B8C-83A1-F6EECF244321}">
                <p14:modId xmlns:p14="http://schemas.microsoft.com/office/powerpoint/2010/main" val="3352188258"/>
              </p:ext>
            </p:extLst>
          </p:nvPr>
        </p:nvGraphicFramePr>
        <p:xfrm>
          <a:off x="221672" y="845126"/>
          <a:ext cx="11554691" cy="5535593"/>
        </p:xfrm>
        <a:graphic>
          <a:graphicData uri="http://schemas.openxmlformats.org/drawingml/2006/table">
            <a:tbl>
              <a:tblPr>
                <a:tableStyleId>{5C22544A-7EE6-4342-B048-85BDC9FD1C3A}</a:tableStyleId>
              </a:tblPr>
              <a:tblGrid>
                <a:gridCol w="2778103">
                  <a:extLst>
                    <a:ext uri="{9D8B030D-6E8A-4147-A177-3AD203B41FA5}">
                      <a16:colId xmlns:a16="http://schemas.microsoft.com/office/drawing/2014/main" val="20000"/>
                    </a:ext>
                  </a:extLst>
                </a:gridCol>
                <a:gridCol w="8776588">
                  <a:extLst>
                    <a:ext uri="{9D8B030D-6E8A-4147-A177-3AD203B41FA5}">
                      <a16:colId xmlns:a16="http://schemas.microsoft.com/office/drawing/2014/main" val="20001"/>
                    </a:ext>
                  </a:extLst>
                </a:gridCol>
              </a:tblGrid>
              <a:tr h="571715">
                <a:tc>
                  <a:txBody>
                    <a:bodyPr/>
                    <a:lstStyle/>
                    <a:p>
                      <a:pPr algn="ctr">
                        <a:lnSpc>
                          <a:spcPct val="115000"/>
                        </a:lnSpc>
                        <a:spcAft>
                          <a:spcPts val="0"/>
                        </a:spcAft>
                      </a:pPr>
                      <a:r>
                        <a:rPr lang="en-US" sz="2800" b="1" dirty="0">
                          <a:solidFill>
                            <a:srgbClr val="C00000"/>
                          </a:solidFill>
                          <a:effectLst/>
                          <a:latin typeface="Times New Roman" panose="02020603050405020304" pitchFamily="18" charset="0"/>
                          <a:cs typeface="Times New Roman" panose="02020603050405020304" pitchFamily="18" charset="0"/>
                        </a:rPr>
                        <a:t>Nội dung</a:t>
                      </a:r>
                      <a:endParaRPr lang="vi-VN"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vi-VN" sz="2800" b="1" dirty="0">
                          <a:solidFill>
                            <a:srgbClr val="C00000"/>
                          </a:solidFill>
                          <a:effectLst/>
                          <a:latin typeface="Times New Roman" panose="02020603050405020304" pitchFamily="18" charset="0"/>
                          <a:cs typeface="Times New Roman" panose="02020603050405020304" pitchFamily="18" charset="0"/>
                        </a:rPr>
                        <a:t>Phong hóa </a:t>
                      </a:r>
                      <a:r>
                        <a:rPr lang="en-US" sz="2800" b="1" dirty="0">
                          <a:solidFill>
                            <a:srgbClr val="C00000"/>
                          </a:solidFill>
                          <a:effectLst/>
                          <a:latin typeface="Times New Roman" panose="02020603050405020304" pitchFamily="18" charset="0"/>
                          <a:cs typeface="Times New Roman" panose="02020603050405020304" pitchFamily="18" charset="0"/>
                        </a:rPr>
                        <a:t>hóa</a:t>
                      </a:r>
                      <a:r>
                        <a:rPr lang="vi-VN" sz="2800" b="1" dirty="0">
                          <a:solidFill>
                            <a:srgbClr val="C00000"/>
                          </a:solidFill>
                          <a:effectLst/>
                          <a:latin typeface="Times New Roman" panose="02020603050405020304" pitchFamily="18" charset="0"/>
                          <a:cs typeface="Times New Roman" panose="02020603050405020304" pitchFamily="18" charset="0"/>
                        </a:rPr>
                        <a:t> học</a:t>
                      </a:r>
                      <a:endParaRPr lang="vi-VN"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276847">
                <a:tc>
                  <a:txBody>
                    <a:bodyPr/>
                    <a:lstStyle/>
                    <a:p>
                      <a:pPr>
                        <a:lnSpc>
                          <a:spcPct val="115000"/>
                        </a:lnSpc>
                        <a:spcAft>
                          <a:spcPts val="0"/>
                        </a:spcAft>
                      </a:pPr>
                      <a:r>
                        <a:rPr lang="vi-VN" sz="2800" b="1" dirty="0">
                          <a:solidFill>
                            <a:srgbClr val="C00000"/>
                          </a:solidFill>
                          <a:effectLst/>
                          <a:latin typeface="Times New Roman" panose="02020603050405020304" pitchFamily="18" charset="0"/>
                          <a:cs typeface="Times New Roman" panose="02020603050405020304" pitchFamily="18" charset="0"/>
                        </a:rPr>
                        <a:t>Khái niệm</a:t>
                      </a:r>
                      <a:endParaRPr lang="vi-VN"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fontAlgn="base" hangingPunct="0">
                        <a:spcBef>
                          <a:spcPct val="0"/>
                        </a:spcBef>
                        <a:spcAft>
                          <a:spcPct val="0"/>
                        </a:spcAft>
                      </a:pPr>
                      <a:r>
                        <a:rPr lang="vi-VN" altLang="vi-VN" sz="2800" b="0" dirty="0">
                          <a:solidFill>
                            <a:srgbClr val="002060"/>
                          </a:solidFill>
                          <a:latin typeface="Times New Roman" panose="02020603050405020304" pitchFamily="18" charset="0"/>
                          <a:cs typeface="Times New Roman" panose="02020603050405020304" pitchFamily="18" charset="0"/>
                        </a:rPr>
                        <a:t>Là quá trình làm biến đổi thành phần, tính chất hóa học của đá và khoáng vật</a:t>
                      </a: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02731">
                <a:tc>
                  <a:txBody>
                    <a:bodyPr/>
                    <a:lstStyle/>
                    <a:p>
                      <a:pPr>
                        <a:lnSpc>
                          <a:spcPct val="115000"/>
                        </a:lnSpc>
                        <a:spcAft>
                          <a:spcPts val="0"/>
                        </a:spcAft>
                      </a:pPr>
                      <a:r>
                        <a:rPr lang="vi-VN" sz="2800" b="1">
                          <a:solidFill>
                            <a:srgbClr val="C00000"/>
                          </a:solidFill>
                          <a:effectLst/>
                          <a:latin typeface="Times New Roman" panose="02020603050405020304" pitchFamily="18" charset="0"/>
                          <a:cs typeface="Times New Roman" panose="02020603050405020304" pitchFamily="18" charset="0"/>
                        </a:rPr>
                        <a:t>Tác nhân </a:t>
                      </a:r>
                      <a:endParaRPr lang="vi-VN" sz="28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fontAlgn="base" hangingPunct="0">
                        <a:spcBef>
                          <a:spcPct val="0"/>
                        </a:spcBef>
                        <a:spcAft>
                          <a:spcPct val="0"/>
                        </a:spcAft>
                      </a:pPr>
                      <a:r>
                        <a:rPr lang="vi-VN" altLang="vi-VN" sz="2800" b="0" dirty="0" smtClean="0">
                          <a:solidFill>
                            <a:srgbClr val="002060"/>
                          </a:solidFill>
                          <a:latin typeface="Times New Roman" panose="02020603050405020304" pitchFamily="18" charset="0"/>
                          <a:cs typeface="Times New Roman" panose="02020603050405020304" pitchFamily="18" charset="0"/>
                        </a:rPr>
                        <a:t>Nước</a:t>
                      </a:r>
                      <a:r>
                        <a:rPr lang="en-US" altLang="vi-VN" sz="2800" b="0" dirty="0" smtClean="0">
                          <a:solidFill>
                            <a:srgbClr val="002060"/>
                          </a:solidFill>
                          <a:latin typeface="Times New Roman" panose="02020603050405020304" pitchFamily="18" charset="0"/>
                          <a:cs typeface="Times New Roman" panose="02020603050405020304" pitchFamily="18" charset="0"/>
                        </a:rPr>
                        <a:t>, nhiệt</a:t>
                      </a:r>
                      <a:r>
                        <a:rPr lang="en-US" altLang="vi-VN" sz="2800" b="0" baseline="0" dirty="0" smtClean="0">
                          <a:solidFill>
                            <a:srgbClr val="002060"/>
                          </a:solidFill>
                          <a:latin typeface="Times New Roman" panose="02020603050405020304" pitchFamily="18" charset="0"/>
                          <a:cs typeface="Times New Roman" panose="02020603050405020304" pitchFamily="18" charset="0"/>
                        </a:rPr>
                        <a:t> độ</a:t>
                      </a:r>
                      <a:r>
                        <a:rPr lang="vi-VN" altLang="vi-VN" sz="2800" b="0" dirty="0" smtClean="0">
                          <a:solidFill>
                            <a:srgbClr val="002060"/>
                          </a:solidFill>
                          <a:latin typeface="Times New Roman" panose="02020603050405020304" pitchFamily="18" charset="0"/>
                          <a:cs typeface="Times New Roman" panose="02020603050405020304" pitchFamily="18" charset="0"/>
                        </a:rPr>
                        <a:t> </a:t>
                      </a:r>
                      <a:r>
                        <a:rPr lang="vi-VN" altLang="vi-VN" sz="2800" b="0" dirty="0">
                          <a:solidFill>
                            <a:srgbClr val="002060"/>
                          </a:solidFill>
                          <a:latin typeface="Times New Roman" panose="02020603050405020304" pitchFamily="18" charset="0"/>
                          <a:cs typeface="Times New Roman" panose="02020603050405020304" pitchFamily="18" charset="0"/>
                        </a:rPr>
                        <a:t>và các hợp chất hòa tan trong </a:t>
                      </a:r>
                      <a:r>
                        <a:rPr lang="vi-VN" altLang="vi-VN" sz="2800" b="0" dirty="0" smtClean="0">
                          <a:solidFill>
                            <a:srgbClr val="002060"/>
                          </a:solidFill>
                          <a:latin typeface="Times New Roman" panose="02020603050405020304" pitchFamily="18" charset="0"/>
                          <a:cs typeface="Times New Roman" panose="02020603050405020304" pitchFamily="18" charset="0"/>
                        </a:rPr>
                        <a:t>nước</a:t>
                      </a:r>
                      <a:r>
                        <a:rPr lang="en-US" altLang="vi-VN" sz="2800" b="0" dirty="0" smtClean="0">
                          <a:solidFill>
                            <a:srgbClr val="002060"/>
                          </a:solidFill>
                          <a:latin typeface="Times New Roman" panose="02020603050405020304" pitchFamily="18" charset="0"/>
                          <a:cs typeface="Times New Roman" panose="02020603050405020304" pitchFamily="18" charset="0"/>
                        </a:rPr>
                        <a:t>(</a:t>
                      </a:r>
                      <a:r>
                        <a:rPr lang="vi-VN" altLang="vi-VN" sz="2800" b="0" dirty="0" smtClean="0">
                          <a:solidFill>
                            <a:srgbClr val="002060"/>
                          </a:solidFill>
                          <a:latin typeface="Times New Roman" panose="02020603050405020304" pitchFamily="18" charset="0"/>
                          <a:cs typeface="Times New Roman" panose="02020603050405020304" pitchFamily="18" charset="0"/>
                        </a:rPr>
                        <a:t>khí </a:t>
                      </a:r>
                      <a:r>
                        <a:rPr lang="vi-VN" altLang="vi-VN" sz="2800" b="0" dirty="0">
                          <a:solidFill>
                            <a:srgbClr val="002060"/>
                          </a:solidFill>
                          <a:latin typeface="Times New Roman" panose="02020603050405020304" pitchFamily="18" charset="0"/>
                          <a:cs typeface="Times New Roman" panose="02020603050405020304" pitchFamily="18" charset="0"/>
                        </a:rPr>
                        <a:t>cacbonic, ôxi và axit hữu </a:t>
                      </a:r>
                      <a:r>
                        <a:rPr lang="vi-VN" altLang="vi-VN" sz="2800" b="0" dirty="0" smtClean="0">
                          <a:solidFill>
                            <a:srgbClr val="002060"/>
                          </a:solidFill>
                          <a:latin typeface="Times New Roman" panose="02020603050405020304" pitchFamily="18" charset="0"/>
                          <a:cs typeface="Times New Roman" panose="02020603050405020304" pitchFamily="18" charset="0"/>
                        </a:rPr>
                        <a:t>cơ</a:t>
                      </a:r>
                      <a:r>
                        <a:rPr lang="en-US" altLang="vi-VN" sz="2800" b="0" dirty="0" smtClean="0">
                          <a:solidFill>
                            <a:srgbClr val="002060"/>
                          </a:solidFill>
                          <a:latin typeface="Times New Roman" panose="02020603050405020304" pitchFamily="18" charset="0"/>
                          <a:cs typeface="Times New Roman" panose="02020603050405020304" pitchFamily="18" charset="0"/>
                        </a:rPr>
                        <a:t>, axít</a:t>
                      </a:r>
                      <a:r>
                        <a:rPr lang="en-US" altLang="vi-VN" sz="2800" b="0" baseline="0" dirty="0" smtClean="0">
                          <a:solidFill>
                            <a:srgbClr val="002060"/>
                          </a:solidFill>
                          <a:latin typeface="Times New Roman" panose="02020603050405020304" pitchFamily="18" charset="0"/>
                          <a:cs typeface="Times New Roman" panose="02020603050405020304" pitchFamily="18" charset="0"/>
                        </a:rPr>
                        <a:t> vô cơ).</a:t>
                      </a:r>
                      <a:endParaRPr lang="vi-VN" altLang="vi-VN" sz="2800" b="0" dirty="0">
                        <a:solidFill>
                          <a:srgbClr val="002060"/>
                        </a:solidFill>
                        <a:latin typeface="Times New Roman" panose="02020603050405020304" pitchFamily="18"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184300">
                <a:tc>
                  <a:txBody>
                    <a:bodyPr/>
                    <a:lstStyle/>
                    <a:p>
                      <a:pPr>
                        <a:lnSpc>
                          <a:spcPct val="115000"/>
                        </a:lnSpc>
                        <a:spcAft>
                          <a:spcPts val="0"/>
                        </a:spcAft>
                      </a:pPr>
                      <a:r>
                        <a:rPr lang="vi-VN" sz="2800" b="1">
                          <a:solidFill>
                            <a:srgbClr val="C00000"/>
                          </a:solidFill>
                          <a:effectLst/>
                          <a:latin typeface="Times New Roman" panose="02020603050405020304" pitchFamily="18" charset="0"/>
                          <a:cs typeface="Times New Roman" panose="02020603050405020304" pitchFamily="18" charset="0"/>
                        </a:rPr>
                        <a:t>Kết quả</a:t>
                      </a:r>
                      <a:endParaRPr lang="vi-VN" sz="28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fontAlgn="base" hangingPunct="0">
                        <a:spcBef>
                          <a:spcPct val="0"/>
                        </a:spcBef>
                        <a:spcAft>
                          <a:spcPct val="0"/>
                        </a:spcAft>
                      </a:pPr>
                      <a:r>
                        <a:rPr lang="vi-VN" altLang="vi-VN" sz="2800" b="0" dirty="0">
                          <a:solidFill>
                            <a:srgbClr val="002060"/>
                          </a:solidFill>
                          <a:latin typeface="Times New Roman" panose="02020603050405020304" pitchFamily="18" charset="0"/>
                          <a:cs typeface="Times New Roman" panose="02020603050405020304" pitchFamily="18" charset="0"/>
                        </a:rPr>
                        <a:t>Tạo ra các dạng địa hình đặc biệt như Địa hình </a:t>
                      </a:r>
                      <a:r>
                        <a:rPr lang="vi-VN" altLang="vi-VN" sz="2800" b="0" dirty="0" smtClean="0">
                          <a:solidFill>
                            <a:srgbClr val="002060"/>
                          </a:solidFill>
                          <a:latin typeface="Times New Roman" panose="02020603050405020304" pitchFamily="18" charset="0"/>
                          <a:cs typeface="Times New Roman" panose="02020603050405020304" pitchFamily="18" charset="0"/>
                        </a:rPr>
                        <a:t>caxtơ</a:t>
                      </a:r>
                      <a:r>
                        <a:rPr lang="en-US" altLang="vi-VN" sz="2800" b="0" baseline="0" dirty="0" smtClean="0">
                          <a:solidFill>
                            <a:srgbClr val="002060"/>
                          </a:solidFill>
                          <a:latin typeface="Times New Roman" panose="02020603050405020304" pitchFamily="18" charset="0"/>
                          <a:cs typeface="Times New Roman" panose="02020603050405020304" pitchFamily="18" charset="0"/>
                        </a:rPr>
                        <a:t>.</a:t>
                      </a:r>
                      <a:endParaRPr lang="vi-VN" altLang="vi-VN" sz="2800" b="0" dirty="0">
                        <a:solidFill>
                          <a:srgbClr val="002060"/>
                        </a:solidFill>
                        <a:latin typeface="Times New Roman" panose="02020603050405020304" pitchFamily="18"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3153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CCB03F-53C1-C66C-ECC5-D07960ABFDFA}"/>
              </a:ext>
            </a:extLst>
          </p:cNvPr>
          <p:cNvPicPr>
            <a:picLocks noChangeAspect="1"/>
          </p:cNvPicPr>
          <p:nvPr/>
        </p:nvPicPr>
        <p:blipFill rotWithShape="1">
          <a:blip r:embed="rId3"/>
          <a:srcRect t="3889" r="8012" b="3793"/>
          <a:stretch/>
        </p:blipFill>
        <p:spPr>
          <a:xfrm>
            <a:off x="9289143" y="19979"/>
            <a:ext cx="2902857" cy="2913282"/>
          </a:xfrm>
          <a:prstGeom prst="rect">
            <a:avLst/>
          </a:prstGeom>
        </p:spPr>
      </p:pic>
      <p:pic>
        <p:nvPicPr>
          <p:cNvPr id="8" name="Picture 7">
            <a:extLst>
              <a:ext uri="{FF2B5EF4-FFF2-40B4-BE49-F238E27FC236}">
                <a16:creationId xmlns:a16="http://schemas.microsoft.com/office/drawing/2014/main" id="{CB141ABE-1A7C-CFCA-A46F-BDFEAC32057B}"/>
              </a:ext>
            </a:extLst>
          </p:cNvPr>
          <p:cNvPicPr>
            <a:picLocks noChangeAspect="1"/>
          </p:cNvPicPr>
          <p:nvPr/>
        </p:nvPicPr>
        <p:blipFill>
          <a:blip r:embed="rId4"/>
          <a:stretch>
            <a:fillRect/>
          </a:stretch>
        </p:blipFill>
        <p:spPr>
          <a:xfrm>
            <a:off x="1" y="2507674"/>
            <a:ext cx="3470893" cy="3228108"/>
          </a:xfrm>
          <a:prstGeom prst="rect">
            <a:avLst/>
          </a:prstGeom>
          <a:ln>
            <a:noFill/>
          </a:ln>
          <a:effectLst>
            <a:softEdge rad="112500"/>
          </a:effectLst>
        </p:spPr>
      </p:pic>
      <p:pic>
        <p:nvPicPr>
          <p:cNvPr id="10" name="Picture 9">
            <a:extLst>
              <a:ext uri="{FF2B5EF4-FFF2-40B4-BE49-F238E27FC236}">
                <a16:creationId xmlns:a16="http://schemas.microsoft.com/office/drawing/2014/main" id="{E7A026BD-0D9F-1CAB-3DA6-CB6C01C46D5E}"/>
              </a:ext>
            </a:extLst>
          </p:cNvPr>
          <p:cNvPicPr>
            <a:picLocks noChangeAspect="1"/>
          </p:cNvPicPr>
          <p:nvPr/>
        </p:nvPicPr>
        <p:blipFill>
          <a:blip r:embed="rId5"/>
          <a:stretch>
            <a:fillRect/>
          </a:stretch>
        </p:blipFill>
        <p:spPr>
          <a:xfrm>
            <a:off x="1" y="57721"/>
            <a:ext cx="2880610" cy="1152244"/>
          </a:xfrm>
          <a:prstGeom prst="rect">
            <a:avLst/>
          </a:prstGeom>
        </p:spPr>
      </p:pic>
      <p:pic>
        <p:nvPicPr>
          <p:cNvPr id="4" name="Picture 3">
            <a:extLst>
              <a:ext uri="{FF2B5EF4-FFF2-40B4-BE49-F238E27FC236}">
                <a16:creationId xmlns:a16="http://schemas.microsoft.com/office/drawing/2014/main" id="{48FB8E7D-3D67-011F-03D5-AA8DC17D558C}"/>
              </a:ext>
            </a:extLst>
          </p:cNvPr>
          <p:cNvPicPr>
            <a:picLocks noChangeAspect="1"/>
          </p:cNvPicPr>
          <p:nvPr/>
        </p:nvPicPr>
        <p:blipFill>
          <a:blip r:embed="rId6"/>
          <a:stretch>
            <a:fillRect/>
          </a:stretch>
        </p:blipFill>
        <p:spPr>
          <a:xfrm>
            <a:off x="3900385" y="2507672"/>
            <a:ext cx="3747324" cy="3228109"/>
          </a:xfrm>
          <a:prstGeom prst="rect">
            <a:avLst/>
          </a:prstGeom>
          <a:ln>
            <a:noFill/>
          </a:ln>
          <a:effectLst>
            <a:softEdge rad="112500"/>
          </a:effectLst>
        </p:spPr>
      </p:pic>
      <p:pic>
        <p:nvPicPr>
          <p:cNvPr id="6" name="Picture 5">
            <a:extLst>
              <a:ext uri="{FF2B5EF4-FFF2-40B4-BE49-F238E27FC236}">
                <a16:creationId xmlns:a16="http://schemas.microsoft.com/office/drawing/2014/main" id="{BBE62575-7BDE-36A3-365F-AC6E87097D1A}"/>
              </a:ext>
            </a:extLst>
          </p:cNvPr>
          <p:cNvPicPr>
            <a:picLocks noChangeAspect="1"/>
          </p:cNvPicPr>
          <p:nvPr/>
        </p:nvPicPr>
        <p:blipFill>
          <a:blip r:embed="rId7"/>
          <a:stretch>
            <a:fillRect/>
          </a:stretch>
        </p:blipFill>
        <p:spPr>
          <a:xfrm>
            <a:off x="8077200" y="2389606"/>
            <a:ext cx="3865417" cy="3221485"/>
          </a:xfrm>
          <a:prstGeom prst="rect">
            <a:avLst/>
          </a:prstGeom>
          <a:ln>
            <a:noFill/>
          </a:ln>
          <a:effectLst>
            <a:softEdge rad="112500"/>
          </a:effectLst>
        </p:spPr>
      </p:pic>
      <p:sp>
        <p:nvSpPr>
          <p:cNvPr id="13" name="TextBox 12">
            <a:extLst>
              <a:ext uri="{FF2B5EF4-FFF2-40B4-BE49-F238E27FC236}">
                <a16:creationId xmlns:a16="http://schemas.microsoft.com/office/drawing/2014/main" id="{C4FFCEDD-363F-676C-01DF-9C9628985D78}"/>
              </a:ext>
            </a:extLst>
          </p:cNvPr>
          <p:cNvSpPr txBox="1"/>
          <p:nvPr/>
        </p:nvSpPr>
        <p:spPr>
          <a:xfrm>
            <a:off x="1200484" y="1258653"/>
            <a:ext cx="9540087" cy="1200329"/>
          </a:xfrm>
          <a:prstGeom prst="rect">
            <a:avLst/>
          </a:prstGeom>
          <a:noFill/>
        </p:spPr>
        <p:txBody>
          <a:bodyPr wrap="square">
            <a:spAutoFit/>
          </a:bodyPr>
          <a:lstStyle/>
          <a:p>
            <a:pPr algn="ctr"/>
            <a:r>
              <a:rPr lang="en-US" sz="3600" b="1" dirty="0">
                <a:solidFill>
                  <a:srgbClr val="00B050"/>
                </a:solidFill>
                <a:latin typeface="#9Slide07 IcielLa Chic Pro Shad" panose="02000506090000020004" pitchFamily="2" charset="0"/>
              </a:rPr>
              <a:t>Hãy kể tên 1 vài dạng địa hình cacx-tơ mà em </a:t>
            </a:r>
            <a:r>
              <a:rPr lang="en-US" sz="3600" b="1" dirty="0" smtClean="0">
                <a:solidFill>
                  <a:srgbClr val="00B050"/>
                </a:solidFill>
                <a:latin typeface="#9Slide07 IcielLa Chic Pro Shad" panose="02000506090000020004" pitchFamily="2" charset="0"/>
              </a:rPr>
              <a:t>biết ở Việt Nam? </a:t>
            </a:r>
            <a:endParaRPr lang="en-US" sz="3600" b="1" dirty="0">
              <a:solidFill>
                <a:srgbClr val="00B050"/>
              </a:solidFill>
              <a:latin typeface="#9Slide07 IcielLa Chic Pro Shad" panose="02000506090000020004" pitchFamily="2" charset="0"/>
            </a:endParaRPr>
          </a:p>
        </p:txBody>
      </p:sp>
    </p:spTree>
    <p:extLst>
      <p:ext uri="{BB962C8B-B14F-4D97-AF65-F5344CB8AC3E}">
        <p14:creationId xmlns:p14="http://schemas.microsoft.com/office/powerpoint/2010/main" val="92508716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CCB03F-53C1-C66C-ECC5-D07960ABFDFA}"/>
              </a:ext>
            </a:extLst>
          </p:cNvPr>
          <p:cNvPicPr>
            <a:picLocks noChangeAspect="1"/>
          </p:cNvPicPr>
          <p:nvPr/>
        </p:nvPicPr>
        <p:blipFill rotWithShape="1">
          <a:blip r:embed="rId2"/>
          <a:srcRect t="3889" r="8012" b="3793"/>
          <a:stretch/>
        </p:blipFill>
        <p:spPr>
          <a:xfrm>
            <a:off x="10219943" y="19979"/>
            <a:ext cx="1972057" cy="1979139"/>
          </a:xfrm>
          <a:prstGeom prst="rect">
            <a:avLst/>
          </a:prstGeom>
        </p:spPr>
      </p:pic>
      <p:pic>
        <p:nvPicPr>
          <p:cNvPr id="3" name="Picture 2">
            <a:extLst>
              <a:ext uri="{FF2B5EF4-FFF2-40B4-BE49-F238E27FC236}">
                <a16:creationId xmlns:a16="http://schemas.microsoft.com/office/drawing/2014/main" id="{7F2167C7-D63B-EB3B-69A7-66972A627350}"/>
              </a:ext>
            </a:extLst>
          </p:cNvPr>
          <p:cNvPicPr>
            <a:picLocks noChangeAspect="1"/>
          </p:cNvPicPr>
          <p:nvPr/>
        </p:nvPicPr>
        <p:blipFill>
          <a:blip r:embed="rId3"/>
          <a:stretch>
            <a:fillRect/>
          </a:stretch>
        </p:blipFill>
        <p:spPr>
          <a:xfrm>
            <a:off x="164768" y="75783"/>
            <a:ext cx="3098161" cy="2062490"/>
          </a:xfrm>
          <a:prstGeom prst="ellipse">
            <a:avLst/>
          </a:prstGeom>
          <a:ln>
            <a:noFill/>
          </a:ln>
          <a:effectLst>
            <a:softEdge rad="112500"/>
          </a:effectLst>
        </p:spPr>
      </p:pic>
      <p:pic>
        <p:nvPicPr>
          <p:cNvPr id="4" name="Picture 3">
            <a:extLst>
              <a:ext uri="{FF2B5EF4-FFF2-40B4-BE49-F238E27FC236}">
                <a16:creationId xmlns:a16="http://schemas.microsoft.com/office/drawing/2014/main" id="{08AEB7C1-FBE7-3711-BB5E-6524C24B45B4}"/>
              </a:ext>
            </a:extLst>
          </p:cNvPr>
          <p:cNvPicPr>
            <a:picLocks noChangeAspect="1"/>
          </p:cNvPicPr>
          <p:nvPr/>
        </p:nvPicPr>
        <p:blipFill rotWithShape="1">
          <a:blip r:embed="rId4"/>
          <a:srcRect l="1201" r="-1"/>
          <a:stretch/>
        </p:blipFill>
        <p:spPr>
          <a:xfrm>
            <a:off x="3299546" y="3878222"/>
            <a:ext cx="5615248" cy="2979777"/>
          </a:xfrm>
          <a:prstGeom prst="rect">
            <a:avLst/>
          </a:prstGeom>
        </p:spPr>
      </p:pic>
      <p:pic>
        <p:nvPicPr>
          <p:cNvPr id="7" name="Picture 6">
            <a:extLst>
              <a:ext uri="{FF2B5EF4-FFF2-40B4-BE49-F238E27FC236}">
                <a16:creationId xmlns:a16="http://schemas.microsoft.com/office/drawing/2014/main" id="{7E0CB26D-FF6F-F2B1-7E7B-B8B027B9BE6A}"/>
              </a:ext>
            </a:extLst>
          </p:cNvPr>
          <p:cNvPicPr>
            <a:picLocks noChangeAspect="1"/>
          </p:cNvPicPr>
          <p:nvPr/>
        </p:nvPicPr>
        <p:blipFill>
          <a:blip r:embed="rId5"/>
          <a:stretch>
            <a:fillRect/>
          </a:stretch>
        </p:blipFill>
        <p:spPr>
          <a:xfrm>
            <a:off x="8904600" y="4927599"/>
            <a:ext cx="3299546" cy="1930400"/>
          </a:xfrm>
          <a:prstGeom prst="rect">
            <a:avLst/>
          </a:prstGeom>
        </p:spPr>
      </p:pic>
      <p:pic>
        <p:nvPicPr>
          <p:cNvPr id="8" name="Picture 7">
            <a:extLst>
              <a:ext uri="{FF2B5EF4-FFF2-40B4-BE49-F238E27FC236}">
                <a16:creationId xmlns:a16="http://schemas.microsoft.com/office/drawing/2014/main" id="{CB141ABE-1A7C-CFCA-A46F-BDFEAC32057B}"/>
              </a:ext>
            </a:extLst>
          </p:cNvPr>
          <p:cNvPicPr>
            <a:picLocks noChangeAspect="1"/>
          </p:cNvPicPr>
          <p:nvPr/>
        </p:nvPicPr>
        <p:blipFill>
          <a:blip r:embed="rId6"/>
          <a:stretch>
            <a:fillRect/>
          </a:stretch>
        </p:blipFill>
        <p:spPr>
          <a:xfrm>
            <a:off x="13440928" y="2143743"/>
            <a:ext cx="4164902" cy="2344245"/>
          </a:xfrm>
          <a:prstGeom prst="rect">
            <a:avLst/>
          </a:prstGeom>
        </p:spPr>
      </p:pic>
      <p:sp>
        <p:nvSpPr>
          <p:cNvPr id="25" name="Rectangle 24">
            <a:extLst>
              <a:ext uri="{FF2B5EF4-FFF2-40B4-BE49-F238E27FC236}">
                <a16:creationId xmlns:a16="http://schemas.microsoft.com/office/drawing/2014/main" id="{5EDFC116-6413-FC0F-4999-B7266D43C99C}"/>
              </a:ext>
            </a:extLst>
          </p:cNvPr>
          <p:cNvSpPr/>
          <p:nvPr/>
        </p:nvSpPr>
        <p:spPr>
          <a:xfrm>
            <a:off x="4454764" y="19980"/>
            <a:ext cx="4573344" cy="1015663"/>
          </a:xfrm>
          <a:prstGeom prst="rect">
            <a:avLst/>
          </a:prstGeom>
          <a:ln w="19050">
            <a:noFill/>
          </a:ln>
          <a:scene3d>
            <a:camera prst="orthographicFront"/>
            <a:lightRig rig="threePt" dir="t"/>
          </a:scene3d>
          <a:sp3d>
            <a:bevelT/>
          </a:sp3d>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9Slide05 IcielSanelma" pitchFamily="2" charset="0"/>
                <a:ea typeface="+mn-ea"/>
              </a:rPr>
              <a:t>Em có</a:t>
            </a:r>
            <a:r>
              <a:rPr kumimoji="0" lang="en-US" sz="6000" b="0" i="0" u="none" strike="noStrike" kern="1200" cap="none" spc="0" normalizeH="0" noProof="0">
                <a:ln>
                  <a:noFill/>
                </a:ln>
                <a:solidFill>
                  <a:srgbClr val="FF0000"/>
                </a:solidFill>
                <a:effectLst/>
                <a:uLnTx/>
                <a:uFillTx/>
                <a:latin typeface="#9Slide05 IcielSanelma" pitchFamily="2" charset="0"/>
                <a:ea typeface="+mn-ea"/>
              </a:rPr>
              <a:t> biết ???</a:t>
            </a:r>
            <a:endParaRPr kumimoji="0" lang="vi-VN" sz="6000" b="0" i="0" u="none" strike="noStrike" kern="1200" cap="none" spc="0" normalizeH="0" baseline="0" noProof="0">
              <a:ln>
                <a:noFill/>
              </a:ln>
              <a:solidFill>
                <a:srgbClr val="FF0000"/>
              </a:solidFill>
              <a:effectLst/>
              <a:uLnTx/>
              <a:uFillTx/>
              <a:latin typeface="#9Slide05 IcielSanelma" pitchFamily="2" charset="0"/>
              <a:ea typeface="+mn-ea"/>
              <a:cs typeface="Arial" panose="020B0604020202020204" pitchFamily="34" charset="0"/>
            </a:endParaRPr>
          </a:p>
        </p:txBody>
      </p:sp>
      <p:pic>
        <p:nvPicPr>
          <p:cNvPr id="29" name="Picture 2" descr="dong phong nha">
            <a:extLst>
              <a:ext uri="{FF2B5EF4-FFF2-40B4-BE49-F238E27FC236}">
                <a16:creationId xmlns:a16="http://schemas.microsoft.com/office/drawing/2014/main" id="{8FACB914-E2DA-F150-44E2-E4507DA710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927600"/>
            <a:ext cx="3299546" cy="19318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C5093D6-34A6-1913-0F5E-C4D9D82C9147}"/>
              </a:ext>
            </a:extLst>
          </p:cNvPr>
          <p:cNvSpPr txBox="1"/>
          <p:nvPr/>
        </p:nvSpPr>
        <p:spPr>
          <a:xfrm>
            <a:off x="7358063" y="2426322"/>
            <a:ext cx="5005692" cy="4154984"/>
          </a:xfrm>
          <a:prstGeom prst="rect">
            <a:avLst/>
          </a:prstGeom>
          <a:noFill/>
        </p:spPr>
        <p:txBody>
          <a:bodyPr wrap="square">
            <a:spAutoFit/>
          </a:bodyPr>
          <a:lstStyle/>
          <a:p>
            <a:pPr marL="285750" indent="-285750">
              <a:buFontTx/>
              <a:buChar char="-"/>
            </a:pPr>
            <a:r>
              <a:rPr lang="en-US" sz="2400" b="0" i="0" dirty="0">
                <a:solidFill>
                  <a:srgbClr val="0070C0"/>
                </a:solidFill>
                <a:effectLst/>
                <a:latin typeface="#9Slide03 SFU Futura_07" panose="00000900000000000000" pitchFamily="2" charset="0"/>
              </a:rPr>
              <a:t>S</a:t>
            </a:r>
            <a:r>
              <a:rPr lang="vi-VN" sz="2400" b="0" i="0" dirty="0">
                <a:solidFill>
                  <a:srgbClr val="0070C0"/>
                </a:solidFill>
                <a:effectLst/>
                <a:latin typeface="#9Slide03 SFU Futura_07" panose="00000900000000000000" pitchFamily="2" charset="0"/>
              </a:rPr>
              <a:t>ông ngầm đẹp nhất</a:t>
            </a:r>
            <a:r>
              <a:rPr lang="en-US" sz="2400" b="0" i="0" dirty="0">
                <a:solidFill>
                  <a:srgbClr val="0070C0"/>
                </a:solidFill>
                <a:effectLst/>
                <a:latin typeface="#9Slide03 SFU Futura_07" panose="00000900000000000000" pitchFamily="2" charset="0"/>
              </a:rPr>
              <a:t>.</a:t>
            </a:r>
          </a:p>
          <a:p>
            <a:pPr marL="285750" indent="-285750">
              <a:buFontTx/>
              <a:buChar char="-"/>
            </a:pPr>
            <a:r>
              <a:rPr lang="en-US" sz="2400" dirty="0">
                <a:solidFill>
                  <a:srgbClr val="0070C0"/>
                </a:solidFill>
                <a:latin typeface="#9Slide03 SFU Futura_07" panose="00000900000000000000" pitchFamily="2" charset="0"/>
              </a:rPr>
              <a:t>C</a:t>
            </a:r>
            <a:r>
              <a:rPr lang="vi-VN" sz="2400" b="0" i="0" dirty="0">
                <a:solidFill>
                  <a:srgbClr val="0070C0"/>
                </a:solidFill>
                <a:effectLst/>
                <a:latin typeface="#9Slide03 SFU Futura_07" panose="00000900000000000000" pitchFamily="2" charset="0"/>
              </a:rPr>
              <a:t>ửa hang cao và rộng nhất</a:t>
            </a:r>
            <a:r>
              <a:rPr lang="en-US" sz="2400" b="0" i="0" dirty="0">
                <a:solidFill>
                  <a:srgbClr val="0070C0"/>
                </a:solidFill>
                <a:effectLst/>
                <a:latin typeface="#9Slide03 SFU Futura_07" panose="00000900000000000000" pitchFamily="2" charset="0"/>
              </a:rPr>
              <a:t>.</a:t>
            </a:r>
          </a:p>
          <a:p>
            <a:pPr marL="285750" indent="-285750">
              <a:buFontTx/>
              <a:buChar char="-"/>
            </a:pPr>
            <a:r>
              <a:rPr lang="en-US" sz="2400" dirty="0">
                <a:solidFill>
                  <a:srgbClr val="0070C0"/>
                </a:solidFill>
                <a:latin typeface="#9Slide03 SFU Futura_07" panose="00000900000000000000" pitchFamily="2" charset="0"/>
              </a:rPr>
              <a:t>B</a:t>
            </a:r>
            <a:r>
              <a:rPr lang="vi-VN" sz="2400" b="0" i="0" dirty="0">
                <a:solidFill>
                  <a:srgbClr val="0070C0"/>
                </a:solidFill>
                <a:effectLst/>
                <a:latin typeface="#9Slide03 SFU Futura_07" panose="00000900000000000000" pitchFamily="2" charset="0"/>
              </a:rPr>
              <a:t>ãi cát - đá ngầm đẹp nhất</a:t>
            </a:r>
            <a:r>
              <a:rPr lang="en-US" sz="2400" b="0" i="0" dirty="0">
                <a:solidFill>
                  <a:srgbClr val="0070C0"/>
                </a:solidFill>
                <a:effectLst/>
                <a:latin typeface="#9Slide03 SFU Futura_07" panose="00000900000000000000" pitchFamily="2" charset="0"/>
              </a:rPr>
              <a:t>.</a:t>
            </a:r>
          </a:p>
          <a:p>
            <a:pPr marL="285750" indent="-285750">
              <a:buFontTx/>
              <a:buChar char="-"/>
            </a:pPr>
            <a:r>
              <a:rPr lang="en-US" sz="2400" dirty="0">
                <a:solidFill>
                  <a:srgbClr val="0070C0"/>
                </a:solidFill>
                <a:latin typeface="#9Slide03 SFU Futura_07" panose="00000900000000000000" pitchFamily="2" charset="0"/>
              </a:rPr>
              <a:t>H</a:t>
            </a:r>
            <a:r>
              <a:rPr lang="vi-VN" sz="2400" b="0" i="0" dirty="0">
                <a:solidFill>
                  <a:srgbClr val="0070C0"/>
                </a:solidFill>
                <a:effectLst/>
                <a:latin typeface="#9Slide03 SFU Futura_07" panose="00000900000000000000" pitchFamily="2" charset="0"/>
              </a:rPr>
              <a:t>ồ nước ngầm đẹp nhất</a:t>
            </a:r>
            <a:r>
              <a:rPr lang="en-US" sz="2400" dirty="0">
                <a:solidFill>
                  <a:srgbClr val="0070C0"/>
                </a:solidFill>
                <a:latin typeface="#9Slide03 SFU Futura_07" panose="00000900000000000000" pitchFamily="2" charset="0"/>
              </a:rPr>
              <a:t>.</a:t>
            </a:r>
          </a:p>
          <a:p>
            <a:pPr marL="285750" indent="-285750">
              <a:buFontTx/>
              <a:buChar char="-"/>
            </a:pPr>
            <a:r>
              <a:rPr lang="en-US" sz="2400" dirty="0">
                <a:solidFill>
                  <a:srgbClr val="0070C0"/>
                </a:solidFill>
                <a:latin typeface="#9Slide03 SFU Futura_07" panose="00000900000000000000" pitchFamily="2" charset="0"/>
              </a:rPr>
              <a:t>H</a:t>
            </a:r>
            <a:r>
              <a:rPr lang="vi-VN" sz="2400" b="0" i="0" dirty="0">
                <a:solidFill>
                  <a:srgbClr val="0070C0"/>
                </a:solidFill>
                <a:effectLst/>
                <a:latin typeface="#9Slide03 SFU Futura_07" panose="00000900000000000000" pitchFamily="2" charset="0"/>
              </a:rPr>
              <a:t>ang khô rộng và đẹp nhất</a:t>
            </a:r>
            <a:r>
              <a:rPr lang="en-US" sz="2400" b="0" i="0" dirty="0">
                <a:solidFill>
                  <a:srgbClr val="0070C0"/>
                </a:solidFill>
                <a:effectLst/>
                <a:latin typeface="#9Slide03 SFU Futura_07" panose="00000900000000000000" pitchFamily="2" charset="0"/>
              </a:rPr>
              <a:t>.</a:t>
            </a:r>
          </a:p>
          <a:p>
            <a:pPr marL="285750" indent="-285750">
              <a:buFontTx/>
              <a:buChar char="-"/>
            </a:pPr>
            <a:r>
              <a:rPr lang="en-US" sz="2400" b="0" i="0" dirty="0">
                <a:solidFill>
                  <a:srgbClr val="0070C0"/>
                </a:solidFill>
                <a:effectLst/>
                <a:latin typeface="#9Slide03 SFU Futura_07" panose="00000900000000000000" pitchFamily="2" charset="0"/>
              </a:rPr>
              <a:t>T</a:t>
            </a:r>
            <a:r>
              <a:rPr lang="vi-VN" sz="2400" b="0" i="0" dirty="0">
                <a:solidFill>
                  <a:srgbClr val="0070C0"/>
                </a:solidFill>
                <a:effectLst/>
                <a:latin typeface="#9Slide03 SFU Futura_07" panose="00000900000000000000" pitchFamily="2" charset="0"/>
              </a:rPr>
              <a:t>hạch nhũ kỳ ảo và tráng lệ nhất</a:t>
            </a:r>
            <a:r>
              <a:rPr lang="en-US" sz="2400" b="0" i="0" dirty="0">
                <a:solidFill>
                  <a:srgbClr val="0070C0"/>
                </a:solidFill>
                <a:effectLst/>
                <a:latin typeface="#9Slide03 SFU Futura_07" panose="00000900000000000000" pitchFamily="2" charset="0"/>
              </a:rPr>
              <a:t>.</a:t>
            </a:r>
          </a:p>
          <a:p>
            <a:pPr marL="285750" indent="-285750">
              <a:buFontTx/>
              <a:buChar char="-"/>
            </a:pPr>
            <a:r>
              <a:rPr lang="en-US" sz="2400" dirty="0">
                <a:solidFill>
                  <a:srgbClr val="0070C0"/>
                </a:solidFill>
                <a:latin typeface="#9Slide03 SFU Futura_07" panose="00000900000000000000" pitchFamily="2" charset="0"/>
              </a:rPr>
              <a:t>H</a:t>
            </a:r>
            <a:r>
              <a:rPr lang="vi-VN" sz="2400" b="0" i="0" dirty="0">
                <a:solidFill>
                  <a:srgbClr val="0070C0"/>
                </a:solidFill>
                <a:effectLst/>
                <a:latin typeface="#9Slide03 SFU Futura_07" panose="00000900000000000000" pitchFamily="2" charset="0"/>
              </a:rPr>
              <a:t>ang nước dài nhất.</a:t>
            </a:r>
            <a:endParaRPr lang="en-US" sz="2400" dirty="0">
              <a:solidFill>
                <a:srgbClr val="0070C0"/>
              </a:solidFill>
              <a:latin typeface="#9Slide03 SFU Futura_07" panose="00000900000000000000" pitchFamily="2" charset="0"/>
            </a:endParaRPr>
          </a:p>
        </p:txBody>
      </p:sp>
      <p:sp>
        <p:nvSpPr>
          <p:cNvPr id="15" name="TextBox 14">
            <a:extLst>
              <a:ext uri="{FF2B5EF4-FFF2-40B4-BE49-F238E27FC236}">
                <a16:creationId xmlns:a16="http://schemas.microsoft.com/office/drawing/2014/main" id="{E02BB200-AC61-F625-73F8-BBFCA507AE82}"/>
              </a:ext>
            </a:extLst>
          </p:cNvPr>
          <p:cNvSpPr txBox="1"/>
          <p:nvPr/>
        </p:nvSpPr>
        <p:spPr>
          <a:xfrm>
            <a:off x="7829549" y="1035644"/>
            <a:ext cx="3314701" cy="1200329"/>
          </a:xfrm>
          <a:prstGeom prst="rect">
            <a:avLst/>
          </a:prstGeom>
          <a:noFill/>
        </p:spPr>
        <p:txBody>
          <a:bodyPr wrap="square">
            <a:spAutoFit/>
          </a:bodyPr>
          <a:lstStyle/>
          <a:p>
            <a:pPr algn="ctr"/>
            <a:r>
              <a:rPr kumimoji="0" lang="en-US" sz="3600" b="1" i="0" u="none" strike="noStrike" kern="1200" cap="none" spc="0" normalizeH="0" baseline="0" noProof="0" dirty="0">
                <a:ln>
                  <a:noFill/>
                </a:ln>
                <a:solidFill>
                  <a:srgbClr val="00B050"/>
                </a:solidFill>
                <a:effectLst/>
                <a:uLnTx/>
                <a:uFillTx/>
                <a:latin typeface="#9Slide07 IcielLa Chic Pro Shad" panose="02000506090000020004" pitchFamily="2" charset="0"/>
              </a:rPr>
              <a:t>7 cái nhất của </a:t>
            </a:r>
            <a:r>
              <a:rPr kumimoji="0" lang="vi-VN" sz="3600" b="1" i="0" u="none" strike="noStrike" kern="1200" cap="none" spc="0" normalizeH="0" baseline="0" noProof="0" dirty="0">
                <a:ln>
                  <a:noFill/>
                </a:ln>
                <a:solidFill>
                  <a:srgbClr val="00B050"/>
                </a:solidFill>
                <a:effectLst/>
                <a:uLnTx/>
                <a:uFillTx/>
                <a:latin typeface="#9Slide07 IcielLa Chic Pro Shad" panose="02000506090000020004" pitchFamily="2" charset="0"/>
              </a:rPr>
              <a:t>động Phong Nha</a:t>
            </a:r>
            <a:endParaRPr lang="en-US" sz="3600" b="1" dirty="0">
              <a:solidFill>
                <a:srgbClr val="00B050"/>
              </a:solidFill>
              <a:latin typeface="#9Slide07 IcielLa Chic Pro Shad" panose="02000506090000020004" pitchFamily="2" charset="0"/>
            </a:endParaRPr>
          </a:p>
        </p:txBody>
      </p:sp>
      <p:pic>
        <p:nvPicPr>
          <p:cNvPr id="6" name="Picture 5">
            <a:extLst>
              <a:ext uri="{FF2B5EF4-FFF2-40B4-BE49-F238E27FC236}">
                <a16:creationId xmlns:a16="http://schemas.microsoft.com/office/drawing/2014/main" id="{2EF9093F-C2B8-43D5-C6AE-B76CF8DD30D3}"/>
              </a:ext>
            </a:extLst>
          </p:cNvPr>
          <p:cNvPicPr>
            <a:picLocks noChangeAspect="1"/>
          </p:cNvPicPr>
          <p:nvPr/>
        </p:nvPicPr>
        <p:blipFill>
          <a:blip r:embed="rId8"/>
          <a:stretch>
            <a:fillRect/>
          </a:stretch>
        </p:blipFill>
        <p:spPr>
          <a:xfrm>
            <a:off x="0" y="2130860"/>
            <a:ext cx="7057600" cy="47142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70EADB89-161C-F9AA-0E83-4FCAA22062D7}"/>
              </a:ext>
            </a:extLst>
          </p:cNvPr>
          <p:cNvPicPr>
            <a:picLocks noChangeAspect="1"/>
          </p:cNvPicPr>
          <p:nvPr/>
        </p:nvPicPr>
        <p:blipFill>
          <a:blip r:embed="rId9"/>
          <a:stretch>
            <a:fillRect/>
          </a:stretch>
        </p:blipFill>
        <p:spPr>
          <a:xfrm>
            <a:off x="2123544" y="782102"/>
            <a:ext cx="5098824" cy="2668916"/>
          </a:xfrm>
          <a:prstGeom prst="rect">
            <a:avLst/>
          </a:prstGeom>
        </p:spPr>
      </p:pic>
    </p:spTree>
    <p:extLst>
      <p:ext uri="{BB962C8B-B14F-4D97-AF65-F5344CB8AC3E}">
        <p14:creationId xmlns:p14="http://schemas.microsoft.com/office/powerpoint/2010/main" val="57184134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fltVal val="0"/>
                                          </p:val>
                                        </p:tav>
                                        <p:tav tm="100000">
                                          <p:val>
                                            <p:strVal val="#ppt_w"/>
                                          </p:val>
                                        </p:tav>
                                      </p:tavLst>
                                    </p:anim>
                                    <p:anim calcmode="lin" valueType="num">
                                      <p:cBhvr>
                                        <p:cTn id="14" dur="1000" fill="hold"/>
                                        <p:tgtEl>
                                          <p:spTgt spid="23"/>
                                        </p:tgtEl>
                                        <p:attrNameLst>
                                          <p:attrName>ppt_h</p:attrName>
                                        </p:attrNameLst>
                                      </p:cBhvr>
                                      <p:tavLst>
                                        <p:tav tm="0">
                                          <p:val>
                                            <p:fltVal val="0"/>
                                          </p:val>
                                        </p:tav>
                                        <p:tav tm="100000">
                                          <p:val>
                                            <p:strVal val="#ppt_h"/>
                                          </p:val>
                                        </p:tav>
                                      </p:tavLst>
                                    </p:anim>
                                    <p:anim calcmode="lin" valueType="num">
                                      <p:cBhvr>
                                        <p:cTn id="15" dur="1000" fill="hold"/>
                                        <p:tgtEl>
                                          <p:spTgt spid="23"/>
                                        </p:tgtEl>
                                        <p:attrNameLst>
                                          <p:attrName>style.rotation</p:attrName>
                                        </p:attrNameLst>
                                      </p:cBhvr>
                                      <p:tavLst>
                                        <p:tav tm="0">
                                          <p:val>
                                            <p:fltVal val="90"/>
                                          </p:val>
                                        </p:tav>
                                        <p:tav tm="100000">
                                          <p:val>
                                            <p:fltVal val="0"/>
                                          </p:val>
                                        </p:tav>
                                      </p:tavLst>
                                    </p:anim>
                                    <p:animEffect transition="in" filter="fade">
                                      <p:cBhvr>
                                        <p:cTn id="16" dur="1000"/>
                                        <p:tgtEl>
                                          <p:spTgt spid="23"/>
                                        </p:tgtEl>
                                      </p:cBhvr>
                                    </p:animEffect>
                                  </p:childTnLst>
                                </p:cTn>
                              </p:par>
                              <p:par>
                                <p:cTn id="17" presetID="26"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par>
                                <p:cTn id="33" presetID="3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15"/>
                                        </p:tgtEl>
                                      </p:cBhvr>
                                    </p:animEffect>
                                    <p:anim calcmode="lin" valueType="num">
                                      <p:cBhvr>
                                        <p:cTn id="56" dur="1000"/>
                                        <p:tgtEl>
                                          <p:spTgt spid="15"/>
                                        </p:tgtEl>
                                        <p:attrNameLst>
                                          <p:attrName>ppt_x</p:attrName>
                                        </p:attrNameLst>
                                      </p:cBhvr>
                                      <p:tavLst>
                                        <p:tav tm="0">
                                          <p:val>
                                            <p:strVal val="ppt_x"/>
                                          </p:val>
                                        </p:tav>
                                        <p:tav tm="100000">
                                          <p:val>
                                            <p:strVal val="ppt_x"/>
                                          </p:val>
                                        </p:tav>
                                      </p:tavLst>
                                    </p:anim>
                                    <p:anim calcmode="lin" valueType="num">
                                      <p:cBhvr>
                                        <p:cTn id="57" dur="1000"/>
                                        <p:tgtEl>
                                          <p:spTgt spid="15"/>
                                        </p:tgtEl>
                                        <p:attrNameLst>
                                          <p:attrName>ppt_y</p:attrName>
                                        </p:attrNameLst>
                                      </p:cBhvr>
                                      <p:tavLst>
                                        <p:tav tm="0">
                                          <p:val>
                                            <p:strVal val="ppt_y"/>
                                          </p:val>
                                        </p:tav>
                                        <p:tav tm="100000">
                                          <p:val>
                                            <p:strVal val="ppt_y+.1"/>
                                          </p:val>
                                        </p:tav>
                                      </p:tavLst>
                                    </p:anim>
                                    <p:set>
                                      <p:cBhvr>
                                        <p:cTn id="58" dur="1" fill="hold">
                                          <p:stCondLst>
                                            <p:cond delay="999"/>
                                          </p:stCondLst>
                                        </p:cTn>
                                        <p:tgtEl>
                                          <p:spTgt spid="15"/>
                                        </p:tgtEl>
                                        <p:attrNameLst>
                                          <p:attrName>style.visibility</p:attrName>
                                        </p:attrNameLst>
                                      </p:cBhvr>
                                      <p:to>
                                        <p:strVal val="hidden"/>
                                      </p:to>
                                    </p:set>
                                  </p:childTnLst>
                                </p:cTn>
                              </p:par>
                              <p:par>
                                <p:cTn id="59" presetID="42" presetClass="exit" presetSubtype="0" fill="hold" grpId="1" nodeType="withEffect">
                                  <p:stCondLst>
                                    <p:cond delay="0"/>
                                  </p:stCondLst>
                                  <p:childTnLst>
                                    <p:animEffect transition="out" filter="fade">
                                      <p:cBhvr>
                                        <p:cTn id="60" dur="1000"/>
                                        <p:tgtEl>
                                          <p:spTgt spid="13"/>
                                        </p:tgtEl>
                                      </p:cBhvr>
                                    </p:animEffect>
                                    <p:anim calcmode="lin" valueType="num">
                                      <p:cBhvr>
                                        <p:cTn id="61" dur="1000"/>
                                        <p:tgtEl>
                                          <p:spTgt spid="13"/>
                                        </p:tgtEl>
                                        <p:attrNameLst>
                                          <p:attrName>ppt_x</p:attrName>
                                        </p:attrNameLst>
                                      </p:cBhvr>
                                      <p:tavLst>
                                        <p:tav tm="0">
                                          <p:val>
                                            <p:strVal val="ppt_x"/>
                                          </p:val>
                                        </p:tav>
                                        <p:tav tm="100000">
                                          <p:val>
                                            <p:strVal val="ppt_x"/>
                                          </p:val>
                                        </p:tav>
                                      </p:tavLst>
                                    </p:anim>
                                    <p:anim calcmode="lin" valueType="num">
                                      <p:cBhvr>
                                        <p:cTn id="62" dur="1000"/>
                                        <p:tgtEl>
                                          <p:spTgt spid="13"/>
                                        </p:tgtEl>
                                        <p:attrNameLst>
                                          <p:attrName>ppt_y</p:attrName>
                                        </p:attrNameLst>
                                      </p:cBhvr>
                                      <p:tavLst>
                                        <p:tav tm="0">
                                          <p:val>
                                            <p:strVal val="ppt_y"/>
                                          </p:val>
                                        </p:tav>
                                        <p:tav tm="100000">
                                          <p:val>
                                            <p:strVal val="ppt_y+.1"/>
                                          </p:val>
                                        </p:tav>
                                      </p:tavLst>
                                    </p:anim>
                                    <p:set>
                                      <p:cBhvr>
                                        <p:cTn id="63" dur="1" fill="hold">
                                          <p:stCondLst>
                                            <p:cond delay="999"/>
                                          </p:stCondLst>
                                        </p:cTn>
                                        <p:tgtEl>
                                          <p:spTgt spid="13"/>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6"/>
                                        </p:tgtEl>
                                        <p:attrNameLst>
                                          <p:attrName>ppt_x</p:attrName>
                                        </p:attrNameLst>
                                      </p:cBhvr>
                                      <p:tavLst>
                                        <p:tav tm="0">
                                          <p:val>
                                            <p:strVal val="ppt_x"/>
                                          </p:val>
                                        </p:tav>
                                        <p:tav tm="100000">
                                          <p:val>
                                            <p:strVal val="ppt_x"/>
                                          </p:val>
                                        </p:tav>
                                      </p:tavLst>
                                    </p:anim>
                                    <p:anim calcmode="lin" valueType="num">
                                      <p:cBhvr additive="base">
                                        <p:cTn id="66" dur="500"/>
                                        <p:tgtEl>
                                          <p:spTgt spid="6"/>
                                        </p:tgtEl>
                                        <p:attrNameLst>
                                          <p:attrName>ppt_y</p:attrName>
                                        </p:attrNameLst>
                                      </p:cBhvr>
                                      <p:tavLst>
                                        <p:tav tm="0">
                                          <p:val>
                                            <p:strVal val="ppt_y"/>
                                          </p:val>
                                        </p:tav>
                                        <p:tav tm="100000">
                                          <p:val>
                                            <p:strVal val="1+ppt_h/2"/>
                                          </p:val>
                                        </p:tav>
                                      </p:tavLst>
                                    </p:anim>
                                    <p:set>
                                      <p:cBhvr>
                                        <p:cTn id="67" dur="1" fill="hold">
                                          <p:stCondLst>
                                            <p:cond delay="499"/>
                                          </p:stCondLst>
                                        </p:cTn>
                                        <p:tgtEl>
                                          <p:spTgt spid="6"/>
                                        </p:tgtEl>
                                        <p:attrNameLst>
                                          <p:attrName>style.visibility</p:attrName>
                                        </p:attrNameLst>
                                      </p:cBhvr>
                                      <p:to>
                                        <p:strVal val="hidden"/>
                                      </p:to>
                                    </p:set>
                                  </p:childTnLst>
                                </p:cTn>
                              </p:par>
                              <p:par>
                                <p:cTn id="68" presetID="45" presetClass="entr" presetSubtype="0"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2000"/>
                                        <p:tgtEl>
                                          <p:spTgt spid="29"/>
                                        </p:tgtEl>
                                      </p:cBhvr>
                                    </p:animEffect>
                                    <p:anim calcmode="lin" valueType="num">
                                      <p:cBhvr>
                                        <p:cTn id="71" dur="2000" fill="hold"/>
                                        <p:tgtEl>
                                          <p:spTgt spid="29"/>
                                        </p:tgtEl>
                                        <p:attrNameLst>
                                          <p:attrName>ppt_w</p:attrName>
                                        </p:attrNameLst>
                                      </p:cBhvr>
                                      <p:tavLst>
                                        <p:tav tm="0" fmla="#ppt_w*sin(2.5*pi*$)">
                                          <p:val>
                                            <p:fltVal val="0"/>
                                          </p:val>
                                        </p:tav>
                                        <p:tav tm="100000">
                                          <p:val>
                                            <p:fltVal val="1"/>
                                          </p:val>
                                        </p:tav>
                                      </p:tavLst>
                                    </p:anim>
                                    <p:anim calcmode="lin" valueType="num">
                                      <p:cBhvr>
                                        <p:cTn id="72" dur="2000" fill="hold"/>
                                        <p:tgtEl>
                                          <p:spTgt spid="29"/>
                                        </p:tgtEl>
                                        <p:attrNameLst>
                                          <p:attrName>ppt_h</p:attrName>
                                        </p:attrNameLst>
                                      </p:cBhvr>
                                      <p:tavLst>
                                        <p:tav tm="0">
                                          <p:val>
                                            <p:strVal val="#ppt_h"/>
                                          </p:val>
                                        </p:tav>
                                        <p:tav tm="100000">
                                          <p:val>
                                            <p:strVal val="#ppt_h"/>
                                          </p:val>
                                        </p:tav>
                                      </p:tavLst>
                                    </p:anim>
                                  </p:childTnLst>
                                </p:cTn>
                              </p:par>
                              <p:par>
                                <p:cTn id="73" presetID="45" presetClass="entr" presetSubtype="0"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2000"/>
                                        <p:tgtEl>
                                          <p:spTgt spid="4"/>
                                        </p:tgtEl>
                                      </p:cBhvr>
                                    </p:animEffect>
                                    <p:anim calcmode="lin" valueType="num">
                                      <p:cBhvr>
                                        <p:cTn id="76" dur="2000" fill="hold"/>
                                        <p:tgtEl>
                                          <p:spTgt spid="4"/>
                                        </p:tgtEl>
                                        <p:attrNameLst>
                                          <p:attrName>ppt_w</p:attrName>
                                        </p:attrNameLst>
                                      </p:cBhvr>
                                      <p:tavLst>
                                        <p:tav tm="0" fmla="#ppt_w*sin(2.5*pi*$)">
                                          <p:val>
                                            <p:fltVal val="0"/>
                                          </p:val>
                                        </p:tav>
                                        <p:tav tm="100000">
                                          <p:val>
                                            <p:fltVal val="1"/>
                                          </p:val>
                                        </p:tav>
                                      </p:tavLst>
                                    </p:anim>
                                    <p:anim calcmode="lin" valueType="num">
                                      <p:cBhvr>
                                        <p:cTn id="77" dur="2000" fill="hold"/>
                                        <p:tgtEl>
                                          <p:spTgt spid="4"/>
                                        </p:tgtEl>
                                        <p:attrNameLst>
                                          <p:attrName>ppt_h</p:attrName>
                                        </p:attrNameLst>
                                      </p:cBhvr>
                                      <p:tavLst>
                                        <p:tav tm="0">
                                          <p:val>
                                            <p:strVal val="#ppt_h"/>
                                          </p:val>
                                        </p:tav>
                                        <p:tav tm="100000">
                                          <p:val>
                                            <p:strVal val="#ppt_h"/>
                                          </p:val>
                                        </p:tav>
                                      </p:tavLst>
                                    </p:anim>
                                  </p:childTnLst>
                                </p:cTn>
                              </p:par>
                              <p:par>
                                <p:cTn id="78" presetID="45" presetClass="entr" presetSubtype="0" fill="hold" nodeType="with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2000"/>
                                        <p:tgtEl>
                                          <p:spTgt spid="7"/>
                                        </p:tgtEl>
                                      </p:cBhvr>
                                    </p:animEffect>
                                    <p:anim calcmode="lin" valueType="num">
                                      <p:cBhvr>
                                        <p:cTn id="81" dur="2000" fill="hold"/>
                                        <p:tgtEl>
                                          <p:spTgt spid="7"/>
                                        </p:tgtEl>
                                        <p:attrNameLst>
                                          <p:attrName>ppt_w</p:attrName>
                                        </p:attrNameLst>
                                      </p:cBhvr>
                                      <p:tavLst>
                                        <p:tav tm="0" fmla="#ppt_w*sin(2.5*pi*$)">
                                          <p:val>
                                            <p:fltVal val="0"/>
                                          </p:val>
                                        </p:tav>
                                        <p:tav tm="100000">
                                          <p:val>
                                            <p:fltVal val="1"/>
                                          </p:val>
                                        </p:tav>
                                      </p:tavLst>
                                    </p:anim>
                                    <p:anim calcmode="lin" valueType="num">
                                      <p:cBhvr>
                                        <p:cTn id="82" dur="2000" fill="hold"/>
                                        <p:tgtEl>
                                          <p:spTgt spid="7"/>
                                        </p:tgtEl>
                                        <p:attrNameLst>
                                          <p:attrName>ppt_h</p:attrName>
                                        </p:attrNameLst>
                                      </p:cBhvr>
                                      <p:tavLst>
                                        <p:tav tm="0">
                                          <p:val>
                                            <p:strVal val="#ppt_h"/>
                                          </p:val>
                                        </p:tav>
                                        <p:tav tm="100000">
                                          <p:val>
                                            <p:strVal val="#ppt_h"/>
                                          </p:val>
                                        </p:tav>
                                      </p:tavLst>
                                    </p:anim>
                                  </p:childTnLst>
                                </p:cTn>
                              </p:par>
                              <p:par>
                                <p:cTn id="83" presetID="45" presetClass="entr" presetSubtype="0" fill="hold" nodeType="with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2000"/>
                                        <p:tgtEl>
                                          <p:spTgt spid="9"/>
                                        </p:tgtEl>
                                      </p:cBhvr>
                                    </p:animEffect>
                                    <p:anim calcmode="lin" valueType="num">
                                      <p:cBhvr>
                                        <p:cTn id="86" dur="2000" fill="hold"/>
                                        <p:tgtEl>
                                          <p:spTgt spid="9"/>
                                        </p:tgtEl>
                                        <p:attrNameLst>
                                          <p:attrName>ppt_w</p:attrName>
                                        </p:attrNameLst>
                                      </p:cBhvr>
                                      <p:tavLst>
                                        <p:tav tm="0" fmla="#ppt_w*sin(2.5*pi*$)">
                                          <p:val>
                                            <p:fltVal val="0"/>
                                          </p:val>
                                        </p:tav>
                                        <p:tav tm="100000">
                                          <p:val>
                                            <p:fltVal val="1"/>
                                          </p:val>
                                        </p:tav>
                                      </p:tavLst>
                                    </p:anim>
                                    <p:anim calcmode="lin" valueType="num">
                                      <p:cBhvr>
                                        <p:cTn id="87"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3" grpId="0"/>
      <p:bldP spid="13" grpId="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CCB03F-53C1-C66C-ECC5-D07960ABFDFA}"/>
              </a:ext>
            </a:extLst>
          </p:cNvPr>
          <p:cNvPicPr>
            <a:picLocks noChangeAspect="1"/>
          </p:cNvPicPr>
          <p:nvPr/>
        </p:nvPicPr>
        <p:blipFill rotWithShape="1">
          <a:blip r:embed="rId3"/>
          <a:srcRect t="3889" r="8012" b="3793"/>
          <a:stretch/>
        </p:blipFill>
        <p:spPr>
          <a:xfrm>
            <a:off x="9289143" y="19979"/>
            <a:ext cx="2902857" cy="2913282"/>
          </a:xfrm>
          <a:prstGeom prst="rect">
            <a:avLst/>
          </a:prstGeom>
        </p:spPr>
      </p:pic>
      <p:pic>
        <p:nvPicPr>
          <p:cNvPr id="8" name="Picture 7">
            <a:extLst>
              <a:ext uri="{FF2B5EF4-FFF2-40B4-BE49-F238E27FC236}">
                <a16:creationId xmlns:a16="http://schemas.microsoft.com/office/drawing/2014/main" id="{CB141ABE-1A7C-CFCA-A46F-BDFEAC32057B}"/>
              </a:ext>
            </a:extLst>
          </p:cNvPr>
          <p:cNvPicPr>
            <a:picLocks noChangeAspect="1"/>
          </p:cNvPicPr>
          <p:nvPr/>
        </p:nvPicPr>
        <p:blipFill>
          <a:blip r:embed="rId4"/>
          <a:stretch>
            <a:fillRect/>
          </a:stretch>
        </p:blipFill>
        <p:spPr>
          <a:xfrm>
            <a:off x="0" y="4066527"/>
            <a:ext cx="4164902" cy="2791474"/>
          </a:xfrm>
          <a:prstGeom prst="rect">
            <a:avLst/>
          </a:prstGeom>
        </p:spPr>
      </p:pic>
      <p:sp>
        <p:nvSpPr>
          <p:cNvPr id="25" name="Rectangle 24">
            <a:extLst>
              <a:ext uri="{FF2B5EF4-FFF2-40B4-BE49-F238E27FC236}">
                <a16:creationId xmlns:a16="http://schemas.microsoft.com/office/drawing/2014/main" id="{5EDFC116-6413-FC0F-4999-B7266D43C99C}"/>
              </a:ext>
            </a:extLst>
          </p:cNvPr>
          <p:cNvSpPr/>
          <p:nvPr/>
        </p:nvSpPr>
        <p:spPr>
          <a:xfrm>
            <a:off x="4303971" y="371207"/>
            <a:ext cx="4573344" cy="1015663"/>
          </a:xfrm>
          <a:prstGeom prst="rect">
            <a:avLst/>
          </a:prstGeom>
          <a:ln w="19050">
            <a:noFill/>
          </a:ln>
          <a:scene3d>
            <a:camera prst="orthographicFront"/>
            <a:lightRig rig="threePt" dir="t"/>
          </a:scene3d>
          <a:sp3d>
            <a:bevelT/>
          </a:sp3d>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9Slide05 IcielSanelma" pitchFamily="2" charset="0"/>
                <a:ea typeface="+mn-ea"/>
              </a:rPr>
              <a:t>Em có</a:t>
            </a:r>
            <a:r>
              <a:rPr kumimoji="0" lang="en-US" sz="6000" b="0" i="0" u="none" strike="noStrike" kern="1200" cap="none" spc="0" normalizeH="0" noProof="0">
                <a:ln>
                  <a:noFill/>
                </a:ln>
                <a:solidFill>
                  <a:srgbClr val="FF0000"/>
                </a:solidFill>
                <a:effectLst/>
                <a:uLnTx/>
                <a:uFillTx/>
                <a:latin typeface="#9Slide05 IcielSanelma" pitchFamily="2" charset="0"/>
                <a:ea typeface="+mn-ea"/>
              </a:rPr>
              <a:t> biết ???</a:t>
            </a:r>
            <a:endParaRPr kumimoji="0" lang="vi-VN" sz="6000" b="0" i="0" u="none" strike="noStrike" kern="1200" cap="none" spc="0" normalizeH="0" baseline="0" noProof="0">
              <a:ln>
                <a:noFill/>
              </a:ln>
              <a:solidFill>
                <a:srgbClr val="FF0000"/>
              </a:solidFill>
              <a:effectLst/>
              <a:uLnTx/>
              <a:uFillTx/>
              <a:latin typeface="#9Slide05 IcielSanelma" pitchFamily="2" charset="0"/>
              <a:ea typeface="+mn-ea"/>
              <a:cs typeface="Arial" panose="020B0604020202020204" pitchFamily="34" charset="0"/>
            </a:endParaRPr>
          </a:p>
        </p:txBody>
      </p:sp>
      <p:sp>
        <p:nvSpPr>
          <p:cNvPr id="15" name="TextBox 14">
            <a:extLst>
              <a:ext uri="{FF2B5EF4-FFF2-40B4-BE49-F238E27FC236}">
                <a16:creationId xmlns:a16="http://schemas.microsoft.com/office/drawing/2014/main" id="{E02BB200-AC61-F625-73F8-BBFCA507AE82}"/>
              </a:ext>
            </a:extLst>
          </p:cNvPr>
          <p:cNvSpPr txBox="1"/>
          <p:nvPr/>
        </p:nvSpPr>
        <p:spPr>
          <a:xfrm>
            <a:off x="2038908" y="1806232"/>
            <a:ext cx="8833306" cy="1200329"/>
          </a:xfrm>
          <a:prstGeom prst="rect">
            <a:avLst/>
          </a:prstGeom>
          <a:noFill/>
        </p:spPr>
        <p:txBody>
          <a:bodyPr wrap="square">
            <a:spAutoFit/>
          </a:bodyPr>
          <a:lstStyle/>
          <a:p>
            <a:pPr algn="ctr"/>
            <a:r>
              <a:rPr lang="en-US" sz="3600" b="1">
                <a:solidFill>
                  <a:srgbClr val="00B050"/>
                </a:solidFill>
                <a:latin typeface="#9Slide07 IcielLa Chic Pro Shad" panose="02000506090000020004" pitchFamily="2" charset="0"/>
              </a:rPr>
              <a:t>https://dulichvietnam.com.vn/kinh-nghiem/kham-pha-nhung-hang-dong-dep-nhat-viet-nam/</a:t>
            </a:r>
          </a:p>
        </p:txBody>
      </p:sp>
      <p:pic>
        <p:nvPicPr>
          <p:cNvPr id="2" name="Picture 1">
            <a:extLst>
              <a:ext uri="{FF2B5EF4-FFF2-40B4-BE49-F238E27FC236}">
                <a16:creationId xmlns:a16="http://schemas.microsoft.com/office/drawing/2014/main" id="{8A844AEE-3129-D553-8C7A-3FD0D5558809}"/>
              </a:ext>
            </a:extLst>
          </p:cNvPr>
          <p:cNvPicPr>
            <a:picLocks noChangeAspect="1"/>
          </p:cNvPicPr>
          <p:nvPr/>
        </p:nvPicPr>
        <p:blipFill>
          <a:blip r:embed="rId5"/>
          <a:stretch>
            <a:fillRect/>
          </a:stretch>
        </p:blipFill>
        <p:spPr>
          <a:xfrm>
            <a:off x="7888030" y="4066526"/>
            <a:ext cx="4303970" cy="2858105"/>
          </a:xfrm>
          <a:prstGeom prst="rect">
            <a:avLst/>
          </a:prstGeom>
        </p:spPr>
      </p:pic>
      <p:pic>
        <p:nvPicPr>
          <p:cNvPr id="5" name="Picture 4">
            <a:extLst>
              <a:ext uri="{FF2B5EF4-FFF2-40B4-BE49-F238E27FC236}">
                <a16:creationId xmlns:a16="http://schemas.microsoft.com/office/drawing/2014/main" id="{1BF65440-C3FD-127B-E12A-C7ACB459E41B}"/>
              </a:ext>
            </a:extLst>
          </p:cNvPr>
          <p:cNvPicPr>
            <a:picLocks noChangeAspect="1"/>
          </p:cNvPicPr>
          <p:nvPr/>
        </p:nvPicPr>
        <p:blipFill>
          <a:blip r:embed="rId6"/>
          <a:stretch>
            <a:fillRect/>
          </a:stretch>
        </p:blipFill>
        <p:spPr>
          <a:xfrm>
            <a:off x="4303971" y="3440100"/>
            <a:ext cx="3429000" cy="3429000"/>
          </a:xfrm>
          <a:prstGeom prst="rect">
            <a:avLst/>
          </a:prstGeom>
        </p:spPr>
      </p:pic>
      <p:pic>
        <p:nvPicPr>
          <p:cNvPr id="10" name="Picture 9">
            <a:extLst>
              <a:ext uri="{FF2B5EF4-FFF2-40B4-BE49-F238E27FC236}">
                <a16:creationId xmlns:a16="http://schemas.microsoft.com/office/drawing/2014/main" id="{E7A026BD-0D9F-1CAB-3DA6-CB6C01C46D5E}"/>
              </a:ext>
            </a:extLst>
          </p:cNvPr>
          <p:cNvPicPr>
            <a:picLocks noChangeAspect="1"/>
          </p:cNvPicPr>
          <p:nvPr/>
        </p:nvPicPr>
        <p:blipFill>
          <a:blip r:embed="rId7"/>
          <a:stretch>
            <a:fillRect/>
          </a:stretch>
        </p:blipFill>
        <p:spPr>
          <a:xfrm>
            <a:off x="0" y="57720"/>
            <a:ext cx="3616993" cy="1446797"/>
          </a:xfrm>
          <a:prstGeom prst="rect">
            <a:avLst/>
          </a:prstGeom>
        </p:spPr>
      </p:pic>
    </p:spTree>
    <p:extLst>
      <p:ext uri="{BB962C8B-B14F-4D97-AF65-F5344CB8AC3E}">
        <p14:creationId xmlns:p14="http://schemas.microsoft.com/office/powerpoint/2010/main" val="387377247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vertical)">
                                      <p:cBhvr>
                                        <p:cTn id="7" dur="500"/>
                                        <p:tgtEl>
                                          <p:spTgt spid="25"/>
                                        </p:tgtEl>
                                      </p:cBhvr>
                                    </p:animEffect>
                                  </p:childTnLst>
                                </p:cTn>
                              </p:par>
                              <p:par>
                                <p:cTn id="8" presetID="14" presetClass="entr" presetSubtype="5"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vertical)">
                                      <p:cBhvr>
                                        <p:cTn id="10" dur="500"/>
                                        <p:tgtEl>
                                          <p:spTgt spid="23"/>
                                        </p:tgtEl>
                                      </p:cBhvr>
                                    </p:animEffect>
                                  </p:childTnLst>
                                </p:cTn>
                              </p:par>
                              <p:par>
                                <p:cTn id="11" presetID="14" presetClass="entr" presetSubtype="5"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vertical)">
                                      <p:cBhvr>
                                        <p:cTn id="13" dur="500"/>
                                        <p:tgtEl>
                                          <p:spTgt spid="10"/>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 calcmode="lin" valueType="num">
                                      <p:cBhvr>
                                        <p:cTn id="18" dur="1000" fill="hold"/>
                                        <p:tgtEl>
                                          <p:spTgt spid="15"/>
                                        </p:tgtEl>
                                        <p:attrNameLst>
                                          <p:attrName>style.rotation</p:attrName>
                                        </p:attrNameLst>
                                      </p:cBhvr>
                                      <p:tavLst>
                                        <p:tav tm="0">
                                          <p:val>
                                            <p:fltVal val="90"/>
                                          </p:val>
                                        </p:tav>
                                        <p:tav tm="100000">
                                          <p:val>
                                            <p:fltVal val="0"/>
                                          </p:val>
                                        </p:tav>
                                      </p:tavLst>
                                    </p:anim>
                                    <p:animEffect transition="in" filter="fade">
                                      <p:cBhvr>
                                        <p:cTn id="19" dur="1000"/>
                                        <p:tgtEl>
                                          <p:spTgt spid="15"/>
                                        </p:tgtEl>
                                      </p:cBhvr>
                                    </p:animEffect>
                                  </p:childTnLst>
                                </p:cTn>
                              </p:par>
                              <p:par>
                                <p:cTn id="20" presetID="26"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80">
                                          <p:stCondLst>
                                            <p:cond delay="0"/>
                                          </p:stCondLst>
                                        </p:cTn>
                                        <p:tgtEl>
                                          <p:spTgt spid="5"/>
                                        </p:tgtEl>
                                      </p:cBhvr>
                                    </p:animEffect>
                                    <p:anim calcmode="lin" valueType="num">
                                      <p:cBhvr>
                                        <p:cTn id="3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4" dur="26">
                                          <p:stCondLst>
                                            <p:cond delay="650"/>
                                          </p:stCondLst>
                                        </p:cTn>
                                        <p:tgtEl>
                                          <p:spTgt spid="5"/>
                                        </p:tgtEl>
                                      </p:cBhvr>
                                      <p:to x="100000" y="60000"/>
                                    </p:animScale>
                                    <p:animScale>
                                      <p:cBhvr>
                                        <p:cTn id="45" dur="166" decel="50000">
                                          <p:stCondLst>
                                            <p:cond delay="676"/>
                                          </p:stCondLst>
                                        </p:cTn>
                                        <p:tgtEl>
                                          <p:spTgt spid="5"/>
                                        </p:tgtEl>
                                      </p:cBhvr>
                                      <p:to x="100000" y="100000"/>
                                    </p:animScale>
                                    <p:animScale>
                                      <p:cBhvr>
                                        <p:cTn id="46" dur="26">
                                          <p:stCondLst>
                                            <p:cond delay="1312"/>
                                          </p:stCondLst>
                                        </p:cTn>
                                        <p:tgtEl>
                                          <p:spTgt spid="5"/>
                                        </p:tgtEl>
                                      </p:cBhvr>
                                      <p:to x="100000" y="80000"/>
                                    </p:animScale>
                                    <p:animScale>
                                      <p:cBhvr>
                                        <p:cTn id="47" dur="166" decel="50000">
                                          <p:stCondLst>
                                            <p:cond delay="1338"/>
                                          </p:stCondLst>
                                        </p:cTn>
                                        <p:tgtEl>
                                          <p:spTgt spid="5"/>
                                        </p:tgtEl>
                                      </p:cBhvr>
                                      <p:to x="100000" y="100000"/>
                                    </p:animScale>
                                    <p:animScale>
                                      <p:cBhvr>
                                        <p:cTn id="48" dur="26">
                                          <p:stCondLst>
                                            <p:cond delay="1642"/>
                                          </p:stCondLst>
                                        </p:cTn>
                                        <p:tgtEl>
                                          <p:spTgt spid="5"/>
                                        </p:tgtEl>
                                      </p:cBhvr>
                                      <p:to x="100000" y="90000"/>
                                    </p:animScale>
                                    <p:animScale>
                                      <p:cBhvr>
                                        <p:cTn id="49" dur="166" decel="50000">
                                          <p:stCondLst>
                                            <p:cond delay="1668"/>
                                          </p:stCondLst>
                                        </p:cTn>
                                        <p:tgtEl>
                                          <p:spTgt spid="5"/>
                                        </p:tgtEl>
                                      </p:cBhvr>
                                      <p:to x="100000" y="100000"/>
                                    </p:animScale>
                                    <p:animScale>
                                      <p:cBhvr>
                                        <p:cTn id="50" dur="26">
                                          <p:stCondLst>
                                            <p:cond delay="1808"/>
                                          </p:stCondLst>
                                        </p:cTn>
                                        <p:tgtEl>
                                          <p:spTgt spid="5"/>
                                        </p:tgtEl>
                                      </p:cBhvr>
                                      <p:to x="100000" y="95000"/>
                                    </p:animScale>
                                    <p:animScale>
                                      <p:cBhvr>
                                        <p:cTn id="51" dur="166" decel="50000">
                                          <p:stCondLst>
                                            <p:cond delay="1834"/>
                                          </p:stCondLst>
                                        </p:cTn>
                                        <p:tgtEl>
                                          <p:spTgt spid="5"/>
                                        </p:tgtEl>
                                      </p:cBhvr>
                                      <p:to x="100000" y="100000"/>
                                    </p:animScale>
                                  </p:childTnLst>
                                </p:cTn>
                              </p:par>
                              <p:par>
                                <p:cTn id="52" presetID="26" presetClass="entr" presetSubtype="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down)">
                                      <p:cBhvr>
                                        <p:cTn id="54" dur="580">
                                          <p:stCondLst>
                                            <p:cond delay="0"/>
                                          </p:stCondLst>
                                        </p:cTn>
                                        <p:tgtEl>
                                          <p:spTgt spid="2"/>
                                        </p:tgtEl>
                                      </p:cBhvr>
                                    </p:animEffect>
                                    <p:anim calcmode="lin" valueType="num">
                                      <p:cBhvr>
                                        <p:cTn id="5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0" dur="26">
                                          <p:stCondLst>
                                            <p:cond delay="650"/>
                                          </p:stCondLst>
                                        </p:cTn>
                                        <p:tgtEl>
                                          <p:spTgt spid="2"/>
                                        </p:tgtEl>
                                      </p:cBhvr>
                                      <p:to x="100000" y="60000"/>
                                    </p:animScale>
                                    <p:animScale>
                                      <p:cBhvr>
                                        <p:cTn id="61" dur="166" decel="50000">
                                          <p:stCondLst>
                                            <p:cond delay="676"/>
                                          </p:stCondLst>
                                        </p:cTn>
                                        <p:tgtEl>
                                          <p:spTgt spid="2"/>
                                        </p:tgtEl>
                                      </p:cBhvr>
                                      <p:to x="100000" y="100000"/>
                                    </p:animScale>
                                    <p:animScale>
                                      <p:cBhvr>
                                        <p:cTn id="62" dur="26">
                                          <p:stCondLst>
                                            <p:cond delay="1312"/>
                                          </p:stCondLst>
                                        </p:cTn>
                                        <p:tgtEl>
                                          <p:spTgt spid="2"/>
                                        </p:tgtEl>
                                      </p:cBhvr>
                                      <p:to x="100000" y="80000"/>
                                    </p:animScale>
                                    <p:animScale>
                                      <p:cBhvr>
                                        <p:cTn id="63" dur="166" decel="50000">
                                          <p:stCondLst>
                                            <p:cond delay="1338"/>
                                          </p:stCondLst>
                                        </p:cTn>
                                        <p:tgtEl>
                                          <p:spTgt spid="2"/>
                                        </p:tgtEl>
                                      </p:cBhvr>
                                      <p:to x="100000" y="100000"/>
                                    </p:animScale>
                                    <p:animScale>
                                      <p:cBhvr>
                                        <p:cTn id="64" dur="26">
                                          <p:stCondLst>
                                            <p:cond delay="1642"/>
                                          </p:stCondLst>
                                        </p:cTn>
                                        <p:tgtEl>
                                          <p:spTgt spid="2"/>
                                        </p:tgtEl>
                                      </p:cBhvr>
                                      <p:to x="100000" y="90000"/>
                                    </p:animScale>
                                    <p:animScale>
                                      <p:cBhvr>
                                        <p:cTn id="65" dur="166" decel="50000">
                                          <p:stCondLst>
                                            <p:cond delay="1668"/>
                                          </p:stCondLst>
                                        </p:cTn>
                                        <p:tgtEl>
                                          <p:spTgt spid="2"/>
                                        </p:tgtEl>
                                      </p:cBhvr>
                                      <p:to x="100000" y="100000"/>
                                    </p:animScale>
                                    <p:animScale>
                                      <p:cBhvr>
                                        <p:cTn id="66" dur="26">
                                          <p:stCondLst>
                                            <p:cond delay="1808"/>
                                          </p:stCondLst>
                                        </p:cTn>
                                        <p:tgtEl>
                                          <p:spTgt spid="2"/>
                                        </p:tgtEl>
                                      </p:cBhvr>
                                      <p:to x="100000" y="95000"/>
                                    </p:animScale>
                                    <p:animScale>
                                      <p:cBhvr>
                                        <p:cTn id="6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a:extLst>
              <a:ext uri="{FF2B5EF4-FFF2-40B4-BE49-F238E27FC236}">
                <a16:creationId xmlns:a16="http://schemas.microsoft.com/office/drawing/2014/main" id="{B43826C2-B3BC-F444-AFBB-A3AE52CF0284}"/>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795" y="0"/>
            <a:ext cx="12190413"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a:extLst>
              <a:ext uri="{FF2B5EF4-FFF2-40B4-BE49-F238E27FC236}">
                <a16:creationId xmlns:a16="http://schemas.microsoft.com/office/drawing/2014/main" id="{F0361EC0-4087-C511-1915-0DF8EC1FC2CB}"/>
              </a:ext>
            </a:extLst>
          </p:cNvPr>
          <p:cNvSpPr txBox="1">
            <a:spLocks noChangeArrowheads="1"/>
          </p:cNvSpPr>
          <p:nvPr/>
        </p:nvSpPr>
        <p:spPr bwMode="auto">
          <a:xfrm>
            <a:off x="2423320" y="44450"/>
            <a:ext cx="7777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spcBef>
                <a:spcPct val="0"/>
              </a:spcBef>
              <a:spcAft>
                <a:spcPct val="0"/>
              </a:spcAft>
            </a:pPr>
            <a:r>
              <a:rPr lang="vi-VN" altLang="en-US" sz="3200" dirty="0">
                <a:solidFill>
                  <a:srgbClr val="0070C0"/>
                </a:solidFill>
                <a:cs typeface="Arial" panose="020B0604020202020204" pitchFamily="34" charset="0"/>
              </a:rPr>
              <a:t> </a:t>
            </a:r>
            <a:r>
              <a:rPr lang="en-US" altLang="en-US" sz="3200" dirty="0" smtClean="0">
                <a:solidFill>
                  <a:srgbClr val="0070C0"/>
                </a:solidFill>
                <a:cs typeface="Arial" panose="020B0604020202020204" pitchFamily="34" charset="0"/>
              </a:rPr>
              <a:t>1.</a:t>
            </a:r>
            <a:r>
              <a:rPr lang="vi-VN" altLang="en-US" sz="3200" dirty="0" smtClean="0">
                <a:solidFill>
                  <a:srgbClr val="0070C0"/>
                </a:solidFill>
                <a:cs typeface="Arial" panose="020B0604020202020204" pitchFamily="34" charset="0"/>
              </a:rPr>
              <a:t> </a:t>
            </a:r>
            <a:r>
              <a:rPr lang="vi-VN" altLang="en-US" sz="3200" dirty="0">
                <a:solidFill>
                  <a:srgbClr val="0070C0"/>
                </a:solidFill>
                <a:cs typeface="Arial" panose="020B0604020202020204" pitchFamily="34" charset="0"/>
              </a:rPr>
              <a:t>QUÁ TRÌNH PHONG HÓA</a:t>
            </a:r>
          </a:p>
        </p:txBody>
      </p:sp>
      <p:cxnSp>
        <p:nvCxnSpPr>
          <p:cNvPr id="5" name="Straight Connector 4">
            <a:extLst>
              <a:ext uri="{FF2B5EF4-FFF2-40B4-BE49-F238E27FC236}">
                <a16:creationId xmlns:a16="http://schemas.microsoft.com/office/drawing/2014/main" id="{B8B6AFEB-6B1D-E031-467D-91B664B0BABD}"/>
              </a:ext>
            </a:extLst>
          </p:cNvPr>
          <p:cNvCxnSpPr/>
          <p:nvPr/>
        </p:nvCxnSpPr>
        <p:spPr>
          <a:xfrm>
            <a:off x="2278858" y="620713"/>
            <a:ext cx="8066087" cy="0"/>
          </a:xfrm>
          <a:prstGeom prst="line">
            <a:avLst/>
          </a:prstGeom>
          <a:ln w="28575">
            <a:solidFill>
              <a:srgbClr val="0070C0"/>
            </a:solidFill>
            <a:prstDash val="dash"/>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1E6682D3-D437-F65C-3913-1A51F212BF22}"/>
              </a:ext>
            </a:extLst>
          </p:cNvPr>
          <p:cNvGraphicFramePr>
            <a:graphicFrameLocks noGrp="1"/>
          </p:cNvGraphicFramePr>
          <p:nvPr>
            <p:extLst>
              <p:ext uri="{D42A27DB-BD31-4B8C-83A1-F6EECF244321}">
                <p14:modId xmlns:p14="http://schemas.microsoft.com/office/powerpoint/2010/main" val="4188836501"/>
              </p:ext>
            </p:extLst>
          </p:nvPr>
        </p:nvGraphicFramePr>
        <p:xfrm>
          <a:off x="164919" y="666171"/>
          <a:ext cx="11799275" cy="5815593"/>
        </p:xfrm>
        <a:graphic>
          <a:graphicData uri="http://schemas.openxmlformats.org/drawingml/2006/table">
            <a:tbl>
              <a:tblPr>
                <a:tableStyleId>{5C22544A-7EE6-4342-B048-85BDC9FD1C3A}</a:tableStyleId>
              </a:tblPr>
              <a:tblGrid>
                <a:gridCol w="1720395">
                  <a:extLst>
                    <a:ext uri="{9D8B030D-6E8A-4147-A177-3AD203B41FA5}">
                      <a16:colId xmlns:a16="http://schemas.microsoft.com/office/drawing/2014/main" val="20000"/>
                    </a:ext>
                  </a:extLst>
                </a:gridCol>
                <a:gridCol w="3213847">
                  <a:extLst>
                    <a:ext uri="{9D8B030D-6E8A-4147-A177-3AD203B41FA5}">
                      <a16:colId xmlns:a16="http://schemas.microsoft.com/office/drawing/2014/main" val="20001"/>
                    </a:ext>
                  </a:extLst>
                </a:gridCol>
                <a:gridCol w="3516771">
                  <a:extLst>
                    <a:ext uri="{9D8B030D-6E8A-4147-A177-3AD203B41FA5}">
                      <a16:colId xmlns:a16="http://schemas.microsoft.com/office/drawing/2014/main" val="20002"/>
                    </a:ext>
                  </a:extLst>
                </a:gridCol>
                <a:gridCol w="3348262">
                  <a:extLst>
                    <a:ext uri="{9D8B030D-6E8A-4147-A177-3AD203B41FA5}">
                      <a16:colId xmlns:a16="http://schemas.microsoft.com/office/drawing/2014/main" val="20003"/>
                    </a:ext>
                  </a:extLst>
                </a:gridCol>
              </a:tblGrid>
              <a:tr h="587872">
                <a:tc>
                  <a:txBody>
                    <a:bodyPr/>
                    <a:lstStyle/>
                    <a:p>
                      <a:pPr algn="ctr">
                        <a:lnSpc>
                          <a:spcPct val="115000"/>
                        </a:lnSpc>
                        <a:spcAft>
                          <a:spcPts val="0"/>
                        </a:spcAft>
                      </a:pPr>
                      <a:r>
                        <a:rPr lang="en-US" sz="2800" b="1" dirty="0">
                          <a:solidFill>
                            <a:srgbClr val="C00000"/>
                          </a:solidFill>
                          <a:effectLst/>
                          <a:latin typeface="Times New Roman" panose="02020603050405020304" pitchFamily="18" charset="0"/>
                          <a:cs typeface="Times New Roman" panose="02020603050405020304" pitchFamily="18" charset="0"/>
                        </a:rPr>
                        <a:t>Nội dung</a:t>
                      </a:r>
                      <a:endParaRPr lang="vi-VN"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vi-VN" sz="2800" b="1">
                          <a:solidFill>
                            <a:srgbClr val="C00000"/>
                          </a:solidFill>
                          <a:effectLst/>
                          <a:latin typeface="Times New Roman" panose="02020603050405020304" pitchFamily="18" charset="0"/>
                          <a:cs typeface="Times New Roman" panose="02020603050405020304" pitchFamily="18" charset="0"/>
                        </a:rPr>
                        <a:t>Phong hóa lí học</a:t>
                      </a:r>
                      <a:endParaRPr lang="vi-VN" sz="28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vi-VN" sz="2800" b="1">
                          <a:solidFill>
                            <a:srgbClr val="C00000"/>
                          </a:solidFill>
                          <a:effectLst/>
                          <a:latin typeface="Times New Roman" panose="02020603050405020304" pitchFamily="18" charset="0"/>
                          <a:cs typeface="Times New Roman" panose="02020603050405020304" pitchFamily="18" charset="0"/>
                        </a:rPr>
                        <a:t>Phong hóa hóa học</a:t>
                      </a:r>
                      <a:endParaRPr lang="vi-VN" sz="28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vi-VN" sz="2800" b="1">
                          <a:solidFill>
                            <a:srgbClr val="C00000"/>
                          </a:solidFill>
                          <a:effectLst/>
                          <a:latin typeface="Times New Roman" panose="02020603050405020304" pitchFamily="18" charset="0"/>
                          <a:cs typeface="Times New Roman" panose="02020603050405020304" pitchFamily="18" charset="0"/>
                        </a:rPr>
                        <a:t>Phong hóa sinh học</a:t>
                      </a:r>
                      <a:endParaRPr lang="vi-VN" sz="28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312928">
                <a:tc>
                  <a:txBody>
                    <a:bodyPr/>
                    <a:lstStyle/>
                    <a:p>
                      <a:pPr>
                        <a:lnSpc>
                          <a:spcPct val="115000"/>
                        </a:lnSpc>
                        <a:spcAft>
                          <a:spcPts val="0"/>
                        </a:spcAft>
                      </a:pPr>
                      <a:r>
                        <a:rPr lang="vi-VN" sz="2800" b="1" dirty="0">
                          <a:solidFill>
                            <a:srgbClr val="C00000"/>
                          </a:solidFill>
                          <a:effectLst/>
                          <a:latin typeface="Times New Roman" panose="02020603050405020304" pitchFamily="18" charset="0"/>
                          <a:cs typeface="Times New Roman" panose="02020603050405020304" pitchFamily="18" charset="0"/>
                        </a:rPr>
                        <a:t>Khái niệm</a:t>
                      </a:r>
                      <a:endParaRPr lang="vi-VN"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dirty="0">
                          <a:solidFill>
                            <a:srgbClr val="C00000"/>
                          </a:solidFill>
                          <a:effectLst/>
                          <a:latin typeface="Times New Roman" panose="02020603050405020304" pitchFamily="18" charset="0"/>
                          <a:cs typeface="Times New Roman" panose="02020603050405020304" pitchFamily="18" charset="0"/>
                        </a:rPr>
                        <a:t> </a:t>
                      </a:r>
                      <a:endParaRPr lang="vi-VN"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a:solidFill>
                            <a:srgbClr val="C00000"/>
                          </a:solidFill>
                          <a:effectLst/>
                          <a:latin typeface="Times New Roman" panose="02020603050405020304" pitchFamily="18" charset="0"/>
                          <a:cs typeface="Times New Roman" panose="02020603050405020304" pitchFamily="18" charset="0"/>
                        </a:rPr>
                        <a:t> </a:t>
                      </a:r>
                      <a:endParaRPr lang="vi-VN" sz="280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a:solidFill>
                            <a:srgbClr val="C00000"/>
                          </a:solidFill>
                          <a:effectLst/>
                          <a:latin typeface="Times New Roman" panose="02020603050405020304" pitchFamily="18" charset="0"/>
                          <a:cs typeface="Times New Roman" panose="02020603050405020304" pitchFamily="18" charset="0"/>
                        </a:rPr>
                        <a:t> </a:t>
                      </a:r>
                      <a:endParaRPr lang="vi-VN" sz="280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697027">
                <a:tc>
                  <a:txBody>
                    <a:bodyPr/>
                    <a:lstStyle/>
                    <a:p>
                      <a:pPr>
                        <a:lnSpc>
                          <a:spcPct val="115000"/>
                        </a:lnSpc>
                        <a:spcAft>
                          <a:spcPts val="0"/>
                        </a:spcAft>
                      </a:pPr>
                      <a:r>
                        <a:rPr lang="vi-VN" sz="2800" b="1">
                          <a:solidFill>
                            <a:srgbClr val="C00000"/>
                          </a:solidFill>
                          <a:effectLst/>
                          <a:latin typeface="Times New Roman" panose="02020603050405020304" pitchFamily="18" charset="0"/>
                          <a:cs typeface="Times New Roman" panose="02020603050405020304" pitchFamily="18" charset="0"/>
                        </a:rPr>
                        <a:t>Tác nhân </a:t>
                      </a:r>
                      <a:endParaRPr lang="vi-VN" sz="28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dirty="0">
                          <a:solidFill>
                            <a:srgbClr val="C00000"/>
                          </a:solidFill>
                          <a:effectLst/>
                          <a:latin typeface="Times New Roman" panose="02020603050405020304" pitchFamily="18" charset="0"/>
                          <a:cs typeface="Times New Roman" panose="02020603050405020304" pitchFamily="18" charset="0"/>
                        </a:rPr>
                        <a:t> </a:t>
                      </a:r>
                      <a:endParaRPr lang="vi-VN"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dirty="0">
                          <a:solidFill>
                            <a:srgbClr val="C00000"/>
                          </a:solidFill>
                          <a:effectLst/>
                          <a:latin typeface="Times New Roman" panose="02020603050405020304" pitchFamily="18" charset="0"/>
                          <a:cs typeface="Times New Roman" panose="02020603050405020304" pitchFamily="18" charset="0"/>
                        </a:rPr>
                        <a:t> </a:t>
                      </a:r>
                      <a:endParaRPr lang="vi-VN"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a:solidFill>
                            <a:srgbClr val="C00000"/>
                          </a:solidFill>
                          <a:effectLst/>
                          <a:latin typeface="Times New Roman" panose="02020603050405020304" pitchFamily="18" charset="0"/>
                          <a:cs typeface="Times New Roman" panose="02020603050405020304" pitchFamily="18" charset="0"/>
                        </a:rPr>
                        <a:t> </a:t>
                      </a:r>
                      <a:endParaRPr lang="vi-VN" sz="280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17766">
                <a:tc>
                  <a:txBody>
                    <a:bodyPr/>
                    <a:lstStyle/>
                    <a:p>
                      <a:pPr>
                        <a:lnSpc>
                          <a:spcPct val="115000"/>
                        </a:lnSpc>
                        <a:spcAft>
                          <a:spcPts val="0"/>
                        </a:spcAft>
                      </a:pPr>
                      <a:r>
                        <a:rPr lang="vi-VN" sz="2800" b="1">
                          <a:solidFill>
                            <a:srgbClr val="C00000"/>
                          </a:solidFill>
                          <a:effectLst/>
                          <a:latin typeface="Times New Roman" panose="02020603050405020304" pitchFamily="18" charset="0"/>
                          <a:cs typeface="Times New Roman" panose="02020603050405020304" pitchFamily="18" charset="0"/>
                        </a:rPr>
                        <a:t>Kết quả</a:t>
                      </a:r>
                      <a:endParaRPr lang="vi-VN" sz="28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a:solidFill>
                            <a:srgbClr val="C00000"/>
                          </a:solidFill>
                          <a:effectLst/>
                          <a:latin typeface="Times New Roman" panose="02020603050405020304" pitchFamily="18" charset="0"/>
                          <a:cs typeface="Times New Roman" panose="02020603050405020304" pitchFamily="18" charset="0"/>
                        </a:rPr>
                        <a:t> </a:t>
                      </a:r>
                      <a:endParaRPr lang="vi-VN" sz="280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dirty="0">
                          <a:solidFill>
                            <a:srgbClr val="C00000"/>
                          </a:solidFill>
                          <a:effectLst/>
                          <a:latin typeface="Times New Roman" panose="02020603050405020304" pitchFamily="18" charset="0"/>
                          <a:cs typeface="Times New Roman" panose="02020603050405020304" pitchFamily="18" charset="0"/>
                        </a:rPr>
                        <a:t> </a:t>
                      </a:r>
                      <a:endParaRPr lang="vi-VN"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dirty="0">
                          <a:solidFill>
                            <a:srgbClr val="C00000"/>
                          </a:solidFill>
                          <a:effectLst/>
                          <a:latin typeface="Times New Roman" panose="02020603050405020304" pitchFamily="18" charset="0"/>
                          <a:cs typeface="Times New Roman" panose="02020603050405020304" pitchFamily="18" charset="0"/>
                        </a:rPr>
                        <a:t> </a:t>
                      </a:r>
                      <a:endParaRPr lang="vi-VN"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118E48A6-17D9-C0DB-25D7-D51E7EF3102A}"/>
              </a:ext>
            </a:extLst>
          </p:cNvPr>
          <p:cNvSpPr>
            <a:spLocks noChangeArrowheads="1"/>
          </p:cNvSpPr>
          <p:nvPr/>
        </p:nvSpPr>
        <p:spPr bwMode="auto">
          <a:xfrm>
            <a:off x="2207419" y="1457326"/>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spcBef>
                <a:spcPct val="0"/>
              </a:spcBef>
              <a:spcAft>
                <a:spcPct val="0"/>
              </a:spcAft>
            </a:pPr>
            <a:r>
              <a:rPr lang="vi-VN" altLang="vi-VN" sz="2200" b="0" dirty="0">
                <a:solidFill>
                  <a:srgbClr val="002060"/>
                </a:solidFill>
                <a:cs typeface="Arial" panose="020B0604020202020204" pitchFamily="34" charset="0"/>
              </a:rPr>
              <a:t>Là sự phá hủy đá và khoáng vật về kích thước</a:t>
            </a:r>
          </a:p>
        </p:txBody>
      </p:sp>
      <p:sp>
        <p:nvSpPr>
          <p:cNvPr id="11" name="Rectangle 10">
            <a:extLst>
              <a:ext uri="{FF2B5EF4-FFF2-40B4-BE49-F238E27FC236}">
                <a16:creationId xmlns:a16="http://schemas.microsoft.com/office/drawing/2014/main" id="{988E5397-1515-97BF-0121-FC3232192DA2}"/>
              </a:ext>
            </a:extLst>
          </p:cNvPr>
          <p:cNvSpPr>
            <a:spLocks noChangeArrowheads="1"/>
          </p:cNvSpPr>
          <p:nvPr/>
        </p:nvSpPr>
        <p:spPr bwMode="auto">
          <a:xfrm>
            <a:off x="1926433" y="2708276"/>
            <a:ext cx="3140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spcBef>
                <a:spcPct val="0"/>
              </a:spcBef>
              <a:spcAft>
                <a:spcPct val="0"/>
              </a:spcAft>
            </a:pPr>
            <a:r>
              <a:rPr lang="vi-VN" altLang="vi-VN" sz="2200" b="0" dirty="0">
                <a:solidFill>
                  <a:srgbClr val="002060"/>
                </a:solidFill>
                <a:cs typeface="Arial" panose="020B0604020202020204" pitchFamily="34" charset="0"/>
              </a:rPr>
              <a:t>Sự thay đổi nhiệt độ, đóng băng của nước, kết tinh của muối, ma sát, va đập của gió, sóng, nước chảy , hoạt động SX của con người</a:t>
            </a:r>
          </a:p>
        </p:txBody>
      </p:sp>
      <p:sp>
        <p:nvSpPr>
          <p:cNvPr id="12" name="Rectangle 11">
            <a:extLst>
              <a:ext uri="{FF2B5EF4-FFF2-40B4-BE49-F238E27FC236}">
                <a16:creationId xmlns:a16="http://schemas.microsoft.com/office/drawing/2014/main" id="{ACCD8AD4-14C6-C16C-044C-1AD1F4F5A715}"/>
              </a:ext>
            </a:extLst>
          </p:cNvPr>
          <p:cNvSpPr/>
          <p:nvPr/>
        </p:nvSpPr>
        <p:spPr>
          <a:xfrm>
            <a:off x="1847057" y="5373689"/>
            <a:ext cx="3048000" cy="1108075"/>
          </a:xfrm>
          <a:prstGeom prst="rect">
            <a:avLst/>
          </a:prstGeom>
        </p:spPr>
        <p:txBody>
          <a:bodyPr>
            <a:spAutoFit/>
          </a:bodyPr>
          <a:lstStyle/>
          <a:p>
            <a:pPr algn="ctr" eaLnBrk="0" fontAlgn="base" hangingPunct="0">
              <a:spcBef>
                <a:spcPct val="0"/>
              </a:spcBef>
              <a:spcAft>
                <a:spcPct val="0"/>
              </a:spcAft>
              <a:defRPr/>
            </a:pPr>
            <a:r>
              <a:rPr lang="vi-VN" sz="2200" dirty="0">
                <a:solidFill>
                  <a:srgbClr val="002060"/>
                </a:solidFill>
                <a:latin typeface="Arial" panose="020B0604020202020204" pitchFamily="34" charset="0"/>
                <a:ea typeface="Arial" panose="020B0604020202020204" pitchFamily="34" charset="0"/>
                <a:cs typeface="Times New Roman" panose="02020603050405020304" pitchFamily="18" charset="0"/>
              </a:rPr>
              <a:t>Đá bị rạn nứt, vỡ thành những tảng và mảnh vụn</a:t>
            </a:r>
            <a:endParaRPr lang="vi-VN" sz="2200" dirty="0">
              <a:solidFill>
                <a:srgbClr val="002060"/>
              </a:solidFill>
              <a:latin typeface="Arial" panose="020B060402020202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98322AD8-E3CC-E7C8-6E2A-DF55350D711F}"/>
              </a:ext>
            </a:extLst>
          </p:cNvPr>
          <p:cNvSpPr>
            <a:spLocks noChangeArrowheads="1"/>
          </p:cNvSpPr>
          <p:nvPr/>
        </p:nvSpPr>
        <p:spPr bwMode="auto">
          <a:xfrm>
            <a:off x="5074445" y="1457326"/>
            <a:ext cx="33766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spcBef>
                <a:spcPct val="0"/>
              </a:spcBef>
              <a:spcAft>
                <a:spcPct val="0"/>
              </a:spcAft>
            </a:pPr>
            <a:r>
              <a:rPr lang="vi-VN" altLang="vi-VN" sz="2200" b="0" dirty="0">
                <a:solidFill>
                  <a:srgbClr val="002060"/>
                </a:solidFill>
                <a:cs typeface="Arial" panose="020B0604020202020204" pitchFamily="34" charset="0"/>
              </a:rPr>
              <a:t>Là quá trình làm biến đổi thành phần, tính chất hóa học của đá và khoáng vật</a:t>
            </a:r>
          </a:p>
        </p:txBody>
      </p:sp>
      <p:sp>
        <p:nvSpPr>
          <p:cNvPr id="14" name="Rectangle 13">
            <a:extLst>
              <a:ext uri="{FF2B5EF4-FFF2-40B4-BE49-F238E27FC236}">
                <a16:creationId xmlns:a16="http://schemas.microsoft.com/office/drawing/2014/main" id="{07062C16-AB9C-8F23-F1E3-0235675D3CE9}"/>
              </a:ext>
            </a:extLst>
          </p:cNvPr>
          <p:cNvSpPr>
            <a:spLocks noChangeArrowheads="1"/>
          </p:cNvSpPr>
          <p:nvPr/>
        </p:nvSpPr>
        <p:spPr bwMode="auto">
          <a:xfrm>
            <a:off x="5217320" y="2819400"/>
            <a:ext cx="320357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spcBef>
                <a:spcPct val="0"/>
              </a:spcBef>
              <a:spcAft>
                <a:spcPct val="0"/>
              </a:spcAft>
            </a:pPr>
            <a:r>
              <a:rPr lang="vi-VN" altLang="vi-VN" sz="2200" b="0" dirty="0">
                <a:solidFill>
                  <a:srgbClr val="002060"/>
                </a:solidFill>
                <a:cs typeface="Arial" panose="020B0604020202020204" pitchFamily="34" charset="0"/>
              </a:rPr>
              <a:t>Nước và các hợp chất hòa tan trong nước, khí cacbonic, ôxi và axit hữu cơ của sinh </a:t>
            </a:r>
            <a:r>
              <a:rPr lang="vi-VN" altLang="vi-VN" sz="2200" b="0" dirty="0" smtClean="0">
                <a:solidFill>
                  <a:srgbClr val="002060"/>
                </a:solidFill>
                <a:cs typeface="Arial" panose="020B0604020202020204" pitchFamily="34" charset="0"/>
              </a:rPr>
              <a:t>vật</a:t>
            </a:r>
            <a:r>
              <a:rPr lang="en-US" altLang="vi-VN" sz="2200" b="0" dirty="0" smtClean="0">
                <a:solidFill>
                  <a:srgbClr val="002060"/>
                </a:solidFill>
                <a:cs typeface="Arial" panose="020B0604020202020204" pitchFamily="34" charset="0"/>
              </a:rPr>
              <a:t>.</a:t>
            </a:r>
            <a:endParaRPr lang="vi-VN" altLang="vi-VN" sz="2200" b="0" dirty="0">
              <a:solidFill>
                <a:srgbClr val="002060"/>
              </a:solidFill>
              <a:cs typeface="Arial" panose="020B0604020202020204" pitchFamily="34" charset="0"/>
            </a:endParaRPr>
          </a:p>
        </p:txBody>
      </p:sp>
      <p:sp>
        <p:nvSpPr>
          <p:cNvPr id="15" name="Rectangle 14">
            <a:extLst>
              <a:ext uri="{FF2B5EF4-FFF2-40B4-BE49-F238E27FC236}">
                <a16:creationId xmlns:a16="http://schemas.microsoft.com/office/drawing/2014/main" id="{696CFB1C-6AFC-4D18-B111-953B511054AA}"/>
              </a:ext>
            </a:extLst>
          </p:cNvPr>
          <p:cNvSpPr>
            <a:spLocks noChangeArrowheads="1"/>
          </p:cNvSpPr>
          <p:nvPr/>
        </p:nvSpPr>
        <p:spPr bwMode="auto">
          <a:xfrm>
            <a:off x="5663407" y="5299076"/>
            <a:ext cx="2595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spcBef>
                <a:spcPct val="0"/>
              </a:spcBef>
              <a:spcAft>
                <a:spcPct val="0"/>
              </a:spcAft>
            </a:pPr>
            <a:r>
              <a:rPr lang="vi-VN" altLang="vi-VN" sz="2200" b="0" dirty="0">
                <a:solidFill>
                  <a:srgbClr val="002060"/>
                </a:solidFill>
                <a:cs typeface="Arial" panose="020B0604020202020204" pitchFamily="34" charset="0"/>
              </a:rPr>
              <a:t>Tạo ra các dạng địa hình đặc biệt như Địa hình caxtơ</a:t>
            </a:r>
          </a:p>
        </p:txBody>
      </p:sp>
      <p:sp>
        <p:nvSpPr>
          <p:cNvPr id="16" name="Rectangle 15">
            <a:extLst>
              <a:ext uri="{FF2B5EF4-FFF2-40B4-BE49-F238E27FC236}">
                <a16:creationId xmlns:a16="http://schemas.microsoft.com/office/drawing/2014/main" id="{747583BF-1162-88FB-0AFE-9A3661258263}"/>
              </a:ext>
            </a:extLst>
          </p:cNvPr>
          <p:cNvSpPr>
            <a:spLocks noChangeArrowheads="1"/>
          </p:cNvSpPr>
          <p:nvPr/>
        </p:nvSpPr>
        <p:spPr bwMode="auto">
          <a:xfrm>
            <a:off x="8835233" y="1457326"/>
            <a:ext cx="29432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spcBef>
                <a:spcPct val="0"/>
              </a:spcBef>
              <a:spcAft>
                <a:spcPct val="0"/>
              </a:spcAft>
            </a:pPr>
            <a:r>
              <a:rPr lang="vi-VN" altLang="vi-VN" sz="2200" b="0" dirty="0">
                <a:solidFill>
                  <a:srgbClr val="002060"/>
                </a:solidFill>
                <a:cs typeface="Arial" panose="020B0604020202020204" pitchFamily="34" charset="0"/>
              </a:rPr>
              <a:t>Là sự phá hủy đá và khoáng vật cả về kích thước và TP hóa học</a:t>
            </a:r>
          </a:p>
        </p:txBody>
      </p:sp>
      <p:sp>
        <p:nvSpPr>
          <p:cNvPr id="18" name="Rectangle 17">
            <a:extLst>
              <a:ext uri="{FF2B5EF4-FFF2-40B4-BE49-F238E27FC236}">
                <a16:creationId xmlns:a16="http://schemas.microsoft.com/office/drawing/2014/main" id="{4777FF0D-9FBF-E872-684A-5A139A03500F}"/>
              </a:ext>
            </a:extLst>
          </p:cNvPr>
          <p:cNvSpPr>
            <a:spLocks noChangeArrowheads="1"/>
          </p:cNvSpPr>
          <p:nvPr/>
        </p:nvSpPr>
        <p:spPr bwMode="auto">
          <a:xfrm>
            <a:off x="8828883" y="3543301"/>
            <a:ext cx="29495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0" fontAlgn="base" hangingPunct="0">
              <a:spcBef>
                <a:spcPct val="0"/>
              </a:spcBef>
              <a:spcAft>
                <a:spcPct val="0"/>
              </a:spcAft>
            </a:pPr>
            <a:r>
              <a:rPr lang="vi-VN" altLang="vi-VN" sz="2200" b="0">
                <a:solidFill>
                  <a:srgbClr val="002060"/>
                </a:solidFill>
                <a:cs typeface="Arial" panose="020B0604020202020204" pitchFamily="34" charset="0"/>
              </a:rPr>
              <a:t>Tác động của sinh vật</a:t>
            </a:r>
          </a:p>
        </p:txBody>
      </p:sp>
      <p:sp>
        <p:nvSpPr>
          <p:cNvPr id="19" name="Rectangle 18">
            <a:extLst>
              <a:ext uri="{FF2B5EF4-FFF2-40B4-BE49-F238E27FC236}">
                <a16:creationId xmlns:a16="http://schemas.microsoft.com/office/drawing/2014/main" id="{01D518E7-D686-5917-14D6-C5700EEA2C1A}"/>
              </a:ext>
            </a:extLst>
          </p:cNvPr>
          <p:cNvSpPr>
            <a:spLocks noChangeArrowheads="1"/>
          </p:cNvSpPr>
          <p:nvPr/>
        </p:nvSpPr>
        <p:spPr bwMode="auto">
          <a:xfrm>
            <a:off x="8643144" y="5480050"/>
            <a:ext cx="33210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spcBef>
                <a:spcPct val="0"/>
              </a:spcBef>
              <a:spcAft>
                <a:spcPct val="0"/>
              </a:spcAft>
            </a:pPr>
            <a:r>
              <a:rPr lang="vi-VN" altLang="vi-VN" sz="2200" b="0" dirty="0">
                <a:solidFill>
                  <a:srgbClr val="002060"/>
                </a:solidFill>
                <a:cs typeface="Arial" panose="020B0604020202020204" pitchFamily="34" charset="0"/>
              </a:rPr>
              <a:t>Đá và KV bị phá hủy về mặt cơ giới và hóa học</a:t>
            </a:r>
          </a:p>
        </p:txBody>
      </p:sp>
      <p:pic>
        <p:nvPicPr>
          <p:cNvPr id="17" name="Picture 2" descr="via GIPHY | Fireworks gif, Overlays picsart, Fireworks animation">
            <a:extLst>
              <a:ext uri="{FF2B5EF4-FFF2-40B4-BE49-F238E27FC236}">
                <a16:creationId xmlns:a16="http://schemas.microsoft.com/office/drawing/2014/main" id="{5AD8A9DB-34E6-1789-43BD-64A930F60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236" y="3006436"/>
            <a:ext cx="3842398" cy="24735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C186A-5595-E507-AA49-281479FCEF15}"/>
            </a:ext>
          </a:extLst>
        </p:cNvPr>
        <p:cNvGrpSpPr/>
        <p:nvPr/>
      </p:nvGrpSpPr>
      <p:grpSpPr>
        <a:xfrm>
          <a:off x="0" y="0"/>
          <a:ext cx="0" cy="0"/>
          <a:chOff x="0" y="0"/>
          <a:chExt cx="0" cy="0"/>
        </a:xfrm>
      </p:grpSpPr>
      <p:pic>
        <p:nvPicPr>
          <p:cNvPr id="26630" name="Picture 5">
            <a:extLst>
              <a:ext uri="{FF2B5EF4-FFF2-40B4-BE49-F238E27FC236}">
                <a16:creationId xmlns:a16="http://schemas.microsoft.com/office/drawing/2014/main" id="{839EA4A1-1426-E039-BC5E-69491C865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465" y="1655935"/>
            <a:ext cx="3269673" cy="530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2">
            <a:extLst>
              <a:ext uri="{FF2B5EF4-FFF2-40B4-BE49-F238E27FC236}">
                <a16:creationId xmlns:a16="http://schemas.microsoft.com/office/drawing/2014/main" id="{F129BD43-A868-9D6E-FCE0-A31C04E80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81" y="299100"/>
            <a:ext cx="27908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F6A9B76-BC8C-44A1-43CC-7585E104A6B0}"/>
              </a:ext>
            </a:extLst>
          </p:cNvPr>
          <p:cNvPicPr>
            <a:picLocks noChangeAspect="1"/>
          </p:cNvPicPr>
          <p:nvPr/>
        </p:nvPicPr>
        <p:blipFill>
          <a:blip r:embed="rId4"/>
          <a:stretch>
            <a:fillRect/>
          </a:stretch>
        </p:blipFill>
        <p:spPr>
          <a:xfrm>
            <a:off x="5375920" y="4509121"/>
            <a:ext cx="4674722" cy="2075995"/>
          </a:xfrm>
          <a:prstGeom prst="ellipse">
            <a:avLst/>
          </a:prstGeom>
          <a:ln>
            <a:noFill/>
          </a:ln>
          <a:effectLst>
            <a:softEdge rad="112500"/>
          </a:effectLst>
        </p:spPr>
      </p:pic>
      <p:pic>
        <p:nvPicPr>
          <p:cNvPr id="7" name="Picture 6">
            <a:extLst>
              <a:ext uri="{FF2B5EF4-FFF2-40B4-BE49-F238E27FC236}">
                <a16:creationId xmlns:a16="http://schemas.microsoft.com/office/drawing/2014/main" id="{E8E4F196-7F2A-6BFA-E4F8-62C9EFF74310}"/>
              </a:ext>
            </a:extLst>
          </p:cNvPr>
          <p:cNvPicPr>
            <a:picLocks noChangeAspect="1"/>
          </p:cNvPicPr>
          <p:nvPr/>
        </p:nvPicPr>
        <p:blipFill>
          <a:blip r:embed="rId5"/>
          <a:stretch>
            <a:fillRect/>
          </a:stretch>
        </p:blipFill>
        <p:spPr>
          <a:xfrm>
            <a:off x="8688289" y="4509121"/>
            <a:ext cx="3502919" cy="2075995"/>
          </a:xfrm>
          <a:prstGeom prst="ellipse">
            <a:avLst/>
          </a:prstGeom>
          <a:ln>
            <a:noFill/>
          </a:ln>
          <a:effectLst>
            <a:softEdge rad="112500"/>
          </a:effectLst>
        </p:spPr>
      </p:pic>
      <p:sp>
        <p:nvSpPr>
          <p:cNvPr id="3" name="Rounded Rectangle 2">
            <a:extLst>
              <a:ext uri="{FF2B5EF4-FFF2-40B4-BE49-F238E27FC236}">
                <a16:creationId xmlns:a16="http://schemas.microsoft.com/office/drawing/2014/main" id="{0B5CE7D7-C2BD-5B0A-026C-D06A4E967F42}"/>
              </a:ext>
            </a:extLst>
          </p:cNvPr>
          <p:cNvSpPr/>
          <p:nvPr/>
        </p:nvSpPr>
        <p:spPr>
          <a:xfrm>
            <a:off x="4707153" y="1592826"/>
            <a:ext cx="6430313" cy="16370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dirty="0">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562043539"/>
      </p:ext>
    </p:extLst>
  </p:cSld>
  <p:clrMapOvr>
    <a:masterClrMapping/>
  </p:clrMapOvr>
  <p:transition>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35EA89C1-574A-042E-13F5-057623F001A4}"/>
              </a:ext>
            </a:extLst>
          </p:cNvPr>
          <p:cNvSpPr/>
          <p:nvPr/>
        </p:nvSpPr>
        <p:spPr>
          <a:xfrm>
            <a:off x="0" y="1"/>
            <a:ext cx="12432888" cy="1390670"/>
          </a:xfrm>
          <a:prstGeom prst="roundRect">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Câu </a:t>
            </a:r>
            <a:r>
              <a:rPr lang="en-US" sz="4400" b="1" dirty="0" smtClean="0">
                <a:latin typeface="Times New Roman" panose="02020603050405020304" pitchFamily="18" charset="0"/>
                <a:cs typeface="Times New Roman" panose="02020603050405020304" pitchFamily="18" charset="0"/>
              </a:rPr>
              <a:t>1.</a:t>
            </a:r>
            <a:r>
              <a:rPr lang="en-US" sz="4400" dirty="0" smtClean="0">
                <a:latin typeface="Times New Roman" panose="02020603050405020304" pitchFamily="18" charset="0"/>
                <a:cs typeface="Times New Roman" panose="02020603050405020304" pitchFamily="18" charset="0"/>
              </a:rPr>
              <a:t>Nguồn </a:t>
            </a:r>
            <a:r>
              <a:rPr lang="en-US" sz="4400" dirty="0">
                <a:latin typeface="Times New Roman" panose="02020603050405020304" pitchFamily="18" charset="0"/>
                <a:cs typeface="Times New Roman" panose="02020603050405020304" pitchFamily="18" charset="0"/>
              </a:rPr>
              <a:t>năng lượng </a:t>
            </a:r>
            <a:r>
              <a:rPr lang="en-US" sz="4400" dirty="0" smtClean="0">
                <a:latin typeface="Times New Roman" panose="02020603050405020304" pitchFamily="18" charset="0"/>
                <a:cs typeface="Times New Roman" panose="02020603050405020304" pitchFamily="18" charset="0"/>
              </a:rPr>
              <a:t>sinh </a:t>
            </a:r>
            <a:r>
              <a:rPr lang="en-US" sz="4400" dirty="0">
                <a:latin typeface="Times New Roman" panose="02020603050405020304" pitchFamily="18" charset="0"/>
                <a:cs typeface="Times New Roman" panose="02020603050405020304" pitchFamily="18" charset="0"/>
              </a:rPr>
              <a:t>ra ngoại lực chủ yếu là</a:t>
            </a:r>
            <a:endParaRPr lang="en-US" sz="4400" dirty="0"/>
          </a:p>
        </p:txBody>
      </p:sp>
      <p:sp>
        <p:nvSpPr>
          <p:cNvPr id="5" name="Đáp án A">
            <a:extLst>
              <a:ext uri="{FF2B5EF4-FFF2-40B4-BE49-F238E27FC236}">
                <a16:creationId xmlns:a16="http://schemas.microsoft.com/office/drawing/2014/main" id="{AEA1DC8A-D71F-2772-8083-2CFEAB5D360F}"/>
              </a:ext>
            </a:extLst>
          </p:cNvPr>
          <p:cNvSpPr/>
          <p:nvPr/>
        </p:nvSpPr>
        <p:spPr>
          <a:xfrm>
            <a:off x="1088922" y="1850923"/>
            <a:ext cx="10014155" cy="990599"/>
          </a:xfrm>
          <a:prstGeom prst="round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4800" b="1" dirty="0">
                <a:latin typeface="Times New Roman" panose="02020603050405020304" pitchFamily="18" charset="0"/>
                <a:cs typeface="Times New Roman" panose="02020603050405020304" pitchFamily="18" charset="0"/>
              </a:rPr>
              <a:t>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huỷ</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phóng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xạ</a:t>
            </a:r>
            <a:r>
              <a:rPr lang="en-US" sz="4800" dirty="0">
                <a:latin typeface="Times New Roman" panose="02020603050405020304" pitchFamily="18" charset="0"/>
                <a:cs typeface="Times New Roman" panose="02020603050405020304" pitchFamily="18" charset="0"/>
              </a:rPr>
              <a:t>.</a:t>
            </a:r>
            <a:endParaRPr lang="en-US" sz="4800" dirty="0"/>
          </a:p>
        </p:txBody>
      </p:sp>
      <p:sp>
        <p:nvSpPr>
          <p:cNvPr id="6" name="Đáp án B">
            <a:extLst>
              <a:ext uri="{FF2B5EF4-FFF2-40B4-BE49-F238E27FC236}">
                <a16:creationId xmlns:a16="http://schemas.microsoft.com/office/drawing/2014/main" id="{C126D820-55C7-784D-CA68-9CBCDC213CD0}"/>
              </a:ext>
            </a:extLst>
          </p:cNvPr>
          <p:cNvSpPr/>
          <p:nvPr/>
        </p:nvSpPr>
        <p:spPr>
          <a:xfrm>
            <a:off x="1088921" y="3079955"/>
            <a:ext cx="10014155" cy="990599"/>
          </a:xfrm>
          <a:prstGeom prst="round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indent="0">
              <a:buNone/>
            </a:pPr>
            <a:r>
              <a:rPr lang="en-US" sz="4800" b="1" dirty="0">
                <a:latin typeface="Times New Roman" panose="02020603050405020304" pitchFamily="18" charset="0"/>
                <a:cs typeface="Times New Roman" panose="02020603050405020304" pitchFamily="18" charset="0"/>
              </a:rPr>
              <a:t>B</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dịch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chuyển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dòng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chất</a:t>
            </a:r>
            <a:r>
              <a:rPr lang="en-US" sz="4800" dirty="0">
                <a:latin typeface="Times New Roman" panose="02020603050405020304" pitchFamily="18" charset="0"/>
                <a:cs typeface="Times New Roman" panose="02020603050405020304" pitchFamily="18" charset="0"/>
              </a:rPr>
              <a:t>.</a:t>
            </a:r>
          </a:p>
        </p:txBody>
      </p:sp>
      <p:sp>
        <p:nvSpPr>
          <p:cNvPr id="7" name="Đáp án c">
            <a:extLst>
              <a:ext uri="{FF2B5EF4-FFF2-40B4-BE49-F238E27FC236}">
                <a16:creationId xmlns:a16="http://schemas.microsoft.com/office/drawing/2014/main" id="{D35CAEA7-18B1-8869-33D2-DA2198545D75}"/>
              </a:ext>
            </a:extLst>
          </p:cNvPr>
          <p:cNvSpPr/>
          <p:nvPr/>
        </p:nvSpPr>
        <p:spPr>
          <a:xfrm>
            <a:off x="1088922" y="4308987"/>
            <a:ext cx="10014155" cy="990599"/>
          </a:xfrm>
          <a:prstGeom prst="round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indent="0">
              <a:buNone/>
            </a:pPr>
            <a:r>
              <a:rPr lang="en-US" sz="4800" b="1" dirty="0">
                <a:latin typeface="Times New Roman" panose="02020603050405020304" pitchFamily="18" charset="0"/>
                <a:cs typeface="Times New Roman" panose="02020603050405020304" pitchFamily="18" charset="0"/>
              </a:rPr>
              <a:t>C.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phản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ứng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nhau</a:t>
            </a:r>
            <a:r>
              <a:rPr lang="en-US" sz="4800" dirty="0">
                <a:latin typeface="Times New Roman" panose="02020603050405020304" pitchFamily="18" charset="0"/>
                <a:cs typeface="Times New Roman" panose="02020603050405020304" pitchFamily="18" charset="0"/>
              </a:rPr>
              <a:t>.  </a:t>
            </a:r>
          </a:p>
        </p:txBody>
      </p:sp>
      <p:sp>
        <p:nvSpPr>
          <p:cNvPr id="8" name="Đáp án D">
            <a:extLst>
              <a:ext uri="{FF2B5EF4-FFF2-40B4-BE49-F238E27FC236}">
                <a16:creationId xmlns:a16="http://schemas.microsoft.com/office/drawing/2014/main" id="{76164A87-C6BB-8959-0238-718D0E42AD30}"/>
              </a:ext>
            </a:extLst>
          </p:cNvPr>
          <p:cNvSpPr/>
          <p:nvPr/>
        </p:nvSpPr>
        <p:spPr>
          <a:xfrm>
            <a:off x="1088922" y="5538019"/>
            <a:ext cx="10014155" cy="990599"/>
          </a:xfrm>
          <a:prstGeom prst="round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indent="0">
              <a:buNone/>
            </a:pPr>
            <a:r>
              <a:rPr lang="en-US" sz="4800" b="1" dirty="0">
                <a:latin typeface="Times New Roman" panose="02020603050405020304" pitchFamily="18" charset="0"/>
                <a:cs typeface="Times New Roman" panose="02020603050405020304" pitchFamily="18" charset="0"/>
              </a:rPr>
              <a:t>D</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bức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Mặt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Đất</a:t>
            </a:r>
            <a:r>
              <a:rPr lang="en-US" sz="4800" dirty="0">
                <a:latin typeface="Times New Roman" panose="02020603050405020304" pitchFamily="18" charset="0"/>
                <a:cs typeface="Times New Roman" panose="02020603050405020304" pitchFamily="18" charset="0"/>
              </a:rPr>
              <a:t>.</a:t>
            </a:r>
          </a:p>
        </p:txBody>
      </p:sp>
      <p:pic>
        <p:nvPicPr>
          <p:cNvPr id="11" name="âm thanh Đúng  Sai">
            <a:hlinkClick r:id="" action="ppaction://media"/>
            <a:extLst>
              <a:ext uri="{FF2B5EF4-FFF2-40B4-BE49-F238E27FC236}">
                <a16:creationId xmlns:a16="http://schemas.microsoft.com/office/drawing/2014/main" id="{62095E83-A042-58AD-560C-9325DAAF9BE9}"/>
              </a:ext>
            </a:extLst>
          </p:cNvPr>
          <p:cNvPicPr>
            <a:picLocks noChangeAspect="1"/>
          </p:cNvPicPr>
          <p:nvPr>
            <a:audioFile r:link="rId1"/>
            <p:extLst>
              <p:ext uri="{DAA4B4D4-6D71-4841-9C94-3DE7FCFB9230}">
                <p14:media xmlns:p14="http://schemas.microsoft.com/office/powerpoint/2010/main" r:embed="rId2">
                  <p14:trim st="563" end="7980.925"/>
                </p14:media>
              </p:ext>
            </p:extLst>
          </p:nvPr>
        </p:nvPicPr>
        <p:blipFill>
          <a:blip r:embed="rId5"/>
          <a:stretch>
            <a:fillRect/>
          </a:stretch>
        </p:blipFill>
        <p:spPr>
          <a:xfrm>
            <a:off x="7826477" y="-943897"/>
            <a:ext cx="609600" cy="609600"/>
          </a:xfrm>
          <a:prstGeom prst="rect">
            <a:avLst/>
          </a:prstGeom>
        </p:spPr>
      </p:pic>
      <p:pic>
        <p:nvPicPr>
          <p:cNvPr id="13" name="Picture 12">
            <a:extLst>
              <a:ext uri="{FF2B5EF4-FFF2-40B4-BE49-F238E27FC236}">
                <a16:creationId xmlns:a16="http://schemas.microsoft.com/office/drawing/2014/main" id="{27A50EA8-EDBB-8BCC-E834-84688C5C98F7}"/>
              </a:ext>
            </a:extLst>
          </p:cNvPr>
          <p:cNvPicPr>
            <a:picLocks noChangeAspect="1"/>
          </p:cNvPicPr>
          <p:nvPr/>
        </p:nvPicPr>
        <p:blipFill>
          <a:blip r:embed="rId6">
            <a:extLst>
              <a:ext uri="{28A0092B-C50C-407E-A947-70E740481C1C}">
                <a14:useLocalDpi xmlns:a14="http://schemas.microsoft.com/office/drawing/2010/main" val="0"/>
              </a:ext>
            </a:extLst>
          </a:blip>
          <a:srcRect l="2955" t="20415" r="44720" b="27742"/>
          <a:stretch/>
        </p:blipFill>
        <p:spPr>
          <a:xfrm>
            <a:off x="914401" y="5395439"/>
            <a:ext cx="1516622" cy="967234"/>
          </a:xfrm>
          <a:prstGeom prst="rect">
            <a:avLst/>
          </a:prstGeom>
        </p:spPr>
      </p:pic>
      <p:pic>
        <p:nvPicPr>
          <p:cNvPr id="15" name="Picture 14">
            <a:extLst>
              <a:ext uri="{FF2B5EF4-FFF2-40B4-BE49-F238E27FC236}">
                <a16:creationId xmlns:a16="http://schemas.microsoft.com/office/drawing/2014/main" id="{A4ADB95A-4ACE-195B-E271-B9754F8A473A}"/>
              </a:ext>
            </a:extLst>
          </p:cNvPr>
          <p:cNvPicPr>
            <a:picLocks noChangeAspect="1"/>
          </p:cNvPicPr>
          <p:nvPr/>
        </p:nvPicPr>
        <p:blipFill>
          <a:blip r:embed="rId6">
            <a:extLst>
              <a:ext uri="{28A0092B-C50C-407E-A947-70E740481C1C}">
                <a14:useLocalDpi xmlns:a14="http://schemas.microsoft.com/office/drawing/2010/main" val="0"/>
              </a:ext>
            </a:extLst>
          </a:blip>
          <a:srcRect l="54568" t="20415" r="4497" b="24977"/>
          <a:stretch/>
        </p:blipFill>
        <p:spPr>
          <a:xfrm>
            <a:off x="948547" y="4308987"/>
            <a:ext cx="1071982" cy="920507"/>
          </a:xfrm>
          <a:prstGeom prst="rect">
            <a:avLst/>
          </a:prstGeom>
        </p:spPr>
      </p:pic>
      <p:pic>
        <p:nvPicPr>
          <p:cNvPr id="16" name="Picture 15">
            <a:extLst>
              <a:ext uri="{FF2B5EF4-FFF2-40B4-BE49-F238E27FC236}">
                <a16:creationId xmlns:a16="http://schemas.microsoft.com/office/drawing/2014/main" id="{4A0EE19F-F140-5F50-CA02-18961D06526C}"/>
              </a:ext>
            </a:extLst>
          </p:cNvPr>
          <p:cNvPicPr>
            <a:picLocks noChangeAspect="1"/>
          </p:cNvPicPr>
          <p:nvPr/>
        </p:nvPicPr>
        <p:blipFill>
          <a:blip r:embed="rId6">
            <a:extLst>
              <a:ext uri="{28A0092B-C50C-407E-A947-70E740481C1C}">
                <a14:useLocalDpi xmlns:a14="http://schemas.microsoft.com/office/drawing/2010/main" val="0"/>
              </a:ext>
            </a:extLst>
          </a:blip>
          <a:srcRect l="54568" t="20415" r="4497" b="24977"/>
          <a:stretch/>
        </p:blipFill>
        <p:spPr>
          <a:xfrm>
            <a:off x="891048" y="3165430"/>
            <a:ext cx="1071982" cy="920507"/>
          </a:xfrm>
          <a:prstGeom prst="rect">
            <a:avLst/>
          </a:prstGeom>
        </p:spPr>
      </p:pic>
      <p:pic>
        <p:nvPicPr>
          <p:cNvPr id="17" name="Picture 16">
            <a:extLst>
              <a:ext uri="{FF2B5EF4-FFF2-40B4-BE49-F238E27FC236}">
                <a16:creationId xmlns:a16="http://schemas.microsoft.com/office/drawing/2014/main" id="{3F13F19A-40BE-4691-DA8A-68554ECA5280}"/>
              </a:ext>
            </a:extLst>
          </p:cNvPr>
          <p:cNvPicPr>
            <a:picLocks noChangeAspect="1"/>
          </p:cNvPicPr>
          <p:nvPr/>
        </p:nvPicPr>
        <p:blipFill>
          <a:blip r:embed="rId6">
            <a:extLst>
              <a:ext uri="{28A0092B-C50C-407E-A947-70E740481C1C}">
                <a14:useLocalDpi xmlns:a14="http://schemas.microsoft.com/office/drawing/2010/main" val="0"/>
              </a:ext>
            </a:extLst>
          </a:blip>
          <a:srcRect l="54568" t="20415" r="4497" b="24977"/>
          <a:stretch/>
        </p:blipFill>
        <p:spPr>
          <a:xfrm>
            <a:off x="948547" y="1921015"/>
            <a:ext cx="1071982" cy="920507"/>
          </a:xfrm>
          <a:prstGeom prst="rect">
            <a:avLst/>
          </a:prstGeom>
        </p:spPr>
      </p:pic>
      <p:pic>
        <p:nvPicPr>
          <p:cNvPr id="18" name="âm thánh sai">
            <a:hlinkClick r:id="" action="ppaction://media"/>
            <a:extLst>
              <a:ext uri="{FF2B5EF4-FFF2-40B4-BE49-F238E27FC236}">
                <a16:creationId xmlns:a16="http://schemas.microsoft.com/office/drawing/2014/main" id="{0A88FDA0-BE4F-D923-0183-DB587FF32139}"/>
              </a:ext>
            </a:extLst>
          </p:cNvPr>
          <p:cNvPicPr>
            <a:picLocks noChangeAspect="1"/>
          </p:cNvPicPr>
          <p:nvPr>
            <a:audioFile r:link="rId1"/>
            <p:extLst>
              <p:ext uri="{DAA4B4D4-6D71-4841-9C94-3DE7FCFB9230}">
                <p14:media xmlns:p14="http://schemas.microsoft.com/office/powerpoint/2010/main" r:embed="rId3">
                  <p14:trim st="4671" end="3788.575"/>
                </p14:media>
              </p:ext>
            </p:extLst>
          </p:nvPr>
        </p:nvPicPr>
        <p:blipFill>
          <a:blip r:embed="rId5"/>
          <a:stretch>
            <a:fillRect/>
          </a:stretch>
        </p:blipFill>
        <p:spPr>
          <a:xfrm>
            <a:off x="12442722" y="2953363"/>
            <a:ext cx="609600" cy="609600"/>
          </a:xfrm>
          <a:prstGeom prst="rect">
            <a:avLst/>
          </a:prstGeom>
        </p:spPr>
      </p:pic>
      <p:pic>
        <p:nvPicPr>
          <p:cNvPr id="19" name="âm thánh sai">
            <a:hlinkClick r:id="" action="ppaction://media"/>
            <a:extLst>
              <a:ext uri="{FF2B5EF4-FFF2-40B4-BE49-F238E27FC236}">
                <a16:creationId xmlns:a16="http://schemas.microsoft.com/office/drawing/2014/main" id="{058518D2-E85C-9CDC-A2C5-597C1208D8A4}"/>
              </a:ext>
            </a:extLst>
          </p:cNvPr>
          <p:cNvPicPr>
            <a:picLocks noChangeAspect="1"/>
          </p:cNvPicPr>
          <p:nvPr>
            <a:audioFile r:link="rId1"/>
            <p:extLst>
              <p:ext uri="{DAA4B4D4-6D71-4841-9C94-3DE7FCFB9230}">
                <p14:media xmlns:p14="http://schemas.microsoft.com/office/powerpoint/2010/main" r:embed="rId3">
                  <p14:trim st="4812" end="4032.575"/>
                </p14:media>
              </p:ext>
            </p:extLst>
          </p:nvPr>
        </p:nvPicPr>
        <p:blipFill>
          <a:blip r:embed="rId5"/>
          <a:stretch>
            <a:fillRect/>
          </a:stretch>
        </p:blipFill>
        <p:spPr>
          <a:xfrm>
            <a:off x="12432888" y="3598644"/>
            <a:ext cx="609600" cy="609600"/>
          </a:xfrm>
          <a:prstGeom prst="rect">
            <a:avLst/>
          </a:prstGeom>
        </p:spPr>
      </p:pic>
    </p:spTree>
    <p:extLst>
      <p:ext uri="{BB962C8B-B14F-4D97-AF65-F5344CB8AC3E}">
        <p14:creationId xmlns:p14="http://schemas.microsoft.com/office/powerpoint/2010/main" val="21822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20"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2000"/>
                                        <p:tgtEl>
                                          <p:spTgt spid="5"/>
                                        </p:tgtEl>
                                      </p:cBhvr>
                                    </p:animEffect>
                                  </p:childTnLst>
                                </p:cTn>
                              </p:par>
                              <p:par>
                                <p:cTn id="12" presetID="2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edge">
                                      <p:cBhvr>
                                        <p:cTn id="14" dur="2000"/>
                                        <p:tgtEl>
                                          <p:spTgt spid="6"/>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edge">
                                      <p:cBhvr>
                                        <p:cTn id="17" dur="2000"/>
                                        <p:tgtEl>
                                          <p:spTgt spid="7"/>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edge">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8"/>
                                        </p:tgtEl>
                                        <p:attrNameLst>
                                          <p:attrName>fillcolor</p:attrName>
                                        </p:attrNameLst>
                                      </p:cBhvr>
                                      <p:to>
                                        <a:srgbClr val="0070C0"/>
                                      </p:to>
                                    </p:animClr>
                                    <p:set>
                                      <p:cBhvr>
                                        <p:cTn id="26" dur="500" fill="hold"/>
                                        <p:tgtEl>
                                          <p:spTgt spid="8"/>
                                        </p:tgtEl>
                                        <p:attrNameLst>
                                          <p:attrName>fill.type</p:attrName>
                                        </p:attrNameLst>
                                      </p:cBhvr>
                                      <p:to>
                                        <p:strVal val="solid"/>
                                      </p:to>
                                    </p:set>
                                    <p:set>
                                      <p:cBhvr>
                                        <p:cTn id="27" dur="500" fill="hold"/>
                                        <p:tgtEl>
                                          <p:spTgt spid="8"/>
                                        </p:tgtEl>
                                        <p:attrNameLst>
                                          <p:attrName>fill.on</p:attrName>
                                        </p:attrNameLst>
                                      </p:cBhvr>
                                      <p:to>
                                        <p:strVal val="true"/>
                                      </p:to>
                                    </p:set>
                                  </p:childTnLst>
                                </p:cTn>
                              </p:par>
                              <p:par>
                                <p:cTn id="28" presetID="1" presetClass="mediacall" presetSubtype="0" fill="hold" nodeType="withEffect">
                                  <p:stCondLst>
                                    <p:cond delay="0"/>
                                  </p:stCondLst>
                                  <p:childTnLst>
                                    <p:cmd type="call" cmd="playFrom(0.0)">
                                      <p:cBhvr>
                                        <p:cTn id="29" dur="1670" fill="hold"/>
                                        <p:tgtEl>
                                          <p:spTgt spid="11"/>
                                        </p:tgtEl>
                                      </p:cBhvr>
                                    </p:cmd>
                                  </p:childTnLst>
                                </p:cTn>
                              </p:par>
                              <p:par>
                                <p:cTn id="30" presetID="2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nextCondLst>
                <p:cond evt="onClick" delay="0">
                  <p:tgtEl>
                    <p:spTgt spid="8"/>
                  </p:tgtEl>
                </p:cond>
              </p:nextCondLst>
            </p:seq>
            <p:audio>
              <p:cMediaNode vol="80000">
                <p:cTn id="33" fill="hold" display="0">
                  <p:stCondLst>
                    <p:cond delay="indefinite"/>
                  </p:stCondLst>
                  <p:endCondLst>
                    <p:cond evt="onStopAudio" delay="0">
                      <p:tgtEl>
                        <p:sldTgt/>
                      </p:tgtEl>
                    </p:cond>
                  </p:endCondLst>
                </p:cTn>
                <p:tgtEl>
                  <p:spTgt spid="11"/>
                </p:tgtEl>
              </p:cMediaNode>
            </p:audio>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FF0000"/>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par>
                                <p:cTn id="41" presetID="22" presetClass="entr" presetSubtype="8"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par>
                                <p:cTn id="44" presetID="1" presetClass="mediacall" presetSubtype="0" fill="hold" nodeType="withEffect">
                                  <p:stCondLst>
                                    <p:cond delay="0"/>
                                  </p:stCondLst>
                                  <p:childTnLst>
                                    <p:cmd type="call" cmd="playFrom(0.0)">
                                      <p:cBhvr>
                                        <p:cTn id="45" dur="1467" fill="hold"/>
                                        <p:tgtEl>
                                          <p:spTgt spid="18"/>
                                        </p:tgtEl>
                                      </p:cBhvr>
                                    </p:cmd>
                                  </p:childTnLst>
                                </p:cTn>
                              </p:par>
                            </p:childTnLst>
                          </p:cTn>
                        </p:par>
                      </p:childTnLst>
                    </p:cTn>
                  </p:par>
                </p:childTnLst>
              </p:cTn>
              <p:nextCondLst>
                <p:cond evt="onClick" delay="0">
                  <p:tgtEl>
                    <p:spTgt spid="7"/>
                  </p:tgtEl>
                </p:cond>
              </p:nextCondLst>
            </p:seq>
            <p:audio>
              <p:cMediaNode vol="80000">
                <p:cTn id="46" fill="hold" display="0">
                  <p:stCondLst>
                    <p:cond delay="indefinite"/>
                  </p:stCondLst>
                  <p:endCondLst>
                    <p:cond evt="onStopAudio" delay="0">
                      <p:tgtEl>
                        <p:sldTgt/>
                      </p:tgtEl>
                    </p:cond>
                  </p:endCondLst>
                </p:cTn>
                <p:tgtEl>
                  <p:spTgt spid="18"/>
                </p:tgtEl>
              </p:cMediaNode>
            </p:audio>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6"/>
                                        </p:tgtEl>
                                        <p:attrNameLst>
                                          <p:attrName>fillcolor</p:attrName>
                                        </p:attrNameLst>
                                      </p:cBhvr>
                                      <p:to>
                                        <a:srgbClr val="FF0000"/>
                                      </p:to>
                                    </p:animClr>
                                    <p:set>
                                      <p:cBhvr>
                                        <p:cTn id="52" dur="500" fill="hold"/>
                                        <p:tgtEl>
                                          <p:spTgt spid="6"/>
                                        </p:tgtEl>
                                        <p:attrNameLst>
                                          <p:attrName>fill.type</p:attrName>
                                        </p:attrNameLst>
                                      </p:cBhvr>
                                      <p:to>
                                        <p:strVal val="solid"/>
                                      </p:to>
                                    </p:set>
                                    <p:set>
                                      <p:cBhvr>
                                        <p:cTn id="53" dur="500" fill="hold"/>
                                        <p:tgtEl>
                                          <p:spTgt spid="6"/>
                                        </p:tgtEl>
                                        <p:attrNameLst>
                                          <p:attrName>fill.on</p:attrName>
                                        </p:attrNameLst>
                                      </p:cBhvr>
                                      <p:to>
                                        <p:strVal val="true"/>
                                      </p:to>
                                    </p:set>
                                  </p:childTnLst>
                                </p:cTn>
                              </p:par>
                              <p:par>
                                <p:cTn id="54" presetID="53" presetClass="entr" presetSubtype="16"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par>
                                <p:cTn id="59" presetID="1" presetClass="mediacall" presetSubtype="0" fill="hold" nodeType="withEffect">
                                  <p:stCondLst>
                                    <p:cond delay="0"/>
                                  </p:stCondLst>
                                  <p:childTnLst>
                                    <p:cmd type="call" cmd="playFrom(0.0)">
                                      <p:cBhvr>
                                        <p:cTn id="60" dur="1082" fill="hold"/>
                                        <p:tgtEl>
                                          <p:spTgt spid="19"/>
                                        </p:tgtEl>
                                      </p:cBhvr>
                                    </p:cmd>
                                  </p:childTnLst>
                                </p:cTn>
                              </p:par>
                            </p:childTnLst>
                          </p:cTn>
                        </p:par>
                      </p:childTnLst>
                    </p:cTn>
                  </p:par>
                </p:childTnLst>
              </p:cTn>
              <p:nextCondLst>
                <p:cond evt="onClick" delay="0">
                  <p:tgtEl>
                    <p:spTgt spid="6"/>
                  </p:tgtEl>
                </p:cond>
              </p:nextCondLst>
            </p:seq>
            <p:audio>
              <p:cMediaNode vol="80000">
                <p:cTn id="61" fill="hold" display="0">
                  <p:stCondLst>
                    <p:cond delay="indefinite"/>
                  </p:stCondLst>
                  <p:endCondLst>
                    <p:cond evt="onStopAudio" delay="0">
                      <p:tgtEl>
                        <p:sldTgt/>
                      </p:tgtEl>
                    </p:cond>
                  </p:endCondLst>
                </p:cTn>
                <p:tgtEl>
                  <p:spTgt spid="19"/>
                </p:tgtEl>
              </p:cMediaNode>
            </p:audio>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1000" fill="hold"/>
                                        <p:tgtEl>
                                          <p:spTgt spid="5"/>
                                        </p:tgtEl>
                                        <p:attrNameLst>
                                          <p:attrName>fillcolor</p:attrName>
                                        </p:attrNameLst>
                                      </p:cBhvr>
                                      <p:to>
                                        <a:srgbClr val="FF0000"/>
                                      </p:to>
                                    </p:animClr>
                                    <p:set>
                                      <p:cBhvr>
                                        <p:cTn id="67" dur="1000" fill="hold"/>
                                        <p:tgtEl>
                                          <p:spTgt spid="5"/>
                                        </p:tgtEl>
                                        <p:attrNameLst>
                                          <p:attrName>fill.type</p:attrName>
                                        </p:attrNameLst>
                                      </p:cBhvr>
                                      <p:to>
                                        <p:strVal val="solid"/>
                                      </p:to>
                                    </p:set>
                                    <p:set>
                                      <p:cBhvr>
                                        <p:cTn id="68" dur="1000" fill="hold"/>
                                        <p:tgtEl>
                                          <p:spTgt spid="5"/>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1467" fill="hold"/>
                                        <p:tgtEl>
                                          <p:spTgt spid="18"/>
                                        </p:tgtEl>
                                      </p:cBhvr>
                                    </p:cmd>
                                  </p:childTnLst>
                                </p:cTn>
                              </p:par>
                              <p:par>
                                <p:cTn id="71" presetID="22" presetClass="entr" presetSubtype="4"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down)">
                                      <p:cBhvr>
                                        <p:cTn id="73" dur="500"/>
                                        <p:tgtEl>
                                          <p:spTgt spid="17"/>
                                        </p:tgtEl>
                                      </p:cBhvr>
                                    </p:animEffec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0109"/>
            <a:ext cx="11139054" cy="1039091"/>
          </a:xfrm>
        </p:spPr>
        <p:txBody>
          <a:bodyPr>
            <a:noAutofit/>
          </a:bodyPr>
          <a:lstStyle/>
          <a:p>
            <a:r>
              <a:rPr lang="en-US" sz="3800" dirty="0">
                <a:latin typeface="Times New Roman" panose="02020603050405020304" pitchFamily="18" charset="0"/>
                <a:cs typeface="Times New Roman" panose="02020603050405020304" pitchFamily="18" charset="0"/>
              </a:rPr>
              <a:t>Thử tài nhanh mắt: </a:t>
            </a:r>
            <a:r>
              <a:rPr lang="en-US" sz="3800" dirty="0" smtClean="0">
                <a:latin typeface="Times New Roman" panose="02020603050405020304" pitchFamily="18" charset="0"/>
                <a:cs typeface="Times New Roman" panose="02020603050405020304" pitchFamily="18" charset="0"/>
              </a:rPr>
              <a:t>15 giây quan </a:t>
            </a:r>
            <a:r>
              <a:rPr lang="en-US" sz="3800" dirty="0">
                <a:latin typeface="Times New Roman" panose="02020603050405020304" pitchFamily="18" charset="0"/>
                <a:cs typeface="Times New Roman" panose="02020603050405020304" pitchFamily="18" charset="0"/>
              </a:rPr>
              <a:t>sát 6</a:t>
            </a:r>
            <a:r>
              <a:rPr lang="en-US" sz="3800" dirty="0" smtClean="0">
                <a:latin typeface="Times New Roman" panose="02020603050405020304" pitchFamily="18" charset="0"/>
                <a:cs typeface="Times New Roman" panose="02020603050405020304" pitchFamily="18" charset="0"/>
              </a:rPr>
              <a:t> </a:t>
            </a:r>
            <a:r>
              <a:rPr lang="en-US" sz="3800" dirty="0">
                <a:latin typeface="Times New Roman" panose="02020603050405020304" pitchFamily="18" charset="0"/>
                <a:cs typeface="Times New Roman" panose="02020603050405020304" pitchFamily="18" charset="0"/>
              </a:rPr>
              <a:t>hình ảnh dưới đây cho biết </a:t>
            </a:r>
            <a:r>
              <a:rPr lang="en-US" sz="3800" dirty="0" smtClean="0">
                <a:latin typeface="Times New Roman" panose="02020603050405020304" pitchFamily="18" charset="0"/>
                <a:cs typeface="Times New Roman" panose="02020603050405020304" pitchFamily="18" charset="0"/>
              </a:rPr>
              <a:t>những </a:t>
            </a:r>
            <a:r>
              <a:rPr lang="en-US" sz="3800" dirty="0">
                <a:latin typeface="Times New Roman" panose="02020603050405020304" pitchFamily="18" charset="0"/>
                <a:cs typeface="Times New Roman" panose="02020603050405020304" pitchFamily="18" charset="0"/>
              </a:rPr>
              <a:t>dạng địa </a:t>
            </a:r>
            <a:r>
              <a:rPr lang="en-US" sz="3800" dirty="0" smtClean="0">
                <a:latin typeface="Times New Roman" panose="02020603050405020304" pitchFamily="18" charset="0"/>
                <a:cs typeface="Times New Roman" panose="02020603050405020304" pitchFamily="18" charset="0"/>
              </a:rPr>
              <a:t>hình nào </a:t>
            </a:r>
            <a:r>
              <a:rPr lang="en-US" sz="3800" dirty="0">
                <a:latin typeface="Times New Roman" panose="02020603050405020304" pitchFamily="18" charset="0"/>
                <a:cs typeface="Times New Roman" panose="02020603050405020304" pitchFamily="18" charset="0"/>
              </a:rPr>
              <a:t>do </a:t>
            </a:r>
            <a:r>
              <a:rPr lang="en-US" sz="3800" dirty="0" smtClean="0">
                <a:latin typeface="Times New Roman" panose="02020603050405020304" pitchFamily="18" charset="0"/>
                <a:cs typeface="Times New Roman" panose="02020603050405020304" pitchFamily="18" charset="0"/>
              </a:rPr>
              <a:t>ngoại </a:t>
            </a:r>
            <a:r>
              <a:rPr lang="en-US" sz="3800" dirty="0">
                <a:latin typeface="Times New Roman" panose="02020603050405020304" pitchFamily="18" charset="0"/>
                <a:cs typeface="Times New Roman" panose="02020603050405020304" pitchFamily="18" charset="0"/>
              </a:rPr>
              <a:t>lực tạo </a:t>
            </a:r>
            <a:r>
              <a:rPr lang="en-US" sz="3800" dirty="0" smtClean="0">
                <a:latin typeface="Times New Roman" panose="02020603050405020304" pitchFamily="18" charset="0"/>
                <a:cs typeface="Times New Roman" panose="02020603050405020304" pitchFamily="18" charset="0"/>
              </a:rPr>
              <a:t>ra?</a:t>
            </a:r>
            <a:endParaRPr lang="en-US" sz="38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069144D-08CF-62EA-4780-D889BEC15DE4}"/>
              </a:ext>
            </a:extLst>
          </p:cNvPr>
          <p:cNvPicPr>
            <a:picLocks noChangeAspect="1"/>
          </p:cNvPicPr>
          <p:nvPr/>
        </p:nvPicPr>
        <p:blipFill>
          <a:blip r:embed="rId2"/>
          <a:stretch>
            <a:fillRect/>
          </a:stretch>
        </p:blipFill>
        <p:spPr>
          <a:xfrm>
            <a:off x="257058" y="4195358"/>
            <a:ext cx="3871597" cy="227701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B2C0BDF-B196-C94F-E5E0-C07AB25A3CEE}"/>
              </a:ext>
            </a:extLst>
          </p:cNvPr>
          <p:cNvPicPr>
            <a:picLocks noChangeAspect="1"/>
          </p:cNvPicPr>
          <p:nvPr/>
        </p:nvPicPr>
        <p:blipFill rotWithShape="1">
          <a:blip r:embed="rId3"/>
          <a:srcRect l="23983" r="18530" b="4207"/>
          <a:stretch/>
        </p:blipFill>
        <p:spPr>
          <a:xfrm>
            <a:off x="257057" y="1311914"/>
            <a:ext cx="4059022" cy="2387250"/>
          </a:xfrm>
          <a:prstGeom prst="roundRect">
            <a:avLst>
              <a:gd name="adj" fmla="val 8594"/>
            </a:avLst>
          </a:prstGeom>
          <a:solidFill>
            <a:srgbClr val="FFFFFF">
              <a:shade val="85000"/>
            </a:srgbClr>
          </a:solidFill>
          <a:ln>
            <a:noFill/>
          </a:ln>
          <a:effectLst/>
        </p:spPr>
      </p:pic>
      <p:sp>
        <p:nvSpPr>
          <p:cNvPr id="11" name="Rounded Rectangle 10"/>
          <p:cNvSpPr/>
          <p:nvPr/>
        </p:nvSpPr>
        <p:spPr>
          <a:xfrm>
            <a:off x="609600" y="3677398"/>
            <a:ext cx="2992582" cy="517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rPr>
              <a:t>1</a:t>
            </a:r>
            <a:r>
              <a:rPr lang="en-US" sz="2200" dirty="0" smtClean="0"/>
              <a:t>. Địa </a:t>
            </a:r>
            <a:r>
              <a:rPr lang="en-US" sz="2200" dirty="0"/>
              <a:t>hào Rai nơ</a:t>
            </a:r>
          </a:p>
        </p:txBody>
      </p:sp>
      <p:pic>
        <p:nvPicPr>
          <p:cNvPr id="12" name="Picture 11">
            <a:extLst>
              <a:ext uri="{FF2B5EF4-FFF2-40B4-BE49-F238E27FC236}">
                <a16:creationId xmlns:a16="http://schemas.microsoft.com/office/drawing/2014/main" id="{17F59CFA-C853-E7CF-BA37-1928F83DA8B1}"/>
              </a:ext>
            </a:extLst>
          </p:cNvPr>
          <p:cNvPicPr>
            <a:picLocks noChangeAspect="1"/>
          </p:cNvPicPr>
          <p:nvPr/>
        </p:nvPicPr>
        <p:blipFill>
          <a:blip r:embed="rId4"/>
          <a:stretch>
            <a:fillRect/>
          </a:stretch>
        </p:blipFill>
        <p:spPr>
          <a:xfrm>
            <a:off x="8215385" y="1311915"/>
            <a:ext cx="3533269" cy="2387250"/>
          </a:xfrm>
          <a:prstGeom prst="roundRect">
            <a:avLst>
              <a:gd name="adj" fmla="val 8594"/>
            </a:avLst>
          </a:prstGeom>
          <a:solidFill>
            <a:srgbClr val="FFFFFF">
              <a:shade val="85000"/>
            </a:srgbClr>
          </a:solidFill>
          <a:ln>
            <a:noFill/>
          </a:ln>
          <a:effectLst/>
        </p:spPr>
      </p:pic>
      <p:sp>
        <p:nvSpPr>
          <p:cNvPr id="13" name="Rounded Rectangle 12"/>
          <p:cNvSpPr/>
          <p:nvPr/>
        </p:nvSpPr>
        <p:spPr>
          <a:xfrm>
            <a:off x="8478983" y="3677398"/>
            <a:ext cx="2874818" cy="4294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rPr>
              <a:t>3</a:t>
            </a:r>
            <a:r>
              <a:rPr lang="en-US" dirty="0" smtClean="0"/>
              <a:t>. Miền </a:t>
            </a:r>
            <a:r>
              <a:rPr lang="en-US" dirty="0"/>
              <a:t>núi uốn nếp</a:t>
            </a:r>
          </a:p>
        </p:txBody>
      </p:sp>
      <p:pic>
        <p:nvPicPr>
          <p:cNvPr id="14" name="Picture 2" descr="Mid-Atlantic Ridge - Maritime Logistics Professional">
            <a:extLst>
              <a:ext uri="{FF2B5EF4-FFF2-40B4-BE49-F238E27FC236}">
                <a16:creationId xmlns:a16="http://schemas.microsoft.com/office/drawing/2014/main" id="{101D476D-3D34-9170-ECEB-7D7E9D1C9F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31" r="3798"/>
          <a:stretch/>
        </p:blipFill>
        <p:spPr bwMode="auto">
          <a:xfrm>
            <a:off x="4316077" y="4096677"/>
            <a:ext cx="3594867" cy="2414959"/>
          </a:xfrm>
          <a:prstGeom prst="roundRect">
            <a:avLst>
              <a:gd name="adj" fmla="val 8594"/>
            </a:avLst>
          </a:prstGeom>
          <a:solidFill>
            <a:srgbClr val="FFFFFF">
              <a:shade val="85000"/>
            </a:srgbClr>
          </a:solidFill>
          <a:ln>
            <a:noFill/>
          </a:ln>
          <a:effectLst/>
        </p:spPr>
      </p:pic>
      <p:sp>
        <p:nvSpPr>
          <p:cNvPr id="15" name="Rounded Rectangle 14"/>
          <p:cNvSpPr/>
          <p:nvPr/>
        </p:nvSpPr>
        <p:spPr>
          <a:xfrm flipH="1">
            <a:off x="4364182" y="6511636"/>
            <a:ext cx="3546762" cy="369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rPr>
              <a:t>5</a:t>
            </a:r>
            <a:r>
              <a:rPr lang="en-US" dirty="0" smtClean="0"/>
              <a:t>. Sống </a:t>
            </a:r>
            <a:r>
              <a:rPr lang="en-US" dirty="0"/>
              <a:t>núi ngầm giữa Đại Tây Dương</a:t>
            </a:r>
          </a:p>
        </p:txBody>
      </p:sp>
      <p:sp>
        <p:nvSpPr>
          <p:cNvPr id="16" name="Rounded Rectangle 15"/>
          <p:cNvSpPr/>
          <p:nvPr/>
        </p:nvSpPr>
        <p:spPr>
          <a:xfrm>
            <a:off x="4668622" y="3653331"/>
            <a:ext cx="2854396" cy="443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rPr>
              <a:t>2</a:t>
            </a:r>
            <a:r>
              <a:rPr lang="en-US" dirty="0" smtClean="0"/>
              <a:t>.  Nấm </a:t>
            </a:r>
            <a:r>
              <a:rPr lang="en-US" dirty="0"/>
              <a:t>đá</a:t>
            </a:r>
          </a:p>
        </p:txBody>
      </p:sp>
      <p:sp>
        <p:nvSpPr>
          <p:cNvPr id="17" name="Rounded Rectangle 16"/>
          <p:cNvSpPr/>
          <p:nvPr/>
        </p:nvSpPr>
        <p:spPr>
          <a:xfrm flipH="1">
            <a:off x="734291" y="6472375"/>
            <a:ext cx="3013750" cy="4090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rPr>
              <a:t>4</a:t>
            </a:r>
            <a:r>
              <a:rPr lang="en-US" dirty="0" smtClean="0"/>
              <a:t>. Sạt </a:t>
            </a:r>
            <a:r>
              <a:rPr lang="en-US" dirty="0"/>
              <a:t>lở bờ biển</a:t>
            </a:r>
          </a:p>
        </p:txBody>
      </p:sp>
      <p:sp>
        <p:nvSpPr>
          <p:cNvPr id="19" name="Rounded Rectangle 18"/>
          <p:cNvSpPr/>
          <p:nvPr/>
        </p:nvSpPr>
        <p:spPr>
          <a:xfrm flipH="1">
            <a:off x="8478982" y="6472371"/>
            <a:ext cx="3057153" cy="522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rPr>
              <a:t>6</a:t>
            </a:r>
            <a:r>
              <a:rPr lang="en-US" dirty="0" smtClean="0"/>
              <a:t>.  Xâm </a:t>
            </a:r>
            <a:r>
              <a:rPr lang="en-US" dirty="0"/>
              <a:t>thực của nước.</a:t>
            </a:r>
          </a:p>
        </p:txBody>
      </p:sp>
      <p:pic>
        <p:nvPicPr>
          <p:cNvPr id="20" name="Picture 19" descr="A picture containing mountain, grass, outdoor, nature&#10;&#10;Description automatically generated">
            <a:extLst>
              <a:ext uri="{FF2B5EF4-FFF2-40B4-BE49-F238E27FC236}">
                <a16:creationId xmlns:a16="http://schemas.microsoft.com/office/drawing/2014/main" id="{1DBDAC4C-22AD-1B94-F576-5F08B8BB678B}"/>
              </a:ext>
            </a:extLst>
          </p:cNvPr>
          <p:cNvPicPr>
            <a:picLocks noChangeAspect="1"/>
          </p:cNvPicPr>
          <p:nvPr/>
        </p:nvPicPr>
        <p:blipFill>
          <a:blip r:embed="rId6"/>
          <a:stretch>
            <a:fillRect/>
          </a:stretch>
        </p:blipFill>
        <p:spPr>
          <a:xfrm>
            <a:off x="8364419" y="4096677"/>
            <a:ext cx="3578198" cy="2375694"/>
          </a:xfrm>
          <a:prstGeom prst="rect">
            <a:avLst/>
          </a:prstGeom>
          <a:ln>
            <a:noFill/>
          </a:ln>
          <a:effectLst>
            <a:outerShdw blurRad="292100" dist="139700" dir="2700000" algn="tl" rotWithShape="0">
              <a:srgbClr val="333333">
                <a:alpha val="65000"/>
              </a:srgbClr>
            </a:outerShdw>
          </a:effectLst>
        </p:spPr>
      </p:pic>
      <p:pic>
        <p:nvPicPr>
          <p:cNvPr id="22" name="Picture 21" descr="A picture containing sky, nature, rock&#10;&#10;Description automatically generated">
            <a:extLst>
              <a:ext uri="{FF2B5EF4-FFF2-40B4-BE49-F238E27FC236}">
                <a16:creationId xmlns:a16="http://schemas.microsoft.com/office/drawing/2014/main" id="{7C6CF318-9A58-33A4-86F5-494838FE66BD}"/>
              </a:ext>
            </a:extLst>
          </p:cNvPr>
          <p:cNvPicPr>
            <a:picLocks noChangeAspect="1"/>
          </p:cNvPicPr>
          <p:nvPr/>
        </p:nvPicPr>
        <p:blipFill>
          <a:blip r:embed="rId7"/>
          <a:stretch>
            <a:fillRect/>
          </a:stretch>
        </p:blipFill>
        <p:spPr>
          <a:xfrm>
            <a:off x="4364182" y="1311914"/>
            <a:ext cx="3806274" cy="23414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76058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35EA89C1-574A-042E-13F5-057623F001A4}"/>
              </a:ext>
            </a:extLst>
          </p:cNvPr>
          <p:cNvSpPr/>
          <p:nvPr/>
        </p:nvSpPr>
        <p:spPr>
          <a:xfrm>
            <a:off x="0" y="94635"/>
            <a:ext cx="12192000" cy="1637071"/>
          </a:xfrm>
          <a:prstGeom prst="roundRect">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2.</a:t>
            </a:r>
            <a:r>
              <a:rPr lang="en-US" sz="4400" dirty="0">
                <a:latin typeface="Times New Roman" panose="02020603050405020304" pitchFamily="18" charset="0"/>
                <a:cs typeface="Times New Roman" panose="02020603050405020304" pitchFamily="18" charset="0"/>
              </a:rPr>
              <a:t> Biểu hiện nào sau </a:t>
            </a:r>
            <a:r>
              <a:rPr lang="en-US" sz="4400" dirty="0" smtClean="0">
                <a:latin typeface="Times New Roman" panose="02020603050405020304" pitchFamily="18" charset="0"/>
                <a:cs typeface="Times New Roman" panose="02020603050405020304" pitchFamily="18" charset="0"/>
              </a:rPr>
              <a:t>đây </a:t>
            </a:r>
            <a:r>
              <a:rPr lang="en-US" sz="4400" dirty="0">
                <a:latin typeface="Times New Roman" panose="02020603050405020304" pitchFamily="18" charset="0"/>
                <a:cs typeface="Times New Roman" panose="02020603050405020304" pitchFamily="18" charset="0"/>
              </a:rPr>
              <a:t>do tác động của ngoại lực tạo nên?</a:t>
            </a:r>
          </a:p>
        </p:txBody>
      </p:sp>
      <p:sp>
        <p:nvSpPr>
          <p:cNvPr id="5" name="Đáp án A">
            <a:extLst>
              <a:ext uri="{FF2B5EF4-FFF2-40B4-BE49-F238E27FC236}">
                <a16:creationId xmlns:a16="http://schemas.microsoft.com/office/drawing/2014/main" id="{AEA1DC8A-D71F-2772-8083-2CFEAB5D360F}"/>
              </a:ext>
            </a:extLst>
          </p:cNvPr>
          <p:cNvSpPr/>
          <p:nvPr/>
        </p:nvSpPr>
        <p:spPr>
          <a:xfrm>
            <a:off x="1088922" y="1850923"/>
            <a:ext cx="10014155" cy="990599"/>
          </a:xfrm>
          <a:prstGeom prst="round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Times New Roman" panose="02020603050405020304" pitchFamily="18" charset="0"/>
                <a:cs typeface="Times New Roman" panose="02020603050405020304" pitchFamily="18" charset="0"/>
              </a:rPr>
              <a:t>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nâng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hạ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xuống</a:t>
            </a:r>
            <a:endParaRPr lang="en-US" sz="4400" dirty="0"/>
          </a:p>
        </p:txBody>
      </p:sp>
      <p:sp>
        <p:nvSpPr>
          <p:cNvPr id="6" name="Đáp án B">
            <a:extLst>
              <a:ext uri="{FF2B5EF4-FFF2-40B4-BE49-F238E27FC236}">
                <a16:creationId xmlns:a16="http://schemas.microsoft.com/office/drawing/2014/main" id="{C126D820-55C7-784D-CA68-9CBCDC213CD0}"/>
              </a:ext>
            </a:extLst>
          </p:cNvPr>
          <p:cNvSpPr/>
          <p:nvPr/>
        </p:nvSpPr>
        <p:spPr>
          <a:xfrm>
            <a:off x="1088921" y="3079955"/>
            <a:ext cx="10014155" cy="990599"/>
          </a:xfrm>
          <a:prstGeom prst="round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Times New Roman" panose="02020603050405020304" pitchFamily="18" charset="0"/>
                <a:cs typeface="Times New Roman" panose="02020603050405020304" pitchFamily="18" charset="0"/>
              </a:rPr>
              <a:t>B</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nếp</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đứt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gãy</a:t>
            </a:r>
            <a:r>
              <a:rPr lang="en-US" sz="4400" dirty="0">
                <a:latin typeface="Times New Roman" panose="02020603050405020304" pitchFamily="18" charset="0"/>
                <a:cs typeface="Times New Roman" panose="02020603050405020304" pitchFamily="18" charset="0"/>
              </a:rPr>
              <a:t>.</a:t>
            </a:r>
          </a:p>
        </p:txBody>
      </p:sp>
      <p:sp>
        <p:nvSpPr>
          <p:cNvPr id="7" name="Đáp án c">
            <a:extLst>
              <a:ext uri="{FF2B5EF4-FFF2-40B4-BE49-F238E27FC236}">
                <a16:creationId xmlns:a16="http://schemas.microsoft.com/office/drawing/2014/main" id="{D35CAEA7-18B1-8869-33D2-DA2198545D75}"/>
              </a:ext>
            </a:extLst>
          </p:cNvPr>
          <p:cNvSpPr/>
          <p:nvPr/>
        </p:nvSpPr>
        <p:spPr>
          <a:xfrm>
            <a:off x="996728" y="5498049"/>
            <a:ext cx="10014155" cy="990599"/>
          </a:xfrm>
          <a:prstGeom prst="round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Times New Roman" panose="02020603050405020304" pitchFamily="18" charset="0"/>
                <a:cs typeface="Times New Roman" panose="02020603050405020304" pitchFamily="18" charset="0"/>
              </a:rPr>
              <a:t>D.</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a:t>
            </a:r>
          </a:p>
        </p:txBody>
      </p:sp>
      <p:sp>
        <p:nvSpPr>
          <p:cNvPr id="8" name="Đáp án D">
            <a:extLst>
              <a:ext uri="{FF2B5EF4-FFF2-40B4-BE49-F238E27FC236}">
                <a16:creationId xmlns:a16="http://schemas.microsoft.com/office/drawing/2014/main" id="{76164A87-C6BB-8959-0238-718D0E42AD30}"/>
              </a:ext>
            </a:extLst>
          </p:cNvPr>
          <p:cNvSpPr/>
          <p:nvPr/>
        </p:nvSpPr>
        <p:spPr>
          <a:xfrm>
            <a:off x="996729" y="4338639"/>
            <a:ext cx="10014154" cy="990599"/>
          </a:xfrm>
          <a:prstGeom prst="round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Times New Roman" panose="02020603050405020304" pitchFamily="18" charset="0"/>
                <a:cs typeface="Times New Roman" panose="02020603050405020304" pitchFamily="18" charset="0"/>
              </a:rPr>
              <a:t>C. </a:t>
            </a:r>
            <a:r>
              <a:rPr lang="en-US" sz="4400" dirty="0" err="1">
                <a:latin typeface="Times New Roman" panose="02020603050405020304" pitchFamily="18" charset="0"/>
                <a:cs typeface="Times New Roman" panose="02020603050405020304" pitchFamily="18" charset="0"/>
              </a:rPr>
              <a:t>Đá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vỡ</a:t>
            </a:r>
            <a:r>
              <a:rPr lang="en-US" sz="4400" dirty="0">
                <a:latin typeface="Times New Roman" panose="02020603050405020304" pitchFamily="18" charset="0"/>
                <a:cs typeface="Times New Roman" panose="02020603050405020304" pitchFamily="18" charset="0"/>
              </a:rPr>
              <a:t> do </a:t>
            </a:r>
            <a:r>
              <a:rPr lang="en-US" sz="4400" dirty="0" err="1">
                <a:latin typeface="Times New Roman" panose="02020603050405020304" pitchFamily="18" charset="0"/>
                <a:cs typeface="Times New Roman" panose="02020603050405020304" pitchFamily="18" charset="0"/>
              </a:rPr>
              <a:t>nhiệt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ngột</a:t>
            </a:r>
            <a:r>
              <a:rPr lang="en-US" sz="4400" dirty="0">
                <a:latin typeface="Times New Roman" panose="02020603050405020304" pitchFamily="18" charset="0"/>
                <a:cs typeface="Times New Roman" panose="02020603050405020304" pitchFamily="18" charset="0"/>
              </a:rPr>
              <a:t>.</a:t>
            </a:r>
          </a:p>
        </p:txBody>
      </p:sp>
      <p:pic>
        <p:nvPicPr>
          <p:cNvPr id="11" name="âm thanh Đúng  Sai">
            <a:hlinkClick r:id="" action="ppaction://media"/>
            <a:extLst>
              <a:ext uri="{FF2B5EF4-FFF2-40B4-BE49-F238E27FC236}">
                <a16:creationId xmlns:a16="http://schemas.microsoft.com/office/drawing/2014/main" id="{62095E83-A042-58AD-560C-9325DAAF9BE9}"/>
              </a:ext>
            </a:extLst>
          </p:cNvPr>
          <p:cNvPicPr>
            <a:picLocks noChangeAspect="1"/>
          </p:cNvPicPr>
          <p:nvPr>
            <a:audioFile r:link="rId1"/>
            <p:extLst>
              <p:ext uri="{DAA4B4D4-6D71-4841-9C94-3DE7FCFB9230}">
                <p14:media xmlns:p14="http://schemas.microsoft.com/office/powerpoint/2010/main" r:embed="rId2">
                  <p14:trim st="563" end="7980.925"/>
                </p14:media>
              </p:ext>
            </p:extLst>
          </p:nvPr>
        </p:nvPicPr>
        <p:blipFill>
          <a:blip r:embed="rId5"/>
          <a:stretch>
            <a:fillRect/>
          </a:stretch>
        </p:blipFill>
        <p:spPr>
          <a:xfrm>
            <a:off x="7826477" y="-943897"/>
            <a:ext cx="609600" cy="609600"/>
          </a:xfrm>
          <a:prstGeom prst="rect">
            <a:avLst/>
          </a:prstGeom>
        </p:spPr>
      </p:pic>
      <p:pic>
        <p:nvPicPr>
          <p:cNvPr id="13" name="Picture 12">
            <a:extLst>
              <a:ext uri="{FF2B5EF4-FFF2-40B4-BE49-F238E27FC236}">
                <a16:creationId xmlns:a16="http://schemas.microsoft.com/office/drawing/2014/main" id="{27A50EA8-EDBB-8BCC-E834-84688C5C98F7}"/>
              </a:ext>
            </a:extLst>
          </p:cNvPr>
          <p:cNvPicPr>
            <a:picLocks noChangeAspect="1"/>
          </p:cNvPicPr>
          <p:nvPr/>
        </p:nvPicPr>
        <p:blipFill>
          <a:blip r:embed="rId6">
            <a:extLst>
              <a:ext uri="{28A0092B-C50C-407E-A947-70E740481C1C}">
                <a14:useLocalDpi xmlns:a14="http://schemas.microsoft.com/office/drawing/2010/main" val="0"/>
              </a:ext>
            </a:extLst>
          </a:blip>
          <a:srcRect l="2955" t="20415" r="44720" b="27742"/>
          <a:stretch/>
        </p:blipFill>
        <p:spPr>
          <a:xfrm>
            <a:off x="996728" y="4362004"/>
            <a:ext cx="1516622" cy="967234"/>
          </a:xfrm>
          <a:prstGeom prst="rect">
            <a:avLst/>
          </a:prstGeom>
        </p:spPr>
      </p:pic>
      <p:pic>
        <p:nvPicPr>
          <p:cNvPr id="15" name="Picture 14">
            <a:extLst>
              <a:ext uri="{FF2B5EF4-FFF2-40B4-BE49-F238E27FC236}">
                <a16:creationId xmlns:a16="http://schemas.microsoft.com/office/drawing/2014/main" id="{A4ADB95A-4ACE-195B-E271-B9754F8A473A}"/>
              </a:ext>
            </a:extLst>
          </p:cNvPr>
          <p:cNvPicPr>
            <a:picLocks noChangeAspect="1"/>
          </p:cNvPicPr>
          <p:nvPr/>
        </p:nvPicPr>
        <p:blipFill>
          <a:blip r:embed="rId6">
            <a:extLst>
              <a:ext uri="{28A0092B-C50C-407E-A947-70E740481C1C}">
                <a14:useLocalDpi xmlns:a14="http://schemas.microsoft.com/office/drawing/2010/main" val="0"/>
              </a:ext>
            </a:extLst>
          </a:blip>
          <a:srcRect l="54568" t="20415" r="4497" b="24977"/>
          <a:stretch/>
        </p:blipFill>
        <p:spPr>
          <a:xfrm>
            <a:off x="891048" y="5568141"/>
            <a:ext cx="1071982" cy="920507"/>
          </a:xfrm>
          <a:prstGeom prst="rect">
            <a:avLst/>
          </a:prstGeom>
        </p:spPr>
      </p:pic>
      <p:pic>
        <p:nvPicPr>
          <p:cNvPr id="16" name="Picture 15">
            <a:extLst>
              <a:ext uri="{FF2B5EF4-FFF2-40B4-BE49-F238E27FC236}">
                <a16:creationId xmlns:a16="http://schemas.microsoft.com/office/drawing/2014/main" id="{4A0EE19F-F140-5F50-CA02-18961D06526C}"/>
              </a:ext>
            </a:extLst>
          </p:cNvPr>
          <p:cNvPicPr>
            <a:picLocks noChangeAspect="1"/>
          </p:cNvPicPr>
          <p:nvPr/>
        </p:nvPicPr>
        <p:blipFill>
          <a:blip r:embed="rId6">
            <a:extLst>
              <a:ext uri="{28A0092B-C50C-407E-A947-70E740481C1C}">
                <a14:useLocalDpi xmlns:a14="http://schemas.microsoft.com/office/drawing/2010/main" val="0"/>
              </a:ext>
            </a:extLst>
          </a:blip>
          <a:srcRect l="54568" t="20415" r="4497" b="24977"/>
          <a:stretch/>
        </p:blipFill>
        <p:spPr>
          <a:xfrm>
            <a:off x="891048" y="3165430"/>
            <a:ext cx="1071982" cy="920507"/>
          </a:xfrm>
          <a:prstGeom prst="rect">
            <a:avLst/>
          </a:prstGeom>
        </p:spPr>
      </p:pic>
      <p:pic>
        <p:nvPicPr>
          <p:cNvPr id="17" name="Picture 16">
            <a:extLst>
              <a:ext uri="{FF2B5EF4-FFF2-40B4-BE49-F238E27FC236}">
                <a16:creationId xmlns:a16="http://schemas.microsoft.com/office/drawing/2014/main" id="{3F13F19A-40BE-4691-DA8A-68554ECA5280}"/>
              </a:ext>
            </a:extLst>
          </p:cNvPr>
          <p:cNvPicPr>
            <a:picLocks noChangeAspect="1"/>
          </p:cNvPicPr>
          <p:nvPr/>
        </p:nvPicPr>
        <p:blipFill>
          <a:blip r:embed="rId6">
            <a:extLst>
              <a:ext uri="{28A0092B-C50C-407E-A947-70E740481C1C}">
                <a14:useLocalDpi xmlns:a14="http://schemas.microsoft.com/office/drawing/2010/main" val="0"/>
              </a:ext>
            </a:extLst>
          </a:blip>
          <a:srcRect l="54568" t="20415" r="4497" b="24977"/>
          <a:stretch/>
        </p:blipFill>
        <p:spPr>
          <a:xfrm>
            <a:off x="948547" y="1921015"/>
            <a:ext cx="1071982" cy="920507"/>
          </a:xfrm>
          <a:prstGeom prst="rect">
            <a:avLst/>
          </a:prstGeom>
        </p:spPr>
      </p:pic>
      <p:pic>
        <p:nvPicPr>
          <p:cNvPr id="18" name="âm thánh sai">
            <a:hlinkClick r:id="" action="ppaction://media"/>
            <a:extLst>
              <a:ext uri="{FF2B5EF4-FFF2-40B4-BE49-F238E27FC236}">
                <a16:creationId xmlns:a16="http://schemas.microsoft.com/office/drawing/2014/main" id="{0A88FDA0-BE4F-D923-0183-DB587FF32139}"/>
              </a:ext>
            </a:extLst>
          </p:cNvPr>
          <p:cNvPicPr>
            <a:picLocks noChangeAspect="1"/>
          </p:cNvPicPr>
          <p:nvPr>
            <a:audioFile r:link="rId1"/>
            <p:extLst>
              <p:ext uri="{DAA4B4D4-6D71-4841-9C94-3DE7FCFB9230}">
                <p14:media xmlns:p14="http://schemas.microsoft.com/office/powerpoint/2010/main" r:embed="rId3">
                  <p14:trim st="4671" end="3788.575"/>
                </p14:media>
              </p:ext>
            </p:extLst>
          </p:nvPr>
        </p:nvPicPr>
        <p:blipFill>
          <a:blip r:embed="rId5"/>
          <a:stretch>
            <a:fillRect/>
          </a:stretch>
        </p:blipFill>
        <p:spPr>
          <a:xfrm>
            <a:off x="12442722" y="2953363"/>
            <a:ext cx="609600" cy="609600"/>
          </a:xfrm>
          <a:prstGeom prst="rect">
            <a:avLst/>
          </a:prstGeom>
        </p:spPr>
      </p:pic>
      <p:pic>
        <p:nvPicPr>
          <p:cNvPr id="19" name="âm thánh sai">
            <a:hlinkClick r:id="" action="ppaction://media"/>
            <a:extLst>
              <a:ext uri="{FF2B5EF4-FFF2-40B4-BE49-F238E27FC236}">
                <a16:creationId xmlns:a16="http://schemas.microsoft.com/office/drawing/2014/main" id="{058518D2-E85C-9CDC-A2C5-597C1208D8A4}"/>
              </a:ext>
            </a:extLst>
          </p:cNvPr>
          <p:cNvPicPr>
            <a:picLocks noChangeAspect="1"/>
          </p:cNvPicPr>
          <p:nvPr>
            <a:audioFile r:link="rId1"/>
            <p:extLst>
              <p:ext uri="{DAA4B4D4-6D71-4841-9C94-3DE7FCFB9230}">
                <p14:media xmlns:p14="http://schemas.microsoft.com/office/powerpoint/2010/main" r:embed="rId3">
                  <p14:trim st="4812" end="4032.575"/>
                </p14:media>
              </p:ext>
            </p:extLst>
          </p:nvPr>
        </p:nvPicPr>
        <p:blipFill>
          <a:blip r:embed="rId5"/>
          <a:stretch>
            <a:fillRect/>
          </a:stretch>
        </p:blipFill>
        <p:spPr>
          <a:xfrm>
            <a:off x="12432888" y="3598644"/>
            <a:ext cx="609600" cy="609600"/>
          </a:xfrm>
          <a:prstGeom prst="rect">
            <a:avLst/>
          </a:prstGeom>
        </p:spPr>
      </p:pic>
    </p:spTree>
    <p:extLst>
      <p:ext uri="{BB962C8B-B14F-4D97-AF65-F5344CB8AC3E}">
        <p14:creationId xmlns:p14="http://schemas.microsoft.com/office/powerpoint/2010/main" val="342677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20"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2000"/>
                                        <p:tgtEl>
                                          <p:spTgt spid="5"/>
                                        </p:tgtEl>
                                      </p:cBhvr>
                                    </p:animEffect>
                                  </p:childTnLst>
                                </p:cTn>
                              </p:par>
                              <p:par>
                                <p:cTn id="12" presetID="2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edge">
                                      <p:cBhvr>
                                        <p:cTn id="14" dur="2000"/>
                                        <p:tgtEl>
                                          <p:spTgt spid="6"/>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edge">
                                      <p:cBhvr>
                                        <p:cTn id="17" dur="2000"/>
                                        <p:tgtEl>
                                          <p:spTgt spid="7"/>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edge">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8"/>
                                        </p:tgtEl>
                                        <p:attrNameLst>
                                          <p:attrName>fillcolor</p:attrName>
                                        </p:attrNameLst>
                                      </p:cBhvr>
                                      <p:to>
                                        <a:srgbClr val="0070C0"/>
                                      </p:to>
                                    </p:animClr>
                                    <p:set>
                                      <p:cBhvr>
                                        <p:cTn id="26" dur="500" fill="hold"/>
                                        <p:tgtEl>
                                          <p:spTgt spid="8"/>
                                        </p:tgtEl>
                                        <p:attrNameLst>
                                          <p:attrName>fill.type</p:attrName>
                                        </p:attrNameLst>
                                      </p:cBhvr>
                                      <p:to>
                                        <p:strVal val="solid"/>
                                      </p:to>
                                    </p:set>
                                    <p:set>
                                      <p:cBhvr>
                                        <p:cTn id="27" dur="500" fill="hold"/>
                                        <p:tgtEl>
                                          <p:spTgt spid="8"/>
                                        </p:tgtEl>
                                        <p:attrNameLst>
                                          <p:attrName>fill.on</p:attrName>
                                        </p:attrNameLst>
                                      </p:cBhvr>
                                      <p:to>
                                        <p:strVal val="true"/>
                                      </p:to>
                                    </p:set>
                                  </p:childTnLst>
                                </p:cTn>
                              </p:par>
                              <p:par>
                                <p:cTn id="28" presetID="1" presetClass="mediacall" presetSubtype="0" fill="hold" nodeType="withEffect">
                                  <p:stCondLst>
                                    <p:cond delay="0"/>
                                  </p:stCondLst>
                                  <p:childTnLst>
                                    <p:cmd type="call" cmd="playFrom(0.0)">
                                      <p:cBhvr>
                                        <p:cTn id="29" dur="1670" fill="hold"/>
                                        <p:tgtEl>
                                          <p:spTgt spid="11"/>
                                        </p:tgtEl>
                                      </p:cBhvr>
                                    </p:cmd>
                                  </p:childTnLst>
                                </p:cTn>
                              </p:par>
                              <p:par>
                                <p:cTn id="30" presetID="2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nextCondLst>
                <p:cond evt="onClick" delay="0">
                  <p:tgtEl>
                    <p:spTgt spid="8"/>
                  </p:tgtEl>
                </p:cond>
              </p:nextCondLst>
            </p:seq>
            <p:audio>
              <p:cMediaNode vol="80000">
                <p:cTn id="33" fill="hold" display="0">
                  <p:stCondLst>
                    <p:cond delay="indefinite"/>
                  </p:stCondLst>
                  <p:endCondLst>
                    <p:cond evt="onStopAudio" delay="0">
                      <p:tgtEl>
                        <p:sldTgt/>
                      </p:tgtEl>
                    </p:cond>
                  </p:endCondLst>
                </p:cTn>
                <p:tgtEl>
                  <p:spTgt spid="11"/>
                </p:tgtEl>
              </p:cMediaNode>
            </p:audio>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FF0000"/>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par>
                                <p:cTn id="41" presetID="22" presetClass="entr" presetSubtype="8"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par>
                                <p:cTn id="44" presetID="1" presetClass="mediacall" presetSubtype="0" fill="hold" nodeType="withEffect">
                                  <p:stCondLst>
                                    <p:cond delay="0"/>
                                  </p:stCondLst>
                                  <p:childTnLst>
                                    <p:cmd type="call" cmd="playFrom(0.0)">
                                      <p:cBhvr>
                                        <p:cTn id="45" dur="1467" fill="hold"/>
                                        <p:tgtEl>
                                          <p:spTgt spid="18"/>
                                        </p:tgtEl>
                                      </p:cBhvr>
                                    </p:cmd>
                                  </p:childTnLst>
                                </p:cTn>
                              </p:par>
                            </p:childTnLst>
                          </p:cTn>
                        </p:par>
                      </p:childTnLst>
                    </p:cTn>
                  </p:par>
                </p:childTnLst>
              </p:cTn>
              <p:nextCondLst>
                <p:cond evt="onClick" delay="0">
                  <p:tgtEl>
                    <p:spTgt spid="7"/>
                  </p:tgtEl>
                </p:cond>
              </p:nextCondLst>
            </p:seq>
            <p:audio>
              <p:cMediaNode vol="80000">
                <p:cTn id="46" fill="hold" display="0">
                  <p:stCondLst>
                    <p:cond delay="indefinite"/>
                  </p:stCondLst>
                  <p:endCondLst>
                    <p:cond evt="onStopAudio" delay="0">
                      <p:tgtEl>
                        <p:sldTgt/>
                      </p:tgtEl>
                    </p:cond>
                  </p:endCondLst>
                </p:cTn>
                <p:tgtEl>
                  <p:spTgt spid="18"/>
                </p:tgtEl>
              </p:cMediaNode>
            </p:audio>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6"/>
                                        </p:tgtEl>
                                        <p:attrNameLst>
                                          <p:attrName>fillcolor</p:attrName>
                                        </p:attrNameLst>
                                      </p:cBhvr>
                                      <p:to>
                                        <a:srgbClr val="FF0000"/>
                                      </p:to>
                                    </p:animClr>
                                    <p:set>
                                      <p:cBhvr>
                                        <p:cTn id="52" dur="500" fill="hold"/>
                                        <p:tgtEl>
                                          <p:spTgt spid="6"/>
                                        </p:tgtEl>
                                        <p:attrNameLst>
                                          <p:attrName>fill.type</p:attrName>
                                        </p:attrNameLst>
                                      </p:cBhvr>
                                      <p:to>
                                        <p:strVal val="solid"/>
                                      </p:to>
                                    </p:set>
                                    <p:set>
                                      <p:cBhvr>
                                        <p:cTn id="53" dur="500" fill="hold"/>
                                        <p:tgtEl>
                                          <p:spTgt spid="6"/>
                                        </p:tgtEl>
                                        <p:attrNameLst>
                                          <p:attrName>fill.on</p:attrName>
                                        </p:attrNameLst>
                                      </p:cBhvr>
                                      <p:to>
                                        <p:strVal val="true"/>
                                      </p:to>
                                    </p:set>
                                  </p:childTnLst>
                                </p:cTn>
                              </p:par>
                              <p:par>
                                <p:cTn id="54" presetID="53" presetClass="entr" presetSubtype="16"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par>
                                <p:cTn id="59" presetID="1" presetClass="mediacall" presetSubtype="0" fill="hold" nodeType="withEffect">
                                  <p:stCondLst>
                                    <p:cond delay="0"/>
                                  </p:stCondLst>
                                  <p:childTnLst>
                                    <p:cmd type="call" cmd="playFrom(0.0)">
                                      <p:cBhvr>
                                        <p:cTn id="60" dur="1082" fill="hold"/>
                                        <p:tgtEl>
                                          <p:spTgt spid="19"/>
                                        </p:tgtEl>
                                      </p:cBhvr>
                                    </p:cmd>
                                  </p:childTnLst>
                                </p:cTn>
                              </p:par>
                            </p:childTnLst>
                          </p:cTn>
                        </p:par>
                      </p:childTnLst>
                    </p:cTn>
                  </p:par>
                </p:childTnLst>
              </p:cTn>
              <p:nextCondLst>
                <p:cond evt="onClick" delay="0">
                  <p:tgtEl>
                    <p:spTgt spid="6"/>
                  </p:tgtEl>
                </p:cond>
              </p:nextCondLst>
            </p:seq>
            <p:audio>
              <p:cMediaNode vol="80000">
                <p:cTn id="61" fill="hold" display="0">
                  <p:stCondLst>
                    <p:cond delay="indefinite"/>
                  </p:stCondLst>
                  <p:endCondLst>
                    <p:cond evt="onStopAudio" delay="0">
                      <p:tgtEl>
                        <p:sldTgt/>
                      </p:tgtEl>
                    </p:cond>
                  </p:endCondLst>
                </p:cTn>
                <p:tgtEl>
                  <p:spTgt spid="19"/>
                </p:tgtEl>
              </p:cMediaNode>
            </p:audio>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1000" fill="hold"/>
                                        <p:tgtEl>
                                          <p:spTgt spid="5"/>
                                        </p:tgtEl>
                                        <p:attrNameLst>
                                          <p:attrName>fillcolor</p:attrName>
                                        </p:attrNameLst>
                                      </p:cBhvr>
                                      <p:to>
                                        <a:srgbClr val="FF0000"/>
                                      </p:to>
                                    </p:animClr>
                                    <p:set>
                                      <p:cBhvr>
                                        <p:cTn id="67" dur="1000" fill="hold"/>
                                        <p:tgtEl>
                                          <p:spTgt spid="5"/>
                                        </p:tgtEl>
                                        <p:attrNameLst>
                                          <p:attrName>fill.type</p:attrName>
                                        </p:attrNameLst>
                                      </p:cBhvr>
                                      <p:to>
                                        <p:strVal val="solid"/>
                                      </p:to>
                                    </p:set>
                                    <p:set>
                                      <p:cBhvr>
                                        <p:cTn id="68" dur="1000" fill="hold"/>
                                        <p:tgtEl>
                                          <p:spTgt spid="5"/>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1467" fill="hold"/>
                                        <p:tgtEl>
                                          <p:spTgt spid="18"/>
                                        </p:tgtEl>
                                      </p:cBhvr>
                                    </p:cmd>
                                  </p:childTnLst>
                                </p:cTn>
                              </p:par>
                              <p:par>
                                <p:cTn id="71" presetID="22" presetClass="entr" presetSubtype="4"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down)">
                                      <p:cBhvr>
                                        <p:cTn id="73" dur="500"/>
                                        <p:tgtEl>
                                          <p:spTgt spid="17"/>
                                        </p:tgtEl>
                                      </p:cBhvr>
                                    </p:animEffec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35EA89C1-574A-042E-13F5-057623F001A4}"/>
              </a:ext>
            </a:extLst>
          </p:cNvPr>
          <p:cNvSpPr/>
          <p:nvPr/>
        </p:nvSpPr>
        <p:spPr>
          <a:xfrm>
            <a:off x="0" y="94635"/>
            <a:ext cx="12192000" cy="1637071"/>
          </a:xfrm>
          <a:prstGeom prst="roundRect">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4800" b="1" dirty="0" err="1">
                <a:latin typeface="Times New Roman" panose="02020603050405020304" pitchFamily="18" charset="0"/>
                <a:cs typeface="Times New Roman" panose="02020603050405020304" pitchFamily="18" charset="0"/>
              </a:rPr>
              <a:t>Câu</a:t>
            </a:r>
            <a:r>
              <a:rPr lang="en-US" sz="4800" b="1" dirty="0">
                <a:latin typeface="Times New Roman" panose="02020603050405020304" pitchFamily="18" charset="0"/>
                <a:cs typeface="Times New Roman" panose="02020603050405020304" pitchFamily="18" charset="0"/>
              </a:rPr>
              <a:t> 3.</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xảy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mạnh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nhất</a:t>
            </a:r>
            <a:r>
              <a:rPr lang="en-US" sz="4800" dirty="0">
                <a:latin typeface="Times New Roman" panose="02020603050405020304" pitchFamily="18" charset="0"/>
                <a:cs typeface="Times New Roman" panose="02020603050405020304" pitchFamily="18" charset="0"/>
              </a:rPr>
              <a:t> ở</a:t>
            </a:r>
          </a:p>
        </p:txBody>
      </p:sp>
      <p:sp>
        <p:nvSpPr>
          <p:cNvPr id="5" name="Đáp án A">
            <a:extLst>
              <a:ext uri="{FF2B5EF4-FFF2-40B4-BE49-F238E27FC236}">
                <a16:creationId xmlns:a16="http://schemas.microsoft.com/office/drawing/2014/main" id="{AEA1DC8A-D71F-2772-8083-2CFEAB5D360F}"/>
              </a:ext>
            </a:extLst>
          </p:cNvPr>
          <p:cNvSpPr/>
          <p:nvPr/>
        </p:nvSpPr>
        <p:spPr>
          <a:xfrm>
            <a:off x="1088921" y="4264833"/>
            <a:ext cx="10014155" cy="990599"/>
          </a:xfrm>
          <a:prstGeom prst="round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Times New Roman" panose="02020603050405020304" pitchFamily="18" charset="0"/>
                <a:cs typeface="Times New Roman" panose="02020603050405020304" pitchFamily="18" charset="0"/>
              </a:rPr>
              <a:t>C. </a:t>
            </a:r>
            <a:r>
              <a:rPr lang="en-US" sz="4400" dirty="0">
                <a:latin typeface="Times New Roman" panose="02020603050405020304" pitchFamily="18" charset="0"/>
                <a:cs typeface="Times New Roman" panose="02020603050405020304" pitchFamily="18" charset="0"/>
              </a:rPr>
              <a:t>ở </a:t>
            </a:r>
            <a:r>
              <a:rPr lang="en-US" sz="4400" dirty="0" err="1">
                <a:latin typeface="Times New Roman" panose="02020603050405020304" pitchFamily="18" charset="0"/>
                <a:cs typeface="Times New Roman" panose="02020603050405020304" pitchFamily="18" charset="0"/>
              </a:rPr>
              <a:t>thềm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a:t>
            </a:r>
            <a:endParaRPr lang="en-US" sz="4400" dirty="0"/>
          </a:p>
        </p:txBody>
      </p:sp>
      <p:sp>
        <p:nvSpPr>
          <p:cNvPr id="6" name="Đáp án B">
            <a:extLst>
              <a:ext uri="{FF2B5EF4-FFF2-40B4-BE49-F238E27FC236}">
                <a16:creationId xmlns:a16="http://schemas.microsoft.com/office/drawing/2014/main" id="{C126D820-55C7-784D-CA68-9CBCDC213CD0}"/>
              </a:ext>
            </a:extLst>
          </p:cNvPr>
          <p:cNvSpPr/>
          <p:nvPr/>
        </p:nvSpPr>
        <p:spPr>
          <a:xfrm>
            <a:off x="1088921" y="3079955"/>
            <a:ext cx="10014155" cy="990599"/>
          </a:xfrm>
          <a:prstGeom prst="round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Times New Roman" panose="02020603050405020304" pitchFamily="18" charset="0"/>
                <a:cs typeface="Times New Roman" panose="02020603050405020304" pitchFamily="18" charset="0"/>
              </a:rPr>
              <a:t>B</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endParaRPr lang="en-US" sz="4400" dirty="0">
              <a:latin typeface="Times New Roman" panose="02020603050405020304" pitchFamily="18" charset="0"/>
              <a:cs typeface="Times New Roman" panose="02020603050405020304" pitchFamily="18" charset="0"/>
            </a:endParaRPr>
          </a:p>
        </p:txBody>
      </p:sp>
      <p:sp>
        <p:nvSpPr>
          <p:cNvPr id="7" name="Đáp án c">
            <a:extLst>
              <a:ext uri="{FF2B5EF4-FFF2-40B4-BE49-F238E27FC236}">
                <a16:creationId xmlns:a16="http://schemas.microsoft.com/office/drawing/2014/main" id="{D35CAEA7-18B1-8869-33D2-DA2198545D75}"/>
              </a:ext>
            </a:extLst>
          </p:cNvPr>
          <p:cNvSpPr/>
          <p:nvPr/>
        </p:nvSpPr>
        <p:spPr>
          <a:xfrm>
            <a:off x="996728" y="5498049"/>
            <a:ext cx="10014155" cy="990599"/>
          </a:xfrm>
          <a:prstGeom prst="round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Times New Roman" panose="02020603050405020304" pitchFamily="18" charset="0"/>
                <a:cs typeface="Times New Roman" panose="02020603050405020304" pitchFamily="18" charset="0"/>
              </a:rPr>
              <a:t>D</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Man-</a:t>
            </a:r>
            <a:r>
              <a:rPr lang="en-US" sz="4400" dirty="0" err="1">
                <a:latin typeface="Times New Roman" panose="02020603050405020304" pitchFamily="18" charset="0"/>
                <a:cs typeface="Times New Roman" panose="02020603050405020304" pitchFamily="18" charset="0"/>
              </a:rPr>
              <a:t>ti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a:t>
            </a:r>
          </a:p>
        </p:txBody>
      </p:sp>
      <p:sp>
        <p:nvSpPr>
          <p:cNvPr id="8" name="Đáp án D">
            <a:extLst>
              <a:ext uri="{FF2B5EF4-FFF2-40B4-BE49-F238E27FC236}">
                <a16:creationId xmlns:a16="http://schemas.microsoft.com/office/drawing/2014/main" id="{76164A87-C6BB-8959-0238-718D0E42AD30}"/>
              </a:ext>
            </a:extLst>
          </p:cNvPr>
          <p:cNvSpPr/>
          <p:nvPr/>
        </p:nvSpPr>
        <p:spPr>
          <a:xfrm>
            <a:off x="996729" y="1914866"/>
            <a:ext cx="10014154" cy="990599"/>
          </a:xfrm>
          <a:prstGeom prst="round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Times New Roman" panose="02020603050405020304" pitchFamily="18" charset="0"/>
                <a:cs typeface="Times New Roman" panose="02020603050405020304" pitchFamily="18" charset="0"/>
              </a:rPr>
              <a:t>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a:t>
            </a:r>
          </a:p>
        </p:txBody>
      </p:sp>
      <p:pic>
        <p:nvPicPr>
          <p:cNvPr id="11" name="âm thanh Đúng  Sai">
            <a:hlinkClick r:id="" action="ppaction://media"/>
            <a:extLst>
              <a:ext uri="{FF2B5EF4-FFF2-40B4-BE49-F238E27FC236}">
                <a16:creationId xmlns:a16="http://schemas.microsoft.com/office/drawing/2014/main" id="{62095E83-A042-58AD-560C-9325DAAF9BE9}"/>
              </a:ext>
            </a:extLst>
          </p:cNvPr>
          <p:cNvPicPr>
            <a:picLocks noChangeAspect="1"/>
          </p:cNvPicPr>
          <p:nvPr>
            <a:audioFile r:link="rId1"/>
            <p:extLst>
              <p:ext uri="{DAA4B4D4-6D71-4841-9C94-3DE7FCFB9230}">
                <p14:media xmlns:p14="http://schemas.microsoft.com/office/powerpoint/2010/main" r:embed="rId2">
                  <p14:trim st="563" end="7980.925"/>
                </p14:media>
              </p:ext>
            </p:extLst>
          </p:nvPr>
        </p:nvPicPr>
        <p:blipFill>
          <a:blip r:embed="rId5"/>
          <a:stretch>
            <a:fillRect/>
          </a:stretch>
        </p:blipFill>
        <p:spPr>
          <a:xfrm>
            <a:off x="7826477" y="-943897"/>
            <a:ext cx="609600" cy="609600"/>
          </a:xfrm>
          <a:prstGeom prst="rect">
            <a:avLst/>
          </a:prstGeom>
        </p:spPr>
      </p:pic>
      <p:pic>
        <p:nvPicPr>
          <p:cNvPr id="13" name="Picture 12">
            <a:extLst>
              <a:ext uri="{FF2B5EF4-FFF2-40B4-BE49-F238E27FC236}">
                <a16:creationId xmlns:a16="http://schemas.microsoft.com/office/drawing/2014/main" id="{27A50EA8-EDBB-8BCC-E834-84688C5C98F7}"/>
              </a:ext>
            </a:extLst>
          </p:cNvPr>
          <p:cNvPicPr>
            <a:picLocks noChangeAspect="1"/>
          </p:cNvPicPr>
          <p:nvPr/>
        </p:nvPicPr>
        <p:blipFill>
          <a:blip r:embed="rId6">
            <a:extLst>
              <a:ext uri="{28A0092B-C50C-407E-A947-70E740481C1C}">
                <a14:useLocalDpi xmlns:a14="http://schemas.microsoft.com/office/drawing/2010/main" val="0"/>
              </a:ext>
            </a:extLst>
          </a:blip>
          <a:srcRect l="2955" t="20415" r="44720" b="27742"/>
          <a:stretch/>
        </p:blipFill>
        <p:spPr>
          <a:xfrm>
            <a:off x="875344" y="1821271"/>
            <a:ext cx="1516622" cy="967234"/>
          </a:xfrm>
          <a:prstGeom prst="rect">
            <a:avLst/>
          </a:prstGeom>
        </p:spPr>
      </p:pic>
      <p:pic>
        <p:nvPicPr>
          <p:cNvPr id="15" name="Picture 14">
            <a:extLst>
              <a:ext uri="{FF2B5EF4-FFF2-40B4-BE49-F238E27FC236}">
                <a16:creationId xmlns:a16="http://schemas.microsoft.com/office/drawing/2014/main" id="{A4ADB95A-4ACE-195B-E271-B9754F8A473A}"/>
              </a:ext>
            </a:extLst>
          </p:cNvPr>
          <p:cNvPicPr>
            <a:picLocks noChangeAspect="1"/>
          </p:cNvPicPr>
          <p:nvPr/>
        </p:nvPicPr>
        <p:blipFill>
          <a:blip r:embed="rId6">
            <a:extLst>
              <a:ext uri="{28A0092B-C50C-407E-A947-70E740481C1C}">
                <a14:useLocalDpi xmlns:a14="http://schemas.microsoft.com/office/drawing/2010/main" val="0"/>
              </a:ext>
            </a:extLst>
          </a:blip>
          <a:srcRect l="54568" t="20415" r="4497" b="24977"/>
          <a:stretch/>
        </p:blipFill>
        <p:spPr>
          <a:xfrm>
            <a:off x="891048" y="5568141"/>
            <a:ext cx="1071982" cy="920507"/>
          </a:xfrm>
          <a:prstGeom prst="rect">
            <a:avLst/>
          </a:prstGeom>
        </p:spPr>
      </p:pic>
      <p:pic>
        <p:nvPicPr>
          <p:cNvPr id="16" name="Picture 15">
            <a:extLst>
              <a:ext uri="{FF2B5EF4-FFF2-40B4-BE49-F238E27FC236}">
                <a16:creationId xmlns:a16="http://schemas.microsoft.com/office/drawing/2014/main" id="{4A0EE19F-F140-5F50-CA02-18961D06526C}"/>
              </a:ext>
            </a:extLst>
          </p:cNvPr>
          <p:cNvPicPr>
            <a:picLocks noChangeAspect="1"/>
          </p:cNvPicPr>
          <p:nvPr/>
        </p:nvPicPr>
        <p:blipFill>
          <a:blip r:embed="rId6">
            <a:extLst>
              <a:ext uri="{28A0092B-C50C-407E-A947-70E740481C1C}">
                <a14:useLocalDpi xmlns:a14="http://schemas.microsoft.com/office/drawing/2010/main" val="0"/>
              </a:ext>
            </a:extLst>
          </a:blip>
          <a:srcRect l="54568" t="20415" r="4497" b="24977"/>
          <a:stretch/>
        </p:blipFill>
        <p:spPr>
          <a:xfrm>
            <a:off x="891048" y="3165430"/>
            <a:ext cx="1071982" cy="920507"/>
          </a:xfrm>
          <a:prstGeom prst="rect">
            <a:avLst/>
          </a:prstGeom>
        </p:spPr>
      </p:pic>
      <p:pic>
        <p:nvPicPr>
          <p:cNvPr id="17" name="Picture 16">
            <a:extLst>
              <a:ext uri="{FF2B5EF4-FFF2-40B4-BE49-F238E27FC236}">
                <a16:creationId xmlns:a16="http://schemas.microsoft.com/office/drawing/2014/main" id="{3F13F19A-40BE-4691-DA8A-68554ECA5280}"/>
              </a:ext>
            </a:extLst>
          </p:cNvPr>
          <p:cNvPicPr>
            <a:picLocks noChangeAspect="1"/>
          </p:cNvPicPr>
          <p:nvPr/>
        </p:nvPicPr>
        <p:blipFill>
          <a:blip r:embed="rId6">
            <a:extLst>
              <a:ext uri="{28A0092B-C50C-407E-A947-70E740481C1C}">
                <a14:useLocalDpi xmlns:a14="http://schemas.microsoft.com/office/drawing/2010/main" val="0"/>
              </a:ext>
            </a:extLst>
          </a:blip>
          <a:srcRect l="54568" t="20415" r="4497" b="24977"/>
          <a:stretch/>
        </p:blipFill>
        <p:spPr>
          <a:xfrm>
            <a:off x="891048" y="4344407"/>
            <a:ext cx="1071982" cy="920507"/>
          </a:xfrm>
          <a:prstGeom prst="rect">
            <a:avLst/>
          </a:prstGeom>
        </p:spPr>
      </p:pic>
      <p:pic>
        <p:nvPicPr>
          <p:cNvPr id="18" name="âm thánh sai">
            <a:hlinkClick r:id="" action="ppaction://media"/>
            <a:extLst>
              <a:ext uri="{FF2B5EF4-FFF2-40B4-BE49-F238E27FC236}">
                <a16:creationId xmlns:a16="http://schemas.microsoft.com/office/drawing/2014/main" id="{0A88FDA0-BE4F-D923-0183-DB587FF32139}"/>
              </a:ext>
            </a:extLst>
          </p:cNvPr>
          <p:cNvPicPr>
            <a:picLocks noChangeAspect="1"/>
          </p:cNvPicPr>
          <p:nvPr>
            <a:audioFile r:link="rId1"/>
            <p:extLst>
              <p:ext uri="{DAA4B4D4-6D71-4841-9C94-3DE7FCFB9230}">
                <p14:media xmlns:p14="http://schemas.microsoft.com/office/powerpoint/2010/main" r:embed="rId3">
                  <p14:trim st="4671" end="3788.575"/>
                </p14:media>
              </p:ext>
            </p:extLst>
          </p:nvPr>
        </p:nvPicPr>
        <p:blipFill>
          <a:blip r:embed="rId5"/>
          <a:stretch>
            <a:fillRect/>
          </a:stretch>
        </p:blipFill>
        <p:spPr>
          <a:xfrm>
            <a:off x="12442722" y="2953363"/>
            <a:ext cx="609600" cy="609600"/>
          </a:xfrm>
          <a:prstGeom prst="rect">
            <a:avLst/>
          </a:prstGeom>
        </p:spPr>
      </p:pic>
      <p:pic>
        <p:nvPicPr>
          <p:cNvPr id="19" name="âm thánh sai">
            <a:hlinkClick r:id="" action="ppaction://media"/>
            <a:extLst>
              <a:ext uri="{FF2B5EF4-FFF2-40B4-BE49-F238E27FC236}">
                <a16:creationId xmlns:a16="http://schemas.microsoft.com/office/drawing/2014/main" id="{058518D2-E85C-9CDC-A2C5-597C1208D8A4}"/>
              </a:ext>
            </a:extLst>
          </p:cNvPr>
          <p:cNvPicPr>
            <a:picLocks noChangeAspect="1"/>
          </p:cNvPicPr>
          <p:nvPr>
            <a:audioFile r:link="rId1"/>
            <p:extLst>
              <p:ext uri="{DAA4B4D4-6D71-4841-9C94-3DE7FCFB9230}">
                <p14:media xmlns:p14="http://schemas.microsoft.com/office/powerpoint/2010/main" r:embed="rId3">
                  <p14:trim st="4812" end="4032.575"/>
                </p14:media>
              </p:ext>
            </p:extLst>
          </p:nvPr>
        </p:nvPicPr>
        <p:blipFill>
          <a:blip r:embed="rId5"/>
          <a:stretch>
            <a:fillRect/>
          </a:stretch>
        </p:blipFill>
        <p:spPr>
          <a:xfrm>
            <a:off x="12432888" y="3598644"/>
            <a:ext cx="609600" cy="609600"/>
          </a:xfrm>
          <a:prstGeom prst="rect">
            <a:avLst/>
          </a:prstGeom>
        </p:spPr>
      </p:pic>
    </p:spTree>
    <p:extLst>
      <p:ext uri="{BB962C8B-B14F-4D97-AF65-F5344CB8AC3E}">
        <p14:creationId xmlns:p14="http://schemas.microsoft.com/office/powerpoint/2010/main" val="216954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20"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2000"/>
                                        <p:tgtEl>
                                          <p:spTgt spid="5"/>
                                        </p:tgtEl>
                                      </p:cBhvr>
                                    </p:animEffect>
                                  </p:childTnLst>
                                </p:cTn>
                              </p:par>
                              <p:par>
                                <p:cTn id="12" presetID="2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edge">
                                      <p:cBhvr>
                                        <p:cTn id="14" dur="2000"/>
                                        <p:tgtEl>
                                          <p:spTgt spid="6"/>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edge">
                                      <p:cBhvr>
                                        <p:cTn id="17" dur="2000"/>
                                        <p:tgtEl>
                                          <p:spTgt spid="7"/>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edge">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8"/>
                                        </p:tgtEl>
                                        <p:attrNameLst>
                                          <p:attrName>fillcolor</p:attrName>
                                        </p:attrNameLst>
                                      </p:cBhvr>
                                      <p:to>
                                        <a:srgbClr val="0070C0"/>
                                      </p:to>
                                    </p:animClr>
                                    <p:set>
                                      <p:cBhvr>
                                        <p:cTn id="26" dur="500" fill="hold"/>
                                        <p:tgtEl>
                                          <p:spTgt spid="8"/>
                                        </p:tgtEl>
                                        <p:attrNameLst>
                                          <p:attrName>fill.type</p:attrName>
                                        </p:attrNameLst>
                                      </p:cBhvr>
                                      <p:to>
                                        <p:strVal val="solid"/>
                                      </p:to>
                                    </p:set>
                                    <p:set>
                                      <p:cBhvr>
                                        <p:cTn id="27" dur="500" fill="hold"/>
                                        <p:tgtEl>
                                          <p:spTgt spid="8"/>
                                        </p:tgtEl>
                                        <p:attrNameLst>
                                          <p:attrName>fill.on</p:attrName>
                                        </p:attrNameLst>
                                      </p:cBhvr>
                                      <p:to>
                                        <p:strVal val="true"/>
                                      </p:to>
                                    </p:set>
                                  </p:childTnLst>
                                </p:cTn>
                              </p:par>
                              <p:par>
                                <p:cTn id="28" presetID="1" presetClass="mediacall" presetSubtype="0" fill="hold" nodeType="withEffect">
                                  <p:stCondLst>
                                    <p:cond delay="0"/>
                                  </p:stCondLst>
                                  <p:childTnLst>
                                    <p:cmd type="call" cmd="playFrom(0.0)">
                                      <p:cBhvr>
                                        <p:cTn id="29" dur="1670" fill="hold"/>
                                        <p:tgtEl>
                                          <p:spTgt spid="11"/>
                                        </p:tgtEl>
                                      </p:cBhvr>
                                    </p:cmd>
                                  </p:childTnLst>
                                </p:cTn>
                              </p:par>
                              <p:par>
                                <p:cTn id="30" presetID="2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nextCondLst>
                <p:cond evt="onClick" delay="0">
                  <p:tgtEl>
                    <p:spTgt spid="8"/>
                  </p:tgtEl>
                </p:cond>
              </p:nextCondLst>
            </p:seq>
            <p:audio>
              <p:cMediaNode vol="80000">
                <p:cTn id="33" fill="hold" display="0">
                  <p:stCondLst>
                    <p:cond delay="indefinite"/>
                  </p:stCondLst>
                  <p:endCondLst>
                    <p:cond evt="onStopAudio" delay="0">
                      <p:tgtEl>
                        <p:sldTgt/>
                      </p:tgtEl>
                    </p:cond>
                  </p:endCondLst>
                </p:cTn>
                <p:tgtEl>
                  <p:spTgt spid="11"/>
                </p:tgtEl>
              </p:cMediaNode>
            </p:audio>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FF0000"/>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par>
                                <p:cTn id="41" presetID="22" presetClass="entr" presetSubtype="8"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par>
                                <p:cTn id="44" presetID="1" presetClass="mediacall" presetSubtype="0" fill="hold" nodeType="withEffect">
                                  <p:stCondLst>
                                    <p:cond delay="0"/>
                                  </p:stCondLst>
                                  <p:childTnLst>
                                    <p:cmd type="call" cmd="playFrom(0.0)">
                                      <p:cBhvr>
                                        <p:cTn id="45" dur="1467" fill="hold"/>
                                        <p:tgtEl>
                                          <p:spTgt spid="18"/>
                                        </p:tgtEl>
                                      </p:cBhvr>
                                    </p:cmd>
                                  </p:childTnLst>
                                </p:cTn>
                              </p:par>
                            </p:childTnLst>
                          </p:cTn>
                        </p:par>
                      </p:childTnLst>
                    </p:cTn>
                  </p:par>
                </p:childTnLst>
              </p:cTn>
              <p:nextCondLst>
                <p:cond evt="onClick" delay="0">
                  <p:tgtEl>
                    <p:spTgt spid="7"/>
                  </p:tgtEl>
                </p:cond>
              </p:nextCondLst>
            </p:seq>
            <p:audio>
              <p:cMediaNode vol="80000">
                <p:cTn id="46" fill="hold" display="0">
                  <p:stCondLst>
                    <p:cond delay="indefinite"/>
                  </p:stCondLst>
                  <p:endCondLst>
                    <p:cond evt="onStopAudio" delay="0">
                      <p:tgtEl>
                        <p:sldTgt/>
                      </p:tgtEl>
                    </p:cond>
                  </p:endCondLst>
                </p:cTn>
                <p:tgtEl>
                  <p:spTgt spid="18"/>
                </p:tgtEl>
              </p:cMediaNode>
            </p:audio>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6"/>
                                        </p:tgtEl>
                                        <p:attrNameLst>
                                          <p:attrName>fillcolor</p:attrName>
                                        </p:attrNameLst>
                                      </p:cBhvr>
                                      <p:to>
                                        <a:srgbClr val="FF0000"/>
                                      </p:to>
                                    </p:animClr>
                                    <p:set>
                                      <p:cBhvr>
                                        <p:cTn id="52" dur="500" fill="hold"/>
                                        <p:tgtEl>
                                          <p:spTgt spid="6"/>
                                        </p:tgtEl>
                                        <p:attrNameLst>
                                          <p:attrName>fill.type</p:attrName>
                                        </p:attrNameLst>
                                      </p:cBhvr>
                                      <p:to>
                                        <p:strVal val="solid"/>
                                      </p:to>
                                    </p:set>
                                    <p:set>
                                      <p:cBhvr>
                                        <p:cTn id="53" dur="500" fill="hold"/>
                                        <p:tgtEl>
                                          <p:spTgt spid="6"/>
                                        </p:tgtEl>
                                        <p:attrNameLst>
                                          <p:attrName>fill.on</p:attrName>
                                        </p:attrNameLst>
                                      </p:cBhvr>
                                      <p:to>
                                        <p:strVal val="true"/>
                                      </p:to>
                                    </p:set>
                                  </p:childTnLst>
                                </p:cTn>
                              </p:par>
                              <p:par>
                                <p:cTn id="54" presetID="53" presetClass="entr" presetSubtype="16"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par>
                                <p:cTn id="59" presetID="1" presetClass="mediacall" presetSubtype="0" fill="hold" nodeType="withEffect">
                                  <p:stCondLst>
                                    <p:cond delay="0"/>
                                  </p:stCondLst>
                                  <p:childTnLst>
                                    <p:cmd type="call" cmd="playFrom(0.0)">
                                      <p:cBhvr>
                                        <p:cTn id="60" dur="1082" fill="hold"/>
                                        <p:tgtEl>
                                          <p:spTgt spid="19"/>
                                        </p:tgtEl>
                                      </p:cBhvr>
                                    </p:cmd>
                                  </p:childTnLst>
                                </p:cTn>
                              </p:par>
                            </p:childTnLst>
                          </p:cTn>
                        </p:par>
                      </p:childTnLst>
                    </p:cTn>
                  </p:par>
                </p:childTnLst>
              </p:cTn>
              <p:nextCondLst>
                <p:cond evt="onClick" delay="0">
                  <p:tgtEl>
                    <p:spTgt spid="6"/>
                  </p:tgtEl>
                </p:cond>
              </p:nextCondLst>
            </p:seq>
            <p:audio>
              <p:cMediaNode vol="80000">
                <p:cTn id="61" fill="hold" display="0">
                  <p:stCondLst>
                    <p:cond delay="indefinite"/>
                  </p:stCondLst>
                  <p:endCondLst>
                    <p:cond evt="onStopAudio" delay="0">
                      <p:tgtEl>
                        <p:sldTgt/>
                      </p:tgtEl>
                    </p:cond>
                  </p:endCondLst>
                </p:cTn>
                <p:tgtEl>
                  <p:spTgt spid="19"/>
                </p:tgtEl>
              </p:cMediaNode>
            </p:audio>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1000" fill="hold"/>
                                        <p:tgtEl>
                                          <p:spTgt spid="5"/>
                                        </p:tgtEl>
                                        <p:attrNameLst>
                                          <p:attrName>fillcolor</p:attrName>
                                        </p:attrNameLst>
                                      </p:cBhvr>
                                      <p:to>
                                        <a:srgbClr val="FF0000"/>
                                      </p:to>
                                    </p:animClr>
                                    <p:set>
                                      <p:cBhvr>
                                        <p:cTn id="67" dur="1000" fill="hold"/>
                                        <p:tgtEl>
                                          <p:spTgt spid="5"/>
                                        </p:tgtEl>
                                        <p:attrNameLst>
                                          <p:attrName>fill.type</p:attrName>
                                        </p:attrNameLst>
                                      </p:cBhvr>
                                      <p:to>
                                        <p:strVal val="solid"/>
                                      </p:to>
                                    </p:set>
                                    <p:set>
                                      <p:cBhvr>
                                        <p:cTn id="68" dur="1000" fill="hold"/>
                                        <p:tgtEl>
                                          <p:spTgt spid="5"/>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1467" fill="hold"/>
                                        <p:tgtEl>
                                          <p:spTgt spid="18"/>
                                        </p:tgtEl>
                                      </p:cBhvr>
                                    </p:cmd>
                                  </p:childTnLst>
                                </p:cTn>
                              </p:par>
                              <p:par>
                                <p:cTn id="71" presetID="22" presetClass="entr" presetSubtype="4"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down)">
                                      <p:cBhvr>
                                        <p:cTn id="73" dur="500"/>
                                        <p:tgtEl>
                                          <p:spTgt spid="17"/>
                                        </p:tgtEl>
                                      </p:cBhvr>
                                    </p:animEffec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01545B-2ECF-6863-DB38-E68B44C9B27A}"/>
              </a:ext>
            </a:extLst>
          </p:cNvPr>
          <p:cNvSpPr txBox="1"/>
          <p:nvPr/>
        </p:nvSpPr>
        <p:spPr>
          <a:xfrm>
            <a:off x="58057" y="156419"/>
            <a:ext cx="4891315" cy="523220"/>
          </a:xfrm>
          <a:prstGeom prst="rect">
            <a:avLst/>
          </a:prstGeom>
          <a:noFill/>
        </p:spPr>
        <p:txBody>
          <a:bodyPr wrap="square">
            <a:spAutoFit/>
          </a:bodyPr>
          <a:lstStyle/>
          <a:p>
            <a:pPr marL="0" indent="0">
              <a:buNone/>
            </a:pPr>
            <a:r>
              <a:rPr lang="en-US" sz="2800" b="1" dirty="0">
                <a:solidFill>
                  <a:srgbClr val="FF0000"/>
                </a:solidFill>
                <a:latin typeface="Times New Roman" panose="02020603050405020304" pitchFamily="18" charset="0"/>
                <a:cs typeface="Times New Roman" panose="02020603050405020304" pitchFamily="18" charset="0"/>
              </a:rPr>
              <a:t>TRẮC NGHIỆM ĐÚNG SAI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câu 1">
            <a:extLst>
              <a:ext uri="{FF2B5EF4-FFF2-40B4-BE49-F238E27FC236}">
                <a16:creationId xmlns:a16="http://schemas.microsoft.com/office/drawing/2014/main" id="{8DC001E1-78F7-057B-3A1A-9F275BAEA526}"/>
              </a:ext>
            </a:extLst>
          </p:cNvPr>
          <p:cNvSpPr/>
          <p:nvPr/>
        </p:nvSpPr>
        <p:spPr>
          <a:xfrm>
            <a:off x="58057" y="679639"/>
            <a:ext cx="12133943" cy="187234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indent="0">
              <a:buNone/>
            </a:pP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 Cho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p>
          <a:p>
            <a:pPr marL="0" indent="0">
              <a:buNone/>
            </a:pP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xu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a:t>
            </a:r>
          </a:p>
        </p:txBody>
      </p:sp>
      <p:sp>
        <p:nvSpPr>
          <p:cNvPr id="7" name="đáp án a">
            <a:extLst>
              <a:ext uri="{FF2B5EF4-FFF2-40B4-BE49-F238E27FC236}">
                <a16:creationId xmlns:a16="http://schemas.microsoft.com/office/drawing/2014/main" id="{5313DD17-2932-6C7E-5CB6-0F05AA2529CB}"/>
              </a:ext>
            </a:extLst>
          </p:cNvPr>
          <p:cNvSpPr/>
          <p:nvPr/>
        </p:nvSpPr>
        <p:spPr>
          <a:xfrm>
            <a:off x="759175" y="2800209"/>
            <a:ext cx="11364685" cy="87701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a:t>
            </a:r>
          </a:p>
        </p:txBody>
      </p:sp>
      <p:sp>
        <p:nvSpPr>
          <p:cNvPr id="8" name="đáp án b">
            <a:extLst>
              <a:ext uri="{FF2B5EF4-FFF2-40B4-BE49-F238E27FC236}">
                <a16:creationId xmlns:a16="http://schemas.microsoft.com/office/drawing/2014/main" id="{42703DDE-E945-ECF1-F867-1F3AE4F2E830}"/>
              </a:ext>
            </a:extLst>
          </p:cNvPr>
          <p:cNvSpPr/>
          <p:nvPr/>
        </p:nvSpPr>
        <p:spPr>
          <a:xfrm>
            <a:off x="759175" y="3749797"/>
            <a:ext cx="11364685" cy="87701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indent="0">
              <a:buNone/>
            </a:pPr>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Himalaya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p>
        </p:txBody>
      </p:sp>
      <p:sp>
        <p:nvSpPr>
          <p:cNvPr id="9" name="đáp án c">
            <a:extLst>
              <a:ext uri="{FF2B5EF4-FFF2-40B4-BE49-F238E27FC236}">
                <a16:creationId xmlns:a16="http://schemas.microsoft.com/office/drawing/2014/main" id="{9FE0BF5E-F1A7-FBB6-5173-E42AFEDFD9C7}"/>
              </a:ext>
            </a:extLst>
          </p:cNvPr>
          <p:cNvSpPr/>
          <p:nvPr/>
        </p:nvSpPr>
        <p:spPr>
          <a:xfrm>
            <a:off x="759173" y="4696597"/>
            <a:ext cx="11364685" cy="87701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indent="0">
              <a:buNone/>
            </a:pP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xu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a:t>
            </a:r>
          </a:p>
        </p:txBody>
      </p:sp>
      <p:sp>
        <p:nvSpPr>
          <p:cNvPr id="10" name="đáp án d">
            <a:extLst>
              <a:ext uri="{FF2B5EF4-FFF2-40B4-BE49-F238E27FC236}">
                <a16:creationId xmlns:a16="http://schemas.microsoft.com/office/drawing/2014/main" id="{E73286EC-A649-72C0-D979-E18236CD63C5}"/>
              </a:ext>
            </a:extLst>
          </p:cNvPr>
          <p:cNvSpPr/>
          <p:nvPr/>
        </p:nvSpPr>
        <p:spPr>
          <a:xfrm>
            <a:off x="759174" y="5657911"/>
            <a:ext cx="11364685" cy="98735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indent="0">
              <a:buNone/>
            </a:pPr>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các-xto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a:t>
            </a:r>
          </a:p>
        </p:txBody>
      </p:sp>
      <p:pic>
        <p:nvPicPr>
          <p:cNvPr id="19" name="Picture 18">
            <a:extLst>
              <a:ext uri="{FF2B5EF4-FFF2-40B4-BE49-F238E27FC236}">
                <a16:creationId xmlns:a16="http://schemas.microsoft.com/office/drawing/2014/main" id="{AA63BAFA-344F-56EC-339D-C73EFF14018F}"/>
              </a:ext>
            </a:extLst>
          </p:cNvPr>
          <p:cNvPicPr>
            <a:picLocks noChangeAspect="1"/>
          </p:cNvPicPr>
          <p:nvPr/>
        </p:nvPicPr>
        <p:blipFill>
          <a:blip r:embed="rId2">
            <a:extLst>
              <a:ext uri="{28A0092B-C50C-407E-A947-70E740481C1C}">
                <a14:useLocalDpi xmlns:a14="http://schemas.microsoft.com/office/drawing/2010/main" val="0"/>
              </a:ext>
            </a:extLst>
          </a:blip>
          <a:srcRect l="1889" t="15972" r="54197" b="8908"/>
          <a:stretch/>
        </p:blipFill>
        <p:spPr>
          <a:xfrm>
            <a:off x="-35096" y="2906195"/>
            <a:ext cx="830552" cy="759306"/>
          </a:xfrm>
          <a:prstGeom prst="rect">
            <a:avLst/>
          </a:prstGeom>
        </p:spPr>
      </p:pic>
      <p:pic>
        <p:nvPicPr>
          <p:cNvPr id="20" name="Picture 19">
            <a:extLst>
              <a:ext uri="{FF2B5EF4-FFF2-40B4-BE49-F238E27FC236}">
                <a16:creationId xmlns:a16="http://schemas.microsoft.com/office/drawing/2014/main" id="{6152CF4A-05C7-F690-9FE6-10675EC03910}"/>
              </a:ext>
            </a:extLst>
          </p:cNvPr>
          <p:cNvPicPr>
            <a:picLocks noChangeAspect="1"/>
          </p:cNvPicPr>
          <p:nvPr/>
        </p:nvPicPr>
        <p:blipFill>
          <a:blip r:embed="rId2">
            <a:extLst>
              <a:ext uri="{28A0092B-C50C-407E-A947-70E740481C1C}">
                <a14:useLocalDpi xmlns:a14="http://schemas.microsoft.com/office/drawing/2010/main" val="0"/>
              </a:ext>
            </a:extLst>
          </a:blip>
          <a:srcRect l="58606" t="14481" r="4033" b="11685"/>
          <a:stretch/>
        </p:blipFill>
        <p:spPr>
          <a:xfrm>
            <a:off x="70909" y="3841945"/>
            <a:ext cx="718918" cy="759306"/>
          </a:xfrm>
          <a:prstGeom prst="rect">
            <a:avLst/>
          </a:prstGeom>
        </p:spPr>
      </p:pic>
      <p:pic>
        <p:nvPicPr>
          <p:cNvPr id="21" name="Picture 20">
            <a:extLst>
              <a:ext uri="{FF2B5EF4-FFF2-40B4-BE49-F238E27FC236}">
                <a16:creationId xmlns:a16="http://schemas.microsoft.com/office/drawing/2014/main" id="{20A9DBF0-01BD-0009-8924-BE5355FFD989}"/>
              </a:ext>
            </a:extLst>
          </p:cNvPr>
          <p:cNvPicPr>
            <a:picLocks noChangeAspect="1"/>
          </p:cNvPicPr>
          <p:nvPr/>
        </p:nvPicPr>
        <p:blipFill>
          <a:blip r:embed="rId2">
            <a:extLst>
              <a:ext uri="{28A0092B-C50C-407E-A947-70E740481C1C}">
                <a14:useLocalDpi xmlns:a14="http://schemas.microsoft.com/office/drawing/2010/main" val="0"/>
              </a:ext>
            </a:extLst>
          </a:blip>
          <a:srcRect l="1889" t="15972" r="54197" b="8908"/>
          <a:stretch/>
        </p:blipFill>
        <p:spPr>
          <a:xfrm>
            <a:off x="-40725" y="5742974"/>
            <a:ext cx="830552" cy="759306"/>
          </a:xfrm>
          <a:prstGeom prst="rect">
            <a:avLst/>
          </a:prstGeom>
        </p:spPr>
      </p:pic>
      <p:pic>
        <p:nvPicPr>
          <p:cNvPr id="22" name="Picture 21">
            <a:extLst>
              <a:ext uri="{FF2B5EF4-FFF2-40B4-BE49-F238E27FC236}">
                <a16:creationId xmlns:a16="http://schemas.microsoft.com/office/drawing/2014/main" id="{81C887D6-4535-999D-7297-892B7D1A022B}"/>
              </a:ext>
            </a:extLst>
          </p:cNvPr>
          <p:cNvPicPr>
            <a:picLocks noChangeAspect="1"/>
          </p:cNvPicPr>
          <p:nvPr/>
        </p:nvPicPr>
        <p:blipFill>
          <a:blip r:embed="rId2">
            <a:extLst>
              <a:ext uri="{28A0092B-C50C-407E-A947-70E740481C1C}">
                <a14:useLocalDpi xmlns:a14="http://schemas.microsoft.com/office/drawing/2010/main" val="0"/>
              </a:ext>
            </a:extLst>
          </a:blip>
          <a:srcRect l="58606" t="14481" r="4033" b="11685"/>
          <a:stretch/>
        </p:blipFill>
        <p:spPr>
          <a:xfrm>
            <a:off x="47657" y="4715303"/>
            <a:ext cx="742170" cy="783865"/>
          </a:xfrm>
          <a:prstGeom prst="rect">
            <a:avLst/>
          </a:prstGeom>
        </p:spPr>
      </p:pic>
    </p:spTree>
    <p:extLst>
      <p:ext uri="{BB962C8B-B14F-4D97-AF65-F5344CB8AC3E}">
        <p14:creationId xmlns:p14="http://schemas.microsoft.com/office/powerpoint/2010/main" val="294295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10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1000"/>
                                        <p:tgtEl>
                                          <p:spTgt spid="7"/>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1500"/>
                                        <p:tgtEl>
                                          <p:spTgt spid="8"/>
                                        </p:tgtEl>
                                      </p:cBhvr>
                                    </p:animEffect>
                                  </p:childTnLst>
                                </p:cTn>
                              </p:par>
                            </p:childTnLst>
                          </p:cTn>
                        </p:par>
                        <p:par>
                          <p:cTn id="18" fill="hold">
                            <p:stCondLst>
                              <p:cond delay="25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1500"/>
                                        <p:tgtEl>
                                          <p:spTgt spid="9"/>
                                        </p:tgtEl>
                                      </p:cBhvr>
                                    </p:animEffect>
                                  </p:childTnLst>
                                </p:cTn>
                              </p:par>
                            </p:childTnLst>
                          </p:cTn>
                        </p:par>
                        <p:par>
                          <p:cTn id="22" fill="hold">
                            <p:stCondLst>
                              <p:cond delay="4000"/>
                            </p:stCondLst>
                            <p:childTnLst>
                              <p:par>
                                <p:cTn id="23" presetID="16" presetClass="entr" presetSubtype="21"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7"/>
                                        </p:tgtEl>
                                        <p:attrNameLst>
                                          <p:attrName>fillcolor</p:attrName>
                                        </p:attrNameLst>
                                      </p:cBhvr>
                                      <p:to>
                                        <a:srgbClr val="00B0F0"/>
                                      </p:to>
                                    </p:animClr>
                                    <p:set>
                                      <p:cBhvr>
                                        <p:cTn id="31" dur="2000" fill="hold"/>
                                        <p:tgtEl>
                                          <p:spTgt spid="7"/>
                                        </p:tgtEl>
                                        <p:attrNameLst>
                                          <p:attrName>fill.type</p:attrName>
                                        </p:attrNameLst>
                                      </p:cBhvr>
                                      <p:to>
                                        <p:strVal val="solid"/>
                                      </p:to>
                                    </p:set>
                                    <p:set>
                                      <p:cBhvr>
                                        <p:cTn id="32" dur="2000" fill="hold"/>
                                        <p:tgtEl>
                                          <p:spTgt spid="7"/>
                                        </p:tgtEl>
                                        <p:attrNameLst>
                                          <p:attrName>fill.on</p:attrName>
                                        </p:attrNameLst>
                                      </p:cBhvr>
                                      <p:to>
                                        <p:strVal val="tru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8"/>
                                        </p:tgtEl>
                                        <p:attrNameLst>
                                          <p:attrName>fillcolor</p:attrName>
                                        </p:attrNameLst>
                                      </p:cBhvr>
                                      <p:to>
                                        <a:schemeClr val="accent2"/>
                                      </p:to>
                                    </p:animClr>
                                    <p:set>
                                      <p:cBhvr>
                                        <p:cTn id="40" dur="2000" fill="hold"/>
                                        <p:tgtEl>
                                          <p:spTgt spid="8"/>
                                        </p:tgtEl>
                                        <p:attrNameLst>
                                          <p:attrName>fill.type</p:attrName>
                                        </p:attrNameLst>
                                      </p:cBhvr>
                                      <p:to>
                                        <p:strVal val="solid"/>
                                      </p:to>
                                    </p:set>
                                    <p:set>
                                      <p:cBhvr>
                                        <p:cTn id="41" dur="2000" fill="hold"/>
                                        <p:tgtEl>
                                          <p:spTgt spid="8"/>
                                        </p:tgtEl>
                                        <p:attrNameLst>
                                          <p:attrName>fill.on</p:attrName>
                                        </p:attrNameLst>
                                      </p:cBhvr>
                                      <p:to>
                                        <p:strVal val="true"/>
                                      </p:to>
                                    </p:set>
                                  </p:childTnLst>
                                </p:cTn>
                              </p:par>
                              <p:par>
                                <p:cTn id="42" presetID="1"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9"/>
                                        </p:tgtEl>
                                        <p:attrNameLst>
                                          <p:attrName>fillcolor</p:attrName>
                                        </p:attrNameLst>
                                      </p:cBhvr>
                                      <p:to>
                                        <a:schemeClr val="accent2"/>
                                      </p:to>
                                    </p:animClr>
                                    <p:set>
                                      <p:cBhvr>
                                        <p:cTn id="49" dur="2000" fill="hold"/>
                                        <p:tgtEl>
                                          <p:spTgt spid="9"/>
                                        </p:tgtEl>
                                        <p:attrNameLst>
                                          <p:attrName>fill.type</p:attrName>
                                        </p:attrNameLst>
                                      </p:cBhvr>
                                      <p:to>
                                        <p:strVal val="solid"/>
                                      </p:to>
                                    </p:set>
                                    <p:set>
                                      <p:cBhvr>
                                        <p:cTn id="50" dur="2000" fill="hold"/>
                                        <p:tgtEl>
                                          <p:spTgt spid="9"/>
                                        </p:tgtEl>
                                        <p:attrNameLst>
                                          <p:attrName>fill.on</p:attrName>
                                        </p:attrNameLst>
                                      </p:cBhvr>
                                      <p:to>
                                        <p:strVal val="tru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0"/>
                                        </p:tgtEl>
                                        <p:attrNameLst>
                                          <p:attrName>fillcolor</p:attrName>
                                        </p:attrNameLst>
                                      </p:cBhvr>
                                      <p:to>
                                        <a:srgbClr val="00B050"/>
                                      </p:to>
                                    </p:animClr>
                                    <p:set>
                                      <p:cBhvr>
                                        <p:cTn id="58" dur="2000" fill="hold"/>
                                        <p:tgtEl>
                                          <p:spTgt spid="10"/>
                                        </p:tgtEl>
                                        <p:attrNameLst>
                                          <p:attrName>fill.type</p:attrName>
                                        </p:attrNameLst>
                                      </p:cBhvr>
                                      <p:to>
                                        <p:strVal val="solid"/>
                                      </p:to>
                                    </p:set>
                                    <p:set>
                                      <p:cBhvr>
                                        <p:cTn id="59" dur="2000" fill="hold"/>
                                        <p:tgtEl>
                                          <p:spTgt spid="10"/>
                                        </p:tgtEl>
                                        <p:attrNameLst>
                                          <p:attrName>fill.on</p:attrName>
                                        </p:attrNameLst>
                                      </p:cBhvr>
                                      <p:to>
                                        <p:strVal val="true"/>
                                      </p:to>
                                    </p:set>
                                  </p:childTnLst>
                                </p:cTn>
                              </p:par>
                              <p:par>
                                <p:cTn id="60" presetID="1" presetClass="entr" presetSubtype="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4" grpId="0"/>
      <p:bldP spid="5" grpId="0" animBg="1"/>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5A4D8-08B6-E6DC-3BB6-207C46DDE9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0726385-B335-A1E8-1AD0-CE7795C3AE0D}"/>
              </a:ext>
            </a:extLst>
          </p:cNvPr>
          <p:cNvSpPr txBox="1"/>
          <p:nvPr/>
        </p:nvSpPr>
        <p:spPr>
          <a:xfrm>
            <a:off x="58057" y="156419"/>
            <a:ext cx="4891315" cy="523220"/>
          </a:xfrm>
          <a:prstGeom prst="rect">
            <a:avLst/>
          </a:prstGeom>
          <a:noFill/>
        </p:spPr>
        <p:txBody>
          <a:bodyPr wrap="square">
            <a:spAutoFit/>
          </a:bodyPr>
          <a:lstStyle/>
          <a:p>
            <a:pPr marL="0" indent="0">
              <a:buNone/>
            </a:pPr>
            <a:r>
              <a:rPr lang="en-US" sz="2800" b="1" dirty="0">
                <a:solidFill>
                  <a:srgbClr val="FF0000"/>
                </a:solidFill>
                <a:latin typeface="Times New Roman" panose="02020603050405020304" pitchFamily="18" charset="0"/>
                <a:cs typeface="Times New Roman" panose="02020603050405020304" pitchFamily="18" charset="0"/>
              </a:rPr>
              <a:t>TRẮC NGHIỆM ĐÚNG SAI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câu 1">
            <a:extLst>
              <a:ext uri="{FF2B5EF4-FFF2-40B4-BE49-F238E27FC236}">
                <a16:creationId xmlns:a16="http://schemas.microsoft.com/office/drawing/2014/main" id="{E2EF6C91-FE2D-C9EA-B97D-B41ED20AC933}"/>
              </a:ext>
            </a:extLst>
          </p:cNvPr>
          <p:cNvSpPr/>
          <p:nvPr/>
        </p:nvSpPr>
        <p:spPr>
          <a:xfrm>
            <a:off x="58057" y="679639"/>
            <a:ext cx="12133943" cy="204612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vi-VN" sz="2800" b="1" dirty="0">
                <a:latin typeface="+mj-lt"/>
              </a:rPr>
              <a:t>Câu </a:t>
            </a:r>
            <a:r>
              <a:rPr lang="en-US" sz="2800" b="1" dirty="0">
                <a:latin typeface="+mj-lt"/>
              </a:rPr>
              <a:t>2.</a:t>
            </a:r>
            <a:r>
              <a:rPr lang="vi-VN" sz="2800" dirty="0">
                <a:latin typeface="+mj-lt"/>
              </a:rPr>
              <a:t> Cho thông tin sau</a:t>
            </a:r>
            <a:r>
              <a:rPr lang="en-US" sz="2800" dirty="0">
                <a:latin typeface="+mj-lt"/>
              </a:rPr>
              <a:t>:</a:t>
            </a:r>
          </a:p>
          <a:p>
            <a:r>
              <a:rPr lang="vi-VN" sz="2800" dirty="0">
                <a:latin typeface="+mj-lt"/>
              </a:rPr>
              <a:t>Hang Sơn Đoòng là hang động tự nhiên lớn nhất thế giới đã biết, nằm tại xã Tân Trạch, huyện Bố Trạch, tỉnh Quảng Bình, Việt Nam. Hang Sơn Đoòng nằm trong quần thể hang động Phong Nha </a:t>
            </a:r>
            <a:r>
              <a:rPr lang="en-US" sz="2800" dirty="0">
                <a:latin typeface="+mj-lt"/>
              </a:rPr>
              <a:t>-</a:t>
            </a:r>
            <a:r>
              <a:rPr lang="vi-VN" sz="2800" dirty="0">
                <a:latin typeface="+mj-lt"/>
              </a:rPr>
              <a:t> Kẻ Bàng và là một hệ thống ngầm nối với hơn 150 động khác ở Việt Nam gần biên giới với Lào.</a:t>
            </a:r>
            <a:endParaRPr lang="en-US" sz="2800" dirty="0">
              <a:latin typeface="+mj-lt"/>
            </a:endParaRPr>
          </a:p>
        </p:txBody>
      </p:sp>
      <p:sp>
        <p:nvSpPr>
          <p:cNvPr id="7" name="đáp án a">
            <a:extLst>
              <a:ext uri="{FF2B5EF4-FFF2-40B4-BE49-F238E27FC236}">
                <a16:creationId xmlns:a16="http://schemas.microsoft.com/office/drawing/2014/main" id="{2142F785-306D-9907-2CF2-66984832002F}"/>
              </a:ext>
            </a:extLst>
          </p:cNvPr>
          <p:cNvSpPr/>
          <p:nvPr/>
        </p:nvSpPr>
        <p:spPr>
          <a:xfrm>
            <a:off x="789827" y="3714763"/>
            <a:ext cx="11364685" cy="87701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800" b="1" dirty="0">
                <a:latin typeface="+mj-lt"/>
              </a:rPr>
              <a:t>b</a:t>
            </a:r>
            <a:r>
              <a:rPr lang="vi-VN" sz="2800" b="1" dirty="0" smtClean="0">
                <a:latin typeface="+mj-lt"/>
              </a:rPr>
              <a:t>)</a:t>
            </a:r>
            <a:r>
              <a:rPr lang="vi-VN" sz="2800" dirty="0" smtClean="0">
                <a:latin typeface="+mj-lt"/>
              </a:rPr>
              <a:t> </a:t>
            </a:r>
            <a:r>
              <a:rPr lang="vi-VN" sz="2800" dirty="0">
                <a:latin typeface="+mj-lt"/>
              </a:rPr>
              <a:t>Hang Sơn Đoòng là sản phẩm của quá trình ngoại lực.</a:t>
            </a:r>
            <a:r>
              <a:rPr lang="en-US" sz="2800" dirty="0">
                <a:latin typeface="+mj-lt"/>
              </a:rPr>
              <a:t> </a:t>
            </a:r>
          </a:p>
        </p:txBody>
      </p:sp>
      <p:sp>
        <p:nvSpPr>
          <p:cNvPr id="8" name="đáp án b">
            <a:extLst>
              <a:ext uri="{FF2B5EF4-FFF2-40B4-BE49-F238E27FC236}">
                <a16:creationId xmlns:a16="http://schemas.microsoft.com/office/drawing/2014/main" id="{0FE53482-BF35-FF40-A9E1-D8192911AFF7}"/>
              </a:ext>
            </a:extLst>
          </p:cNvPr>
          <p:cNvSpPr/>
          <p:nvPr/>
        </p:nvSpPr>
        <p:spPr>
          <a:xfrm>
            <a:off x="827315" y="2771883"/>
            <a:ext cx="11364685" cy="87701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800" b="1" dirty="0">
                <a:latin typeface="+mj-lt"/>
              </a:rPr>
              <a:t>a</a:t>
            </a:r>
            <a:r>
              <a:rPr lang="vi-VN" sz="2800" b="1" dirty="0" smtClean="0">
                <a:latin typeface="+mj-lt"/>
              </a:rPr>
              <a:t>)</a:t>
            </a:r>
            <a:r>
              <a:rPr lang="vi-VN" sz="2800" dirty="0" smtClean="0">
                <a:latin typeface="+mj-lt"/>
              </a:rPr>
              <a:t> </a:t>
            </a:r>
            <a:r>
              <a:rPr lang="vi-VN" sz="2800" dirty="0">
                <a:latin typeface="+mj-lt"/>
              </a:rPr>
              <a:t>Phong hóa vật lí là quá trình chủ đạo tạo ra hang động.</a:t>
            </a:r>
            <a:r>
              <a:rPr lang="en-US" sz="2800" dirty="0">
                <a:latin typeface="+mj-lt"/>
              </a:rPr>
              <a:t> </a:t>
            </a:r>
          </a:p>
        </p:txBody>
      </p:sp>
      <p:sp>
        <p:nvSpPr>
          <p:cNvPr id="9" name="đáp án c">
            <a:extLst>
              <a:ext uri="{FF2B5EF4-FFF2-40B4-BE49-F238E27FC236}">
                <a16:creationId xmlns:a16="http://schemas.microsoft.com/office/drawing/2014/main" id="{D745351A-C3D4-19A3-DEB6-F69A2664B2ED}"/>
              </a:ext>
            </a:extLst>
          </p:cNvPr>
          <p:cNvSpPr/>
          <p:nvPr/>
        </p:nvSpPr>
        <p:spPr>
          <a:xfrm>
            <a:off x="759173" y="4696597"/>
            <a:ext cx="11364685" cy="87701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vi-VN" sz="2800" b="1" dirty="0">
                <a:latin typeface="+mj-lt"/>
              </a:rPr>
              <a:t>c)</a:t>
            </a:r>
            <a:r>
              <a:rPr lang="vi-VN" sz="2800" dirty="0">
                <a:latin typeface="+mj-lt"/>
              </a:rPr>
              <a:t> Hang động thường xuất hiện ở những nơi đá khó hòa tan.</a:t>
            </a:r>
            <a:r>
              <a:rPr lang="en-US" sz="2800" dirty="0">
                <a:latin typeface="+mj-lt"/>
              </a:rPr>
              <a:t> </a:t>
            </a:r>
          </a:p>
        </p:txBody>
      </p:sp>
      <p:sp>
        <p:nvSpPr>
          <p:cNvPr id="10" name="đáp án d">
            <a:extLst>
              <a:ext uri="{FF2B5EF4-FFF2-40B4-BE49-F238E27FC236}">
                <a16:creationId xmlns:a16="http://schemas.microsoft.com/office/drawing/2014/main" id="{C04F6BD1-8EE6-6225-2671-6FBB2FA58BE2}"/>
              </a:ext>
            </a:extLst>
          </p:cNvPr>
          <p:cNvSpPr/>
          <p:nvPr/>
        </p:nvSpPr>
        <p:spPr>
          <a:xfrm>
            <a:off x="759174" y="5657911"/>
            <a:ext cx="11364685" cy="98735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vi-VN" sz="2800" b="1" dirty="0">
                <a:latin typeface="+mj-lt"/>
              </a:rPr>
              <a:t>d)</a:t>
            </a:r>
            <a:r>
              <a:rPr lang="vi-VN" sz="2800" dirty="0">
                <a:latin typeface="+mj-lt"/>
              </a:rPr>
              <a:t> Hang động là một trong những biểu hiện của địa hình nhiệt đới ẩm gió mùa.</a:t>
            </a:r>
            <a:r>
              <a:rPr lang="en-US" sz="2800" dirty="0">
                <a:latin typeface="+mj-lt"/>
              </a:rPr>
              <a:t> </a:t>
            </a:r>
          </a:p>
        </p:txBody>
      </p:sp>
      <p:pic>
        <p:nvPicPr>
          <p:cNvPr id="19" name="Picture 18">
            <a:extLst>
              <a:ext uri="{FF2B5EF4-FFF2-40B4-BE49-F238E27FC236}">
                <a16:creationId xmlns:a16="http://schemas.microsoft.com/office/drawing/2014/main" id="{A9EC3CCB-D156-93C7-4815-3F3E08EE0A04}"/>
              </a:ext>
            </a:extLst>
          </p:cNvPr>
          <p:cNvPicPr>
            <a:picLocks noChangeAspect="1"/>
          </p:cNvPicPr>
          <p:nvPr/>
        </p:nvPicPr>
        <p:blipFill>
          <a:blip r:embed="rId2">
            <a:extLst>
              <a:ext uri="{28A0092B-C50C-407E-A947-70E740481C1C}">
                <a14:useLocalDpi xmlns:a14="http://schemas.microsoft.com/office/drawing/2010/main" val="0"/>
              </a:ext>
            </a:extLst>
          </a:blip>
          <a:srcRect l="1889" t="15972" r="54197" b="8908"/>
          <a:stretch/>
        </p:blipFill>
        <p:spPr>
          <a:xfrm>
            <a:off x="16960" y="3791891"/>
            <a:ext cx="830552" cy="759306"/>
          </a:xfrm>
          <a:prstGeom prst="rect">
            <a:avLst/>
          </a:prstGeom>
        </p:spPr>
      </p:pic>
      <p:pic>
        <p:nvPicPr>
          <p:cNvPr id="20" name="Picture 19">
            <a:extLst>
              <a:ext uri="{FF2B5EF4-FFF2-40B4-BE49-F238E27FC236}">
                <a16:creationId xmlns:a16="http://schemas.microsoft.com/office/drawing/2014/main" id="{2596FD8B-C4E1-F791-D8C6-B18550D3B7C7}"/>
              </a:ext>
            </a:extLst>
          </p:cNvPr>
          <p:cNvPicPr>
            <a:picLocks noChangeAspect="1"/>
          </p:cNvPicPr>
          <p:nvPr/>
        </p:nvPicPr>
        <p:blipFill>
          <a:blip r:embed="rId2">
            <a:extLst>
              <a:ext uri="{28A0092B-C50C-407E-A947-70E740481C1C}">
                <a14:useLocalDpi xmlns:a14="http://schemas.microsoft.com/office/drawing/2010/main" val="0"/>
              </a:ext>
            </a:extLst>
          </a:blip>
          <a:srcRect l="58606" t="14481" r="4033" b="11685"/>
          <a:stretch/>
        </p:blipFill>
        <p:spPr>
          <a:xfrm>
            <a:off x="128594" y="2871161"/>
            <a:ext cx="718918" cy="759306"/>
          </a:xfrm>
          <a:prstGeom prst="rect">
            <a:avLst/>
          </a:prstGeom>
        </p:spPr>
      </p:pic>
      <p:pic>
        <p:nvPicPr>
          <p:cNvPr id="21" name="Picture 20">
            <a:extLst>
              <a:ext uri="{FF2B5EF4-FFF2-40B4-BE49-F238E27FC236}">
                <a16:creationId xmlns:a16="http://schemas.microsoft.com/office/drawing/2014/main" id="{9F063610-CE16-B0C0-C73C-95726A2B4921}"/>
              </a:ext>
            </a:extLst>
          </p:cNvPr>
          <p:cNvPicPr>
            <a:picLocks noChangeAspect="1"/>
          </p:cNvPicPr>
          <p:nvPr/>
        </p:nvPicPr>
        <p:blipFill>
          <a:blip r:embed="rId2">
            <a:extLst>
              <a:ext uri="{28A0092B-C50C-407E-A947-70E740481C1C}">
                <a14:useLocalDpi xmlns:a14="http://schemas.microsoft.com/office/drawing/2010/main" val="0"/>
              </a:ext>
            </a:extLst>
          </a:blip>
          <a:srcRect l="1889" t="15972" r="54197" b="8908"/>
          <a:stretch/>
        </p:blipFill>
        <p:spPr>
          <a:xfrm>
            <a:off x="-40725" y="5742974"/>
            <a:ext cx="830552" cy="759306"/>
          </a:xfrm>
          <a:prstGeom prst="rect">
            <a:avLst/>
          </a:prstGeom>
        </p:spPr>
      </p:pic>
      <p:pic>
        <p:nvPicPr>
          <p:cNvPr id="22" name="Picture 21">
            <a:extLst>
              <a:ext uri="{FF2B5EF4-FFF2-40B4-BE49-F238E27FC236}">
                <a16:creationId xmlns:a16="http://schemas.microsoft.com/office/drawing/2014/main" id="{8FD670D2-6D04-657F-31C2-262D51C17517}"/>
              </a:ext>
            </a:extLst>
          </p:cNvPr>
          <p:cNvPicPr>
            <a:picLocks noChangeAspect="1"/>
          </p:cNvPicPr>
          <p:nvPr/>
        </p:nvPicPr>
        <p:blipFill>
          <a:blip r:embed="rId2">
            <a:extLst>
              <a:ext uri="{28A0092B-C50C-407E-A947-70E740481C1C}">
                <a14:useLocalDpi xmlns:a14="http://schemas.microsoft.com/office/drawing/2010/main" val="0"/>
              </a:ext>
            </a:extLst>
          </a:blip>
          <a:srcRect l="58606" t="14481" r="4033" b="11685"/>
          <a:stretch/>
        </p:blipFill>
        <p:spPr>
          <a:xfrm>
            <a:off x="47657" y="4715303"/>
            <a:ext cx="742170" cy="783865"/>
          </a:xfrm>
          <a:prstGeom prst="rect">
            <a:avLst/>
          </a:prstGeom>
        </p:spPr>
      </p:pic>
    </p:spTree>
    <p:extLst>
      <p:ext uri="{BB962C8B-B14F-4D97-AF65-F5344CB8AC3E}">
        <p14:creationId xmlns:p14="http://schemas.microsoft.com/office/powerpoint/2010/main" val="233875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10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1000"/>
                                        <p:tgtEl>
                                          <p:spTgt spid="7"/>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1500"/>
                                        <p:tgtEl>
                                          <p:spTgt spid="8"/>
                                        </p:tgtEl>
                                      </p:cBhvr>
                                    </p:animEffect>
                                  </p:childTnLst>
                                </p:cTn>
                              </p:par>
                            </p:childTnLst>
                          </p:cTn>
                        </p:par>
                        <p:par>
                          <p:cTn id="18" fill="hold">
                            <p:stCondLst>
                              <p:cond delay="25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1500"/>
                                        <p:tgtEl>
                                          <p:spTgt spid="9"/>
                                        </p:tgtEl>
                                      </p:cBhvr>
                                    </p:animEffect>
                                  </p:childTnLst>
                                </p:cTn>
                              </p:par>
                            </p:childTnLst>
                          </p:cTn>
                        </p:par>
                        <p:par>
                          <p:cTn id="22" fill="hold">
                            <p:stCondLst>
                              <p:cond delay="4000"/>
                            </p:stCondLst>
                            <p:childTnLst>
                              <p:par>
                                <p:cTn id="23" presetID="16" presetClass="entr" presetSubtype="21"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7"/>
                                        </p:tgtEl>
                                        <p:attrNameLst>
                                          <p:attrName>fillcolor</p:attrName>
                                        </p:attrNameLst>
                                      </p:cBhvr>
                                      <p:to>
                                        <a:srgbClr val="00B0F0"/>
                                      </p:to>
                                    </p:animClr>
                                    <p:set>
                                      <p:cBhvr>
                                        <p:cTn id="31" dur="2000" fill="hold"/>
                                        <p:tgtEl>
                                          <p:spTgt spid="7"/>
                                        </p:tgtEl>
                                        <p:attrNameLst>
                                          <p:attrName>fill.type</p:attrName>
                                        </p:attrNameLst>
                                      </p:cBhvr>
                                      <p:to>
                                        <p:strVal val="solid"/>
                                      </p:to>
                                    </p:set>
                                    <p:set>
                                      <p:cBhvr>
                                        <p:cTn id="32" dur="2000" fill="hold"/>
                                        <p:tgtEl>
                                          <p:spTgt spid="7"/>
                                        </p:tgtEl>
                                        <p:attrNameLst>
                                          <p:attrName>fill.on</p:attrName>
                                        </p:attrNameLst>
                                      </p:cBhvr>
                                      <p:to>
                                        <p:strVal val="tru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8"/>
                                        </p:tgtEl>
                                        <p:attrNameLst>
                                          <p:attrName>fillcolor</p:attrName>
                                        </p:attrNameLst>
                                      </p:cBhvr>
                                      <p:to>
                                        <a:schemeClr val="accent2"/>
                                      </p:to>
                                    </p:animClr>
                                    <p:set>
                                      <p:cBhvr>
                                        <p:cTn id="40" dur="2000" fill="hold"/>
                                        <p:tgtEl>
                                          <p:spTgt spid="8"/>
                                        </p:tgtEl>
                                        <p:attrNameLst>
                                          <p:attrName>fill.type</p:attrName>
                                        </p:attrNameLst>
                                      </p:cBhvr>
                                      <p:to>
                                        <p:strVal val="solid"/>
                                      </p:to>
                                    </p:set>
                                    <p:set>
                                      <p:cBhvr>
                                        <p:cTn id="41" dur="2000" fill="hold"/>
                                        <p:tgtEl>
                                          <p:spTgt spid="8"/>
                                        </p:tgtEl>
                                        <p:attrNameLst>
                                          <p:attrName>fill.on</p:attrName>
                                        </p:attrNameLst>
                                      </p:cBhvr>
                                      <p:to>
                                        <p:strVal val="true"/>
                                      </p:to>
                                    </p:set>
                                  </p:childTnLst>
                                </p:cTn>
                              </p:par>
                              <p:par>
                                <p:cTn id="42" presetID="1"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9"/>
                                        </p:tgtEl>
                                        <p:attrNameLst>
                                          <p:attrName>fillcolor</p:attrName>
                                        </p:attrNameLst>
                                      </p:cBhvr>
                                      <p:to>
                                        <a:schemeClr val="accent2"/>
                                      </p:to>
                                    </p:animClr>
                                    <p:set>
                                      <p:cBhvr>
                                        <p:cTn id="49" dur="2000" fill="hold"/>
                                        <p:tgtEl>
                                          <p:spTgt spid="9"/>
                                        </p:tgtEl>
                                        <p:attrNameLst>
                                          <p:attrName>fill.type</p:attrName>
                                        </p:attrNameLst>
                                      </p:cBhvr>
                                      <p:to>
                                        <p:strVal val="solid"/>
                                      </p:to>
                                    </p:set>
                                    <p:set>
                                      <p:cBhvr>
                                        <p:cTn id="50" dur="2000" fill="hold"/>
                                        <p:tgtEl>
                                          <p:spTgt spid="9"/>
                                        </p:tgtEl>
                                        <p:attrNameLst>
                                          <p:attrName>fill.on</p:attrName>
                                        </p:attrNameLst>
                                      </p:cBhvr>
                                      <p:to>
                                        <p:strVal val="tru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0"/>
                                        </p:tgtEl>
                                        <p:attrNameLst>
                                          <p:attrName>fillcolor</p:attrName>
                                        </p:attrNameLst>
                                      </p:cBhvr>
                                      <p:to>
                                        <a:srgbClr val="00B050"/>
                                      </p:to>
                                    </p:animClr>
                                    <p:set>
                                      <p:cBhvr>
                                        <p:cTn id="58" dur="2000" fill="hold"/>
                                        <p:tgtEl>
                                          <p:spTgt spid="10"/>
                                        </p:tgtEl>
                                        <p:attrNameLst>
                                          <p:attrName>fill.type</p:attrName>
                                        </p:attrNameLst>
                                      </p:cBhvr>
                                      <p:to>
                                        <p:strVal val="solid"/>
                                      </p:to>
                                    </p:set>
                                    <p:set>
                                      <p:cBhvr>
                                        <p:cTn id="59" dur="2000" fill="hold"/>
                                        <p:tgtEl>
                                          <p:spTgt spid="10"/>
                                        </p:tgtEl>
                                        <p:attrNameLst>
                                          <p:attrName>fill.on</p:attrName>
                                        </p:attrNameLst>
                                      </p:cBhvr>
                                      <p:to>
                                        <p:strVal val="true"/>
                                      </p:to>
                                    </p:set>
                                  </p:childTnLst>
                                </p:cTn>
                              </p:par>
                              <p:par>
                                <p:cTn id="60" presetID="1" presetClass="entr" presetSubtype="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4" grpId="0"/>
      <p:bldP spid="5" grpId="0" animBg="1"/>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5">
            <a:extLst>
              <a:ext uri="{FF2B5EF4-FFF2-40B4-BE49-F238E27FC236}">
                <a16:creationId xmlns:a16="http://schemas.microsoft.com/office/drawing/2014/main" id="{515F5181-B06E-9867-4DDE-53ABD7D79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40106"/>
            <a:ext cx="3269673" cy="530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15">
            <a:extLst>
              <a:ext uri="{FF2B5EF4-FFF2-40B4-BE49-F238E27FC236}">
                <a16:creationId xmlns:a16="http://schemas.microsoft.com/office/drawing/2014/main" id="{FAE80F67-9A55-2315-F73B-6198030047CC}"/>
              </a:ext>
            </a:extLst>
          </p:cNvPr>
          <p:cNvSpPr txBox="1">
            <a:spLocks noChangeArrowheads="1"/>
          </p:cNvSpPr>
          <p:nvPr/>
        </p:nvSpPr>
        <p:spPr bwMode="auto">
          <a:xfrm>
            <a:off x="3720307" y="2403475"/>
            <a:ext cx="12954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vi-VN" altLang="en-US" sz="2800" b="1" i="0" u="none" strike="noStrike" kern="1200" cap="none" spc="0" normalizeH="0" baseline="0" noProof="0">
                <a:ln>
                  <a:noFill/>
                </a:ln>
                <a:solidFill>
                  <a:srgbClr val="4D93FB"/>
                </a:solidFill>
                <a:effectLst/>
                <a:uLnTx/>
                <a:uFillTx/>
                <a:latin typeface="#9Slide07 IcielLa Chic Pro Shad" panose="02000506090000020004" pitchFamily="2" charset="0"/>
                <a:ea typeface="+mn-ea"/>
                <a:cs typeface="Arial" panose="020B0604020202020204" pitchFamily="34" charset="0"/>
              </a:rPr>
              <a:t>1 phút suy nghĩ</a:t>
            </a:r>
            <a:endParaRPr kumimoji="0" lang="en-US" altLang="en-US" sz="2800" b="1" i="0" u="none" strike="noStrike" kern="1200" cap="none" spc="0" normalizeH="0" baseline="0" noProof="0">
              <a:ln>
                <a:noFill/>
              </a:ln>
              <a:solidFill>
                <a:srgbClr val="4D93FB"/>
              </a:solidFill>
              <a:effectLst/>
              <a:uLnTx/>
              <a:uFillTx/>
              <a:latin typeface="#9Slide07 IcielLa Chic Pro Shad" panose="02000506090000020004" pitchFamily="2" charset="0"/>
              <a:ea typeface="+mn-ea"/>
              <a:cs typeface="Arial" panose="020B0604020202020204" pitchFamily="34" charset="0"/>
            </a:endParaRPr>
          </a:p>
        </p:txBody>
      </p:sp>
      <p:pic>
        <p:nvPicPr>
          <p:cNvPr id="26632" name="Picture 2">
            <a:extLst>
              <a:ext uri="{FF2B5EF4-FFF2-40B4-BE49-F238E27FC236}">
                <a16:creationId xmlns:a16="http://schemas.microsoft.com/office/drawing/2014/main" id="{E72AB352-E5B6-9393-D661-EC4ABB553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20" y="908050"/>
            <a:ext cx="27908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946BFAC-DB14-A007-37A6-84FB5690B522}"/>
              </a:ext>
            </a:extLst>
          </p:cNvPr>
          <p:cNvPicPr>
            <a:picLocks noChangeAspect="1"/>
          </p:cNvPicPr>
          <p:nvPr/>
        </p:nvPicPr>
        <p:blipFill>
          <a:blip r:embed="rId4"/>
          <a:stretch>
            <a:fillRect/>
          </a:stretch>
        </p:blipFill>
        <p:spPr>
          <a:xfrm>
            <a:off x="5375920" y="4509121"/>
            <a:ext cx="4674722" cy="2075995"/>
          </a:xfrm>
          <a:prstGeom prst="ellipse">
            <a:avLst/>
          </a:prstGeom>
          <a:ln>
            <a:noFill/>
          </a:ln>
          <a:effectLst>
            <a:softEdge rad="112500"/>
          </a:effectLst>
        </p:spPr>
      </p:pic>
      <p:pic>
        <p:nvPicPr>
          <p:cNvPr id="7" name="Picture 6">
            <a:extLst>
              <a:ext uri="{FF2B5EF4-FFF2-40B4-BE49-F238E27FC236}">
                <a16:creationId xmlns:a16="http://schemas.microsoft.com/office/drawing/2014/main" id="{AB34A334-A92C-3F1F-FB04-1D5F4EBB0CE6}"/>
              </a:ext>
            </a:extLst>
          </p:cNvPr>
          <p:cNvPicPr>
            <a:picLocks noChangeAspect="1"/>
          </p:cNvPicPr>
          <p:nvPr/>
        </p:nvPicPr>
        <p:blipFill>
          <a:blip r:embed="rId5"/>
          <a:stretch>
            <a:fillRect/>
          </a:stretch>
        </p:blipFill>
        <p:spPr>
          <a:xfrm>
            <a:off x="8688289" y="4509121"/>
            <a:ext cx="3502919" cy="2075995"/>
          </a:xfrm>
          <a:prstGeom prst="ellipse">
            <a:avLst/>
          </a:prstGeom>
          <a:ln>
            <a:noFill/>
          </a:ln>
          <a:effectLst>
            <a:softEdge rad="112500"/>
          </a:effectLst>
        </p:spPr>
      </p:pic>
      <p:grpSp>
        <p:nvGrpSpPr>
          <p:cNvPr id="22" name="Group 21">
            <a:extLst>
              <a:ext uri="{FF2B5EF4-FFF2-40B4-BE49-F238E27FC236}">
                <a16:creationId xmlns:a16="http://schemas.microsoft.com/office/drawing/2014/main" id="{7B835DC1-4149-A22B-1133-BB7D83A21166}"/>
              </a:ext>
            </a:extLst>
          </p:cNvPr>
          <p:cNvGrpSpPr/>
          <p:nvPr/>
        </p:nvGrpSpPr>
        <p:grpSpPr>
          <a:xfrm>
            <a:off x="0" y="0"/>
            <a:ext cx="12192000" cy="709612"/>
            <a:chOff x="0" y="0"/>
            <a:chExt cx="12192000" cy="709612"/>
          </a:xfrm>
          <a:solidFill>
            <a:srgbClr val="002060"/>
          </a:solidFill>
        </p:grpSpPr>
        <p:sp>
          <p:nvSpPr>
            <p:cNvPr id="23" name="Pentagon 5">
              <a:extLst>
                <a:ext uri="{FF2B5EF4-FFF2-40B4-BE49-F238E27FC236}">
                  <a16:creationId xmlns:a16="http://schemas.microsoft.com/office/drawing/2014/main" id="{21892719-9D21-9CEA-DDE1-2A80589AC5B0}"/>
                </a:ext>
              </a:extLst>
            </p:cNvPr>
            <p:cNvSpPr/>
            <p:nvPr/>
          </p:nvSpPr>
          <p:spPr>
            <a:xfrm flipV="1">
              <a:off x="0" y="0"/>
              <a:ext cx="12192000" cy="709612"/>
            </a:xfrm>
            <a:prstGeom prst="homePlat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BFA811D1-0899-3552-48E0-5B143B7C181E}"/>
                </a:ext>
              </a:extLst>
            </p:cNvPr>
            <p:cNvSpPr txBox="1"/>
            <p:nvPr/>
          </p:nvSpPr>
          <p:spPr>
            <a:xfrm>
              <a:off x="0" y="89346"/>
              <a:ext cx="12192000" cy="523220"/>
            </a:xfrm>
            <a:prstGeom prst="rect">
              <a:avLst/>
            </a:prstGeom>
            <a:grp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i="0" u="none" strike="noStrike" kern="1200" cap="none" spc="0" normalizeH="0" baseline="0" noProof="0">
                  <a:ln>
                    <a:noFill/>
                  </a:ln>
                  <a:solidFill>
                    <a:srgbClr val="FFF000"/>
                  </a:solidFill>
                  <a:effectLst>
                    <a:outerShdw blurRad="38100" dist="38100" dir="2700000" algn="tl">
                      <a:srgbClr val="000000">
                        <a:alpha val="43137"/>
                      </a:srgbClr>
                    </a:outerShdw>
                  </a:effectLst>
                  <a:uLnTx/>
                  <a:uFillTx/>
                  <a:latin typeface="#9Slide07 SVNZiclets" panose="02000603000000000000" pitchFamily="2" charset="0"/>
                </a:rPr>
                <a:t>VẬN</a:t>
              </a:r>
              <a:r>
                <a:rPr kumimoji="0" lang="en-US" sz="2800" i="0" u="none" strike="noStrike" kern="1200" cap="none" spc="0" normalizeH="0" noProof="0">
                  <a:ln>
                    <a:noFill/>
                  </a:ln>
                  <a:solidFill>
                    <a:srgbClr val="FFF000"/>
                  </a:solidFill>
                  <a:effectLst>
                    <a:outerShdw blurRad="38100" dist="38100" dir="2700000" algn="tl">
                      <a:srgbClr val="000000">
                        <a:alpha val="43137"/>
                      </a:srgbClr>
                    </a:outerShdw>
                  </a:effectLst>
                  <a:uLnTx/>
                  <a:uFillTx/>
                  <a:latin typeface="#9Slide07 SVNZiclets" panose="02000603000000000000" pitchFamily="2" charset="0"/>
                </a:rPr>
                <a:t> DỤNG</a:t>
              </a:r>
              <a:endParaRPr kumimoji="0" lang="vi-VN" sz="2800" i="0" u="none" strike="noStrike" kern="1200" cap="none" spc="0" normalizeH="0" baseline="0" noProof="0">
                <a:ln>
                  <a:noFill/>
                </a:ln>
                <a:solidFill>
                  <a:srgbClr val="FFF000"/>
                </a:solidFill>
                <a:effectLst>
                  <a:outerShdw blurRad="38100" dist="38100" dir="2700000" algn="tl">
                    <a:srgbClr val="000000">
                      <a:alpha val="43137"/>
                    </a:srgbClr>
                  </a:outerShdw>
                </a:effectLst>
                <a:uLnTx/>
                <a:uFillTx/>
                <a:latin typeface="Arial" panose="020B0604020202020204" pitchFamily="34" charset="0"/>
              </a:endParaRPr>
            </a:p>
          </p:txBody>
        </p:sp>
      </p:grpSp>
      <p:sp>
        <p:nvSpPr>
          <p:cNvPr id="3" name="Rounded Rectangle 2"/>
          <p:cNvSpPr/>
          <p:nvPr/>
        </p:nvSpPr>
        <p:spPr>
          <a:xfrm>
            <a:off x="4707153" y="833779"/>
            <a:ext cx="6430313" cy="25563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Liên hệ tại địa phương em những tác động của ngoại lực lên bề mặt địa hình </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9" name="Rectangle 2070">
            <a:extLst>
              <a:ext uri="{FF2B5EF4-FFF2-40B4-BE49-F238E27FC236}">
                <a16:creationId xmlns:a16="http://schemas.microsoft.com/office/drawing/2014/main" id="{BFDC535F-AC0A-417D-96AB-6706BECACD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3E4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 name="Rectangle 2072">
            <a:extLst>
              <a:ext uri="{FF2B5EF4-FFF2-40B4-BE49-F238E27FC236}">
                <a16:creationId xmlns:a16="http://schemas.microsoft.com/office/drawing/2014/main" id="{97AAAF8E-31DB-4148-8FCA-4D8233D691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computer&#10;&#10;Description automatically generated with low confidence">
            <a:extLst>
              <a:ext uri="{FF2B5EF4-FFF2-40B4-BE49-F238E27FC236}">
                <a16:creationId xmlns:a16="http://schemas.microsoft.com/office/drawing/2014/main" id="{A91285F8-134F-4E63-9599-C3A6F0E49260}"/>
              </a:ext>
            </a:extLst>
          </p:cNvPr>
          <p:cNvPicPr>
            <a:picLocks noChangeAspect="1"/>
          </p:cNvPicPr>
          <p:nvPr/>
        </p:nvPicPr>
        <p:blipFill rotWithShape="1">
          <a:blip r:embed="rId3"/>
          <a:srcRect t="41381" r="-1" b="12276"/>
          <a:stretch/>
        </p:blipFill>
        <p:spPr>
          <a:xfrm>
            <a:off x="818437" y="1979806"/>
            <a:ext cx="6253058" cy="2897825"/>
          </a:xfrm>
          <a:prstGeom prst="rect">
            <a:avLst/>
          </a:prstGeom>
        </p:spPr>
      </p:pic>
      <p:sp>
        <p:nvSpPr>
          <p:cNvPr id="1025" name="Rectangle 2074">
            <a:extLst>
              <a:ext uri="{FF2B5EF4-FFF2-40B4-BE49-F238E27FC236}">
                <a16:creationId xmlns:a16="http://schemas.microsoft.com/office/drawing/2014/main" id="{AA274328-4774-4DF9-BA53-452565122F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But You Can Also Easily Load Your Own Icons Into The - 3d Map Psd | Full  Size PNG Download | SeekPNG">
            <a:extLst>
              <a:ext uri="{FF2B5EF4-FFF2-40B4-BE49-F238E27FC236}">
                <a16:creationId xmlns:a16="http://schemas.microsoft.com/office/drawing/2014/main" id="{B3F332D2-ACDA-41FB-A442-7E91798EB9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7021"/>
          <a:stretch/>
        </p:blipFill>
        <p:spPr bwMode="auto">
          <a:xfrm>
            <a:off x="7883059" y="1067779"/>
            <a:ext cx="3502643" cy="2332478"/>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2076">
            <a:extLst>
              <a:ext uri="{FF2B5EF4-FFF2-40B4-BE49-F238E27FC236}">
                <a16:creationId xmlns:a16="http://schemas.microsoft.com/office/drawing/2014/main" id="{01C7B46D-2FEF-4FAA-915B-8B21A66BB6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hank you » #1. Tadu's Blog">
            <a:extLst>
              <a:ext uri="{FF2B5EF4-FFF2-40B4-BE49-F238E27FC236}">
                <a16:creationId xmlns:a16="http://schemas.microsoft.com/office/drawing/2014/main" id="{E21DCC63-5647-E2C3-230D-5B8E562A08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73" r="9042" b="-2"/>
          <a:stretch/>
        </p:blipFill>
        <p:spPr bwMode="auto">
          <a:xfrm>
            <a:off x="8386294" y="4446259"/>
            <a:ext cx="2496172" cy="160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33578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2000"/>
                                        <p:tgtEl>
                                          <p:spTgt spid="2052"/>
                                        </p:tgtEl>
                                      </p:cBhvr>
                                    </p:animEffect>
                                    <p:anim calcmode="lin" valueType="num">
                                      <p:cBhvr>
                                        <p:cTn id="18" dur="2000" fill="hold"/>
                                        <p:tgtEl>
                                          <p:spTgt spid="2052"/>
                                        </p:tgtEl>
                                        <p:attrNameLst>
                                          <p:attrName>ppt_w</p:attrName>
                                        </p:attrNameLst>
                                      </p:cBhvr>
                                      <p:tavLst>
                                        <p:tav tm="0" fmla="#ppt_w*sin(2.5*pi*$)">
                                          <p:val>
                                            <p:fltVal val="0"/>
                                          </p:val>
                                        </p:tav>
                                        <p:tav tm="100000">
                                          <p:val>
                                            <p:fltVal val="1"/>
                                          </p:val>
                                        </p:tav>
                                      </p:tavLst>
                                    </p:anim>
                                    <p:anim calcmode="lin" valueType="num">
                                      <p:cBhvr>
                                        <p:cTn id="19" dur="20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E6F01E9F-6B0E-4CF9-87AF-27ECD8D460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FC23692-48D3-9A6F-C24A-376D687BE78B}"/>
              </a:ext>
            </a:extLst>
          </p:cNvPr>
          <p:cNvPicPr>
            <a:picLocks noChangeAspect="1"/>
          </p:cNvPicPr>
          <p:nvPr/>
        </p:nvPicPr>
        <p:blipFill rotWithShape="1">
          <a:blip r:embed="rId2"/>
          <a:srcRect l="6842" r="1" b="1"/>
          <a:stretch/>
        </p:blipFill>
        <p:spPr>
          <a:xfrm>
            <a:off x="20" y="3548987"/>
            <a:ext cx="4635480" cy="3309011"/>
          </a:xfrm>
          <a:prstGeom prst="rect">
            <a:avLst/>
          </a:prstGeom>
        </p:spPr>
      </p:pic>
      <p:pic>
        <p:nvPicPr>
          <p:cNvPr id="27" name="Picture 1" descr="A close up of a fire&#10;&#10;Description automatically generated">
            <a:extLst>
              <a:ext uri="{FF2B5EF4-FFF2-40B4-BE49-F238E27FC236}">
                <a16:creationId xmlns:a16="http://schemas.microsoft.com/office/drawing/2014/main" id="{75A6B193-D935-4131-9593-37A90E108650}"/>
              </a:ext>
            </a:extLst>
          </p:cNvPr>
          <p:cNvPicPr>
            <a:picLocks noChangeAspect="1"/>
          </p:cNvPicPr>
          <p:nvPr/>
        </p:nvPicPr>
        <p:blipFill rotWithShape="1">
          <a:blip r:embed="rId3"/>
          <a:srcRect t="20877" r="2" b="2"/>
          <a:stretch/>
        </p:blipFill>
        <p:spPr>
          <a:xfrm>
            <a:off x="4738959" y="10"/>
            <a:ext cx="7453039" cy="4422801"/>
          </a:xfrm>
          <a:prstGeom prst="rect">
            <a:avLst/>
          </a:prstGeom>
        </p:spPr>
      </p:pic>
      <p:pic>
        <p:nvPicPr>
          <p:cNvPr id="2" name="Picture 1">
            <a:extLst>
              <a:ext uri="{FF2B5EF4-FFF2-40B4-BE49-F238E27FC236}">
                <a16:creationId xmlns:a16="http://schemas.microsoft.com/office/drawing/2014/main" id="{2BE0E588-B85C-6F74-A01C-5FA07F38DDD2}"/>
              </a:ext>
            </a:extLst>
          </p:cNvPr>
          <p:cNvPicPr>
            <a:picLocks noChangeAspect="1"/>
          </p:cNvPicPr>
          <p:nvPr/>
        </p:nvPicPr>
        <p:blipFill rotWithShape="1">
          <a:blip r:embed="rId4"/>
          <a:srcRect l="15285" r="6519" b="-5"/>
          <a:stretch/>
        </p:blipFill>
        <p:spPr>
          <a:xfrm>
            <a:off x="4735912" y="4526276"/>
            <a:ext cx="2430949" cy="2331725"/>
          </a:xfrm>
          <a:prstGeom prst="rect">
            <a:avLst/>
          </a:prstGeom>
        </p:spPr>
      </p:pic>
      <p:pic>
        <p:nvPicPr>
          <p:cNvPr id="3" name="Picture 2">
            <a:extLst>
              <a:ext uri="{FF2B5EF4-FFF2-40B4-BE49-F238E27FC236}">
                <a16:creationId xmlns:a16="http://schemas.microsoft.com/office/drawing/2014/main" id="{39F31BFB-D95D-5AC4-9733-8F672E41536F}"/>
              </a:ext>
            </a:extLst>
          </p:cNvPr>
          <p:cNvPicPr>
            <a:picLocks noChangeAspect="1"/>
          </p:cNvPicPr>
          <p:nvPr/>
        </p:nvPicPr>
        <p:blipFill rotWithShape="1">
          <a:blip r:embed="rId5"/>
          <a:srcRect l="14030" r="8378" b="-5"/>
          <a:stretch/>
        </p:blipFill>
        <p:spPr>
          <a:xfrm>
            <a:off x="9779836" y="4526274"/>
            <a:ext cx="2412157" cy="2331726"/>
          </a:xfrm>
          <a:prstGeom prst="rect">
            <a:avLst/>
          </a:prstGeom>
        </p:spPr>
      </p:pic>
      <p:sp>
        <p:nvSpPr>
          <p:cNvPr id="5" name="TextBox 4">
            <a:extLst>
              <a:ext uri="{FF2B5EF4-FFF2-40B4-BE49-F238E27FC236}">
                <a16:creationId xmlns:a16="http://schemas.microsoft.com/office/drawing/2014/main" id="{554A3682-51F2-3FA9-03DC-441CCD6EEFEB}"/>
              </a:ext>
            </a:extLst>
          </p:cNvPr>
          <p:cNvSpPr txBox="1"/>
          <p:nvPr/>
        </p:nvSpPr>
        <p:spPr>
          <a:xfrm>
            <a:off x="5597237" y="1725940"/>
            <a:ext cx="5974736" cy="1938992"/>
          </a:xfrm>
          <a:prstGeom prst="rect">
            <a:avLst/>
          </a:prstGeom>
          <a:noFill/>
        </p:spPr>
        <p:txBody>
          <a:bodyPr wrap="square" rtlCol="0">
            <a:spAutoFit/>
          </a:bodyPr>
          <a:lstStyle/>
          <a:p>
            <a:pPr algn="ctr"/>
            <a:r>
              <a:rPr lang="en-US" sz="4000">
                <a:solidFill>
                  <a:srgbClr val="FFFF00"/>
                </a:solidFill>
                <a:latin typeface="#9Slide06 SVNBlow Brush" pitchFamily="2" charset="0"/>
              </a:rPr>
              <a:t>NGOẠI LỰC VÀ TÁC ĐỘNG CỦA NGOẠI LỰC ĐẾN ĐỊA HÌNH BỀ MẶT TRÁI ĐẤT</a:t>
            </a:r>
          </a:p>
        </p:txBody>
      </p:sp>
      <p:sp>
        <p:nvSpPr>
          <p:cNvPr id="23" name="TextBox 22">
            <a:extLst>
              <a:ext uri="{FF2B5EF4-FFF2-40B4-BE49-F238E27FC236}">
                <a16:creationId xmlns:a16="http://schemas.microsoft.com/office/drawing/2014/main" id="{0B56371F-61A3-8365-D515-9E7483536668}"/>
              </a:ext>
            </a:extLst>
          </p:cNvPr>
          <p:cNvSpPr txBox="1"/>
          <p:nvPr/>
        </p:nvSpPr>
        <p:spPr>
          <a:xfrm>
            <a:off x="5979989" y="531869"/>
            <a:ext cx="4544291" cy="830997"/>
          </a:xfrm>
          <a:prstGeom prst="rect">
            <a:avLst/>
          </a:prstGeom>
          <a:noFill/>
        </p:spPr>
        <p:txBody>
          <a:bodyPr wrap="square" rtlCol="0">
            <a:spAutoFit/>
          </a:bodyPr>
          <a:lstStyle/>
          <a:p>
            <a:pPr algn="ctr"/>
            <a:r>
              <a:rPr lang="en-US" sz="4800" b="1">
                <a:solidFill>
                  <a:schemeClr val="bg1"/>
                </a:solidFill>
                <a:latin typeface="#9Slide05 Beautiful Caps" panose="02040603050506020204" pitchFamily="18" charset="0"/>
              </a:rPr>
              <a:t>Bài 6</a:t>
            </a:r>
          </a:p>
        </p:txBody>
      </p:sp>
      <p:pic>
        <p:nvPicPr>
          <p:cNvPr id="12" name="Picture 11">
            <a:extLst>
              <a:ext uri="{FF2B5EF4-FFF2-40B4-BE49-F238E27FC236}">
                <a16:creationId xmlns:a16="http://schemas.microsoft.com/office/drawing/2014/main" id="{7D195423-E76B-230B-C505-81F24407DEE3}"/>
              </a:ext>
            </a:extLst>
          </p:cNvPr>
          <p:cNvPicPr>
            <a:picLocks noChangeAspect="1"/>
          </p:cNvPicPr>
          <p:nvPr/>
        </p:nvPicPr>
        <p:blipFill>
          <a:blip r:embed="rId6"/>
          <a:stretch>
            <a:fillRect/>
          </a:stretch>
        </p:blipFill>
        <p:spPr>
          <a:xfrm>
            <a:off x="333700" y="184085"/>
            <a:ext cx="3968119" cy="318081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4328C11-8B18-0F68-43A9-B00492F47734}"/>
              </a:ext>
            </a:extLst>
          </p:cNvPr>
          <p:cNvPicPr>
            <a:picLocks noChangeAspect="1"/>
          </p:cNvPicPr>
          <p:nvPr/>
        </p:nvPicPr>
        <p:blipFill>
          <a:blip r:embed="rId7"/>
          <a:stretch>
            <a:fillRect/>
          </a:stretch>
        </p:blipFill>
        <p:spPr>
          <a:xfrm>
            <a:off x="7416301" y="4846044"/>
            <a:ext cx="2119117" cy="1692185"/>
          </a:xfrm>
          <a:prstGeom prst="roundRect">
            <a:avLst>
              <a:gd name="adj" fmla="val 1489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39252643"/>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3EDB6A3-BD71-4B03-9E9C-B8515996E202}" type="slidenum">
              <a:rPr lang="en-US" smtClean="0"/>
              <a:t>5</a:t>
            </a:fld>
            <a:endParaRPr lang="en-US"/>
          </a:p>
        </p:txBody>
      </p:sp>
      <p:sp>
        <p:nvSpPr>
          <p:cNvPr id="3" name="Rectangle 2"/>
          <p:cNvSpPr/>
          <p:nvPr/>
        </p:nvSpPr>
        <p:spPr>
          <a:xfrm flipH="1">
            <a:off x="407492" y="387926"/>
            <a:ext cx="11499273" cy="6068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latin typeface="+mj-lt"/>
              </a:rPr>
              <a:t> </a:t>
            </a:r>
            <a:r>
              <a:rPr lang="vi-VN" sz="2800" b="1" dirty="0">
                <a:latin typeface="+mj-lt"/>
              </a:rPr>
              <a:t>MỤC TIÊU</a:t>
            </a:r>
            <a:r>
              <a:rPr lang="en-US" sz="2800" b="1" dirty="0">
                <a:latin typeface="+mj-lt"/>
              </a:rPr>
              <a:t> TIẾT 1.</a:t>
            </a:r>
            <a:r>
              <a:rPr lang="vi-VN" sz="2800" b="1" dirty="0">
                <a:latin typeface="+mj-lt"/>
              </a:rPr>
              <a:t> </a:t>
            </a:r>
            <a:endParaRPr lang="en-US" sz="2800" dirty="0">
              <a:latin typeface="+mj-lt"/>
            </a:endParaRPr>
          </a:p>
          <a:p>
            <a:r>
              <a:rPr lang="vi-VN" sz="2800" b="1" dirty="0">
                <a:latin typeface="+mj-lt"/>
              </a:rPr>
              <a:t>1. Kiến thức</a:t>
            </a:r>
            <a:endParaRPr lang="en-US" sz="2800" dirty="0">
              <a:latin typeface="+mj-lt"/>
            </a:endParaRPr>
          </a:p>
          <a:p>
            <a:r>
              <a:rPr lang="vi-VN" sz="2800" dirty="0">
                <a:latin typeface="+mj-lt"/>
              </a:rPr>
              <a:t>- Trình bày khái niệm, nguyên nhân của ngoại lực và tác động của ngoại lực</a:t>
            </a:r>
            <a:r>
              <a:rPr lang="en-US" sz="2800" dirty="0">
                <a:latin typeface="+mj-lt"/>
                <a:cs typeface="Times New Roman" panose="02020603050405020304" pitchFamily="18" charset="0"/>
              </a:rPr>
              <a:t>(qt phong hóa)</a:t>
            </a:r>
            <a:r>
              <a:rPr lang="vi-VN" sz="2800" dirty="0">
                <a:latin typeface="+mj-lt"/>
                <a:cs typeface="Times New Roman" panose="02020603050405020304" pitchFamily="18" charset="0"/>
              </a:rPr>
              <a:t> </a:t>
            </a:r>
            <a:r>
              <a:rPr lang="vi-VN" sz="2800" dirty="0">
                <a:latin typeface="+mj-lt"/>
              </a:rPr>
              <a:t>đến sự hình thành địa hình bề mặt Trái Đất.</a:t>
            </a:r>
            <a:endParaRPr lang="en-US" sz="2800" dirty="0">
              <a:latin typeface="+mj-lt"/>
            </a:endParaRPr>
          </a:p>
          <a:p>
            <a:pPr marL="285750" indent="-285750">
              <a:buFontTx/>
              <a:buChar char="-"/>
            </a:pPr>
            <a:r>
              <a:rPr lang="vi-VN" sz="2800" dirty="0">
                <a:latin typeface="+mj-lt"/>
              </a:rPr>
              <a:t>Phân tích được lược đồ, sơ đồ, tranh ảnh về tác động của ngoại lực đến địa hình bề mặt Trái Đất.</a:t>
            </a:r>
            <a:endParaRPr lang="en-US" sz="2800" dirty="0">
              <a:latin typeface="+mj-lt"/>
            </a:endParaRPr>
          </a:p>
          <a:p>
            <a:r>
              <a:rPr lang="en-US" sz="2800" dirty="0">
                <a:latin typeface="+mj-lt"/>
              </a:rPr>
              <a:t>2. Năng lực: </a:t>
            </a:r>
          </a:p>
          <a:p>
            <a:pPr marL="285750" indent="-285750">
              <a:buFontTx/>
              <a:buChar char="-"/>
            </a:pPr>
            <a:r>
              <a:rPr lang="en-US" sz="2800" dirty="0">
                <a:latin typeface="+mj-lt"/>
              </a:rPr>
              <a:t>Năng lực chung: Giao tiếp, hợp tác, tự học.</a:t>
            </a:r>
          </a:p>
          <a:p>
            <a:pPr marL="285750" indent="-285750">
              <a:buFontTx/>
              <a:buChar char="-"/>
            </a:pPr>
            <a:r>
              <a:rPr lang="en-US" sz="2800" dirty="0">
                <a:latin typeface="+mj-lt"/>
              </a:rPr>
              <a:t>Năng lực chuyên biệt: Nhận thức khoa học Địa lý, Tìm hiểu Địa lý, Vận dụng kiến thức giải thích các hiện tượng ngoại lực</a:t>
            </a:r>
          </a:p>
          <a:p>
            <a:r>
              <a:rPr lang="en-US" sz="2800" dirty="0">
                <a:latin typeface="+mj-lt"/>
              </a:rPr>
              <a:t>3. Phẩm chất.</a:t>
            </a:r>
          </a:p>
          <a:p>
            <a:r>
              <a:rPr lang="en-US" sz="2800" dirty="0">
                <a:latin typeface="+mj-lt"/>
              </a:rPr>
              <a:t>- Trách nhiệm, chăm chỉ, tự giác.</a:t>
            </a:r>
          </a:p>
        </p:txBody>
      </p:sp>
    </p:spTree>
    <p:extLst>
      <p:ext uri="{BB962C8B-B14F-4D97-AF65-F5344CB8AC3E}">
        <p14:creationId xmlns:p14="http://schemas.microsoft.com/office/powerpoint/2010/main" val="66708430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7">
            <a:extLst>
              <a:ext uri="{FF2B5EF4-FFF2-40B4-BE49-F238E27FC236}">
                <a16:creationId xmlns:a16="http://schemas.microsoft.com/office/drawing/2014/main" id="{A4E3EE54-3D20-4852-B53B-A4C68E275841}"/>
              </a:ext>
            </a:extLst>
          </p:cNvPr>
          <p:cNvGrpSpPr/>
          <p:nvPr/>
        </p:nvGrpSpPr>
        <p:grpSpPr>
          <a:xfrm>
            <a:off x="3603946" y="207427"/>
            <a:ext cx="4219450" cy="722710"/>
            <a:chOff x="2890959" y="0"/>
            <a:chExt cx="4219450" cy="722710"/>
          </a:xfrm>
        </p:grpSpPr>
        <p:sp>
          <p:nvSpPr>
            <p:cNvPr id="65" name="Hộp Văn bản 8">
              <a:extLst>
                <a:ext uri="{FF2B5EF4-FFF2-40B4-BE49-F238E27FC236}">
                  <a16:creationId xmlns:a16="http://schemas.microsoft.com/office/drawing/2014/main" id="{96821DC4-297D-49CC-9992-7A611EEF30A2}"/>
                </a:ext>
              </a:extLst>
            </p:cNvPr>
            <p:cNvSpPr txBox="1"/>
            <p:nvPr/>
          </p:nvSpPr>
          <p:spPr>
            <a:xfrm>
              <a:off x="3273288" y="0"/>
              <a:ext cx="345479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0070C0"/>
                  </a:solidFill>
                  <a:effectLst/>
                  <a:uLnTx/>
                  <a:uFillTx/>
                  <a:latin typeface="#9Slide06 SVNBlow Brush" pitchFamily="2" charset="0"/>
                </a:rPr>
                <a:t>NỘI DUNG BÀI HỌC</a:t>
              </a:r>
            </a:p>
          </p:txBody>
        </p:sp>
        <p:cxnSp>
          <p:nvCxnSpPr>
            <p:cNvPr id="66" name="Đường nối Thẳng 10">
              <a:extLst>
                <a:ext uri="{FF2B5EF4-FFF2-40B4-BE49-F238E27FC236}">
                  <a16:creationId xmlns:a16="http://schemas.microsoft.com/office/drawing/2014/main" id="{0D14EA43-2072-4095-8868-A4AC02E81BB3}"/>
                </a:ext>
              </a:extLst>
            </p:cNvPr>
            <p:cNvCxnSpPr>
              <a:cxnSpLocks/>
            </p:cNvCxnSpPr>
            <p:nvPr/>
          </p:nvCxnSpPr>
          <p:spPr>
            <a:xfrm>
              <a:off x="2890959" y="722710"/>
              <a:ext cx="4219450" cy="0"/>
            </a:xfrm>
            <a:prstGeom prst="line">
              <a:avLst/>
            </a:prstGeom>
            <a:noFill/>
            <a:ln w="28575" cap="flat" cmpd="sng" algn="ctr">
              <a:solidFill>
                <a:srgbClr val="00B050"/>
              </a:solidFill>
              <a:prstDash val="sysDash"/>
              <a:miter lim="800000"/>
            </a:ln>
            <a:effectLst/>
          </p:spPr>
        </p:cxnSp>
      </p:grpSp>
      <p:grpSp>
        <p:nvGrpSpPr>
          <p:cNvPr id="104" name="Group 103">
            <a:extLst>
              <a:ext uri="{FF2B5EF4-FFF2-40B4-BE49-F238E27FC236}">
                <a16:creationId xmlns:a16="http://schemas.microsoft.com/office/drawing/2014/main" id="{03BA3470-FE22-492A-A684-5CB49410C8E7}"/>
              </a:ext>
            </a:extLst>
          </p:cNvPr>
          <p:cNvGrpSpPr/>
          <p:nvPr/>
        </p:nvGrpSpPr>
        <p:grpSpPr>
          <a:xfrm>
            <a:off x="1094509" y="1185068"/>
            <a:ext cx="9857436" cy="716361"/>
            <a:chOff x="1603436" y="1377506"/>
            <a:chExt cx="15440478" cy="844888"/>
          </a:xfrm>
        </p:grpSpPr>
        <p:sp>
          <p:nvSpPr>
            <p:cNvPr id="105" name="Rectangle: Rounded Corners 104">
              <a:extLst>
                <a:ext uri="{FF2B5EF4-FFF2-40B4-BE49-F238E27FC236}">
                  <a16:creationId xmlns:a16="http://schemas.microsoft.com/office/drawing/2014/main" id="{94CB4B0B-FE23-4A35-9AFE-9FA299398379}"/>
                </a:ext>
              </a:extLst>
            </p:cNvPr>
            <p:cNvSpPr/>
            <p:nvPr/>
          </p:nvSpPr>
          <p:spPr>
            <a:xfrm>
              <a:off x="1603436" y="1377506"/>
              <a:ext cx="15440478" cy="844888"/>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106" name="Oval 105">
              <a:extLst>
                <a:ext uri="{FF2B5EF4-FFF2-40B4-BE49-F238E27FC236}">
                  <a16:creationId xmlns:a16="http://schemas.microsoft.com/office/drawing/2014/main" id="{600EEF7A-CFFB-4B34-8E95-F032338DF425}"/>
                </a:ext>
              </a:extLst>
            </p:cNvPr>
            <p:cNvSpPr/>
            <p:nvPr/>
          </p:nvSpPr>
          <p:spPr>
            <a:xfrm>
              <a:off x="1747043" y="1496027"/>
              <a:ext cx="965455" cy="512804"/>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9Slide03 SFU Futura_12" panose="00000400000000000000" pitchFamily="2" charset="0"/>
                  <a:ea typeface="+mn-ea"/>
                  <a:cs typeface="+mn-cs"/>
                </a:rPr>
                <a:t>1</a:t>
              </a:r>
              <a:endPar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sp>
          <p:nvSpPr>
            <p:cNvPr id="107" name="TextBox 106">
              <a:extLst>
                <a:ext uri="{FF2B5EF4-FFF2-40B4-BE49-F238E27FC236}">
                  <a16:creationId xmlns:a16="http://schemas.microsoft.com/office/drawing/2014/main" id="{776C4840-460E-4CB4-BCF4-D01CB9BEF837}"/>
                </a:ext>
              </a:extLst>
            </p:cNvPr>
            <p:cNvSpPr txBox="1"/>
            <p:nvPr/>
          </p:nvSpPr>
          <p:spPr>
            <a:xfrm>
              <a:off x="1961075" y="1496027"/>
              <a:ext cx="14934494" cy="61709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3 SFU Futura_03" panose="00000400000000000000" pitchFamily="2" charset="0"/>
                </a:rPr>
                <a:t>   Khái niệm và nguyên nhân của ngoại lực</a:t>
              </a:r>
              <a:endParaRPr kumimoji="0" lang="vi-VN" sz="2800" b="1" i="0" u="none" strike="noStrike" kern="1200" cap="none" spc="0" normalizeH="0" baseline="0" noProof="0" dirty="0">
                <a:ln>
                  <a:noFill/>
                </a:ln>
                <a:solidFill>
                  <a:srgbClr val="FFFFFF"/>
                </a:solidFill>
                <a:effectLst/>
                <a:uLnTx/>
                <a:uFillTx/>
                <a:latin typeface="#9Slide03 SFU Futura_03" panose="00000400000000000000" pitchFamily="2" charset="0"/>
              </a:endParaRPr>
            </a:p>
          </p:txBody>
        </p:sp>
      </p:grpSp>
      <p:grpSp>
        <p:nvGrpSpPr>
          <p:cNvPr id="108" name="Group 107">
            <a:extLst>
              <a:ext uri="{FF2B5EF4-FFF2-40B4-BE49-F238E27FC236}">
                <a16:creationId xmlns:a16="http://schemas.microsoft.com/office/drawing/2014/main" id="{11C140D6-D167-4EFC-B2D1-F209D9EC8F87}"/>
              </a:ext>
            </a:extLst>
          </p:cNvPr>
          <p:cNvGrpSpPr/>
          <p:nvPr/>
        </p:nvGrpSpPr>
        <p:grpSpPr>
          <a:xfrm>
            <a:off x="1094509" y="2190878"/>
            <a:ext cx="10516585" cy="716362"/>
            <a:chOff x="4248432" y="2618461"/>
            <a:chExt cx="2306503" cy="1813932"/>
          </a:xfrm>
        </p:grpSpPr>
        <p:sp>
          <p:nvSpPr>
            <p:cNvPr id="109" name="Rectangle: Rounded Corners 108">
              <a:extLst>
                <a:ext uri="{FF2B5EF4-FFF2-40B4-BE49-F238E27FC236}">
                  <a16:creationId xmlns:a16="http://schemas.microsoft.com/office/drawing/2014/main" id="{26E9C475-B51C-4F8B-A1C4-39A402475B54}"/>
                </a:ext>
              </a:extLst>
            </p:cNvPr>
            <p:cNvSpPr/>
            <p:nvPr/>
          </p:nvSpPr>
          <p:spPr>
            <a:xfrm>
              <a:off x="4248432" y="2618461"/>
              <a:ext cx="2161938" cy="1813932"/>
            </a:xfrm>
            <a:prstGeom prst="roundRect">
              <a:avLst>
                <a:gd name="adj" fmla="val 42559"/>
              </a:avLst>
            </a:prstGeom>
            <a:solidFill>
              <a:srgbClr val="C00000"/>
            </a:solidFill>
            <a:ln w="12700">
              <a:solidFill>
                <a:srgbClr val="ED7D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110" name="Oval 109">
              <a:extLst>
                <a:ext uri="{FF2B5EF4-FFF2-40B4-BE49-F238E27FC236}">
                  <a16:creationId xmlns:a16="http://schemas.microsoft.com/office/drawing/2014/main" id="{0F85175D-B9D5-4677-88E5-50D885AE269A}"/>
                </a:ext>
              </a:extLst>
            </p:cNvPr>
            <p:cNvSpPr/>
            <p:nvPr/>
          </p:nvSpPr>
          <p:spPr>
            <a:xfrm>
              <a:off x="4315102" y="2838849"/>
              <a:ext cx="175847" cy="13612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002060"/>
                  </a:solidFill>
                  <a:latin typeface="#9Slide03 SFU Futura_12" panose="00000400000000000000" pitchFamily="2" charset="0"/>
                </a:rPr>
                <a:t>2</a:t>
              </a:r>
              <a:endPar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sp>
          <p:nvSpPr>
            <p:cNvPr id="111" name="TextBox 110">
              <a:extLst>
                <a:ext uri="{FF2B5EF4-FFF2-40B4-BE49-F238E27FC236}">
                  <a16:creationId xmlns:a16="http://schemas.microsoft.com/office/drawing/2014/main" id="{0237D7A7-2AF3-41B7-B2CB-79168ADBC540}"/>
                </a:ext>
              </a:extLst>
            </p:cNvPr>
            <p:cNvSpPr txBox="1"/>
            <p:nvPr/>
          </p:nvSpPr>
          <p:spPr>
            <a:xfrm>
              <a:off x="4604933" y="2708431"/>
              <a:ext cx="1950002" cy="13248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9Slide03 SFU Futura_03" panose="00000400000000000000" pitchFamily="2" charset="0"/>
                </a:rPr>
                <a:t>Tác động của ngoại lực đến địa hình</a:t>
              </a:r>
              <a:endParaRPr kumimoji="0" lang="en-US" sz="2800" b="1" i="0" u="none" strike="noStrike" kern="0" cap="none" spc="0" normalizeH="0" baseline="0" noProof="0" dirty="0">
                <a:ln>
                  <a:noFill/>
                </a:ln>
                <a:solidFill>
                  <a:srgbClr val="FFFFFF"/>
                </a:solidFill>
                <a:effectLst/>
                <a:uLnTx/>
                <a:uFillTx/>
                <a:latin typeface="#9Slide03 SFU Futura_03" panose="00000400000000000000" pitchFamily="2" charset="0"/>
              </a:endParaRPr>
            </a:p>
          </p:txBody>
        </p:sp>
      </p:grpSp>
      <p:sp>
        <p:nvSpPr>
          <p:cNvPr id="19" name="Text Box 3">
            <a:extLst>
              <a:ext uri="{FF2B5EF4-FFF2-40B4-BE49-F238E27FC236}">
                <a16:creationId xmlns:a16="http://schemas.microsoft.com/office/drawing/2014/main" id="{EB6AE4F6-7C23-BD89-FBD7-C427B02AEB16}"/>
              </a:ext>
            </a:extLst>
          </p:cNvPr>
          <p:cNvSpPr txBox="1">
            <a:spLocks noChangeArrowheads="1"/>
          </p:cNvSpPr>
          <p:nvPr/>
        </p:nvSpPr>
        <p:spPr bwMode="ltGray">
          <a:xfrm>
            <a:off x="605401" y="3885885"/>
            <a:ext cx="2691186" cy="101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fontAlgn="base">
              <a:lnSpc>
                <a:spcPct val="95000"/>
              </a:lnSpc>
              <a:spcBef>
                <a:spcPct val="0"/>
              </a:spcBef>
              <a:spcAft>
                <a:spcPts val="800"/>
              </a:spcAft>
            </a:pPr>
            <a:r>
              <a:rPr lang="en-US" altLang="vi-VN" sz="2800" dirty="0">
                <a:solidFill>
                  <a:srgbClr val="000000"/>
                </a:solidFill>
                <a:cs typeface="Arial" panose="020B0604020202020204" pitchFamily="34" charset="0"/>
              </a:rPr>
              <a:t>Tiết 1.</a:t>
            </a:r>
          </a:p>
          <a:p>
            <a:pPr algn="ctr" fontAlgn="base">
              <a:lnSpc>
                <a:spcPct val="95000"/>
              </a:lnSpc>
              <a:spcBef>
                <a:spcPct val="0"/>
              </a:spcBef>
              <a:spcAft>
                <a:spcPts val="800"/>
              </a:spcAft>
            </a:pPr>
            <a:r>
              <a:rPr lang="en-US" altLang="vi-VN" sz="2800" dirty="0">
                <a:solidFill>
                  <a:srgbClr val="000000"/>
                </a:solidFill>
                <a:cs typeface="Arial" panose="020B0604020202020204" pitchFamily="34" charset="0"/>
              </a:rPr>
              <a:t>PHONG HÓA</a:t>
            </a:r>
          </a:p>
        </p:txBody>
      </p:sp>
      <p:sp>
        <p:nvSpPr>
          <p:cNvPr id="21" name="Text Box 3">
            <a:extLst>
              <a:ext uri="{FF2B5EF4-FFF2-40B4-BE49-F238E27FC236}">
                <a16:creationId xmlns:a16="http://schemas.microsoft.com/office/drawing/2014/main" id="{726DB11A-655D-68F1-D2CF-18CFB18898F3}"/>
              </a:ext>
            </a:extLst>
          </p:cNvPr>
          <p:cNvSpPr txBox="1">
            <a:spLocks noChangeArrowheads="1"/>
          </p:cNvSpPr>
          <p:nvPr/>
        </p:nvSpPr>
        <p:spPr bwMode="ltGray">
          <a:xfrm>
            <a:off x="3730828" y="3882710"/>
            <a:ext cx="2257425" cy="101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fontAlgn="base">
              <a:lnSpc>
                <a:spcPct val="95000"/>
              </a:lnSpc>
              <a:spcBef>
                <a:spcPct val="0"/>
              </a:spcBef>
              <a:spcAft>
                <a:spcPts val="800"/>
              </a:spcAft>
            </a:pPr>
            <a:r>
              <a:rPr lang="en-US" altLang="vi-VN" sz="2800" dirty="0">
                <a:cs typeface="Arial" panose="020B0604020202020204" pitchFamily="34" charset="0"/>
              </a:rPr>
              <a:t>Tiết 2.</a:t>
            </a:r>
          </a:p>
          <a:p>
            <a:pPr algn="ctr" fontAlgn="base">
              <a:lnSpc>
                <a:spcPct val="95000"/>
              </a:lnSpc>
              <a:spcBef>
                <a:spcPct val="0"/>
              </a:spcBef>
              <a:spcAft>
                <a:spcPts val="800"/>
              </a:spcAft>
            </a:pPr>
            <a:r>
              <a:rPr lang="en-US" altLang="vi-VN" sz="2800" dirty="0">
                <a:cs typeface="Arial" panose="020B0604020202020204" pitchFamily="34" charset="0"/>
              </a:rPr>
              <a:t>BÓC MÒN</a:t>
            </a:r>
          </a:p>
        </p:txBody>
      </p:sp>
      <p:sp>
        <p:nvSpPr>
          <p:cNvPr id="22" name="Text Box 3">
            <a:extLst>
              <a:ext uri="{FF2B5EF4-FFF2-40B4-BE49-F238E27FC236}">
                <a16:creationId xmlns:a16="http://schemas.microsoft.com/office/drawing/2014/main" id="{28FC63CF-FB82-5D0D-900C-79492E862055}"/>
              </a:ext>
            </a:extLst>
          </p:cNvPr>
          <p:cNvSpPr txBox="1">
            <a:spLocks noChangeArrowheads="1"/>
          </p:cNvSpPr>
          <p:nvPr/>
        </p:nvSpPr>
        <p:spPr bwMode="ltGray">
          <a:xfrm>
            <a:off x="6697302" y="3885885"/>
            <a:ext cx="2561431" cy="101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fontAlgn="base">
              <a:lnSpc>
                <a:spcPct val="95000"/>
              </a:lnSpc>
              <a:spcBef>
                <a:spcPct val="0"/>
              </a:spcBef>
              <a:spcAft>
                <a:spcPts val="800"/>
              </a:spcAft>
            </a:pPr>
            <a:r>
              <a:rPr lang="en-US" altLang="vi-VN" sz="2800" dirty="0">
                <a:solidFill>
                  <a:srgbClr val="000000"/>
                </a:solidFill>
                <a:cs typeface="Arial" panose="020B0604020202020204" pitchFamily="34" charset="0"/>
              </a:rPr>
              <a:t>Tiết 2. </a:t>
            </a:r>
          </a:p>
          <a:p>
            <a:pPr algn="ctr" fontAlgn="base">
              <a:lnSpc>
                <a:spcPct val="95000"/>
              </a:lnSpc>
              <a:spcBef>
                <a:spcPct val="0"/>
              </a:spcBef>
              <a:spcAft>
                <a:spcPts val="800"/>
              </a:spcAft>
            </a:pPr>
            <a:r>
              <a:rPr lang="en-US" altLang="vi-VN" sz="2800" dirty="0">
                <a:solidFill>
                  <a:srgbClr val="000000"/>
                </a:solidFill>
                <a:cs typeface="Arial" panose="020B0604020202020204" pitchFamily="34" charset="0"/>
              </a:rPr>
              <a:t>VẬN CHUYỂN</a:t>
            </a:r>
          </a:p>
        </p:txBody>
      </p:sp>
      <p:sp>
        <p:nvSpPr>
          <p:cNvPr id="23" name="Text Box 3">
            <a:extLst>
              <a:ext uri="{FF2B5EF4-FFF2-40B4-BE49-F238E27FC236}">
                <a16:creationId xmlns:a16="http://schemas.microsoft.com/office/drawing/2014/main" id="{D9C7050B-F8AB-C7A8-5A77-DD4754A39433}"/>
              </a:ext>
            </a:extLst>
          </p:cNvPr>
          <p:cNvSpPr txBox="1">
            <a:spLocks noChangeArrowheads="1"/>
          </p:cNvSpPr>
          <p:nvPr/>
        </p:nvSpPr>
        <p:spPr bwMode="ltGray">
          <a:xfrm>
            <a:off x="9424314" y="3882710"/>
            <a:ext cx="2186780" cy="101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fontAlgn="base">
              <a:lnSpc>
                <a:spcPct val="95000"/>
              </a:lnSpc>
              <a:spcBef>
                <a:spcPct val="0"/>
              </a:spcBef>
              <a:spcAft>
                <a:spcPts val="800"/>
              </a:spcAft>
            </a:pPr>
            <a:r>
              <a:rPr lang="en-US" altLang="vi-VN" sz="2800" dirty="0">
                <a:cs typeface="Arial" panose="020B0604020202020204" pitchFamily="34" charset="0"/>
              </a:rPr>
              <a:t>Tiết 2. </a:t>
            </a:r>
          </a:p>
          <a:p>
            <a:pPr algn="ctr" fontAlgn="base">
              <a:lnSpc>
                <a:spcPct val="95000"/>
              </a:lnSpc>
              <a:spcBef>
                <a:spcPct val="0"/>
              </a:spcBef>
              <a:spcAft>
                <a:spcPts val="800"/>
              </a:spcAft>
            </a:pPr>
            <a:r>
              <a:rPr lang="en-US" altLang="vi-VN" sz="2800" dirty="0">
                <a:cs typeface="Arial" panose="020B0604020202020204" pitchFamily="34" charset="0"/>
              </a:rPr>
              <a:t>BỒI TỤ</a:t>
            </a:r>
          </a:p>
        </p:txBody>
      </p:sp>
      <p:cxnSp>
        <p:nvCxnSpPr>
          <p:cNvPr id="7" name="Straight Arrow Connector 6"/>
          <p:cNvCxnSpPr>
            <a:stCxn id="109" idx="2"/>
          </p:cNvCxnSpPr>
          <p:nvPr/>
        </p:nvCxnSpPr>
        <p:spPr>
          <a:xfrm flipH="1">
            <a:off x="1870365" y="2907240"/>
            <a:ext cx="4152862" cy="847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09" idx="2"/>
            <a:endCxn id="21" idx="0"/>
          </p:cNvCxnSpPr>
          <p:nvPr/>
        </p:nvCxnSpPr>
        <p:spPr>
          <a:xfrm flipH="1">
            <a:off x="4859541" y="2907240"/>
            <a:ext cx="1163686" cy="975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9" idx="2"/>
            <a:endCxn id="22" idx="0"/>
          </p:cNvCxnSpPr>
          <p:nvPr/>
        </p:nvCxnSpPr>
        <p:spPr>
          <a:xfrm>
            <a:off x="6023227" y="2907240"/>
            <a:ext cx="1954791" cy="978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9" idx="2"/>
            <a:endCxn id="23" idx="0"/>
          </p:cNvCxnSpPr>
          <p:nvPr/>
        </p:nvCxnSpPr>
        <p:spPr>
          <a:xfrm>
            <a:off x="6023227" y="2907240"/>
            <a:ext cx="4494477" cy="975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07564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1000"/>
                                        <p:tgtEl>
                                          <p:spTgt spid="104"/>
                                        </p:tgtEl>
                                      </p:cBhvr>
                                    </p:animEffect>
                                    <p:anim calcmode="lin" valueType="num">
                                      <p:cBhvr>
                                        <p:cTn id="15" dur="1000" fill="hold"/>
                                        <p:tgtEl>
                                          <p:spTgt spid="104"/>
                                        </p:tgtEl>
                                        <p:attrNameLst>
                                          <p:attrName>ppt_x</p:attrName>
                                        </p:attrNameLst>
                                      </p:cBhvr>
                                      <p:tavLst>
                                        <p:tav tm="0">
                                          <p:val>
                                            <p:strVal val="#ppt_x"/>
                                          </p:val>
                                        </p:tav>
                                        <p:tav tm="100000">
                                          <p:val>
                                            <p:strVal val="#ppt_x"/>
                                          </p:val>
                                        </p:tav>
                                      </p:tavLst>
                                    </p:anim>
                                    <p:anim calcmode="lin" valueType="num">
                                      <p:cBhvr>
                                        <p:cTn id="16"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1000"/>
                                        <p:tgtEl>
                                          <p:spTgt spid="108"/>
                                        </p:tgtEl>
                                      </p:cBhvr>
                                    </p:animEffect>
                                    <p:anim calcmode="lin" valueType="num">
                                      <p:cBhvr>
                                        <p:cTn id="22" dur="1000" fill="hold"/>
                                        <p:tgtEl>
                                          <p:spTgt spid="108"/>
                                        </p:tgtEl>
                                        <p:attrNameLst>
                                          <p:attrName>ppt_x</p:attrName>
                                        </p:attrNameLst>
                                      </p:cBhvr>
                                      <p:tavLst>
                                        <p:tav tm="0">
                                          <p:val>
                                            <p:strVal val="#ppt_x"/>
                                          </p:val>
                                        </p:tav>
                                        <p:tav tm="100000">
                                          <p:val>
                                            <p:strVal val="#ppt_x"/>
                                          </p:val>
                                        </p:tav>
                                      </p:tavLst>
                                    </p:anim>
                                    <p:anim calcmode="lin" valueType="num">
                                      <p:cBhvr>
                                        <p:cTn id="23" dur="1000" fill="hold"/>
                                        <p:tgtEl>
                                          <p:spTgt spid="108"/>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7C18A09-7ADF-F1C4-C1AE-E9B5AD540B6A}"/>
              </a:ext>
            </a:extLst>
          </p:cNvPr>
          <p:cNvGrpSpPr/>
          <p:nvPr/>
        </p:nvGrpSpPr>
        <p:grpSpPr>
          <a:xfrm>
            <a:off x="0" y="0"/>
            <a:ext cx="12192000" cy="709612"/>
            <a:chOff x="0" y="0"/>
            <a:chExt cx="12192000" cy="709612"/>
          </a:xfrm>
        </p:grpSpPr>
        <p:sp>
          <p:nvSpPr>
            <p:cNvPr id="6" name="Pentagon 5">
              <a:extLst>
                <a:ext uri="{FF2B5EF4-FFF2-40B4-BE49-F238E27FC236}">
                  <a16:creationId xmlns:a16="http://schemas.microsoft.com/office/drawing/2014/main" id="{95262000-7B00-EEE5-C4D1-F307688AFD86}"/>
                </a:ext>
              </a:extLst>
            </p:cNvPr>
            <p:cNvSpPr/>
            <p:nvPr/>
          </p:nvSpPr>
          <p:spPr>
            <a:xfrm flipV="1">
              <a:off x="0" y="0"/>
              <a:ext cx="12192000" cy="709612"/>
            </a:xfrm>
            <a:prstGeom prst="homePlate">
              <a:avLst>
                <a:gd name="adj" fmla="val 0"/>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vi-VN">
                <a:solidFill>
                  <a:srgbClr val="FFFFFF"/>
                </a:solidFill>
                <a:latin typeface="Arial" panose="020B0604020202020204" pitchFamily="34" charset="0"/>
              </a:endParaRPr>
            </a:p>
          </p:txBody>
        </p:sp>
        <p:sp>
          <p:nvSpPr>
            <p:cNvPr id="8" name="TextBox 7">
              <a:extLst>
                <a:ext uri="{FF2B5EF4-FFF2-40B4-BE49-F238E27FC236}">
                  <a16:creationId xmlns:a16="http://schemas.microsoft.com/office/drawing/2014/main" id="{D09BF8EC-B2C3-03C7-6160-8CCC81A580DE}"/>
                </a:ext>
              </a:extLst>
            </p:cNvPr>
            <p:cNvSpPr txBox="1"/>
            <p:nvPr/>
          </p:nvSpPr>
          <p:spPr>
            <a:xfrm>
              <a:off x="0" y="89346"/>
              <a:ext cx="12192000" cy="523220"/>
            </a:xfrm>
            <a:prstGeom prst="rect">
              <a:avLst/>
            </a:prstGeom>
            <a:noFill/>
          </p:spPr>
          <p:txBody>
            <a:bodyPr wrap="square">
              <a:spAutoFit/>
            </a:bodyPr>
            <a:lstStyle/>
            <a:p>
              <a:pPr algn="ctr" eaLnBrk="0" fontAlgn="base" hangingPunct="0">
                <a:spcBef>
                  <a:spcPct val="0"/>
                </a:spcBef>
                <a:spcAft>
                  <a:spcPct val="0"/>
                </a:spcAft>
                <a:defRPr/>
              </a:pPr>
              <a:r>
                <a:rPr lang="en-US" sz="2800" b="1">
                  <a:solidFill>
                    <a:srgbClr val="00B050"/>
                  </a:solidFill>
                  <a:latin typeface="#9Slide03 SFU Grenoble" panose="00000500000000000000" pitchFamily="2" charset="0"/>
                  <a:cs typeface="Arial" panose="020B0604020202020204" pitchFamily="34" charset="0"/>
                </a:rPr>
                <a:t>HOẠT ĐỘNG 1. </a:t>
              </a:r>
              <a:r>
                <a:rPr lang="en-US" sz="2800" b="1">
                  <a:solidFill>
                    <a:srgbClr val="FFFF00"/>
                  </a:solidFill>
                  <a:latin typeface="#9Slide03 SFU Grenoble" panose="00000500000000000000" pitchFamily="2" charset="0"/>
                  <a:cs typeface="Arial" panose="020B0604020202020204" pitchFamily="34" charset="0"/>
                </a:rPr>
                <a:t>TÌM HIỂU VỀ NGOẠI LỰC</a:t>
              </a:r>
              <a:endParaRPr lang="vi-VN" sz="2800" b="1">
                <a:solidFill>
                  <a:srgbClr val="FFFF00"/>
                </a:solidFill>
                <a:latin typeface="#9Slide03 SFU Grenoble" panose="00000500000000000000" pitchFamily="2" charset="0"/>
                <a:cs typeface="Arial" panose="020B0604020202020204" pitchFamily="34" charset="0"/>
              </a:endParaRPr>
            </a:p>
          </p:txBody>
        </p:sp>
      </p:grpSp>
      <p:grpSp>
        <p:nvGrpSpPr>
          <p:cNvPr id="4" name="Group 3">
            <a:extLst>
              <a:ext uri="{FF2B5EF4-FFF2-40B4-BE49-F238E27FC236}">
                <a16:creationId xmlns:a16="http://schemas.microsoft.com/office/drawing/2014/main" id="{9EA278AE-9C99-2460-4FA2-1AF6DE268DB6}"/>
              </a:ext>
            </a:extLst>
          </p:cNvPr>
          <p:cNvGrpSpPr/>
          <p:nvPr/>
        </p:nvGrpSpPr>
        <p:grpSpPr>
          <a:xfrm>
            <a:off x="0" y="1563624"/>
            <a:ext cx="12192000" cy="5294376"/>
            <a:chOff x="1809750" y="1714500"/>
            <a:chExt cx="8572500" cy="3429000"/>
          </a:xfrm>
        </p:grpSpPr>
        <p:pic>
          <p:nvPicPr>
            <p:cNvPr id="37890" name="Picture 2" descr="Hỏi Đáp 2022">
              <a:extLst>
                <a:ext uri="{FF2B5EF4-FFF2-40B4-BE49-F238E27FC236}">
                  <a16:creationId xmlns:a16="http://schemas.microsoft.com/office/drawing/2014/main" id="{35ADDB9B-5242-9F30-8AC6-65D6E0F16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714500"/>
              <a:ext cx="8572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92D88D3-D88D-C4BE-A298-BDEA2E95106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541520" y="2044637"/>
              <a:ext cx="2819400" cy="1183141"/>
            </a:xfrm>
            <a:prstGeom prst="rect">
              <a:avLst/>
            </a:prstGeom>
          </p:spPr>
        </p:pic>
      </p:grpSp>
    </p:spTree>
  </p:cSld>
  <p:clrMapOvr>
    <a:masterClrMapping/>
  </p:clrMapOvr>
  <p:transition advClick="0">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a:extLst>
              <a:ext uri="{FF2B5EF4-FFF2-40B4-BE49-F238E27FC236}">
                <a16:creationId xmlns:a16="http://schemas.microsoft.com/office/drawing/2014/main" id="{63874C8B-86FB-3675-EC46-C7673F2BEE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843921"/>
            <a:ext cx="12168187" cy="615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image12.png">
            <a:extLst>
              <a:ext uri="{FF2B5EF4-FFF2-40B4-BE49-F238E27FC236}">
                <a16:creationId xmlns:a16="http://schemas.microsoft.com/office/drawing/2014/main" id="{9751C9AF-C2AB-7D20-9E0F-C990935FD248}"/>
              </a:ext>
            </a:extLst>
          </p:cNvPr>
          <p:cNvPicPr>
            <a:picLocks noChangeAspect="1" noChangeArrowheads="1"/>
          </p:cNvPicPr>
          <p:nvPr/>
        </p:nvPicPr>
        <p:blipFill>
          <a:blip r:embed="rId6"/>
          <a:srcRect/>
          <a:stretch>
            <a:fillRect/>
          </a:stretch>
        </p:blipFill>
        <p:spPr bwMode="auto">
          <a:xfrm>
            <a:off x="4166272" y="5937714"/>
            <a:ext cx="1100729" cy="890368"/>
          </a:xfrm>
          <a:prstGeom prst="ellipse">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a:extLst>
              <a:ext uri="{FF2B5EF4-FFF2-40B4-BE49-F238E27FC236}">
                <a16:creationId xmlns:a16="http://schemas.microsoft.com/office/drawing/2014/main" id="{428AAAE7-934D-31CC-9B1C-08CBB410ABFD}"/>
              </a:ext>
            </a:extLst>
          </p:cNvPr>
          <p:cNvPicPr>
            <a:picLocks noChangeAspect="1"/>
          </p:cNvPicPr>
          <p:nvPr/>
        </p:nvPicPr>
        <p:blipFill>
          <a:blip r:embed="rId7"/>
          <a:stretch>
            <a:fillRect/>
          </a:stretch>
        </p:blipFill>
        <p:spPr>
          <a:xfrm>
            <a:off x="6025361" y="5919157"/>
            <a:ext cx="1096821" cy="879204"/>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Picture 2">
            <a:extLst>
              <a:ext uri="{FF2B5EF4-FFF2-40B4-BE49-F238E27FC236}">
                <a16:creationId xmlns:a16="http://schemas.microsoft.com/office/drawing/2014/main" id="{CADBD9AC-4D90-CD38-A02F-AA8037034074}"/>
              </a:ext>
            </a:extLst>
          </p:cNvPr>
          <p:cNvPicPr>
            <a:picLocks noChangeAspect="1"/>
          </p:cNvPicPr>
          <p:nvPr/>
        </p:nvPicPr>
        <p:blipFill>
          <a:blip r:embed="rId8"/>
          <a:stretch>
            <a:fillRect/>
          </a:stretch>
        </p:blipFill>
        <p:spPr>
          <a:xfrm>
            <a:off x="2311090" y="5925140"/>
            <a:ext cx="1096821" cy="902942"/>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aphicFrame>
        <p:nvGraphicFramePr>
          <p:cNvPr id="4" name="Table 3">
            <a:extLst>
              <a:ext uri="{FF2B5EF4-FFF2-40B4-BE49-F238E27FC236}">
                <a16:creationId xmlns:a16="http://schemas.microsoft.com/office/drawing/2014/main" id="{3AF15D75-BC50-A014-630D-74D6481F1A44}"/>
              </a:ext>
            </a:extLst>
          </p:cNvPr>
          <p:cNvGraphicFramePr>
            <a:graphicFrameLocks noGrp="1"/>
          </p:cNvGraphicFramePr>
          <p:nvPr>
            <p:extLst>
              <p:ext uri="{D42A27DB-BD31-4B8C-83A1-F6EECF244321}">
                <p14:modId xmlns:p14="http://schemas.microsoft.com/office/powerpoint/2010/main" val="524612763"/>
              </p:ext>
            </p:extLst>
          </p:nvPr>
        </p:nvGraphicFramePr>
        <p:xfrm>
          <a:off x="2043113" y="2157415"/>
          <a:ext cx="9251241" cy="3536369"/>
        </p:xfrm>
        <a:graphic>
          <a:graphicData uri="http://schemas.openxmlformats.org/drawingml/2006/table">
            <a:tbl>
              <a:tblPr firstRow="1" firstCol="1" bandRow="1">
                <a:tableStyleId>{93296810-A885-4BE3-A3E7-6D5BEEA58F35}</a:tableStyleId>
              </a:tblPr>
              <a:tblGrid>
                <a:gridCol w="3039012">
                  <a:extLst>
                    <a:ext uri="{9D8B030D-6E8A-4147-A177-3AD203B41FA5}">
                      <a16:colId xmlns:a16="http://schemas.microsoft.com/office/drawing/2014/main" val="2170191777"/>
                    </a:ext>
                  </a:extLst>
                </a:gridCol>
                <a:gridCol w="6212229">
                  <a:extLst>
                    <a:ext uri="{9D8B030D-6E8A-4147-A177-3AD203B41FA5}">
                      <a16:colId xmlns:a16="http://schemas.microsoft.com/office/drawing/2014/main" val="765630207"/>
                    </a:ext>
                  </a:extLst>
                </a:gridCol>
              </a:tblGrid>
              <a:tr h="542341">
                <a:tc gridSpan="2">
                  <a:txBody>
                    <a:bodyPr/>
                    <a:lstStyle/>
                    <a:p>
                      <a:pPr algn="ctr">
                        <a:lnSpc>
                          <a:spcPct val="115000"/>
                        </a:lnSpc>
                        <a:spcAft>
                          <a:spcPts val="800"/>
                        </a:spcAft>
                      </a:pPr>
                      <a:r>
                        <a:rPr lang="vi-VN" sz="2800" b="1" dirty="0">
                          <a:solidFill>
                            <a:schemeClr val="tx1"/>
                          </a:solidFill>
                          <a:effectLst/>
                          <a:latin typeface="Times New Roman" panose="02020603050405020304" pitchFamily="18" charset="0"/>
                          <a:cs typeface="Times New Roman" panose="02020603050405020304" pitchFamily="18" charset="0"/>
                        </a:rPr>
                        <a:t>NGOẠI LỰC</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67827888"/>
                  </a:ext>
                </a:extLst>
              </a:tr>
              <a:tr h="748507">
                <a:tc>
                  <a:txBody>
                    <a:bodyPr/>
                    <a:lstStyle/>
                    <a:p>
                      <a:pPr>
                        <a:lnSpc>
                          <a:spcPct val="115000"/>
                        </a:lnSpc>
                        <a:spcAft>
                          <a:spcPts val="800"/>
                        </a:spcAft>
                      </a:pPr>
                      <a:r>
                        <a:rPr lang="vi-VN" sz="2800" b="1" dirty="0">
                          <a:solidFill>
                            <a:schemeClr val="tx1"/>
                          </a:solidFill>
                          <a:effectLst/>
                          <a:latin typeface="Times New Roman" panose="02020603050405020304" pitchFamily="18" charset="0"/>
                          <a:cs typeface="Times New Roman" panose="02020603050405020304" pitchFamily="18" charset="0"/>
                        </a:rPr>
                        <a:t>Khái niệm</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3727751"/>
                  </a:ext>
                </a:extLst>
              </a:tr>
              <a:tr h="748507">
                <a:tc>
                  <a:txBody>
                    <a:bodyPr/>
                    <a:lstStyle/>
                    <a:p>
                      <a:pPr>
                        <a:lnSpc>
                          <a:spcPct val="115000"/>
                        </a:lnSpc>
                        <a:spcAft>
                          <a:spcPts val="800"/>
                        </a:spcAft>
                      </a:pPr>
                      <a:r>
                        <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nhân</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5249516"/>
                  </a:ext>
                </a:extLst>
              </a:tr>
              <a:tr h="748507">
                <a:tc>
                  <a:txBody>
                    <a:bodyPr/>
                    <a:lstStyle/>
                    <a:p>
                      <a:pPr>
                        <a:lnSpc>
                          <a:spcPct val="115000"/>
                        </a:lnSpc>
                        <a:spcAft>
                          <a:spcPts val="800"/>
                        </a:spcAft>
                      </a:pPr>
                      <a:r>
                        <a:rPr lang="vi-VN" sz="2800" b="1" dirty="0">
                          <a:solidFill>
                            <a:schemeClr val="tx1"/>
                          </a:solidFill>
                          <a:effectLst/>
                          <a:latin typeface="Times New Roman" panose="02020603050405020304" pitchFamily="18" charset="0"/>
                          <a:cs typeface="Times New Roman" panose="02020603050405020304" pitchFamily="18" charset="0"/>
                        </a:rPr>
                        <a:t>Tác nhân</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9294139"/>
                  </a:ext>
                </a:extLst>
              </a:tr>
              <a:tr h="748507">
                <a:tc>
                  <a:txBody>
                    <a:bodyPr/>
                    <a:lstStyle/>
                    <a:p>
                      <a:pPr>
                        <a:lnSpc>
                          <a:spcPct val="115000"/>
                        </a:lnSpc>
                        <a:spcAft>
                          <a:spcPts val="800"/>
                        </a:spcAft>
                      </a:pPr>
                      <a:r>
                        <a:rPr lang="vi-VN" sz="2800" b="1" dirty="0">
                          <a:solidFill>
                            <a:schemeClr val="tx1"/>
                          </a:solidFill>
                          <a:effectLst/>
                          <a:latin typeface="Times New Roman" panose="02020603050405020304" pitchFamily="18" charset="0"/>
                          <a:cs typeface="Times New Roman" panose="02020603050405020304" pitchFamily="18" charset="0"/>
                        </a:rPr>
                        <a:t>Tác động</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4291218"/>
                  </a:ext>
                </a:extLst>
              </a:tr>
            </a:tbl>
          </a:graphicData>
        </a:graphic>
      </p:graphicFrame>
      <p:pic>
        <p:nvPicPr>
          <p:cNvPr id="17" name="Picture 4">
            <a:extLst>
              <a:ext uri="{FF2B5EF4-FFF2-40B4-BE49-F238E27FC236}">
                <a16:creationId xmlns:a16="http://schemas.microsoft.com/office/drawing/2014/main" id="{A4433ECC-A755-3C9E-CB1D-5FC4AD0A61AD}"/>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22853" y="4469138"/>
            <a:ext cx="1096821" cy="879204"/>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6355BF1F-BAF5-3098-7ACB-C2A4144E61D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11647" y="5948878"/>
            <a:ext cx="1099139" cy="879204"/>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0CC3676-EFA2-485B-E325-E3FEC58673D1}"/>
              </a:ext>
            </a:extLst>
          </p:cNvPr>
          <p:cNvPicPr>
            <a:picLocks noChangeAspect="1"/>
          </p:cNvPicPr>
          <p:nvPr/>
        </p:nvPicPr>
        <p:blipFill>
          <a:blip r:embed="rId11"/>
          <a:stretch>
            <a:fillRect/>
          </a:stretch>
        </p:blipFill>
        <p:spPr>
          <a:xfrm>
            <a:off x="581204" y="2989398"/>
            <a:ext cx="1096821" cy="8792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TextBox 20">
            <a:extLst>
              <a:ext uri="{FF2B5EF4-FFF2-40B4-BE49-F238E27FC236}">
                <a16:creationId xmlns:a16="http://schemas.microsoft.com/office/drawing/2014/main" id="{2E6574EF-52CE-D2F1-1C41-EA682C99002E}"/>
              </a:ext>
            </a:extLst>
          </p:cNvPr>
          <p:cNvSpPr txBox="1"/>
          <p:nvPr/>
        </p:nvSpPr>
        <p:spPr>
          <a:xfrm>
            <a:off x="4756484" y="771664"/>
            <a:ext cx="7043629" cy="138499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srgbClr val="5B9BD5">
                    <a:lumMod val="50000"/>
                  </a:srgbClr>
                </a:solidFill>
                <a:effectLst/>
                <a:uLnTx/>
                <a:uFillTx/>
                <a:latin typeface="#9Slide03 SFU Futura_03" panose="00000400000000000000" pitchFamily="2" charset="0"/>
                <a:ea typeface="+mn-ea"/>
                <a:cs typeface="Tahoma" panose="020B0604030504040204" pitchFamily="34" charset="0"/>
              </a:rPr>
              <a:t>Hoàn thành nội</a:t>
            </a:r>
            <a:r>
              <a:rPr kumimoji="0" lang="en-US" sz="2800" b="0" i="0" u="none" strike="noStrike" kern="1200" cap="none" spc="0" normalizeH="0" noProof="0" dirty="0">
                <a:ln>
                  <a:noFill/>
                </a:ln>
                <a:solidFill>
                  <a:srgbClr val="5B9BD5">
                    <a:lumMod val="50000"/>
                  </a:srgbClr>
                </a:solidFill>
                <a:effectLst/>
                <a:uLnTx/>
                <a:uFillTx/>
                <a:latin typeface="#9Slide03 SFU Futura_03" panose="00000400000000000000" pitchFamily="2" charset="0"/>
                <a:ea typeface="+mn-ea"/>
                <a:cs typeface="Tahoma" panose="020B0604030504040204" pitchFamily="34" charset="0"/>
              </a:rPr>
              <a:t> dung </a:t>
            </a:r>
            <a:r>
              <a:rPr kumimoji="0" lang="en-US" sz="2800" b="0" i="0" u="none" strike="noStrike" kern="1200" cap="none" spc="0" normalizeH="0" baseline="0" noProof="0" dirty="0">
                <a:ln>
                  <a:noFill/>
                </a:ln>
                <a:solidFill>
                  <a:srgbClr val="C00000"/>
                </a:solidFill>
                <a:effectLst/>
                <a:uLnTx/>
                <a:uFillTx/>
                <a:latin typeface="#9Slide03 SFU Futura_03" panose="00000400000000000000" pitchFamily="2" charset="0"/>
                <a:ea typeface="+mn-ea"/>
                <a:cs typeface="Tahoma" panose="020B0604030504040204" pitchFamily="34" charset="0"/>
              </a:rPr>
              <a:t>PHIẾU HỌC TẬP.</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srgbClr val="5B9BD5">
                    <a:lumMod val="50000"/>
                  </a:srgbClr>
                </a:solidFill>
                <a:effectLst/>
                <a:uLnTx/>
                <a:uFillTx/>
                <a:latin typeface="#9Slide03 SFU Futura_03" panose="00000400000000000000" pitchFamily="2" charset="0"/>
                <a:ea typeface="+mn-ea"/>
                <a:cs typeface="Tahoma" panose="020B0604030504040204" pitchFamily="34" charset="0"/>
              </a:rPr>
              <a:t>Thời gian: </a:t>
            </a:r>
            <a:r>
              <a:rPr lang="en-US" sz="2800" dirty="0">
                <a:solidFill>
                  <a:srgbClr val="5B9BD5">
                    <a:lumMod val="50000"/>
                  </a:srgbClr>
                </a:solidFill>
                <a:latin typeface="#9Slide03 SFU Futura_03" panose="00000400000000000000" pitchFamily="2" charset="0"/>
                <a:cs typeface="Tahoma" panose="020B0604030504040204" pitchFamily="34" charset="0"/>
              </a:rPr>
              <a:t>2</a:t>
            </a:r>
            <a:r>
              <a:rPr kumimoji="0" lang="en-US" sz="2800" b="0" i="0" u="none" strike="noStrike" kern="1200" cap="none" spc="0" normalizeH="0" baseline="0" noProof="0" dirty="0">
                <a:ln>
                  <a:noFill/>
                </a:ln>
                <a:solidFill>
                  <a:srgbClr val="5B9BD5">
                    <a:lumMod val="50000"/>
                  </a:srgbClr>
                </a:solidFill>
                <a:effectLst/>
                <a:uLnTx/>
                <a:uFillTx/>
                <a:latin typeface="#9Slide03 SFU Futura_03" panose="00000400000000000000" pitchFamily="2" charset="0"/>
                <a:ea typeface="+mn-ea"/>
                <a:cs typeface="Tahoma" panose="020B0604030504040204" pitchFamily="34" charset="0"/>
              </a:rPr>
              <a:t> phút</a:t>
            </a:r>
          </a:p>
        </p:txBody>
      </p:sp>
      <p:pic>
        <p:nvPicPr>
          <p:cNvPr id="7" name="Picture 6">
            <a:extLst>
              <a:ext uri="{FF2B5EF4-FFF2-40B4-BE49-F238E27FC236}">
                <a16:creationId xmlns:a16="http://schemas.microsoft.com/office/drawing/2014/main" id="{747C05C6-E153-94CD-746D-479469EC2D41}"/>
              </a:ext>
            </a:extLst>
          </p:cNvPr>
          <p:cNvPicPr>
            <a:picLocks noChangeAspect="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backgroundRemoval t="9778" b="92889" l="3111" r="99556">
                        <a14:foregroundMark x1="5778" y1="39111" x2="55556" y2="93333"/>
                        <a14:foregroundMark x1="8889" y1="79111" x2="60000" y2="32889"/>
                        <a14:foregroundMark x1="46667" y1="10667" x2="71556" y2="64000"/>
                        <a14:foregroundMark x1="91111" y1="36889" x2="56000" y2="64889"/>
                        <a14:foregroundMark x1="94222" y1="38222" x2="91111" y2="51111"/>
                        <a14:foregroundMark x1="97333" y1="40889" x2="99556" y2="41778"/>
                        <a14:foregroundMark x1="45778" y1="21333" x2="19111" y2="47111"/>
                        <a14:foregroundMark x1="19111" y1="47111" x2="3111" y2="83556"/>
                      </a14:backgroundRemoval>
                    </a14:imgEffect>
                  </a14:imgLayer>
                </a14:imgProps>
              </a:ext>
            </a:extLst>
          </a:blip>
          <a:stretch>
            <a:fillRect/>
          </a:stretch>
        </p:blipFill>
        <p:spPr>
          <a:xfrm>
            <a:off x="3409224" y="845046"/>
            <a:ext cx="979186" cy="807342"/>
          </a:xfrm>
          <a:prstGeom prst="rect">
            <a:avLst/>
          </a:prstGeom>
        </p:spPr>
      </p:pic>
      <p:pic>
        <p:nvPicPr>
          <p:cNvPr id="19" name="Picture 18">
            <a:extLst>
              <a:ext uri="{FF2B5EF4-FFF2-40B4-BE49-F238E27FC236}">
                <a16:creationId xmlns:a16="http://schemas.microsoft.com/office/drawing/2014/main" id="{E7989F6A-6B00-413D-6E1B-F69BE50F63AA}"/>
              </a:ext>
            </a:extLst>
          </p:cNvPr>
          <p:cNvPicPr>
            <a:picLocks noChangeAspect="1"/>
          </p:cNvPicPr>
          <p:nvPr/>
        </p:nvPicPr>
        <p:blipFill>
          <a:blip r:embed="rId14"/>
          <a:stretch>
            <a:fillRect/>
          </a:stretch>
        </p:blipFill>
        <p:spPr>
          <a:xfrm>
            <a:off x="7880543" y="5915492"/>
            <a:ext cx="1096821" cy="8758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Group 24">
            <a:extLst>
              <a:ext uri="{FF2B5EF4-FFF2-40B4-BE49-F238E27FC236}">
                <a16:creationId xmlns:a16="http://schemas.microsoft.com/office/drawing/2014/main" id="{3B39377A-0640-E7C7-7B96-FBE8C14E4A2B}"/>
              </a:ext>
            </a:extLst>
          </p:cNvPr>
          <p:cNvGrpSpPr/>
          <p:nvPr/>
        </p:nvGrpSpPr>
        <p:grpSpPr>
          <a:xfrm>
            <a:off x="0" y="0"/>
            <a:ext cx="12192000" cy="709612"/>
            <a:chOff x="0" y="0"/>
            <a:chExt cx="12192000" cy="709612"/>
          </a:xfrm>
        </p:grpSpPr>
        <p:sp>
          <p:nvSpPr>
            <p:cNvPr id="26" name="Pentagon 5">
              <a:extLst>
                <a:ext uri="{FF2B5EF4-FFF2-40B4-BE49-F238E27FC236}">
                  <a16:creationId xmlns:a16="http://schemas.microsoft.com/office/drawing/2014/main" id="{6AA730B5-BB5D-B6E1-1C8A-25A8AC0BB588}"/>
                </a:ext>
              </a:extLst>
            </p:cNvPr>
            <p:cNvSpPr/>
            <p:nvPr/>
          </p:nvSpPr>
          <p:spPr>
            <a:xfrm flipV="1">
              <a:off x="0" y="0"/>
              <a:ext cx="12192000" cy="709612"/>
            </a:xfrm>
            <a:prstGeom prst="homePlate">
              <a:avLst>
                <a:gd name="adj" fmla="val 0"/>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vi-VN">
                <a:solidFill>
                  <a:srgbClr val="FFFFFF"/>
                </a:solidFill>
                <a:latin typeface="Arial" panose="020B0604020202020204" pitchFamily="34" charset="0"/>
              </a:endParaRPr>
            </a:p>
          </p:txBody>
        </p:sp>
        <p:sp>
          <p:nvSpPr>
            <p:cNvPr id="27" name="TextBox 26">
              <a:extLst>
                <a:ext uri="{FF2B5EF4-FFF2-40B4-BE49-F238E27FC236}">
                  <a16:creationId xmlns:a16="http://schemas.microsoft.com/office/drawing/2014/main" id="{6D39BA18-8491-A1E9-84ED-A26CC991E152}"/>
                </a:ext>
              </a:extLst>
            </p:cNvPr>
            <p:cNvSpPr txBox="1"/>
            <p:nvPr/>
          </p:nvSpPr>
          <p:spPr>
            <a:xfrm>
              <a:off x="0" y="89346"/>
              <a:ext cx="12192000" cy="523220"/>
            </a:xfrm>
            <a:prstGeom prst="rect">
              <a:avLst/>
            </a:prstGeom>
            <a:noFill/>
          </p:spPr>
          <p:txBody>
            <a:bodyPr wrap="square">
              <a:spAutoFit/>
            </a:bodyPr>
            <a:lstStyle/>
            <a:p>
              <a:pPr algn="ctr" eaLnBrk="0" fontAlgn="base" hangingPunct="0">
                <a:spcBef>
                  <a:spcPct val="0"/>
                </a:spcBef>
                <a:spcAft>
                  <a:spcPct val="0"/>
                </a:spcAft>
                <a:defRPr/>
              </a:pPr>
              <a:r>
                <a:rPr lang="en-US" sz="2800" b="1">
                  <a:solidFill>
                    <a:srgbClr val="00B050"/>
                  </a:solidFill>
                  <a:latin typeface="#9Slide03 SFU Grenoble" panose="00000500000000000000" pitchFamily="2" charset="0"/>
                  <a:cs typeface="Arial" panose="020B0604020202020204" pitchFamily="34" charset="0"/>
                </a:rPr>
                <a:t>HOẠT ĐỘNG 1. </a:t>
              </a:r>
              <a:r>
                <a:rPr lang="en-US" sz="2800" b="1">
                  <a:solidFill>
                    <a:srgbClr val="FFFF00"/>
                  </a:solidFill>
                  <a:latin typeface="#9Slide03 SFU Grenoble" panose="00000500000000000000" pitchFamily="2" charset="0"/>
                  <a:cs typeface="Arial" panose="020B0604020202020204" pitchFamily="34" charset="0"/>
                </a:rPr>
                <a:t>TÌM HIỂU VỀ NGOẠI LỰC</a:t>
              </a:r>
              <a:endParaRPr lang="vi-VN" sz="2800" b="1">
                <a:solidFill>
                  <a:srgbClr val="FFFF00"/>
                </a:solidFill>
                <a:latin typeface="#9Slide03 SFU Grenoble" panose="00000500000000000000" pitchFamily="2" charset="0"/>
                <a:cs typeface="Arial" panose="020B0604020202020204" pitchFamily="34" charset="0"/>
              </a:endParaRPr>
            </a:p>
          </p:txBody>
        </p:sp>
      </p:grpSp>
      <p:pic>
        <p:nvPicPr>
          <p:cNvPr id="16" name="3P">
            <a:hlinkClick r:id="" action="ppaction://media"/>
            <a:extLst>
              <a:ext uri="{FF2B5EF4-FFF2-40B4-BE49-F238E27FC236}">
                <a16:creationId xmlns:a16="http://schemas.microsoft.com/office/drawing/2014/main" id="{6900FB45-2ABF-61D8-26F7-A0B28F1D1108}"/>
              </a:ext>
            </a:extLst>
          </p:cNvPr>
          <p:cNvPicPr>
            <a:picLocks noChangeAspect="1"/>
          </p:cNvPicPr>
          <p:nvPr>
            <a:videoFile r:link="rId1"/>
            <p:extLst>
              <p:ext uri="{DAA4B4D4-6D71-4841-9C94-3DE7FCFB9230}">
                <p14:media xmlns:p14="http://schemas.microsoft.com/office/powerpoint/2010/main" r:embed="rId2">
                  <p14:trim end="64119"/>
                </p14:media>
              </p:ext>
            </p:extLst>
          </p:nvPr>
        </p:nvPicPr>
        <p:blipFill>
          <a:blip r:embed="rId15"/>
          <a:stretch>
            <a:fillRect/>
          </a:stretch>
        </p:blipFill>
        <p:spPr>
          <a:xfrm>
            <a:off x="8278298" y="3987133"/>
            <a:ext cx="3665046" cy="2785504"/>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vertical)">
                                      <p:cBhvr>
                                        <p:cTn id="7" dur="5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style.rotation</p:attrName>
                                        </p:attrNameLst>
                                      </p:cBhvr>
                                      <p:tavLst>
                                        <p:tav tm="0">
                                          <p:val>
                                            <p:fltVal val="90"/>
                                          </p:val>
                                        </p:tav>
                                        <p:tav tm="100000">
                                          <p:val>
                                            <p:fltVal val="0"/>
                                          </p:val>
                                        </p:tav>
                                      </p:tavLst>
                                    </p:anim>
                                    <p:animEffect transition="in" filter="fade">
                                      <p:cBhvr>
                                        <p:cTn id="13" dur="1000"/>
                                        <p:tgtEl>
                                          <p:spTgt spid="18"/>
                                        </p:tgtEl>
                                      </p:cBhvr>
                                    </p:animEffect>
                                  </p:childTnLst>
                                </p:cTn>
                              </p:par>
                              <p:par>
                                <p:cTn id="14" presetID="31"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fltVal val="0"/>
                                          </p:val>
                                        </p:tav>
                                        <p:tav tm="100000">
                                          <p:val>
                                            <p:strVal val="#ppt_w"/>
                                          </p:val>
                                        </p:tav>
                                      </p:tavLst>
                                    </p:anim>
                                    <p:anim calcmode="lin" valueType="num">
                                      <p:cBhvr>
                                        <p:cTn id="17" dur="1000" fill="hold"/>
                                        <p:tgtEl>
                                          <p:spTgt spid="17"/>
                                        </p:tgtEl>
                                        <p:attrNameLst>
                                          <p:attrName>ppt_h</p:attrName>
                                        </p:attrNameLst>
                                      </p:cBhvr>
                                      <p:tavLst>
                                        <p:tav tm="0">
                                          <p:val>
                                            <p:fltVal val="0"/>
                                          </p:val>
                                        </p:tav>
                                        <p:tav tm="100000">
                                          <p:val>
                                            <p:strVal val="#ppt_h"/>
                                          </p:val>
                                        </p:tav>
                                      </p:tavLst>
                                    </p:anim>
                                    <p:anim calcmode="lin" valueType="num">
                                      <p:cBhvr>
                                        <p:cTn id="18" dur="1000" fill="hold"/>
                                        <p:tgtEl>
                                          <p:spTgt spid="17"/>
                                        </p:tgtEl>
                                        <p:attrNameLst>
                                          <p:attrName>style.rotation</p:attrName>
                                        </p:attrNameLst>
                                      </p:cBhvr>
                                      <p:tavLst>
                                        <p:tav tm="0">
                                          <p:val>
                                            <p:fltVal val="90"/>
                                          </p:val>
                                        </p:tav>
                                        <p:tav tm="100000">
                                          <p:val>
                                            <p:fltVal val="0"/>
                                          </p:val>
                                        </p:tav>
                                      </p:tavLst>
                                    </p:anim>
                                    <p:animEffect transition="in" filter="fade">
                                      <p:cBhvr>
                                        <p:cTn id="19" dur="1000"/>
                                        <p:tgtEl>
                                          <p:spTgt spid="17"/>
                                        </p:tgtEl>
                                      </p:cBhvr>
                                    </p:animEffect>
                                  </p:childTnLst>
                                </p:cTn>
                              </p:par>
                              <p:par>
                                <p:cTn id="20" presetID="31"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par>
                                <p:cTn id="26" presetID="31"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par>
                                <p:cTn id="32" presetID="31" presetClass="entr" presetSubtype="0" fill="hold" nodeType="withEffect">
                                  <p:stCondLst>
                                    <p:cond delay="0"/>
                                  </p:stCondLst>
                                  <p:childTnLst>
                                    <p:set>
                                      <p:cBhvr>
                                        <p:cTn id="33" dur="1" fill="hold">
                                          <p:stCondLst>
                                            <p:cond delay="0"/>
                                          </p:stCondLst>
                                        </p:cTn>
                                        <p:tgtEl>
                                          <p:spTgt spid="17413"/>
                                        </p:tgtEl>
                                        <p:attrNameLst>
                                          <p:attrName>style.visibility</p:attrName>
                                        </p:attrNameLst>
                                      </p:cBhvr>
                                      <p:to>
                                        <p:strVal val="visible"/>
                                      </p:to>
                                    </p:set>
                                    <p:anim calcmode="lin" valueType="num">
                                      <p:cBhvr>
                                        <p:cTn id="34" dur="1000" fill="hold"/>
                                        <p:tgtEl>
                                          <p:spTgt spid="17413"/>
                                        </p:tgtEl>
                                        <p:attrNameLst>
                                          <p:attrName>ppt_w</p:attrName>
                                        </p:attrNameLst>
                                      </p:cBhvr>
                                      <p:tavLst>
                                        <p:tav tm="0">
                                          <p:val>
                                            <p:fltVal val="0"/>
                                          </p:val>
                                        </p:tav>
                                        <p:tav tm="100000">
                                          <p:val>
                                            <p:strVal val="#ppt_w"/>
                                          </p:val>
                                        </p:tav>
                                      </p:tavLst>
                                    </p:anim>
                                    <p:anim calcmode="lin" valueType="num">
                                      <p:cBhvr>
                                        <p:cTn id="35" dur="1000" fill="hold"/>
                                        <p:tgtEl>
                                          <p:spTgt spid="17413"/>
                                        </p:tgtEl>
                                        <p:attrNameLst>
                                          <p:attrName>ppt_h</p:attrName>
                                        </p:attrNameLst>
                                      </p:cBhvr>
                                      <p:tavLst>
                                        <p:tav tm="0">
                                          <p:val>
                                            <p:fltVal val="0"/>
                                          </p:val>
                                        </p:tav>
                                        <p:tav tm="100000">
                                          <p:val>
                                            <p:strVal val="#ppt_h"/>
                                          </p:val>
                                        </p:tav>
                                      </p:tavLst>
                                    </p:anim>
                                    <p:anim calcmode="lin" valueType="num">
                                      <p:cBhvr>
                                        <p:cTn id="36" dur="1000" fill="hold"/>
                                        <p:tgtEl>
                                          <p:spTgt spid="17413"/>
                                        </p:tgtEl>
                                        <p:attrNameLst>
                                          <p:attrName>style.rotation</p:attrName>
                                        </p:attrNameLst>
                                      </p:cBhvr>
                                      <p:tavLst>
                                        <p:tav tm="0">
                                          <p:val>
                                            <p:fltVal val="90"/>
                                          </p:val>
                                        </p:tav>
                                        <p:tav tm="100000">
                                          <p:val>
                                            <p:fltVal val="0"/>
                                          </p:val>
                                        </p:tav>
                                      </p:tavLst>
                                    </p:anim>
                                    <p:animEffect transition="in" filter="fade">
                                      <p:cBhvr>
                                        <p:cTn id="37" dur="1000"/>
                                        <p:tgtEl>
                                          <p:spTgt spid="17413"/>
                                        </p:tgtEl>
                                      </p:cBhvr>
                                    </p:animEffect>
                                  </p:childTnLst>
                                </p:cTn>
                              </p:par>
                              <p:par>
                                <p:cTn id="38" presetID="31"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style.rotation</p:attrName>
                                        </p:attrNameLst>
                                      </p:cBhvr>
                                      <p:tavLst>
                                        <p:tav tm="0">
                                          <p:val>
                                            <p:fltVal val="90"/>
                                          </p:val>
                                        </p:tav>
                                        <p:tav tm="100000">
                                          <p:val>
                                            <p:fltVal val="0"/>
                                          </p:val>
                                        </p:tav>
                                      </p:tavLst>
                                    </p:anim>
                                    <p:animEffect transition="in" filter="fade">
                                      <p:cBhvr>
                                        <p:cTn id="43" dur="1000"/>
                                        <p:tgtEl>
                                          <p:spTgt spid="2"/>
                                        </p:tgtEl>
                                      </p:cBhvr>
                                    </p:animEffect>
                                  </p:childTnLst>
                                </p:cTn>
                              </p:par>
                              <p:par>
                                <p:cTn id="44" presetID="2" presetClass="entr" presetSubtype="8"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0-#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par>
                                <p:cTn id="48" presetID="3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fltVal val="0"/>
                                          </p:val>
                                        </p:tav>
                                        <p:tav tm="100000">
                                          <p:val>
                                            <p:strVal val="#ppt_w"/>
                                          </p:val>
                                        </p:tav>
                                      </p:tavLst>
                                    </p:anim>
                                    <p:anim calcmode="lin" valueType="num">
                                      <p:cBhvr>
                                        <p:cTn id="51" dur="1000" fill="hold"/>
                                        <p:tgtEl>
                                          <p:spTgt spid="19"/>
                                        </p:tgtEl>
                                        <p:attrNameLst>
                                          <p:attrName>ppt_h</p:attrName>
                                        </p:attrNameLst>
                                      </p:cBhvr>
                                      <p:tavLst>
                                        <p:tav tm="0">
                                          <p:val>
                                            <p:fltVal val="0"/>
                                          </p:val>
                                        </p:tav>
                                        <p:tav tm="100000">
                                          <p:val>
                                            <p:strVal val="#ppt_h"/>
                                          </p:val>
                                        </p:tav>
                                      </p:tavLst>
                                    </p:anim>
                                    <p:anim calcmode="lin" valueType="num">
                                      <p:cBhvr>
                                        <p:cTn id="52" dur="1000" fill="hold"/>
                                        <p:tgtEl>
                                          <p:spTgt spid="19"/>
                                        </p:tgtEl>
                                        <p:attrNameLst>
                                          <p:attrName>style.rotation</p:attrName>
                                        </p:attrNameLst>
                                      </p:cBhvr>
                                      <p:tavLst>
                                        <p:tav tm="0">
                                          <p:val>
                                            <p:fltVal val="90"/>
                                          </p:val>
                                        </p:tav>
                                        <p:tav tm="100000">
                                          <p:val>
                                            <p:fltVal val="0"/>
                                          </p:val>
                                        </p:tav>
                                      </p:tavLst>
                                    </p:anim>
                                    <p:animEffect transition="in" filter="fade">
                                      <p:cBhvr>
                                        <p:cTn id="53" dur="10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1000"/>
                                        <p:tgtEl>
                                          <p:spTgt spid="4"/>
                                        </p:tgtEl>
                                      </p:cBhvr>
                                    </p:animEffect>
                                    <p:anim calcmode="lin" valueType="num">
                                      <p:cBhvr>
                                        <p:cTn id="59" dur="1000" fill="hold"/>
                                        <p:tgtEl>
                                          <p:spTgt spid="4"/>
                                        </p:tgtEl>
                                        <p:attrNameLst>
                                          <p:attrName>ppt_x</p:attrName>
                                        </p:attrNameLst>
                                      </p:cBhvr>
                                      <p:tavLst>
                                        <p:tav tm="0">
                                          <p:val>
                                            <p:strVal val="#ppt_x"/>
                                          </p:val>
                                        </p:tav>
                                        <p:tav tm="100000">
                                          <p:val>
                                            <p:strVal val="#ppt_x"/>
                                          </p:val>
                                        </p:tav>
                                      </p:tavLst>
                                    </p:anim>
                                    <p:anim calcmode="lin" valueType="num">
                                      <p:cBhvr>
                                        <p:cTn id="6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2050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clickEffect">
                                  <p:stCondLst>
                                    <p:cond delay="0"/>
                                  </p:stCondLst>
                                  <p:childTnLst>
                                    <p:cmd type="call" cmd="togglePause">
                                      <p:cBhvr>
                                        <p:cTn id="69" dur="1" fill="hold"/>
                                        <p:tgtEl>
                                          <p:spTgt spid="16"/>
                                        </p:tgtEl>
                                      </p:cBhvr>
                                    </p:cmd>
                                  </p:childTnLst>
                                </p:cTn>
                              </p:par>
                            </p:childTnLst>
                          </p:cTn>
                        </p:par>
                      </p:childTnLst>
                    </p:cTn>
                  </p:par>
                </p:childTnLst>
              </p:cTn>
              <p:nextCondLst>
                <p:cond evt="onClick" delay="0">
                  <p:tgtEl>
                    <p:spTgt spid="16"/>
                  </p:tgtEl>
                </p:cond>
              </p:nextCondLst>
            </p:seq>
            <p:video>
              <p:cMediaNode vol="80000" mute="1">
                <p:cTn id="70" fill="hold" display="0">
                  <p:stCondLst>
                    <p:cond delay="indefinite"/>
                  </p:stCondLst>
                </p:cTn>
                <p:tgtEl>
                  <p:spTgt spid="16"/>
                </p:tgtEl>
              </p:cMediaNode>
            </p:video>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a:extLst>
              <a:ext uri="{FF2B5EF4-FFF2-40B4-BE49-F238E27FC236}">
                <a16:creationId xmlns:a16="http://schemas.microsoft.com/office/drawing/2014/main" id="{63874C8B-86FB-3675-EC46-C7673F2BEE57}"/>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701912"/>
            <a:ext cx="12168187" cy="615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28AAAE7-934D-31CC-9B1C-08CBB410ABFD}"/>
              </a:ext>
            </a:extLst>
          </p:cNvPr>
          <p:cNvPicPr>
            <a:picLocks noChangeAspect="1"/>
          </p:cNvPicPr>
          <p:nvPr/>
        </p:nvPicPr>
        <p:blipFill>
          <a:blip r:embed="rId4"/>
          <a:stretch>
            <a:fillRect/>
          </a:stretch>
        </p:blipFill>
        <p:spPr>
          <a:xfrm>
            <a:off x="10988925" y="2812008"/>
            <a:ext cx="1096821" cy="879204"/>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Picture 2">
            <a:extLst>
              <a:ext uri="{FF2B5EF4-FFF2-40B4-BE49-F238E27FC236}">
                <a16:creationId xmlns:a16="http://schemas.microsoft.com/office/drawing/2014/main" id="{CADBD9AC-4D90-CD38-A02F-AA8037034074}"/>
              </a:ext>
            </a:extLst>
          </p:cNvPr>
          <p:cNvPicPr>
            <a:picLocks noChangeAspect="1"/>
          </p:cNvPicPr>
          <p:nvPr/>
        </p:nvPicPr>
        <p:blipFill>
          <a:blip r:embed="rId5"/>
          <a:stretch>
            <a:fillRect/>
          </a:stretch>
        </p:blipFill>
        <p:spPr>
          <a:xfrm>
            <a:off x="10988926" y="725296"/>
            <a:ext cx="1096821" cy="902942"/>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Picture 4">
            <a:extLst>
              <a:ext uri="{FF2B5EF4-FFF2-40B4-BE49-F238E27FC236}">
                <a16:creationId xmlns:a16="http://schemas.microsoft.com/office/drawing/2014/main" id="{A4433ECC-A755-3C9E-CB1D-5FC4AD0A61A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994863" y="3843495"/>
            <a:ext cx="1096821" cy="879204"/>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6355BF1F-BAF5-3098-7ACB-C2A4144E61D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989447" y="1780521"/>
            <a:ext cx="1099139" cy="879204"/>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0CC3676-EFA2-485B-E325-E3FEC58673D1}"/>
              </a:ext>
            </a:extLst>
          </p:cNvPr>
          <p:cNvPicPr>
            <a:picLocks noChangeAspect="1"/>
          </p:cNvPicPr>
          <p:nvPr/>
        </p:nvPicPr>
        <p:blipFill>
          <a:blip r:embed="rId8"/>
          <a:stretch>
            <a:fillRect/>
          </a:stretch>
        </p:blipFill>
        <p:spPr>
          <a:xfrm>
            <a:off x="10991730" y="5917631"/>
            <a:ext cx="1096821" cy="8792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6" name="Table 5">
            <a:extLst>
              <a:ext uri="{FF2B5EF4-FFF2-40B4-BE49-F238E27FC236}">
                <a16:creationId xmlns:a16="http://schemas.microsoft.com/office/drawing/2014/main" id="{05F622AE-ED9D-1B00-A193-26695B36EE67}"/>
              </a:ext>
            </a:extLst>
          </p:cNvPr>
          <p:cNvGraphicFramePr>
            <a:graphicFrameLocks noGrp="1"/>
          </p:cNvGraphicFramePr>
          <p:nvPr>
            <p:extLst>
              <p:ext uri="{D42A27DB-BD31-4B8C-83A1-F6EECF244321}">
                <p14:modId xmlns:p14="http://schemas.microsoft.com/office/powerpoint/2010/main" val="1205726386"/>
              </p:ext>
            </p:extLst>
          </p:nvPr>
        </p:nvGraphicFramePr>
        <p:xfrm>
          <a:off x="400050" y="798960"/>
          <a:ext cx="10512894" cy="5730428"/>
        </p:xfrm>
        <a:graphic>
          <a:graphicData uri="http://schemas.openxmlformats.org/drawingml/2006/table">
            <a:tbl>
              <a:tblPr firstRow="1" firstCol="1" bandRow="1">
                <a:tableStyleId>{68D230F3-CF80-4859-8CE7-A43EE81993B5}</a:tableStyleId>
              </a:tblPr>
              <a:tblGrid>
                <a:gridCol w="2343150">
                  <a:extLst>
                    <a:ext uri="{9D8B030D-6E8A-4147-A177-3AD203B41FA5}">
                      <a16:colId xmlns:a16="http://schemas.microsoft.com/office/drawing/2014/main" val="3867586477"/>
                    </a:ext>
                  </a:extLst>
                </a:gridCol>
                <a:gridCol w="8169744">
                  <a:extLst>
                    <a:ext uri="{9D8B030D-6E8A-4147-A177-3AD203B41FA5}">
                      <a16:colId xmlns:a16="http://schemas.microsoft.com/office/drawing/2014/main" val="1008110490"/>
                    </a:ext>
                  </a:extLst>
                </a:gridCol>
              </a:tblGrid>
              <a:tr h="863956">
                <a:tc gridSpan="2">
                  <a:txBody>
                    <a:bodyPr/>
                    <a:lstStyle/>
                    <a:p>
                      <a:pPr algn="ctr">
                        <a:lnSpc>
                          <a:spcPct val="115000"/>
                        </a:lnSpc>
                        <a:spcAft>
                          <a:spcPts val="800"/>
                        </a:spcAft>
                      </a:pPr>
                      <a:r>
                        <a:rPr lang="vi-VN" sz="2800" b="1" dirty="0">
                          <a:solidFill>
                            <a:srgbClr val="C00000"/>
                          </a:solidFill>
                          <a:effectLst/>
                          <a:latin typeface="+mj-lt"/>
                        </a:rPr>
                        <a:t>NGOẠI LỰC</a:t>
                      </a:r>
                      <a:endParaRPr lang="en-US" sz="2800" i="0" dirty="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166836052"/>
                  </a:ext>
                </a:extLst>
              </a:tr>
              <a:tr h="1115298">
                <a:tc>
                  <a:txBody>
                    <a:bodyPr/>
                    <a:lstStyle/>
                    <a:p>
                      <a:pPr>
                        <a:lnSpc>
                          <a:spcPct val="115000"/>
                        </a:lnSpc>
                        <a:spcAft>
                          <a:spcPts val="800"/>
                        </a:spcAft>
                      </a:pPr>
                      <a:r>
                        <a:rPr lang="vi-VN" sz="2800" b="1" dirty="0">
                          <a:solidFill>
                            <a:schemeClr val="tx1"/>
                          </a:solidFill>
                          <a:effectLst/>
                          <a:latin typeface="+mj-lt"/>
                        </a:rPr>
                        <a:t>Khái niệm</a:t>
                      </a:r>
                      <a:endParaRPr lang="en-US" sz="2800" i="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r>
                        <a:rPr lang="vi-VN" sz="2800" dirty="0">
                          <a:solidFill>
                            <a:schemeClr val="tx1"/>
                          </a:solidFill>
                          <a:effectLst/>
                          <a:latin typeface="+mj-lt"/>
                        </a:rPr>
                        <a:t>Là lực sinh ra trên bề mặt Trái Đất</a:t>
                      </a:r>
                      <a:endParaRPr lang="en-US" sz="2800" i="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2862729"/>
                  </a:ext>
                </a:extLst>
              </a:tr>
              <a:tr h="1040099">
                <a:tc>
                  <a:txBody>
                    <a:bodyPr/>
                    <a:lstStyle/>
                    <a:p>
                      <a:pPr>
                        <a:lnSpc>
                          <a:spcPct val="115000"/>
                        </a:lnSpc>
                        <a:spcAft>
                          <a:spcPts val="800"/>
                        </a:spcAft>
                      </a:pPr>
                      <a:r>
                        <a:rPr lang="en-US" sz="2800" dirty="0" smtClean="0">
                          <a:solidFill>
                            <a:schemeClr val="tx1"/>
                          </a:solidFill>
                          <a:effectLst/>
                          <a:latin typeface="Times New Roman" panose="02020603050405020304" pitchFamily="18" charset="0"/>
                          <a:cs typeface="Times New Roman" panose="02020603050405020304" pitchFamily="18" charset="0"/>
                        </a:rPr>
                        <a:t>Nguyên</a:t>
                      </a:r>
                      <a:r>
                        <a:rPr lang="en-US" sz="2800" baseline="0" dirty="0" smtClean="0">
                          <a:solidFill>
                            <a:schemeClr val="tx1"/>
                          </a:solidFill>
                          <a:effectLst/>
                          <a:latin typeface="Times New Roman" panose="02020603050405020304" pitchFamily="18" charset="0"/>
                          <a:cs typeface="Times New Roman" panose="02020603050405020304" pitchFamily="18" charset="0"/>
                        </a:rPr>
                        <a:t> nhân</a:t>
                      </a:r>
                      <a:endParaRPr lang="en-US" sz="280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r>
                        <a:rPr lang="vi-VN" sz="2800" dirty="0">
                          <a:solidFill>
                            <a:schemeClr val="tx1"/>
                          </a:solidFill>
                          <a:effectLst/>
                          <a:latin typeface="+mj-lt"/>
                        </a:rPr>
                        <a:t>Do nguồn năng lượng của bức xạ mặt </a:t>
                      </a:r>
                      <a:r>
                        <a:rPr lang="vi-VN" sz="2800" dirty="0" smtClean="0">
                          <a:solidFill>
                            <a:schemeClr val="tx1"/>
                          </a:solidFill>
                          <a:effectLst/>
                          <a:latin typeface="+mj-lt"/>
                        </a:rPr>
                        <a:t>trời</a:t>
                      </a:r>
                      <a:r>
                        <a:rPr lang="en-US" sz="2800" dirty="0" smtClean="0">
                          <a:solidFill>
                            <a:schemeClr val="tx1"/>
                          </a:solidFill>
                          <a:effectLst/>
                          <a:latin typeface="+mj-lt"/>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3259803"/>
                  </a:ext>
                </a:extLst>
              </a:tr>
              <a:tr h="1244707">
                <a:tc>
                  <a:txBody>
                    <a:bodyPr/>
                    <a:lstStyle/>
                    <a:p>
                      <a:pPr>
                        <a:lnSpc>
                          <a:spcPct val="115000"/>
                        </a:lnSpc>
                        <a:spcAft>
                          <a:spcPts val="800"/>
                        </a:spcAft>
                      </a:pPr>
                      <a:r>
                        <a:rPr lang="vi-VN" sz="2800" b="1">
                          <a:solidFill>
                            <a:schemeClr val="tx1"/>
                          </a:solidFill>
                          <a:effectLst/>
                          <a:latin typeface="+mj-lt"/>
                        </a:rPr>
                        <a:t>Tác nhân</a:t>
                      </a:r>
                      <a:endParaRPr lang="en-US" sz="2800" i="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r>
                        <a:rPr lang="en-US" sz="2800" i="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i="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hậu(n</a:t>
                      </a:r>
                      <a:r>
                        <a:rPr lang="en-US" sz="2800" i="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hiệt</a:t>
                      </a:r>
                      <a:r>
                        <a:rPr lang="en-US" sz="2800" i="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độ, gió, mưa); thủy văn(nước chảy); sinh vật(thực vật, động vật) và con người.</a:t>
                      </a:r>
                      <a:endParaRPr lang="en-US" sz="280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8565538"/>
                  </a:ext>
                </a:extLst>
              </a:tr>
              <a:tr h="1466368">
                <a:tc>
                  <a:txBody>
                    <a:bodyPr/>
                    <a:lstStyle/>
                    <a:p>
                      <a:pPr>
                        <a:lnSpc>
                          <a:spcPct val="115000"/>
                        </a:lnSpc>
                        <a:spcAft>
                          <a:spcPts val="800"/>
                        </a:spcAft>
                      </a:pPr>
                      <a:r>
                        <a:rPr lang="vi-VN" sz="2800" b="1">
                          <a:solidFill>
                            <a:schemeClr val="tx1"/>
                          </a:solidFill>
                          <a:effectLst/>
                          <a:latin typeface="+mj-lt"/>
                        </a:rPr>
                        <a:t>Tác động</a:t>
                      </a:r>
                      <a:endParaRPr lang="en-US" sz="2800" i="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r>
                        <a:rPr lang="vi-VN" sz="2800" dirty="0">
                          <a:solidFill>
                            <a:schemeClr val="tx1"/>
                          </a:solidFill>
                          <a:effectLst/>
                          <a:latin typeface="+mj-lt"/>
                        </a:rPr>
                        <a:t>Có xu hướng </a:t>
                      </a:r>
                      <a:r>
                        <a:rPr lang="en-US" sz="2800" dirty="0" smtClean="0">
                          <a:solidFill>
                            <a:schemeClr val="tx1"/>
                          </a:solidFill>
                          <a:effectLst/>
                          <a:latin typeface="Times New Roman" panose="02020603050405020304" pitchFamily="18" charset="0"/>
                          <a:cs typeface="Times New Roman" panose="02020603050405020304" pitchFamily="18" charset="0"/>
                        </a:rPr>
                        <a:t>bóc</a:t>
                      </a:r>
                      <a:r>
                        <a:rPr lang="en-US" sz="2800" baseline="0" dirty="0" smtClean="0">
                          <a:solidFill>
                            <a:schemeClr val="tx1"/>
                          </a:solidFill>
                          <a:effectLst/>
                          <a:latin typeface="Times New Roman" panose="02020603050405020304" pitchFamily="18" charset="0"/>
                          <a:cs typeface="Times New Roman" panose="02020603050405020304" pitchFamily="18" charset="0"/>
                        </a:rPr>
                        <a:t> mòn</a:t>
                      </a:r>
                      <a:r>
                        <a:rPr lang="vi-VN" sz="2800" dirty="0" smtClean="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mj-lt"/>
                        </a:rPr>
                        <a:t>bề mặt địa hình </a:t>
                      </a:r>
                      <a:r>
                        <a:rPr lang="en-US" sz="2800" dirty="0">
                          <a:solidFill>
                            <a:schemeClr val="tx1"/>
                          </a:solidFill>
                          <a:effectLst/>
                          <a:latin typeface="+mj-lt"/>
                          <a:sym typeface="Wingdings" panose="05000000000000000000" pitchFamily="2" charset="2"/>
                        </a:rPr>
                        <a:t></a:t>
                      </a:r>
                      <a:r>
                        <a:rPr lang="vi-VN" sz="2800" dirty="0">
                          <a:solidFill>
                            <a:schemeClr val="tx1"/>
                          </a:solidFill>
                          <a:effectLst/>
                          <a:latin typeface="+mj-lt"/>
                        </a:rPr>
                        <a:t> tạo ra các hình dạng địa hình mới.</a:t>
                      </a:r>
                      <a:endParaRPr lang="en-US" sz="2800" i="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6827327"/>
                  </a:ext>
                </a:extLst>
              </a:tr>
            </a:tbl>
          </a:graphicData>
        </a:graphic>
      </p:graphicFrame>
      <p:pic>
        <p:nvPicPr>
          <p:cNvPr id="24" name="Picture 23">
            <a:extLst>
              <a:ext uri="{FF2B5EF4-FFF2-40B4-BE49-F238E27FC236}">
                <a16:creationId xmlns:a16="http://schemas.microsoft.com/office/drawing/2014/main" id="{6BB9B9E3-7B77-7E90-FE3D-21589B2252C9}"/>
              </a:ext>
            </a:extLst>
          </p:cNvPr>
          <p:cNvPicPr>
            <a:picLocks noChangeAspect="1"/>
          </p:cNvPicPr>
          <p:nvPr/>
        </p:nvPicPr>
        <p:blipFill>
          <a:blip r:embed="rId9"/>
          <a:stretch>
            <a:fillRect/>
          </a:stretch>
        </p:blipFill>
        <p:spPr>
          <a:xfrm>
            <a:off x="10988924" y="4882241"/>
            <a:ext cx="1096821" cy="8758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Group 24">
            <a:extLst>
              <a:ext uri="{FF2B5EF4-FFF2-40B4-BE49-F238E27FC236}">
                <a16:creationId xmlns:a16="http://schemas.microsoft.com/office/drawing/2014/main" id="{2240E254-ACB7-99C0-5075-4ABF86507640}"/>
              </a:ext>
            </a:extLst>
          </p:cNvPr>
          <p:cNvGrpSpPr/>
          <p:nvPr/>
        </p:nvGrpSpPr>
        <p:grpSpPr>
          <a:xfrm>
            <a:off x="0" y="0"/>
            <a:ext cx="12192000" cy="709612"/>
            <a:chOff x="0" y="0"/>
            <a:chExt cx="12192000" cy="709612"/>
          </a:xfrm>
        </p:grpSpPr>
        <p:sp>
          <p:nvSpPr>
            <p:cNvPr id="26" name="Pentagon 5">
              <a:extLst>
                <a:ext uri="{FF2B5EF4-FFF2-40B4-BE49-F238E27FC236}">
                  <a16:creationId xmlns:a16="http://schemas.microsoft.com/office/drawing/2014/main" id="{50A8FF5B-B59F-8EC1-CFD6-379272D3EBBD}"/>
                </a:ext>
              </a:extLst>
            </p:cNvPr>
            <p:cNvSpPr/>
            <p:nvPr/>
          </p:nvSpPr>
          <p:spPr>
            <a:xfrm flipV="1">
              <a:off x="0" y="0"/>
              <a:ext cx="12192000" cy="709612"/>
            </a:xfrm>
            <a:prstGeom prst="homePlate">
              <a:avLst>
                <a:gd name="adj" fmla="val 0"/>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vi-VN">
                <a:solidFill>
                  <a:srgbClr val="FFFFFF"/>
                </a:solidFill>
                <a:latin typeface="Arial" panose="020B0604020202020204" pitchFamily="34" charset="0"/>
              </a:endParaRPr>
            </a:p>
          </p:txBody>
        </p:sp>
        <p:sp>
          <p:nvSpPr>
            <p:cNvPr id="27" name="TextBox 26">
              <a:extLst>
                <a:ext uri="{FF2B5EF4-FFF2-40B4-BE49-F238E27FC236}">
                  <a16:creationId xmlns:a16="http://schemas.microsoft.com/office/drawing/2014/main" id="{7246746A-73E5-C43A-89B5-3686BA14F0B8}"/>
                </a:ext>
              </a:extLst>
            </p:cNvPr>
            <p:cNvSpPr txBox="1"/>
            <p:nvPr/>
          </p:nvSpPr>
          <p:spPr>
            <a:xfrm>
              <a:off x="0" y="89346"/>
              <a:ext cx="12192000" cy="523220"/>
            </a:xfrm>
            <a:prstGeom prst="rect">
              <a:avLst/>
            </a:prstGeom>
            <a:noFill/>
          </p:spPr>
          <p:txBody>
            <a:bodyPr wrap="square">
              <a:spAutoFit/>
            </a:bodyPr>
            <a:lstStyle/>
            <a:p>
              <a:pPr algn="ctr" eaLnBrk="0" fontAlgn="base" hangingPunct="0">
                <a:spcBef>
                  <a:spcPct val="0"/>
                </a:spcBef>
                <a:spcAft>
                  <a:spcPct val="0"/>
                </a:spcAft>
                <a:defRPr/>
              </a:pPr>
              <a:r>
                <a:rPr lang="en-US" sz="2800" b="1">
                  <a:solidFill>
                    <a:srgbClr val="00B050"/>
                  </a:solidFill>
                  <a:latin typeface="#9Slide03 SFU Grenoble" panose="00000500000000000000" pitchFamily="2" charset="0"/>
                  <a:cs typeface="Arial" panose="020B0604020202020204" pitchFamily="34" charset="0"/>
                </a:rPr>
                <a:t>HOẠT ĐỘNG 1. </a:t>
              </a:r>
              <a:r>
                <a:rPr lang="en-US" sz="2800" b="1">
                  <a:solidFill>
                    <a:srgbClr val="FFFF00"/>
                  </a:solidFill>
                  <a:latin typeface="#9Slide03 SFU Grenoble" panose="00000500000000000000" pitchFamily="2" charset="0"/>
                  <a:cs typeface="Arial" panose="020B0604020202020204" pitchFamily="34" charset="0"/>
                </a:rPr>
                <a:t>TÌM HIỂU VỀ NGOẠI LỰC</a:t>
              </a:r>
              <a:endParaRPr lang="vi-VN" sz="2800" b="1">
                <a:solidFill>
                  <a:srgbClr val="FFFF00"/>
                </a:solidFill>
                <a:latin typeface="#9Slide03 SFU Grenoble" panose="00000500000000000000" pitchFamily="2" charset="0"/>
                <a:cs typeface="Arial" panose="020B0604020202020204" pitchFamily="34" charset="0"/>
              </a:endParaRPr>
            </a:p>
          </p:txBody>
        </p:sp>
      </p:grpSp>
    </p:spTree>
    <p:extLst>
      <p:ext uri="{BB962C8B-B14F-4D97-AF65-F5344CB8AC3E}">
        <p14:creationId xmlns:p14="http://schemas.microsoft.com/office/powerpoint/2010/main" val="389932560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style.rotation</p:attrName>
                                        </p:attrNameLst>
                                      </p:cBhvr>
                                      <p:tavLst>
                                        <p:tav tm="0">
                                          <p:val>
                                            <p:fltVal val="90"/>
                                          </p:val>
                                        </p:tav>
                                        <p:tav tm="100000">
                                          <p:val>
                                            <p:fltVal val="0"/>
                                          </p:val>
                                        </p:tav>
                                      </p:tavLst>
                                    </p:anim>
                                    <p:animEffect transition="in" filter="fade">
                                      <p:cBhvr>
                                        <p:cTn id="16" dur="1000"/>
                                        <p:tgtEl>
                                          <p:spTgt spid="24"/>
                                        </p:tgtEl>
                                      </p:cBhvr>
                                    </p:animEffect>
                                  </p:childTnLst>
                                </p:cTn>
                              </p:par>
                              <p:par>
                                <p:cTn id="17" presetID="3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style.rotation</p:attrName>
                                        </p:attrNameLst>
                                      </p:cBhvr>
                                      <p:tavLst>
                                        <p:tav tm="0">
                                          <p:val>
                                            <p:fltVal val="90"/>
                                          </p:val>
                                        </p:tav>
                                        <p:tav tm="100000">
                                          <p:val>
                                            <p:fltVal val="0"/>
                                          </p:val>
                                        </p:tav>
                                      </p:tavLst>
                                    </p:anim>
                                    <p:animEffect transition="in" filter="fade">
                                      <p:cBhvr>
                                        <p:cTn id="34" dur="1000"/>
                                        <p:tgtEl>
                                          <p:spTgt spid="5"/>
                                        </p:tgtEl>
                                      </p:cBhvr>
                                    </p:animEffect>
                                  </p:childTnLst>
                                </p:cTn>
                              </p:par>
                              <p:par>
                                <p:cTn id="35" presetID="3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1000" fill="hold"/>
                                        <p:tgtEl>
                                          <p:spTgt spid="2"/>
                                        </p:tgtEl>
                                        <p:attrNameLst>
                                          <p:attrName>ppt_w</p:attrName>
                                        </p:attrNameLst>
                                      </p:cBhvr>
                                      <p:tavLst>
                                        <p:tav tm="0">
                                          <p:val>
                                            <p:fltVal val="0"/>
                                          </p:val>
                                        </p:tav>
                                        <p:tav tm="100000">
                                          <p:val>
                                            <p:strVal val="#ppt_w"/>
                                          </p:val>
                                        </p:tav>
                                      </p:tavLst>
                                    </p:anim>
                                    <p:anim calcmode="lin" valueType="num">
                                      <p:cBhvr>
                                        <p:cTn id="38" dur="1000" fill="hold"/>
                                        <p:tgtEl>
                                          <p:spTgt spid="2"/>
                                        </p:tgtEl>
                                        <p:attrNameLst>
                                          <p:attrName>ppt_h</p:attrName>
                                        </p:attrNameLst>
                                      </p:cBhvr>
                                      <p:tavLst>
                                        <p:tav tm="0">
                                          <p:val>
                                            <p:fltVal val="0"/>
                                          </p:val>
                                        </p:tav>
                                        <p:tav tm="100000">
                                          <p:val>
                                            <p:strVal val="#ppt_h"/>
                                          </p:val>
                                        </p:tav>
                                      </p:tavLst>
                                    </p:anim>
                                    <p:anim calcmode="lin" valueType="num">
                                      <p:cBhvr>
                                        <p:cTn id="39" dur="1000" fill="hold"/>
                                        <p:tgtEl>
                                          <p:spTgt spid="2"/>
                                        </p:tgtEl>
                                        <p:attrNameLst>
                                          <p:attrName>style.rotation</p:attrName>
                                        </p:attrNameLst>
                                      </p:cBhvr>
                                      <p:tavLst>
                                        <p:tav tm="0">
                                          <p:val>
                                            <p:fltVal val="90"/>
                                          </p:val>
                                        </p:tav>
                                        <p:tav tm="100000">
                                          <p:val>
                                            <p:fltVal val="0"/>
                                          </p:val>
                                        </p:tav>
                                      </p:tavLst>
                                    </p:anim>
                                    <p:animEffect transition="in" filter="fade">
                                      <p:cBhvr>
                                        <p:cTn id="40" dur="10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ECTOMILLISECCONVERTED" val="1"/>
  <p:tag name="MMPROD_NEXTUNIQUEID" val="10009"/>
  <p:tag name="MMPROD_UIDATA" val="&lt;database version=&quot;11.0&quot;&gt;&lt;object type=&quot;1&quot; unique_id=&quot;10001&quot;&gt;&lt;object type=&quot;2&quot; unique_id=&quot;10139&quot;&gt;&lt;object type=&quot;3&quot; unique_id=&quot;10142&quot;&gt;&lt;property id=&quot;20148&quot; value=&quot;5&quot;/&gt;&lt;property id=&quot;20300&quot; value=&quot;Slide 4&quot;/&gt;&lt;property id=&quot;20307&quot; value=&quot;256&quot;/&gt;&lt;/object&gt;&lt;object type=&quot;3&quot; unique_id=&quot;10143&quot;&gt;&lt;property id=&quot;20148&quot; value=&quot;5&quot;/&gt;&lt;property id=&quot;20300&quot; value=&quot;Slide 5&quot;/&gt;&lt;property id=&quot;20307&quot; value=&quot;257&quot;/&gt;&lt;/object&gt;&lt;object type=&quot;3&quot; unique_id=&quot;10152&quot;&gt;&lt;property id=&quot;20148&quot; value=&quot;5&quot;/&gt;&lt;property id=&quot;20300&quot; value=&quot;Slide 23&quot;/&gt;&lt;property id=&quot;20307&quot; value=&quot;328&quot;/&gt;&lt;/object&gt;&lt;object type=&quot;3&quot; unique_id=&quot;10160&quot;&gt;&lt;property id=&quot;20148&quot; value=&quot;5&quot;/&gt;&lt;property id=&quot;20300&quot; value=&quot;Slide 6&quot;/&gt;&lt;property id=&quot;20307&quot; value=&quot;332&quot;/&gt;&lt;/object&gt;&lt;object type=&quot;3&quot; unique_id=&quot;19596&quot;&gt;&lt;property id=&quot;20148&quot; value=&quot;5&quot;/&gt;&lt;property id=&quot;20300&quot; value=&quot;Slide 2&quot;/&gt;&lt;property id=&quot;20307&quot; value=&quot;339&quot;/&gt;&lt;/object&gt;&lt;object type=&quot;3&quot; unique_id=&quot;20188&quot;&gt;&lt;property id=&quot;20148&quot; value=&quot;5&quot;/&gt;&lt;property id=&quot;20300&quot; value=&quot;Slide 8&quot;/&gt;&lt;property id=&quot;20307&quot; value=&quot;344&quot;/&gt;&lt;/object&gt;&lt;object type=&quot;3&quot; unique_id=&quot;20194&quot;&gt;&lt;property id=&quot;20148&quot; value=&quot;5&quot;/&gt;&lt;property id=&quot;20300&quot; value=&quot;Slide 10&quot;/&gt;&lt;property id=&quot;20307&quot; value=&quot;347&quot;/&gt;&lt;/object&gt;&lt;object type=&quot;3&quot; unique_id=&quot;20195&quot;&gt;&lt;property id=&quot;20148&quot; value=&quot;5&quot;/&gt;&lt;property id=&quot;20300&quot; value=&quot;Slide 12&quot;/&gt;&lt;property id=&quot;20307&quot; value=&quot;349&quot;/&gt;&lt;/object&gt;&lt;object type=&quot;3&quot; unique_id=&quot;20196&quot;&gt;&lt;property id=&quot;20148&quot; value=&quot;5&quot;/&gt;&lt;property id=&quot;20300&quot; value=&quot;Slide 13&quot;/&gt;&lt;property id=&quot;20307&quot; value=&quot;370&quot;/&gt;&lt;/object&gt;&lt;object type=&quot;3&quot; unique_id=&quot;20198&quot;&gt;&lt;property id=&quot;20148&quot; value=&quot;5&quot;/&gt;&lt;property id=&quot;20300&quot; value=&quot;Slide 14&quot;/&gt;&lt;property id=&quot;20307&quot; value=&quot;352&quot;/&gt;&lt;/object&gt;&lt;object type=&quot;3&quot; unique_id=&quot;20427&quot;&gt;&lt;property id=&quot;20148&quot; value=&quot;5&quot;/&gt;&lt;property id=&quot;20300&quot; value=&quot;Slide 7&quot;/&gt;&lt;property id=&quot;20307&quot; value=&quot;374&quot;/&gt;&lt;/object&gt;&lt;object type=&quot;3&quot; unique_id=&quot;20717&quot;&gt;&lt;property id=&quot;20148&quot; value=&quot;5&quot;/&gt;&lt;property id=&quot;20300&quot; value=&quot;Slide 9&quot;/&gt;&lt;property id=&quot;20307&quot; value=&quot;375&quot;/&gt;&lt;/object&gt;&lt;object type=&quot;3&quot; unique_id=&quot;20878&quot;&gt;&lt;property id=&quot;20148&quot; value=&quot;5&quot;/&gt;&lt;property id=&quot;20300&quot; value=&quot;Slide 11&quot;/&gt;&lt;property id=&quot;20307&quot; value=&quot;376&quot;/&gt;&lt;/object&gt;&lt;object type=&quot;3&quot; unique_id=&quot;21681&quot;&gt;&lt;property id=&quot;20148&quot; value=&quot;5&quot;/&gt;&lt;property id=&quot;20300&quot; value=&quot;Slide 1&quot;/&gt;&lt;property id=&quot;20307&quot; value=&quot;318&quot;/&gt;&lt;/object&gt;&lt;object type=&quot;3&quot; unique_id=&quot;23204&quot;&gt;&lt;property id=&quot;20148&quot; value=&quot;5&quot;/&gt;&lt;property id=&quot;20300&quot; value=&quot;Slide 19&quot;/&gt;&lt;property id=&quot;20307&quot; value=&quot;368&quot;/&gt;&lt;/object&gt;&lt;object type=&quot;3&quot; unique_id=&quot;23205&quot;&gt;&lt;property id=&quot;20148&quot; value=&quot;5&quot;/&gt;&lt;property id=&quot;20300&quot; value=&quot;Slide 20&quot;/&gt;&lt;property id=&quot;20307&quot; value=&quot;345&quot;/&gt;&lt;/object&gt;&lt;object type=&quot;3&quot; unique_id=&quot;23206&quot;&gt;&lt;property id=&quot;20148&quot; value=&quot;5&quot;/&gt;&lt;property id=&quot;20300&quot; value=&quot;Slide 21&quot;/&gt;&lt;property id=&quot;20307&quot; value=&quot;379&quot;/&gt;&lt;/object&gt;&lt;object type=&quot;3&quot; unique_id=&quot;23345&quot;&gt;&lt;property id=&quot;20148&quot; value=&quot;5&quot;/&gt;&lt;property id=&quot;20300&quot; value=&quot;Slide 22&quot;/&gt;&lt;property id=&quot;20307&quot; value=&quot;383&quot;/&gt;&lt;/object&gt;&lt;object type=&quot;3&quot; unique_id=&quot;23637&quot;&gt;&lt;property id=&quot;20148&quot; value=&quot;5&quot;/&gt;&lt;property id=&quot;20300&quot; value=&quot;Slide 16&quot;/&gt;&lt;property id=&quot;20307&quot; value=&quot;384&quot;/&gt;&lt;/object&gt;&lt;object type=&quot;3&quot; unique_id=&quot;23638&quot;&gt;&lt;property id=&quot;20148&quot; value=&quot;5&quot;/&gt;&lt;property id=&quot;20300&quot; value=&quot;Slide 17&quot;/&gt;&lt;property id=&quot;20307&quot; value=&quot;385&quot;/&gt;&lt;/object&gt;&lt;object type=&quot;3&quot; unique_id=&quot;23733&quot;&gt;&lt;property id=&quot;20148&quot; value=&quot;5&quot;/&gt;&lt;property id=&quot;20300&quot; value=&quot;Slide 15&quot;/&gt;&lt;property id=&quot;20307&quot; value=&quot;386&quot;/&gt;&lt;/object&gt;&lt;object type=&quot;3&quot; unique_id=&quot;23919&quot;&gt;&lt;property id=&quot;20148&quot; value=&quot;5&quot;/&gt;&lt;property id=&quot;20300&quot; value=&quot;Slide 3&quot;/&gt;&lt;property id=&quot;20307&quot; value=&quot;308&quot;/&gt;&lt;/object&gt;&lt;object type=&quot;3&quot; unique_id=&quot;24134&quot;&gt;&lt;property id=&quot;20148&quot; value=&quot;5&quot;/&gt;&lt;property id=&quot;20300&quot; value=&quot;Slide 18&quot;/&gt;&lt;property id=&quot;20307&quot; value=&quot;387&quot;/&gt;&lt;/object&gt;&lt;/object&gt;&lt;object type=&quot;8&quot; unique_id=&quot;10191&quot;&gt;&lt;/object&gt;&lt;/object&gt;&lt;/database&gt;"/>
</p:tagLst>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TornVTI">
  <a:themeElements>
    <a:clrScheme name="Office">
      <a:dk1>
        <a:srgbClr val="000000"/>
      </a:dk1>
      <a:lt1>
        <a:srgbClr val="FFFFFF"/>
      </a:lt1>
      <a:dk2>
        <a:srgbClr val="2E3948"/>
      </a:dk2>
      <a:lt2>
        <a:srgbClr val="E7E6E6"/>
      </a:lt2>
      <a:accent1>
        <a:srgbClr val="5A82CB"/>
      </a:accent1>
      <a:accent2>
        <a:srgbClr val="ED7D31"/>
      </a:accent2>
      <a:accent3>
        <a:srgbClr val="A3A3A3"/>
      </a:accent3>
      <a:accent4>
        <a:srgbClr val="CF9B00"/>
      </a:accent4>
      <a:accent5>
        <a:srgbClr val="5B9BD5"/>
      </a:accent5>
      <a:accent6>
        <a:srgbClr val="70AD47"/>
      </a:accent6>
      <a:hlink>
        <a:srgbClr val="D26012"/>
      </a:hlink>
      <a:folHlink>
        <a:srgbClr val="A9718D"/>
      </a:folHlink>
    </a:clrScheme>
    <a:fontScheme name="Torn">
      <a:majorFont>
        <a:latin typeface="Modern Love"/>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lnDef>
      <a:spPr>
        <a:ln>
          <a:solidFill>
            <a:srgbClr val="92D05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aqu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3069</TotalTime>
  <Words>1423</Words>
  <Application>Microsoft Office PowerPoint</Application>
  <PresentationFormat>Widescreen</PresentationFormat>
  <Paragraphs>308</Paragraphs>
  <Slides>35</Slides>
  <Notes>5</Notes>
  <HiddenSlides>0</HiddenSlides>
  <MMClips>14</MMClips>
  <ScaleCrop>false</ScaleCrop>
  <HeadingPairs>
    <vt:vector size="6" baseType="variant">
      <vt:variant>
        <vt:lpstr>Fonts Used</vt:lpstr>
      </vt:variant>
      <vt:variant>
        <vt:i4>24</vt:i4>
      </vt:variant>
      <vt:variant>
        <vt:lpstr>Theme</vt:lpstr>
      </vt:variant>
      <vt:variant>
        <vt:i4>8</vt:i4>
      </vt:variant>
      <vt:variant>
        <vt:lpstr>Slide Titles</vt:lpstr>
      </vt:variant>
      <vt:variant>
        <vt:i4>35</vt:i4>
      </vt:variant>
    </vt:vector>
  </HeadingPairs>
  <TitlesOfParts>
    <vt:vector size="67" baseType="lpstr">
      <vt:lpstr>#9Slide03 SFU Futura_03</vt:lpstr>
      <vt:lpstr>#9Slide03 SFU Futura_07</vt:lpstr>
      <vt:lpstr>#9Slide03 SFU Futura_12</vt:lpstr>
      <vt:lpstr>#9Slide03 SFU Grenoble</vt:lpstr>
      <vt:lpstr>#9Slide03 SVNCintra</vt:lpstr>
      <vt:lpstr>#9Slide05 Beautiful Caps</vt:lpstr>
      <vt:lpstr>#9Slide05 Handsome Script</vt:lpstr>
      <vt:lpstr>#9Slide05 IcielSanelma</vt:lpstr>
      <vt:lpstr>#9Slide05 SVNCherryla</vt:lpstr>
      <vt:lpstr>#9Slide06 SVNBlow Brush</vt:lpstr>
      <vt:lpstr>#9Slide07 IcielLa Chic Pro Shad</vt:lpstr>
      <vt:lpstr>#9Slide07 SVNZiclets</vt:lpstr>
      <vt:lpstr>Arial</vt:lpstr>
      <vt:lpstr>Arial Black</vt:lpstr>
      <vt:lpstr>Arial Nova Cond</vt:lpstr>
      <vt:lpstr>Bahnschrift Condensed</vt:lpstr>
      <vt:lpstr>Calibri</vt:lpstr>
      <vt:lpstr>Calibri Light</vt:lpstr>
      <vt:lpstr>Inconsolata</vt:lpstr>
      <vt:lpstr>Modern Love</vt:lpstr>
      <vt:lpstr>Pangolin</vt:lpstr>
      <vt:lpstr>Tahoma</vt:lpstr>
      <vt:lpstr>Times New Roman</vt:lpstr>
      <vt:lpstr>Wingdings</vt:lpstr>
      <vt:lpstr>TornVTI</vt:lpstr>
      <vt:lpstr>Office Theme</vt:lpstr>
      <vt:lpstr>Jaques template</vt:lpstr>
      <vt:lpstr>Chủ đề Office</vt:lpstr>
      <vt:lpstr>Essential</vt:lpstr>
      <vt:lpstr>2_Office Theme</vt:lpstr>
      <vt:lpstr>3_Office Theme</vt:lpstr>
      <vt:lpstr>1_Office Theme</vt:lpstr>
      <vt:lpstr>PowerPoint Presentation</vt:lpstr>
      <vt:lpstr>PowerPoint Presentation</vt:lpstr>
      <vt:lpstr>Thử tài nhanh mắt: 15 giây quan sát 6 hình ảnh dưới đây cho biết những dạng địa hình nào do ngoại lực tạo 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Xem clip</dc:title>
  <dc:creator>Nguyễn Thị Thuý</dc:creator>
  <cp:lastModifiedBy>HoaBinh Computer</cp:lastModifiedBy>
  <cp:revision>213</cp:revision>
  <dcterms:created xsi:type="dcterms:W3CDTF">2020-08-02T05:28:00Z</dcterms:created>
  <dcterms:modified xsi:type="dcterms:W3CDTF">2024-10-31T01:53:23Z</dcterms:modified>
</cp:coreProperties>
</file>