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6" r:id="rId3"/>
    <p:sldId id="277" r:id="rId4"/>
    <p:sldId id="278" r:id="rId5"/>
    <p:sldId id="279" r:id="rId6"/>
    <p:sldId id="280" r:id="rId7"/>
    <p:sldId id="281" r:id="rId8"/>
    <p:sldId id="28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83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4" r:id="rId37"/>
    <p:sldId id="293" r:id="rId38"/>
    <p:sldId id="295" r:id="rId39"/>
  </p:sldIdLst>
  <p:sldSz cx="18288000" cy="10287000"/>
  <p:notesSz cx="6858000" cy="9144000"/>
  <p:embeddedFontLst>
    <p:embeddedFont>
      <p:font typeface="Cabin Medium" charset="0"/>
      <p:regular r:id="rId40"/>
    </p:embeddedFont>
    <p:embeddedFont>
      <p:font typeface="Cabin" charset="0"/>
      <p:regular r:id="rId41"/>
    </p:embeddedFont>
    <p:embeddedFont>
      <p:font typeface="Cabin Italics" charset="0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Cabin Semi-Bold" charset="0"/>
      <p:regular r:id="rId47"/>
    </p:embeddedFont>
    <p:embeddedFont>
      <p:font typeface="Cabin Bold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6" d="100"/>
          <a:sy n="36" d="100"/>
        </p:scale>
        <p:origin x="-1024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94539" y="2055580"/>
            <a:ext cx="7092022" cy="7092022"/>
          </a:xfrm>
          <a:custGeom>
            <a:avLst/>
            <a:gdLst/>
            <a:ahLst/>
            <a:cxnLst/>
            <a:rect l="l" t="t" r="r" b="b"/>
            <a:pathLst>
              <a:path w="7092022" h="7092022">
                <a:moveTo>
                  <a:pt x="0" y="0"/>
                </a:moveTo>
                <a:lnTo>
                  <a:pt x="7092022" y="0"/>
                </a:lnTo>
                <a:lnTo>
                  <a:pt x="7092022" y="7092022"/>
                </a:lnTo>
                <a:lnTo>
                  <a:pt x="0" y="709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87920">
            <a:off x="11078634" y="2544710"/>
            <a:ext cx="6000043" cy="6396120"/>
          </a:xfrm>
          <a:custGeom>
            <a:avLst/>
            <a:gdLst/>
            <a:ahLst/>
            <a:cxnLst/>
            <a:rect l="l" t="t" r="r" b="b"/>
            <a:pathLst>
              <a:path w="6000043" h="6396120">
                <a:moveTo>
                  <a:pt x="0" y="0"/>
                </a:moveTo>
                <a:lnTo>
                  <a:pt x="6000043" y="0"/>
                </a:lnTo>
                <a:lnTo>
                  <a:pt x="6000043" y="6396120"/>
                </a:lnTo>
                <a:lnTo>
                  <a:pt x="0" y="6396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3144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42633" y="8502443"/>
            <a:ext cx="4717460" cy="3122101"/>
          </a:xfrm>
          <a:custGeom>
            <a:avLst/>
            <a:gdLst/>
            <a:ahLst/>
            <a:cxnLst/>
            <a:rect l="l" t="t" r="r" b="b"/>
            <a:pathLst>
              <a:path w="4717460" h="3122101">
                <a:moveTo>
                  <a:pt x="0" y="0"/>
                </a:moveTo>
                <a:lnTo>
                  <a:pt x="4717459" y="0"/>
                </a:lnTo>
                <a:lnTo>
                  <a:pt x="4717459" y="3122100"/>
                </a:lnTo>
                <a:lnTo>
                  <a:pt x="0" y="31221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552700"/>
            <a:ext cx="9398046" cy="564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24"/>
              </a:lnSpc>
            </a:pPr>
            <a:r>
              <a:rPr lang="en-US" sz="9105" b="1" dirty="0">
                <a:solidFill>
                  <a:srgbClr val="7030A0"/>
                </a:solidFill>
                <a:latin typeface="Cabin Bold"/>
                <a:ea typeface="Cabin Bold"/>
                <a:cs typeface="Cabin Bold"/>
                <a:sym typeface="Cabin Bold"/>
              </a:rPr>
              <a:t>TẬP HUẤN</a:t>
            </a:r>
          </a:p>
          <a:p>
            <a:pPr algn="ctr">
              <a:lnSpc>
                <a:spcPts val="4552"/>
              </a:lnSpc>
            </a:pPr>
            <a:endParaRPr lang="en-US" sz="9105" b="1" dirty="0">
              <a:solidFill>
                <a:srgbClr val="7030A0"/>
              </a:solidFill>
              <a:latin typeface="Cabin Bold"/>
              <a:ea typeface="Cabin Bold"/>
              <a:cs typeface="Cabin Bold"/>
              <a:sym typeface="Cabin Bold"/>
            </a:endParaRPr>
          </a:p>
          <a:p>
            <a:pPr algn="ctr">
              <a:lnSpc>
                <a:spcPts val="9924"/>
              </a:lnSpc>
            </a:pPr>
            <a:r>
              <a:rPr lang="en-US" sz="9105" b="1" dirty="0">
                <a:solidFill>
                  <a:srgbClr val="7030A0"/>
                </a:solidFill>
                <a:latin typeface="Cabin Bold"/>
                <a:ea typeface="Cabin Bold"/>
                <a:cs typeface="Cabin Bold"/>
                <a:sym typeface="Cabin Bold"/>
              </a:rPr>
              <a:t>SỬ DỤNG CÔNG NGHỆ AI TRONG DẠY HỌC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990600" y="190500"/>
            <a:ext cx="12300478" cy="1222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27"/>
              </a:lnSpc>
              <a:spcBef>
                <a:spcPct val="0"/>
              </a:spcBef>
            </a:pPr>
            <a:r>
              <a:rPr lang="en-US" sz="4000" b="1" dirty="0" smtClean="0">
                <a:solidFill>
                  <a:srgbClr val="1836B2"/>
                </a:solidFill>
                <a:latin typeface="Times New Roman" pitchFamily="18" charset="0"/>
                <a:ea typeface="Cabin Bold"/>
                <a:cs typeface="Times New Roman" pitchFamily="18" charset="0"/>
                <a:sym typeface="Cabin Bold"/>
              </a:rPr>
              <a:t>UBND PHƯỜNG </a:t>
            </a:r>
            <a:r>
              <a:rPr lang="en-US" sz="4000" b="1" dirty="0">
                <a:solidFill>
                  <a:srgbClr val="1836B2"/>
                </a:solidFill>
                <a:latin typeface="Times New Roman" pitchFamily="18" charset="0"/>
                <a:ea typeface="Cabin Bold"/>
                <a:cs typeface="Times New Roman" pitchFamily="18" charset="0"/>
                <a:sym typeface="Cabin Bold"/>
              </a:rPr>
              <a:t>TRẦN PHÚ</a:t>
            </a:r>
          </a:p>
          <a:p>
            <a:pPr algn="ctr">
              <a:lnSpc>
                <a:spcPts val="4727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1836B2"/>
                </a:solidFill>
                <a:latin typeface="Times New Roman" pitchFamily="18" charset="0"/>
                <a:ea typeface="Cabin Bold"/>
                <a:cs typeface="Times New Roman" pitchFamily="18" charset="0"/>
                <a:sym typeface="Cabin Bold"/>
              </a:rPr>
              <a:t>TRƯỜNG TIỂU HỌC HỘ ĐỘ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71800" y="8942261"/>
            <a:ext cx="868680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99"/>
              </a:lnSpc>
            </a:pPr>
            <a:r>
              <a:rPr lang="en-US" sz="4800" b="1" spc="-79" dirty="0" err="1" smtClean="0">
                <a:solidFill>
                  <a:srgbClr val="7030A0"/>
                </a:solidFill>
                <a:latin typeface="Times New Roman" pitchFamily="18" charset="0"/>
                <a:ea typeface="Cabin Italics"/>
                <a:cs typeface="Times New Roman" pitchFamily="18" charset="0"/>
                <a:sym typeface="Cabin Italics"/>
              </a:rPr>
              <a:t>Người</a:t>
            </a:r>
            <a:r>
              <a:rPr lang="en-US" sz="4800" b="1" spc="-79" dirty="0" smtClean="0">
                <a:solidFill>
                  <a:srgbClr val="7030A0"/>
                </a:solidFill>
                <a:latin typeface="Times New Roman" pitchFamily="18" charset="0"/>
                <a:ea typeface="Cabin Italics"/>
                <a:cs typeface="Times New Roman" pitchFamily="18" charset="0"/>
                <a:sym typeface="Cabin Italics"/>
              </a:rPr>
              <a:t> </a:t>
            </a:r>
            <a:r>
              <a:rPr lang="en-US" sz="4800" b="1" spc="-79" dirty="0" err="1" smtClean="0">
                <a:solidFill>
                  <a:srgbClr val="7030A0"/>
                </a:solidFill>
                <a:latin typeface="Times New Roman" pitchFamily="18" charset="0"/>
                <a:ea typeface="Cabin Italics"/>
                <a:cs typeface="Times New Roman" pitchFamily="18" charset="0"/>
                <a:sym typeface="Cabin Italics"/>
              </a:rPr>
              <a:t>thực</a:t>
            </a:r>
            <a:r>
              <a:rPr lang="en-US" sz="4800" b="1" spc="-79" dirty="0" smtClean="0">
                <a:solidFill>
                  <a:srgbClr val="7030A0"/>
                </a:solidFill>
                <a:latin typeface="Times New Roman" pitchFamily="18" charset="0"/>
                <a:ea typeface="Cabin Italics"/>
                <a:cs typeface="Times New Roman" pitchFamily="18" charset="0"/>
                <a:sym typeface="Cabin Italics"/>
              </a:rPr>
              <a:t> </a:t>
            </a:r>
            <a:r>
              <a:rPr lang="en-US" sz="4800" b="1" spc="-79" dirty="0" err="1" smtClean="0">
                <a:solidFill>
                  <a:srgbClr val="7030A0"/>
                </a:solidFill>
                <a:latin typeface="Times New Roman" pitchFamily="18" charset="0"/>
                <a:ea typeface="Cabin Italics"/>
                <a:cs typeface="Times New Roman" pitchFamily="18" charset="0"/>
                <a:sym typeface="Cabin Italics"/>
              </a:rPr>
              <a:t>hiện</a:t>
            </a:r>
            <a:r>
              <a:rPr lang="en-US" sz="4800" b="1" spc="-79" dirty="0" smtClean="0">
                <a:solidFill>
                  <a:srgbClr val="7030A0"/>
                </a:solidFill>
                <a:latin typeface="Times New Roman" pitchFamily="18" charset="0"/>
                <a:ea typeface="Cabin Italics"/>
                <a:cs typeface="Times New Roman" pitchFamily="18" charset="0"/>
                <a:sym typeface="Cabin Italics"/>
              </a:rPr>
              <a:t>: </a:t>
            </a:r>
            <a:r>
              <a:rPr lang="en-US" sz="4800" b="1" spc="-79" dirty="0" err="1" smtClean="0">
                <a:solidFill>
                  <a:srgbClr val="7030A0"/>
                </a:solidFill>
                <a:latin typeface="Times New Roman" pitchFamily="18" charset="0"/>
                <a:ea typeface="Cabin Italics"/>
                <a:cs typeface="Times New Roman" pitchFamily="18" charset="0"/>
                <a:sym typeface="Cabin Italics"/>
              </a:rPr>
              <a:t>Nguyễn</a:t>
            </a:r>
            <a:r>
              <a:rPr lang="en-US" sz="4800" b="1" spc="-79" dirty="0" smtClean="0">
                <a:solidFill>
                  <a:srgbClr val="7030A0"/>
                </a:solidFill>
                <a:latin typeface="Times New Roman" pitchFamily="18" charset="0"/>
                <a:ea typeface="Cabin Italics"/>
                <a:cs typeface="Times New Roman" pitchFamily="18" charset="0"/>
                <a:sym typeface="Cabin Italics"/>
              </a:rPr>
              <a:t> </a:t>
            </a:r>
            <a:r>
              <a:rPr lang="en-US" sz="4800" b="1" spc="-79" dirty="0" err="1" smtClean="0">
                <a:solidFill>
                  <a:srgbClr val="7030A0"/>
                </a:solidFill>
                <a:latin typeface="Times New Roman" pitchFamily="18" charset="0"/>
                <a:ea typeface="Cabin Italics"/>
                <a:cs typeface="Times New Roman" pitchFamily="18" charset="0"/>
                <a:sym typeface="Cabin Italics"/>
              </a:rPr>
              <a:t>Thị</a:t>
            </a:r>
            <a:r>
              <a:rPr lang="en-US" sz="4800" b="1" spc="-79" dirty="0" smtClean="0">
                <a:solidFill>
                  <a:srgbClr val="7030A0"/>
                </a:solidFill>
                <a:latin typeface="Times New Roman" pitchFamily="18" charset="0"/>
                <a:ea typeface="Cabin Italics"/>
                <a:cs typeface="Times New Roman" pitchFamily="18" charset="0"/>
                <a:sym typeface="Cabin Italics"/>
              </a:rPr>
              <a:t> </a:t>
            </a:r>
            <a:r>
              <a:rPr lang="en-US" sz="4800" b="1" spc="-79" dirty="0" err="1" smtClean="0">
                <a:solidFill>
                  <a:srgbClr val="7030A0"/>
                </a:solidFill>
                <a:latin typeface="Times New Roman" pitchFamily="18" charset="0"/>
                <a:ea typeface="Cabin Italics"/>
                <a:cs typeface="Times New Roman" pitchFamily="18" charset="0"/>
                <a:sym typeface="Cabin Italics"/>
              </a:rPr>
              <a:t>Lợi</a:t>
            </a:r>
            <a:endParaRPr lang="en-US" sz="4800" b="1" spc="-79" dirty="0">
              <a:solidFill>
                <a:srgbClr val="7030A0"/>
              </a:solidFill>
              <a:latin typeface="Times New Roman" pitchFamily="18" charset="0"/>
              <a:ea typeface="Cabin Italics"/>
              <a:cs typeface="Times New Roman" pitchFamily="18" charset="0"/>
              <a:sym typeface="Cabin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759" y="20515"/>
            <a:ext cx="13497585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3" name="Freeform 3"/>
          <p:cNvSpPr/>
          <p:nvPr/>
        </p:nvSpPr>
        <p:spPr>
          <a:xfrm flipV="1">
            <a:off x="12762726" y="5496"/>
            <a:ext cx="5660104" cy="186140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0" y="3231733"/>
                </a:moveTo>
                <a:lnTo>
                  <a:pt x="5660104" y="3231733"/>
                </a:lnTo>
                <a:lnTo>
                  <a:pt x="5660104" y="0"/>
                </a:lnTo>
                <a:lnTo>
                  <a:pt x="0" y="0"/>
                </a:lnTo>
                <a:lnTo>
                  <a:pt x="0" y="32317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84327" y="3745323"/>
            <a:ext cx="14073179" cy="4760339"/>
          </a:xfrm>
          <a:custGeom>
            <a:avLst/>
            <a:gdLst/>
            <a:ahLst/>
            <a:cxnLst/>
            <a:rect l="l" t="t" r="r" b="b"/>
            <a:pathLst>
              <a:path w="14073179" h="4760339">
                <a:moveTo>
                  <a:pt x="0" y="0"/>
                </a:moveTo>
                <a:lnTo>
                  <a:pt x="14073179" y="0"/>
                </a:lnTo>
                <a:lnTo>
                  <a:pt x="14073179" y="4760339"/>
                </a:lnTo>
                <a:lnTo>
                  <a:pt x="0" y="47603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57" r="-1057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90600"/>
            <a:ext cx="11252819" cy="688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0" lvl="1" indent="-464180" algn="l">
              <a:lnSpc>
                <a:spcPts val="5589"/>
              </a:lnSpc>
              <a:buFont typeface="Arial"/>
              <a:buChar char="•"/>
            </a:pPr>
            <a:r>
              <a:rPr lang="en-US" sz="4299" b="1" spc="-85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Truy cập trang web: YOURHOMEWORK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10799"/>
            <a:ext cx="13497585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3" name="Freeform 3"/>
          <p:cNvSpPr/>
          <p:nvPr/>
        </p:nvSpPr>
        <p:spPr>
          <a:xfrm flipV="1">
            <a:off x="12627896" y="30643"/>
            <a:ext cx="5660104" cy="1463858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0" y="3231733"/>
                </a:moveTo>
                <a:lnTo>
                  <a:pt x="5660104" y="3231733"/>
                </a:lnTo>
                <a:lnTo>
                  <a:pt x="5660104" y="0"/>
                </a:lnTo>
                <a:lnTo>
                  <a:pt x="0" y="0"/>
                </a:lnTo>
                <a:lnTo>
                  <a:pt x="0" y="32317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5641" y="1512086"/>
            <a:ext cx="13385726" cy="8590419"/>
          </a:xfrm>
          <a:custGeom>
            <a:avLst/>
            <a:gdLst/>
            <a:ahLst/>
            <a:cxnLst/>
            <a:rect l="l" t="t" r="r" b="b"/>
            <a:pathLst>
              <a:path w="13385726" h="8590419">
                <a:moveTo>
                  <a:pt x="0" y="0"/>
                </a:moveTo>
                <a:lnTo>
                  <a:pt x="13385726" y="0"/>
                </a:lnTo>
                <a:lnTo>
                  <a:pt x="13385726" y="8590419"/>
                </a:lnTo>
                <a:lnTo>
                  <a:pt x="0" y="8590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534" t="-1149" b="-114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852693" y="8073576"/>
            <a:ext cx="2609444" cy="1952569"/>
            <a:chOff x="0" y="0"/>
            <a:chExt cx="687261" cy="5142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7261" cy="514257"/>
            </a:xfrm>
            <a:custGeom>
              <a:avLst/>
              <a:gdLst/>
              <a:ahLst/>
              <a:cxnLst/>
              <a:rect l="l" t="t" r="r" b="b"/>
              <a:pathLst>
                <a:path w="687261" h="514257">
                  <a:moveTo>
                    <a:pt x="0" y="0"/>
                  </a:moveTo>
                  <a:lnTo>
                    <a:pt x="687261" y="0"/>
                  </a:lnTo>
                  <a:lnTo>
                    <a:pt x="687261" y="514257"/>
                  </a:lnTo>
                  <a:lnTo>
                    <a:pt x="0" y="5142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687261" cy="561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0" y="806160"/>
            <a:ext cx="13586320" cy="688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0" lvl="1" indent="-464180" algn="l">
              <a:lnSpc>
                <a:spcPts val="5589"/>
              </a:lnSpc>
              <a:buFont typeface="Arial"/>
              <a:buChar char="•"/>
            </a:pPr>
            <a:r>
              <a:rPr lang="en-US" sz="4299" b="1" spc="-85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Tại</a:t>
            </a:r>
            <a:r>
              <a:rPr lang="en-US" sz="4299" b="1" spc="-85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gia</a:t>
            </a:r>
            <a:r>
              <a:rPr lang="en-US" sz="4299" b="1" spc="-85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diện</a:t>
            </a:r>
            <a:r>
              <a:rPr lang="en-US" sz="4299" b="1" spc="-85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trang</a:t>
            </a:r>
            <a:r>
              <a:rPr lang="en-US" sz="4299" b="1" spc="-85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chủ</a:t>
            </a:r>
            <a:r>
              <a:rPr lang="en-US" sz="4299" b="1" spc="-85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, </a:t>
            </a:r>
            <a:r>
              <a:rPr lang="en-US" sz="4299" b="1" spc="-85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bấm</a:t>
            </a:r>
            <a:r>
              <a:rPr lang="en-US" sz="4299" b="1" spc="-85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vào</a:t>
            </a:r>
            <a:r>
              <a:rPr lang="en-US" sz="4299" b="1" spc="-85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ô “  TẠO BÀI TẬP”</a:t>
            </a:r>
          </a:p>
        </p:txBody>
      </p:sp>
      <p:sp>
        <p:nvSpPr>
          <p:cNvPr id="9" name="AutoShape 9"/>
          <p:cNvSpPr/>
          <p:nvPr/>
        </p:nvSpPr>
        <p:spPr>
          <a:xfrm flipH="1">
            <a:off x="12563689" y="9014485"/>
            <a:ext cx="2045263" cy="70751"/>
          </a:xfrm>
          <a:prstGeom prst="line">
            <a:avLst/>
          </a:prstGeom>
          <a:ln w="238125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914" y="24584"/>
            <a:ext cx="13497585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3" name="Freeform 3"/>
          <p:cNvSpPr/>
          <p:nvPr/>
        </p:nvSpPr>
        <p:spPr>
          <a:xfrm flipV="1">
            <a:off x="12690250" y="21588"/>
            <a:ext cx="5660104" cy="1669476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0" y="3231733"/>
                </a:moveTo>
                <a:lnTo>
                  <a:pt x="5660104" y="3231733"/>
                </a:lnTo>
                <a:lnTo>
                  <a:pt x="5660104" y="0"/>
                </a:lnTo>
                <a:lnTo>
                  <a:pt x="0" y="0"/>
                </a:lnTo>
                <a:lnTo>
                  <a:pt x="0" y="32317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4352" y="2473578"/>
            <a:ext cx="14359201" cy="6784722"/>
          </a:xfrm>
          <a:custGeom>
            <a:avLst/>
            <a:gdLst/>
            <a:ahLst/>
            <a:cxnLst/>
            <a:rect l="l" t="t" r="r" b="b"/>
            <a:pathLst>
              <a:path w="14359201" h="6784722">
                <a:moveTo>
                  <a:pt x="0" y="0"/>
                </a:moveTo>
                <a:lnTo>
                  <a:pt x="14359201" y="0"/>
                </a:lnTo>
                <a:lnTo>
                  <a:pt x="14359201" y="6784722"/>
                </a:lnTo>
                <a:lnTo>
                  <a:pt x="0" y="67847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39976" y="999595"/>
            <a:ext cx="13586320" cy="688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0" lvl="1" indent="-464180" algn="l">
              <a:lnSpc>
                <a:spcPts val="5589"/>
              </a:lnSpc>
              <a:buFont typeface="Arial"/>
              <a:buChar char="•"/>
            </a:pPr>
            <a:r>
              <a:rPr lang="en-US" sz="4299" spc="-85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Đăng nhập tài khoản Gmail để tiếp tục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446411"/>
            <a:ext cx="13497585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3" name="Freeform 3"/>
          <p:cNvSpPr/>
          <p:nvPr/>
        </p:nvSpPr>
        <p:spPr>
          <a:xfrm flipV="1">
            <a:off x="11599196" y="-1270647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0" y="3231733"/>
                </a:moveTo>
                <a:lnTo>
                  <a:pt x="5660104" y="3231733"/>
                </a:lnTo>
                <a:lnTo>
                  <a:pt x="5660104" y="0"/>
                </a:lnTo>
                <a:lnTo>
                  <a:pt x="0" y="0"/>
                </a:lnTo>
                <a:lnTo>
                  <a:pt x="0" y="32317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66589" y="1669506"/>
            <a:ext cx="15692611" cy="8174950"/>
          </a:xfrm>
          <a:custGeom>
            <a:avLst/>
            <a:gdLst/>
            <a:ahLst/>
            <a:cxnLst/>
            <a:rect l="l" t="t" r="r" b="b"/>
            <a:pathLst>
              <a:path w="15692611" h="8803533">
                <a:moveTo>
                  <a:pt x="0" y="0"/>
                </a:moveTo>
                <a:lnTo>
                  <a:pt x="15692612" y="0"/>
                </a:lnTo>
                <a:lnTo>
                  <a:pt x="15692612" y="8803533"/>
                </a:lnTo>
                <a:lnTo>
                  <a:pt x="0" y="88035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986" r="-260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7810500"/>
            <a:ext cx="2609444" cy="987527"/>
            <a:chOff x="0" y="0"/>
            <a:chExt cx="687261" cy="2600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7261" cy="260089"/>
            </a:xfrm>
            <a:custGeom>
              <a:avLst/>
              <a:gdLst/>
              <a:ahLst/>
              <a:cxnLst/>
              <a:rect l="l" t="t" r="r" b="b"/>
              <a:pathLst>
                <a:path w="687261" h="260089">
                  <a:moveTo>
                    <a:pt x="0" y="0"/>
                  </a:moveTo>
                  <a:lnTo>
                    <a:pt x="687261" y="0"/>
                  </a:lnTo>
                  <a:lnTo>
                    <a:pt x="687261" y="260089"/>
                  </a:lnTo>
                  <a:lnTo>
                    <a:pt x="0" y="2600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524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687261" cy="3077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 flipV="1">
            <a:off x="3666682" y="8337575"/>
            <a:ext cx="2369564" cy="62010"/>
          </a:xfrm>
          <a:prstGeom prst="line">
            <a:avLst/>
          </a:prstGeom>
          <a:ln w="13335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9" name="TextBox 9"/>
          <p:cNvSpPr txBox="1"/>
          <p:nvPr/>
        </p:nvSpPr>
        <p:spPr>
          <a:xfrm>
            <a:off x="197197" y="486300"/>
            <a:ext cx="13586320" cy="688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0" lvl="1" indent="-464180" algn="l">
              <a:lnSpc>
                <a:spcPts val="5589"/>
              </a:lnSpc>
              <a:buFont typeface="Arial"/>
              <a:buChar char="•"/>
            </a:pPr>
            <a:r>
              <a:rPr lang="en-US" sz="4299" spc="-85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Tại mục “ BÀI TẬP”, bấm vào ô “ TẠO MỚI”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446411"/>
            <a:ext cx="13497585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3" name="Freeform 3"/>
          <p:cNvSpPr/>
          <p:nvPr/>
        </p:nvSpPr>
        <p:spPr>
          <a:xfrm flipV="1">
            <a:off x="11599196" y="-1270647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0" y="3231733"/>
                </a:moveTo>
                <a:lnTo>
                  <a:pt x="5660104" y="3231733"/>
                </a:lnTo>
                <a:lnTo>
                  <a:pt x="5660104" y="0"/>
                </a:lnTo>
                <a:lnTo>
                  <a:pt x="0" y="0"/>
                </a:lnTo>
                <a:lnTo>
                  <a:pt x="0" y="32317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7261" y="1448490"/>
            <a:ext cx="8960639" cy="8838510"/>
          </a:xfrm>
          <a:custGeom>
            <a:avLst/>
            <a:gdLst/>
            <a:ahLst/>
            <a:cxnLst/>
            <a:rect l="l" t="t" r="r" b="b"/>
            <a:pathLst>
              <a:path w="8960639" h="8838510">
                <a:moveTo>
                  <a:pt x="0" y="0"/>
                </a:moveTo>
                <a:lnTo>
                  <a:pt x="8960639" y="0"/>
                </a:lnTo>
                <a:lnTo>
                  <a:pt x="8960639" y="8838510"/>
                </a:lnTo>
                <a:lnTo>
                  <a:pt x="0" y="88385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395" r="-10540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32969" y="4497467"/>
            <a:ext cx="11422231" cy="2740555"/>
          </a:xfrm>
          <a:custGeom>
            <a:avLst/>
            <a:gdLst/>
            <a:ahLst/>
            <a:cxnLst/>
            <a:rect l="l" t="t" r="r" b="b"/>
            <a:pathLst>
              <a:path w="11301259" h="2740555">
                <a:moveTo>
                  <a:pt x="0" y="0"/>
                </a:moveTo>
                <a:lnTo>
                  <a:pt x="11301259" y="0"/>
                </a:lnTo>
                <a:lnTo>
                  <a:pt x="11301259" y="2740556"/>
                </a:lnTo>
                <a:lnTo>
                  <a:pt x="0" y="27405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7261" y="533635"/>
            <a:ext cx="15722625" cy="688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0" lvl="1" indent="-464180" algn="l">
              <a:lnSpc>
                <a:spcPts val="5589"/>
              </a:lnSpc>
              <a:buFont typeface="Arial"/>
              <a:buChar char="•"/>
            </a:pPr>
            <a:r>
              <a:rPr lang="en-US" sz="4299" b="1" spc="-85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Nhập các thông tin tại mục “ THÔNG TIN CHUNG CỦA BÀI TẬP”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29545" y="2961993"/>
            <a:ext cx="6454053" cy="1264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2" lvl="1" indent="-421001" algn="ctr">
              <a:lnSpc>
                <a:spcPts val="5069"/>
              </a:lnSpc>
              <a:buFont typeface="Arial"/>
              <a:buChar char="•"/>
            </a:pPr>
            <a:r>
              <a:rPr lang="en-US" sz="3899" b="1" spc="-77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Nhập thông tin xong bấm vào ô dưới đây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446411"/>
            <a:ext cx="13497585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3" name="Freeform 3"/>
          <p:cNvSpPr/>
          <p:nvPr/>
        </p:nvSpPr>
        <p:spPr>
          <a:xfrm flipV="1">
            <a:off x="11599196" y="-1270647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0" y="3231733"/>
                </a:moveTo>
                <a:lnTo>
                  <a:pt x="5660104" y="3231733"/>
                </a:lnTo>
                <a:lnTo>
                  <a:pt x="5660104" y="0"/>
                </a:lnTo>
                <a:lnTo>
                  <a:pt x="0" y="0"/>
                </a:lnTo>
                <a:lnTo>
                  <a:pt x="0" y="32317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7261" y="1450575"/>
            <a:ext cx="10261713" cy="8836425"/>
          </a:xfrm>
          <a:custGeom>
            <a:avLst/>
            <a:gdLst/>
            <a:ahLst/>
            <a:cxnLst/>
            <a:rect l="l" t="t" r="r" b="b"/>
            <a:pathLst>
              <a:path w="10261713" h="8836425">
                <a:moveTo>
                  <a:pt x="0" y="0"/>
                </a:moveTo>
                <a:lnTo>
                  <a:pt x="10261713" y="0"/>
                </a:lnTo>
                <a:lnTo>
                  <a:pt x="10261713" y="8836425"/>
                </a:lnTo>
                <a:lnTo>
                  <a:pt x="0" y="88364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14" b="-13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7261" y="533635"/>
            <a:ext cx="13586320" cy="688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0" lvl="1" indent="-464180" algn="l">
              <a:lnSpc>
                <a:spcPts val="5589"/>
              </a:lnSpc>
              <a:buFont typeface="Arial"/>
              <a:buChar char="•"/>
            </a:pPr>
            <a:r>
              <a:rPr lang="en-US" sz="4299" b="1" spc="-85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Nhập các thông tin tại mục “ NỘI DUNG CÁC CÂU HỎI”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446411"/>
            <a:ext cx="13497585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3" name="Freeform 3"/>
          <p:cNvSpPr/>
          <p:nvPr/>
        </p:nvSpPr>
        <p:spPr>
          <a:xfrm flipV="1">
            <a:off x="11599196" y="-1270647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0" y="3231733"/>
                </a:moveTo>
                <a:lnTo>
                  <a:pt x="5660104" y="3231733"/>
                </a:lnTo>
                <a:lnTo>
                  <a:pt x="5660104" y="0"/>
                </a:lnTo>
                <a:lnTo>
                  <a:pt x="0" y="0"/>
                </a:lnTo>
                <a:lnTo>
                  <a:pt x="0" y="32317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7261" y="1450575"/>
            <a:ext cx="9753680" cy="8613547"/>
          </a:xfrm>
          <a:custGeom>
            <a:avLst/>
            <a:gdLst/>
            <a:ahLst/>
            <a:cxnLst/>
            <a:rect l="l" t="t" r="r" b="b"/>
            <a:pathLst>
              <a:path w="9753680" h="8613547">
                <a:moveTo>
                  <a:pt x="0" y="0"/>
                </a:moveTo>
                <a:lnTo>
                  <a:pt x="9753679" y="0"/>
                </a:lnTo>
                <a:lnTo>
                  <a:pt x="9753679" y="8613547"/>
                </a:lnTo>
                <a:lnTo>
                  <a:pt x="0" y="86135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415" b="-541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7261" y="533635"/>
            <a:ext cx="13586320" cy="688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0" lvl="1" indent="-464180" algn="l">
              <a:lnSpc>
                <a:spcPts val="5589"/>
              </a:lnSpc>
              <a:buFont typeface="Arial"/>
              <a:buChar char="•"/>
            </a:pPr>
            <a:r>
              <a:rPr lang="en-US" sz="4299" b="1" spc="-85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Nhập các thông tin tại mục “ NỘI DUNG CÁC CÂU HỎI”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41946" y="2854959"/>
            <a:ext cx="6980209" cy="6327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9"/>
              </a:lnSpc>
            </a:pPr>
            <a:endParaRPr dirty="0"/>
          </a:p>
          <a:p>
            <a:pPr algn="l">
              <a:lnSpc>
                <a:spcPts val="5589"/>
              </a:lnSpc>
            </a:pP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Tại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mục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: DANH SÁCH CÂU HỎI,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để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đặt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câu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hỏi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trắc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nghiệm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không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viết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“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Câu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1”,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không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viết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đáp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án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“A”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trước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mỗi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câu</a:t>
            </a:r>
            <a:endParaRPr lang="en-US" sz="4299" b="1" spc="-85" dirty="0">
              <a:solidFill>
                <a:srgbClr val="FF3131"/>
              </a:solidFill>
              <a:latin typeface="Cabin Medium"/>
              <a:ea typeface="Cabin Medium"/>
              <a:cs typeface="Cabin Medium"/>
              <a:sym typeface="Cabin Medium"/>
            </a:endParaRPr>
          </a:p>
          <a:p>
            <a:pPr algn="l">
              <a:lnSpc>
                <a:spcPts val="5589"/>
              </a:lnSpc>
            </a:pPr>
            <a:endParaRPr lang="en-US" sz="4299" b="1" spc="-85" dirty="0">
              <a:solidFill>
                <a:srgbClr val="FF3131"/>
              </a:solidFill>
              <a:latin typeface="Cabin Medium"/>
              <a:ea typeface="Cabin Medium"/>
              <a:cs typeface="Cabin Medium"/>
              <a:sym typeface="Cabin Medium"/>
            </a:endParaRPr>
          </a:p>
          <a:p>
            <a:pPr algn="l">
              <a:lnSpc>
                <a:spcPts val="5589"/>
              </a:lnSpc>
            </a:pP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Trước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đáp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án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đúng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cần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thêm</a:t>
            </a:r>
            <a:r>
              <a:rPr lang="en-US" sz="4299" b="1" spc="-85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“==”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662" y="7658100"/>
            <a:ext cx="17145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+mj-lt"/>
              </a:rPr>
              <a:t>Tạo cho </a:t>
            </a:r>
            <a:r>
              <a:rPr lang="vi-VN" sz="4400" dirty="0" smtClean="0">
                <a:solidFill>
                  <a:srgbClr val="FF0000"/>
                </a:solidFill>
                <a:latin typeface="+mj-lt"/>
              </a:rPr>
              <a:t>mình </a:t>
            </a:r>
            <a:r>
              <a:rPr lang="vi-VN" sz="4400" dirty="0">
                <a:solidFill>
                  <a:srgbClr val="FF0000"/>
                </a:solidFill>
                <a:latin typeface="+mj-lt"/>
              </a:rPr>
              <a:t>10 câu hỏi về từ chỉ sự vật, từ chỉ hoạt động dạy lớp 3. mỗi câu hỏi có 4 đáp án, không đánh thứ tự câu, không viết thứ tự đáp án, trước đáp án đúng thêm ==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830" y="571500"/>
            <a:ext cx="1771356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10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(A, B, C, D),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 PHÚT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10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100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5992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446411"/>
            <a:ext cx="13497585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3" name="Freeform 3"/>
          <p:cNvSpPr/>
          <p:nvPr/>
        </p:nvSpPr>
        <p:spPr>
          <a:xfrm flipV="1">
            <a:off x="11599196" y="-1270647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0" y="3231733"/>
                </a:moveTo>
                <a:lnTo>
                  <a:pt x="5660104" y="3231733"/>
                </a:lnTo>
                <a:lnTo>
                  <a:pt x="5660104" y="0"/>
                </a:lnTo>
                <a:lnTo>
                  <a:pt x="0" y="0"/>
                </a:lnTo>
                <a:lnTo>
                  <a:pt x="0" y="32317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58033" y="1351782"/>
            <a:ext cx="11171935" cy="8935218"/>
          </a:xfrm>
          <a:custGeom>
            <a:avLst/>
            <a:gdLst/>
            <a:ahLst/>
            <a:cxnLst/>
            <a:rect l="l" t="t" r="r" b="b"/>
            <a:pathLst>
              <a:path w="11171935" h="8935218">
                <a:moveTo>
                  <a:pt x="0" y="0"/>
                </a:moveTo>
                <a:lnTo>
                  <a:pt x="11171934" y="0"/>
                </a:lnTo>
                <a:lnTo>
                  <a:pt x="11171934" y="8935218"/>
                </a:lnTo>
                <a:lnTo>
                  <a:pt x="0" y="8935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6417" r="-199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7261" y="533635"/>
            <a:ext cx="13586320" cy="688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0" lvl="1" indent="-464180" algn="l">
              <a:lnSpc>
                <a:spcPts val="5589"/>
              </a:lnSpc>
              <a:buFont typeface="Arial"/>
              <a:buChar char="•"/>
            </a:pPr>
            <a:r>
              <a:rPr lang="en-US" sz="4299" b="1" spc="-85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Nhấn vào ô “ XEM KẾT QUẢ”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558033" y="9003677"/>
            <a:ext cx="2838862" cy="1283323"/>
            <a:chOff x="0" y="0"/>
            <a:chExt cx="747684" cy="3379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7684" cy="337994"/>
            </a:xfrm>
            <a:custGeom>
              <a:avLst/>
              <a:gdLst/>
              <a:ahLst/>
              <a:cxnLst/>
              <a:rect l="l" t="t" r="r" b="b"/>
              <a:pathLst>
                <a:path w="747684" h="337994">
                  <a:moveTo>
                    <a:pt x="0" y="0"/>
                  </a:moveTo>
                  <a:lnTo>
                    <a:pt x="747684" y="0"/>
                  </a:lnTo>
                  <a:lnTo>
                    <a:pt x="747684" y="337994"/>
                  </a:lnTo>
                  <a:lnTo>
                    <a:pt x="0" y="3379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524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47684" cy="385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H="1">
            <a:off x="5636209" y="7638692"/>
            <a:ext cx="760685" cy="1331919"/>
          </a:xfrm>
          <a:prstGeom prst="line">
            <a:avLst/>
          </a:prstGeom>
          <a:ln w="13335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446411"/>
            <a:ext cx="13497585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3" name="Freeform 3"/>
          <p:cNvSpPr/>
          <p:nvPr/>
        </p:nvSpPr>
        <p:spPr>
          <a:xfrm flipV="1">
            <a:off x="11599196" y="-1270647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0" y="3231733"/>
                </a:moveTo>
                <a:lnTo>
                  <a:pt x="5660104" y="3231733"/>
                </a:lnTo>
                <a:lnTo>
                  <a:pt x="5660104" y="0"/>
                </a:lnTo>
                <a:lnTo>
                  <a:pt x="0" y="0"/>
                </a:lnTo>
                <a:lnTo>
                  <a:pt x="0" y="32317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1736457"/>
            <a:ext cx="18288000" cy="8541018"/>
          </a:xfrm>
          <a:custGeom>
            <a:avLst/>
            <a:gdLst/>
            <a:ahLst/>
            <a:cxnLst/>
            <a:rect l="l" t="t" r="r" b="b"/>
            <a:pathLst>
              <a:path w="18288000" h="8541018">
                <a:moveTo>
                  <a:pt x="0" y="0"/>
                </a:moveTo>
                <a:lnTo>
                  <a:pt x="18288000" y="0"/>
                </a:lnTo>
                <a:lnTo>
                  <a:pt x="18288000" y="8541018"/>
                </a:lnTo>
                <a:lnTo>
                  <a:pt x="0" y="85410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4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7261" y="343267"/>
            <a:ext cx="13586320" cy="1393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0" lvl="1" indent="-464180" algn="l">
              <a:lnSpc>
                <a:spcPts val="5589"/>
              </a:lnSpc>
              <a:buFont typeface="Arial"/>
              <a:buChar char="•"/>
            </a:pPr>
            <a:r>
              <a:rPr lang="en-US" sz="4299" b="1" spc="-85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Sau khi kiểm tra các câu hỏi đã thêm, bấm vào ô “ LƯU&amp; HOÀN THÀNH”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144000" y="9003677"/>
            <a:ext cx="3391044" cy="1283323"/>
            <a:chOff x="0" y="0"/>
            <a:chExt cx="893114" cy="3379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114" cy="337994"/>
            </a:xfrm>
            <a:custGeom>
              <a:avLst/>
              <a:gdLst/>
              <a:ahLst/>
              <a:cxnLst/>
              <a:rect l="l" t="t" r="r" b="b"/>
              <a:pathLst>
                <a:path w="893114" h="337994">
                  <a:moveTo>
                    <a:pt x="0" y="0"/>
                  </a:moveTo>
                  <a:lnTo>
                    <a:pt x="893114" y="0"/>
                  </a:lnTo>
                  <a:lnTo>
                    <a:pt x="893114" y="337994"/>
                  </a:lnTo>
                  <a:lnTo>
                    <a:pt x="0" y="3379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6192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114" cy="385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H="1">
            <a:off x="11484505" y="7638692"/>
            <a:ext cx="976235" cy="1331919"/>
          </a:xfrm>
          <a:prstGeom prst="line">
            <a:avLst/>
          </a:prstGeom>
          <a:ln w="13335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0"/>
            <a:ext cx="17602200" cy="4495800"/>
            <a:chOff x="0" y="0"/>
            <a:chExt cx="6660352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60352" cy="3708400"/>
            </a:xfrm>
            <a:custGeom>
              <a:avLst/>
              <a:gdLst/>
              <a:ahLst/>
              <a:cxnLst/>
              <a:rect l="l" t="t" r="r" b="b"/>
              <a:pathLst>
                <a:path w="6660352" h="3708400">
                  <a:moveTo>
                    <a:pt x="4995264" y="0"/>
                  </a:moveTo>
                  <a:lnTo>
                    <a:pt x="1665088" y="0"/>
                  </a:lnTo>
                  <a:lnTo>
                    <a:pt x="0" y="1854200"/>
                  </a:lnTo>
                  <a:lnTo>
                    <a:pt x="1665088" y="3708400"/>
                  </a:lnTo>
                  <a:lnTo>
                    <a:pt x="4995264" y="3708400"/>
                  </a:lnTo>
                  <a:lnTo>
                    <a:pt x="6660352" y="1854200"/>
                  </a:lnTo>
                  <a:close/>
                </a:path>
              </a:pathLst>
            </a:custGeom>
            <a:blipFill>
              <a:blip r:embed="rId2"/>
              <a:stretch>
                <a:fillRect t="-1025"/>
              </a:stretch>
            </a:blipFill>
          </p:spPr>
        </p:sp>
      </p:grpSp>
      <p:sp>
        <p:nvSpPr>
          <p:cNvPr id="4" name="Rectangle 3"/>
          <p:cNvSpPr/>
          <p:nvPr/>
        </p:nvSpPr>
        <p:spPr>
          <a:xfrm>
            <a:off x="7620000" y="167054"/>
            <a:ext cx="2514600" cy="937846"/>
          </a:xfrm>
          <a:prstGeom prst="rect">
            <a:avLst/>
          </a:prstGeom>
          <a:solidFill>
            <a:schemeClr val="bg1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1: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76200" y="5817394"/>
            <a:ext cx="13182600" cy="1231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288" dirty="0" smtClean="0">
                <a:solidFill>
                  <a:srgbClr val="1836B2"/>
                </a:solidFill>
                <a:latin typeface="Times New Roman" pitchFamily="18" charset="0"/>
                <a:ea typeface="Cabin Bold"/>
                <a:cs typeface="Times New Roman" pitchFamily="18" charset="0"/>
                <a:sym typeface="Cabin Bold"/>
              </a:rPr>
              <a:t>    NỘI DUNG 2: </a:t>
            </a:r>
          </a:p>
          <a:p>
            <a:pPr algn="ctr"/>
            <a:r>
              <a:rPr lang="en-US" sz="4000" b="1" spc="288" dirty="0" smtClean="0">
                <a:solidFill>
                  <a:srgbClr val="1836B2"/>
                </a:solidFill>
                <a:latin typeface="Times New Roman" pitchFamily="18" charset="0"/>
                <a:ea typeface="Cabin Bold"/>
                <a:cs typeface="Times New Roman" pitchFamily="18" charset="0"/>
                <a:sym typeface="Cabin Bold"/>
              </a:rPr>
              <a:t>     HƯỚNG </a:t>
            </a:r>
            <a:r>
              <a:rPr lang="en-US" sz="4000" b="1" spc="288" dirty="0">
                <a:solidFill>
                  <a:srgbClr val="1836B2"/>
                </a:solidFill>
                <a:latin typeface="Times New Roman" pitchFamily="18" charset="0"/>
                <a:ea typeface="Cabin Bold"/>
                <a:cs typeface="Times New Roman" pitchFamily="18" charset="0"/>
                <a:sym typeface="Cabin Bold"/>
              </a:rPr>
              <a:t>DẪN TẠO BÀI </a:t>
            </a:r>
            <a:r>
              <a:rPr lang="en-US" sz="4000" b="1" spc="288" dirty="0" smtClean="0">
                <a:solidFill>
                  <a:srgbClr val="1836B2"/>
                </a:solidFill>
                <a:latin typeface="Times New Roman" pitchFamily="18" charset="0"/>
                <a:ea typeface="Cabin Bold"/>
                <a:cs typeface="Times New Roman" pitchFamily="18" charset="0"/>
                <a:sym typeface="Cabin Bold"/>
              </a:rPr>
              <a:t>TẬP 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52400" y="8789194"/>
            <a:ext cx="11430000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en-US" sz="4000" b="1" spc="288" dirty="0" smtClean="0">
                <a:solidFill>
                  <a:srgbClr val="1836B2"/>
                </a:solidFill>
                <a:latin typeface="Times New Roman" pitchFamily="18" charset="0"/>
                <a:ea typeface="Cabin Bold"/>
                <a:cs typeface="Times New Roman" pitchFamily="18" charset="0"/>
                <a:sym typeface="Cabin Bold"/>
              </a:rPr>
              <a:t>                       NỘI DUNG 2:</a:t>
            </a:r>
          </a:p>
          <a:p>
            <a:r>
              <a:rPr lang="en-US" sz="4000" b="1" spc="288" dirty="0" smtClean="0">
                <a:solidFill>
                  <a:srgbClr val="1836B2"/>
                </a:solidFill>
                <a:latin typeface="Times New Roman" pitchFamily="18" charset="0"/>
                <a:ea typeface="Cabin Bold"/>
                <a:cs typeface="Times New Roman" pitchFamily="18" charset="0"/>
                <a:sym typeface="Cabin Bold"/>
              </a:rPr>
              <a:t>TẠO LINK BÀI TẬP TRẮC NGHIỆM</a:t>
            </a:r>
            <a:r>
              <a:rPr lang="en-US" sz="4000" b="1" spc="288" dirty="0" smtClean="0">
                <a:solidFill>
                  <a:srgbClr val="1836B2"/>
                </a:solidFill>
                <a:latin typeface="Times New Roman" pitchFamily="18" charset="0"/>
                <a:ea typeface="Cabin Bold"/>
                <a:cs typeface="Times New Roman" pitchFamily="18" charset="0"/>
                <a:sym typeface="Cabin Bold"/>
              </a:rPr>
              <a:t> </a:t>
            </a:r>
          </a:p>
        </p:txBody>
      </p:sp>
      <p:sp>
        <p:nvSpPr>
          <p:cNvPr id="8" name="Freeform 6"/>
          <p:cNvSpPr/>
          <p:nvPr/>
        </p:nvSpPr>
        <p:spPr>
          <a:xfrm>
            <a:off x="13258800" y="4548554"/>
            <a:ext cx="4572000" cy="4240640"/>
          </a:xfrm>
          <a:custGeom>
            <a:avLst/>
            <a:gdLst/>
            <a:ahLst/>
            <a:cxnLst/>
            <a:rect l="l" t="t" r="r" b="b"/>
            <a:pathLst>
              <a:path w="6627865" h="6332069">
                <a:moveTo>
                  <a:pt x="0" y="0"/>
                </a:moveTo>
                <a:lnTo>
                  <a:pt x="6627865" y="0"/>
                </a:lnTo>
                <a:lnTo>
                  <a:pt x="6627865" y="6332069"/>
                </a:lnTo>
                <a:lnTo>
                  <a:pt x="0" y="63320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35" b="-2335"/>
            </a:stretch>
          </a:blipFill>
        </p:spPr>
      </p:sp>
    </p:spTree>
    <p:extLst>
      <p:ext uri="{BB962C8B-B14F-4D97-AF65-F5344CB8AC3E}">
        <p14:creationId xmlns:p14="http://schemas.microsoft.com/office/powerpoint/2010/main" val="33418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446411"/>
            <a:ext cx="13497585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3" name="Freeform 3"/>
          <p:cNvSpPr/>
          <p:nvPr/>
        </p:nvSpPr>
        <p:spPr>
          <a:xfrm flipV="1">
            <a:off x="11599196" y="-450435"/>
            <a:ext cx="6688804" cy="1478401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0" y="3231733"/>
                </a:moveTo>
                <a:lnTo>
                  <a:pt x="5660104" y="3231733"/>
                </a:lnTo>
                <a:lnTo>
                  <a:pt x="5660104" y="0"/>
                </a:lnTo>
                <a:lnTo>
                  <a:pt x="0" y="0"/>
                </a:lnTo>
                <a:lnTo>
                  <a:pt x="0" y="32317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1719947"/>
            <a:ext cx="18288000" cy="8567053"/>
          </a:xfrm>
          <a:custGeom>
            <a:avLst/>
            <a:gdLst/>
            <a:ahLst/>
            <a:cxnLst/>
            <a:rect l="l" t="t" r="r" b="b"/>
            <a:pathLst>
              <a:path w="17300435" h="9918676">
                <a:moveTo>
                  <a:pt x="0" y="0"/>
                </a:moveTo>
                <a:lnTo>
                  <a:pt x="17300436" y="0"/>
                </a:lnTo>
                <a:lnTo>
                  <a:pt x="17300436" y="9918676"/>
                </a:lnTo>
                <a:lnTo>
                  <a:pt x="0" y="9918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037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7261" y="722435"/>
            <a:ext cx="13586320" cy="61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3200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Màn</a:t>
            </a:r>
            <a:r>
              <a:rPr lang="en-US" sz="3200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hình</a:t>
            </a:r>
            <a:r>
              <a:rPr lang="en-US" sz="3200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hiển</a:t>
            </a:r>
            <a:r>
              <a:rPr lang="en-US" sz="3200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thị</a:t>
            </a:r>
            <a:r>
              <a:rPr lang="en-US" sz="3200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trang</a:t>
            </a:r>
            <a:r>
              <a:rPr lang="en-US" sz="3200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chủ</a:t>
            </a:r>
            <a:r>
              <a:rPr lang="en-US" sz="3200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, </a:t>
            </a:r>
            <a:r>
              <a:rPr lang="en-US" sz="3200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bấm</a:t>
            </a:r>
            <a:r>
              <a:rPr lang="en-US" sz="3200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vào</a:t>
            </a:r>
            <a:r>
              <a:rPr lang="en-US" sz="3200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tiêu</a:t>
            </a:r>
            <a:r>
              <a:rPr lang="en-US" sz="3200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đề</a:t>
            </a:r>
            <a:r>
              <a:rPr lang="en-US" sz="3200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bài</a:t>
            </a:r>
            <a:r>
              <a:rPr lang="en-US" sz="3200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tập</a:t>
            </a:r>
            <a:r>
              <a:rPr lang="en-US" sz="3200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vừa</a:t>
            </a:r>
            <a:r>
              <a:rPr lang="en-US" sz="3200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tạo</a:t>
            </a:r>
            <a:r>
              <a:rPr lang="en-US" sz="3200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xong</a:t>
            </a:r>
            <a:endParaRPr lang="en-US" sz="3200" b="1" spc="-81" dirty="0">
              <a:solidFill>
                <a:srgbClr val="000000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5053271" y="6078583"/>
            <a:ext cx="3391044" cy="1283323"/>
            <a:chOff x="0" y="0"/>
            <a:chExt cx="893114" cy="3379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3114" cy="337994"/>
            </a:xfrm>
            <a:custGeom>
              <a:avLst/>
              <a:gdLst/>
              <a:ahLst/>
              <a:cxnLst/>
              <a:rect l="l" t="t" r="r" b="b"/>
              <a:pathLst>
                <a:path w="893114" h="337994">
                  <a:moveTo>
                    <a:pt x="0" y="0"/>
                  </a:moveTo>
                  <a:lnTo>
                    <a:pt x="893114" y="0"/>
                  </a:lnTo>
                  <a:lnTo>
                    <a:pt x="893114" y="337994"/>
                  </a:lnTo>
                  <a:lnTo>
                    <a:pt x="0" y="3379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3114" cy="385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H="1">
            <a:off x="7393775" y="4713598"/>
            <a:ext cx="976235" cy="1331919"/>
          </a:xfrm>
          <a:prstGeom prst="line">
            <a:avLst/>
          </a:prstGeom>
          <a:ln w="13335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446411"/>
            <a:ext cx="13497585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3" name="Freeform 3"/>
          <p:cNvSpPr/>
          <p:nvPr/>
        </p:nvSpPr>
        <p:spPr>
          <a:xfrm flipV="1">
            <a:off x="12780296" y="-419100"/>
            <a:ext cx="5660104" cy="1615867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0" y="3231733"/>
                </a:moveTo>
                <a:lnTo>
                  <a:pt x="5660104" y="3231733"/>
                </a:lnTo>
                <a:lnTo>
                  <a:pt x="5660104" y="0"/>
                </a:lnTo>
                <a:lnTo>
                  <a:pt x="0" y="0"/>
                </a:lnTo>
                <a:lnTo>
                  <a:pt x="0" y="32317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7261" y="2171700"/>
            <a:ext cx="17570281" cy="7885748"/>
          </a:xfrm>
          <a:custGeom>
            <a:avLst/>
            <a:gdLst/>
            <a:ahLst/>
            <a:cxnLst/>
            <a:rect l="l" t="t" r="r" b="b"/>
            <a:pathLst>
              <a:path w="17570281" h="7885748">
                <a:moveTo>
                  <a:pt x="0" y="0"/>
                </a:moveTo>
                <a:lnTo>
                  <a:pt x="17570280" y="0"/>
                </a:lnTo>
                <a:lnTo>
                  <a:pt x="17570280" y="7885747"/>
                </a:lnTo>
                <a:lnTo>
                  <a:pt x="0" y="7885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75" r="-149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7261" y="678497"/>
            <a:ext cx="13586320" cy="66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Bấm vào ô “ Triệu phú”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336669" y="5496074"/>
            <a:ext cx="1739271" cy="1512093"/>
            <a:chOff x="0" y="0"/>
            <a:chExt cx="458080" cy="3982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080" cy="398247"/>
            </a:xfrm>
            <a:custGeom>
              <a:avLst/>
              <a:gdLst/>
              <a:ahLst/>
              <a:cxnLst/>
              <a:rect l="l" t="t" r="r" b="b"/>
              <a:pathLst>
                <a:path w="458080" h="398247">
                  <a:moveTo>
                    <a:pt x="0" y="0"/>
                  </a:moveTo>
                  <a:lnTo>
                    <a:pt x="458080" y="0"/>
                  </a:lnTo>
                  <a:lnTo>
                    <a:pt x="458080" y="398247"/>
                  </a:lnTo>
                  <a:lnTo>
                    <a:pt x="0" y="3982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58080" cy="445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H="1">
            <a:off x="17444919" y="4381500"/>
            <a:ext cx="500712" cy="1364688"/>
          </a:xfrm>
          <a:prstGeom prst="line">
            <a:avLst/>
          </a:prstGeom>
          <a:ln w="13335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446411"/>
            <a:ext cx="13497585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3" name="Freeform 3"/>
          <p:cNvSpPr/>
          <p:nvPr/>
        </p:nvSpPr>
        <p:spPr>
          <a:xfrm flipV="1">
            <a:off x="11599196" y="-1270647"/>
            <a:ext cx="5660104" cy="3231734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0" y="3231733"/>
                </a:moveTo>
                <a:lnTo>
                  <a:pt x="5660104" y="3231733"/>
                </a:lnTo>
                <a:lnTo>
                  <a:pt x="5660104" y="0"/>
                </a:lnTo>
                <a:lnTo>
                  <a:pt x="0" y="0"/>
                </a:lnTo>
                <a:lnTo>
                  <a:pt x="0" y="32317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21165" y="1712278"/>
            <a:ext cx="17045670" cy="9198281"/>
          </a:xfrm>
          <a:custGeom>
            <a:avLst/>
            <a:gdLst/>
            <a:ahLst/>
            <a:cxnLst/>
            <a:rect l="l" t="t" r="r" b="b"/>
            <a:pathLst>
              <a:path w="17045670" h="9198281">
                <a:moveTo>
                  <a:pt x="0" y="0"/>
                </a:moveTo>
                <a:lnTo>
                  <a:pt x="17045670" y="0"/>
                </a:lnTo>
                <a:lnTo>
                  <a:pt x="17045670" y="9198280"/>
                </a:lnTo>
                <a:lnTo>
                  <a:pt x="0" y="91982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78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7261" y="678497"/>
            <a:ext cx="13586320" cy="66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Bấm vào mũi tên ở góc trái để bắt đầu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21138" y="1422415"/>
            <a:ext cx="2024390" cy="2124185"/>
            <a:chOff x="0" y="0"/>
            <a:chExt cx="330040" cy="3463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0040" cy="346310"/>
            </a:xfrm>
            <a:custGeom>
              <a:avLst/>
              <a:gdLst/>
              <a:ahLst/>
              <a:cxnLst/>
              <a:rect l="l" t="t" r="r" b="b"/>
              <a:pathLst>
                <a:path w="330040" h="346310">
                  <a:moveTo>
                    <a:pt x="0" y="0"/>
                  </a:moveTo>
                  <a:lnTo>
                    <a:pt x="330040" y="0"/>
                  </a:lnTo>
                  <a:lnTo>
                    <a:pt x="330040" y="346310"/>
                  </a:lnTo>
                  <a:lnTo>
                    <a:pt x="0" y="3463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30040" cy="3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H="1" flipV="1">
            <a:off x="1967996" y="3759870"/>
            <a:ext cx="1355062" cy="1834071"/>
          </a:xfrm>
          <a:prstGeom prst="line">
            <a:avLst/>
          </a:prstGeom>
          <a:ln w="238125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41037" y="-1217562"/>
            <a:ext cx="9852713" cy="11676274"/>
            <a:chOff x="0" y="0"/>
            <a:chExt cx="13136951" cy="15568366"/>
          </a:xfrm>
        </p:grpSpPr>
        <p:sp>
          <p:nvSpPr>
            <p:cNvPr id="3" name="Freeform 3"/>
            <p:cNvSpPr/>
            <p:nvPr/>
          </p:nvSpPr>
          <p:spPr>
            <a:xfrm flipV="1">
              <a:off x="0" y="0"/>
              <a:ext cx="10199044" cy="5823319"/>
            </a:xfrm>
            <a:custGeom>
              <a:avLst/>
              <a:gdLst/>
              <a:ahLst/>
              <a:cxnLst/>
              <a:rect l="l" t="t" r="r" b="b"/>
              <a:pathLst>
                <a:path w="10199044" h="5823319">
                  <a:moveTo>
                    <a:pt x="0" y="5823319"/>
                  </a:moveTo>
                  <a:lnTo>
                    <a:pt x="10199044" y="5823319"/>
                  </a:lnTo>
                  <a:lnTo>
                    <a:pt x="10199044" y="0"/>
                  </a:lnTo>
                  <a:lnTo>
                    <a:pt x="0" y="0"/>
                  </a:lnTo>
                  <a:lnTo>
                    <a:pt x="0" y="582331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t="-51576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 rot="-10800000">
              <a:off x="2115666" y="3513875"/>
              <a:ext cx="11021285" cy="12054491"/>
              <a:chOff x="0" y="0"/>
              <a:chExt cx="4911651" cy="53721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911651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4911651" h="5372100">
                    <a:moveTo>
                      <a:pt x="3360981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3360981" y="5372100"/>
                    </a:lnTo>
                    <a:lnTo>
                      <a:pt x="4911651" y="2686050"/>
                    </a:lnTo>
                    <a:lnTo>
                      <a:pt x="3360981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</p:grpSp>
      <p:sp>
        <p:nvSpPr>
          <p:cNvPr id="6" name="TextBox 6"/>
          <p:cNvSpPr txBox="1"/>
          <p:nvPr/>
        </p:nvSpPr>
        <p:spPr>
          <a:xfrm>
            <a:off x="1890596" y="3751454"/>
            <a:ext cx="13172464" cy="2274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09"/>
              </a:lnSpc>
              <a:spcBef>
                <a:spcPct val="0"/>
              </a:spcBef>
            </a:pPr>
            <a:r>
              <a:rPr lang="en-US" sz="8099" b="1">
                <a:solidFill>
                  <a:srgbClr val="1836B2"/>
                </a:solidFill>
                <a:latin typeface="Cabin Semi-Bold"/>
                <a:ea typeface="Cabin Semi-Bold"/>
                <a:cs typeface="Cabin Semi-Bold"/>
                <a:sym typeface="Cabin Semi-Bold"/>
              </a:rPr>
              <a:t>cách mở bài tập đã tạo trước để giảng dạy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563100"/>
            <a:ext cx="18288000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7" name="Freeform 7"/>
          <p:cNvSpPr/>
          <p:nvPr/>
        </p:nvSpPr>
        <p:spPr>
          <a:xfrm>
            <a:off x="2311474" y="1104901"/>
            <a:ext cx="13233326" cy="8001000"/>
          </a:xfrm>
          <a:custGeom>
            <a:avLst/>
            <a:gdLst/>
            <a:ahLst/>
            <a:cxnLst/>
            <a:rect l="l" t="t" r="r" b="b"/>
            <a:pathLst>
              <a:path w="13385726" h="8590419">
                <a:moveTo>
                  <a:pt x="0" y="0"/>
                </a:moveTo>
                <a:lnTo>
                  <a:pt x="13385726" y="0"/>
                </a:lnTo>
                <a:lnTo>
                  <a:pt x="13385726" y="8590419"/>
                </a:lnTo>
                <a:lnTo>
                  <a:pt x="0" y="85904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34" t="-1149" b="-1149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082756" y="7505700"/>
            <a:ext cx="2609444" cy="1952569"/>
            <a:chOff x="0" y="0"/>
            <a:chExt cx="687261" cy="5142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7261" cy="514257"/>
            </a:xfrm>
            <a:custGeom>
              <a:avLst/>
              <a:gdLst/>
              <a:ahLst/>
              <a:cxnLst/>
              <a:rect l="l" t="t" r="r" b="b"/>
              <a:pathLst>
                <a:path w="687261" h="514257">
                  <a:moveTo>
                    <a:pt x="0" y="0"/>
                  </a:moveTo>
                  <a:lnTo>
                    <a:pt x="687261" y="0"/>
                  </a:lnTo>
                  <a:lnTo>
                    <a:pt x="687261" y="514257"/>
                  </a:lnTo>
                  <a:lnTo>
                    <a:pt x="0" y="5142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687261" cy="561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47790" y="366394"/>
            <a:ext cx="14177913" cy="66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Mở trang YOURHOMEWORK.NET, bấm vào ô “  TẠO BÀI TẬP”</a:t>
            </a:r>
          </a:p>
        </p:txBody>
      </p:sp>
      <p:sp>
        <p:nvSpPr>
          <p:cNvPr id="12" name="AutoShape 12"/>
          <p:cNvSpPr/>
          <p:nvPr/>
        </p:nvSpPr>
        <p:spPr>
          <a:xfrm flipH="1" flipV="1">
            <a:off x="13022090" y="8650094"/>
            <a:ext cx="1984759" cy="99202"/>
          </a:xfrm>
          <a:prstGeom prst="line">
            <a:avLst/>
          </a:prstGeom>
          <a:ln w="238125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715500"/>
            <a:ext cx="18288000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7" name="TextBox 7"/>
          <p:cNvSpPr txBox="1"/>
          <p:nvPr/>
        </p:nvSpPr>
        <p:spPr>
          <a:xfrm>
            <a:off x="1847790" y="169197"/>
            <a:ext cx="14177913" cy="66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Bấm vào ô “ DANH SÁCH”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1105801"/>
            <a:ext cx="18135600" cy="8609699"/>
          </a:xfrm>
          <a:custGeom>
            <a:avLst/>
            <a:gdLst/>
            <a:ahLst/>
            <a:cxnLst/>
            <a:rect l="l" t="t" r="r" b="b"/>
            <a:pathLst>
              <a:path w="15692611" h="8803533">
                <a:moveTo>
                  <a:pt x="0" y="0"/>
                </a:moveTo>
                <a:lnTo>
                  <a:pt x="15692612" y="0"/>
                </a:lnTo>
                <a:lnTo>
                  <a:pt x="15692612" y="8803533"/>
                </a:lnTo>
                <a:lnTo>
                  <a:pt x="0" y="88035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86" r="-260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33400" y="6743700"/>
            <a:ext cx="2609444" cy="987527"/>
            <a:chOff x="0" y="0"/>
            <a:chExt cx="687261" cy="26008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7261" cy="260089"/>
            </a:xfrm>
            <a:custGeom>
              <a:avLst/>
              <a:gdLst/>
              <a:ahLst/>
              <a:cxnLst/>
              <a:rect l="l" t="t" r="r" b="b"/>
              <a:pathLst>
                <a:path w="687261" h="260089">
                  <a:moveTo>
                    <a:pt x="0" y="0"/>
                  </a:moveTo>
                  <a:lnTo>
                    <a:pt x="687261" y="0"/>
                  </a:lnTo>
                  <a:lnTo>
                    <a:pt x="687261" y="260089"/>
                  </a:lnTo>
                  <a:lnTo>
                    <a:pt x="0" y="2600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524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687261" cy="3077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H="1" flipV="1">
            <a:off x="3494611" y="7304115"/>
            <a:ext cx="2369564" cy="62010"/>
          </a:xfrm>
          <a:prstGeom prst="line">
            <a:avLst/>
          </a:prstGeom>
          <a:ln w="13335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986435"/>
            <a:ext cx="16445731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7" name="Freeform 7"/>
          <p:cNvSpPr/>
          <p:nvPr/>
        </p:nvSpPr>
        <p:spPr>
          <a:xfrm>
            <a:off x="0" y="1872347"/>
            <a:ext cx="18288000" cy="8909953"/>
          </a:xfrm>
          <a:custGeom>
            <a:avLst/>
            <a:gdLst/>
            <a:ahLst/>
            <a:cxnLst/>
            <a:rect l="l" t="t" r="r" b="b"/>
            <a:pathLst>
              <a:path w="17300435" h="9918676">
                <a:moveTo>
                  <a:pt x="0" y="0"/>
                </a:moveTo>
                <a:lnTo>
                  <a:pt x="17300436" y="0"/>
                </a:lnTo>
                <a:lnTo>
                  <a:pt x="17300436" y="9918676"/>
                </a:lnTo>
                <a:lnTo>
                  <a:pt x="0" y="99186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37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27261" y="343267"/>
            <a:ext cx="16018470" cy="66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Bấm vào tiêu đề bài học và lặp lại các bước đã hướng dẫn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876800" y="5993777"/>
            <a:ext cx="3391044" cy="1283323"/>
            <a:chOff x="0" y="0"/>
            <a:chExt cx="893114" cy="3379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114" cy="337994"/>
            </a:xfrm>
            <a:custGeom>
              <a:avLst/>
              <a:gdLst/>
              <a:ahLst/>
              <a:cxnLst/>
              <a:rect l="l" t="t" r="r" b="b"/>
              <a:pathLst>
                <a:path w="893114" h="337994">
                  <a:moveTo>
                    <a:pt x="0" y="0"/>
                  </a:moveTo>
                  <a:lnTo>
                    <a:pt x="893114" y="0"/>
                  </a:lnTo>
                  <a:lnTo>
                    <a:pt x="893114" y="337994"/>
                  </a:lnTo>
                  <a:lnTo>
                    <a:pt x="0" y="3379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114" cy="385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H="1">
            <a:off x="7460261" y="4641343"/>
            <a:ext cx="976235" cy="1331919"/>
          </a:xfrm>
          <a:prstGeom prst="line">
            <a:avLst/>
          </a:prstGeom>
          <a:ln w="13335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11879371" cy="10287000"/>
            <a:chOff x="0" y="0"/>
            <a:chExt cx="4282440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29974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28700" y="3825690"/>
            <a:ext cx="7452802" cy="456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37"/>
              </a:lnSpc>
              <a:spcBef>
                <a:spcPct val="0"/>
              </a:spcBef>
            </a:pPr>
            <a:r>
              <a:rPr lang="en-US" sz="8124" b="1" dirty="0">
                <a:solidFill>
                  <a:srgbClr val="FFFFFF"/>
                </a:solidFill>
                <a:latin typeface="Cabin Semi-Bold"/>
                <a:ea typeface="Cabin Semi-Bold"/>
                <a:cs typeface="Cabin Semi-Bold"/>
                <a:sym typeface="Cabin Semi-Bold"/>
              </a:rPr>
              <a:t>SỬ DỤNG CHAT GPT ĐỂ TẠO CÂU HỎI TRẮC NGHIỆM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26530" y="-229694"/>
            <a:ext cx="2755230" cy="6531045"/>
            <a:chOff x="0" y="0"/>
            <a:chExt cx="3673639" cy="8708060"/>
          </a:xfrm>
        </p:grpSpPr>
        <p:grpSp>
          <p:nvGrpSpPr>
            <p:cNvPr id="3" name="Group 3"/>
            <p:cNvGrpSpPr/>
            <p:nvPr/>
          </p:nvGrpSpPr>
          <p:grpSpPr>
            <a:xfrm rot="-5400000">
              <a:off x="-65231" y="4969189"/>
              <a:ext cx="3804101" cy="3673639"/>
              <a:chOff x="0" y="0"/>
              <a:chExt cx="5562879" cy="53721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62879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5562879" h="5372100">
                    <a:moveTo>
                      <a:pt x="4012209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012209" y="5372100"/>
                    </a:lnTo>
                    <a:lnTo>
                      <a:pt x="5562879" y="2686050"/>
                    </a:lnTo>
                    <a:lnTo>
                      <a:pt x="4012209" y="0"/>
                    </a:lnTo>
                    <a:close/>
                  </a:path>
                </a:pathLst>
              </a:custGeom>
              <a:solidFill>
                <a:srgbClr val="86C7ED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-65231" y="4969189"/>
              <a:ext cx="3804101" cy="3673639"/>
              <a:chOff x="0" y="0"/>
              <a:chExt cx="5562879" cy="53721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562879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5562879" h="5372100">
                    <a:moveTo>
                      <a:pt x="4012209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012209" y="5372100"/>
                    </a:lnTo>
                    <a:lnTo>
                      <a:pt x="5562879" y="2686050"/>
                    </a:lnTo>
                    <a:lnTo>
                      <a:pt x="4012209" y="0"/>
                    </a:lnTo>
                    <a:close/>
                  </a:path>
                </a:pathLst>
              </a:custGeom>
              <a:solidFill>
                <a:srgbClr val="86C7ED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-5400000">
              <a:off x="-65231" y="2553759"/>
              <a:ext cx="3804101" cy="3673639"/>
              <a:chOff x="0" y="0"/>
              <a:chExt cx="5562879" cy="53721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562879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5562879" h="5372100">
                    <a:moveTo>
                      <a:pt x="4012209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012209" y="5372100"/>
                    </a:lnTo>
                    <a:lnTo>
                      <a:pt x="5562879" y="2686050"/>
                    </a:lnTo>
                    <a:lnTo>
                      <a:pt x="4012209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 rot="-5400000">
              <a:off x="-65231" y="65231"/>
              <a:ext cx="3804101" cy="3673639"/>
              <a:chOff x="0" y="0"/>
              <a:chExt cx="5562879" cy="53721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62879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5562879" h="5372100">
                    <a:moveTo>
                      <a:pt x="4012209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012209" y="5372100"/>
                    </a:lnTo>
                    <a:lnTo>
                      <a:pt x="5562879" y="2686050"/>
                    </a:lnTo>
                    <a:lnTo>
                      <a:pt x="4012209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</p:grpSp>
      <p:sp>
        <p:nvSpPr>
          <p:cNvPr id="11" name="Freeform 11"/>
          <p:cNvSpPr/>
          <p:nvPr/>
        </p:nvSpPr>
        <p:spPr>
          <a:xfrm>
            <a:off x="1107806" y="1578159"/>
            <a:ext cx="17180193" cy="8708841"/>
          </a:xfrm>
          <a:custGeom>
            <a:avLst/>
            <a:gdLst/>
            <a:ahLst/>
            <a:cxnLst/>
            <a:rect l="l" t="t" r="r" b="b"/>
            <a:pathLst>
              <a:path w="16681890" h="11251731">
                <a:moveTo>
                  <a:pt x="0" y="0"/>
                </a:moveTo>
                <a:lnTo>
                  <a:pt x="16681890" y="0"/>
                </a:lnTo>
                <a:lnTo>
                  <a:pt x="16681890" y="11251730"/>
                </a:lnTo>
                <a:lnTo>
                  <a:pt x="0" y="11251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98" t="-1752" r="-12786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70572" y="570731"/>
            <a:ext cx="16018470" cy="2014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Nhập lệnh với cú pháp như màn hình hiển thị, có thể thay đổi tùy chỉnh theo ý của thầy cô sao cho phù hợp với bài tập</a:t>
            </a:r>
          </a:p>
          <a:p>
            <a:pPr algn="l">
              <a:lnSpc>
                <a:spcPts val="5329"/>
              </a:lnSpc>
            </a:pPr>
            <a:endParaRPr lang="en-US" sz="4099" b="1" spc="-81">
              <a:solidFill>
                <a:srgbClr val="000000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3853136" y="5885770"/>
            <a:ext cx="4434864" cy="4392438"/>
            <a:chOff x="0" y="0"/>
            <a:chExt cx="5423989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23989" cy="5372100"/>
            </a:xfrm>
            <a:custGeom>
              <a:avLst/>
              <a:gdLst/>
              <a:ahLst/>
              <a:cxnLst/>
              <a:rect l="l" t="t" r="r" b="b"/>
              <a:pathLst>
                <a:path w="5423989" h="5372100">
                  <a:moveTo>
                    <a:pt x="387331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873319" y="5372100"/>
                  </a:lnTo>
                  <a:lnTo>
                    <a:pt x="5423989" y="2686050"/>
                  </a:lnTo>
                  <a:lnTo>
                    <a:pt x="387331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0" y="38101"/>
            <a:ext cx="10744200" cy="2819400"/>
            <a:chOff x="0" y="0"/>
            <a:chExt cx="11653156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653155" cy="5372100"/>
            </a:xfrm>
            <a:custGeom>
              <a:avLst/>
              <a:gdLst/>
              <a:ahLst/>
              <a:cxnLst/>
              <a:rect l="l" t="t" r="r" b="b"/>
              <a:pathLst>
                <a:path w="11653155" h="5372100">
                  <a:moveTo>
                    <a:pt x="10102486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0102486" y="5372100"/>
                  </a:lnTo>
                  <a:lnTo>
                    <a:pt x="11653155" y="2686050"/>
                  </a:lnTo>
                  <a:lnTo>
                    <a:pt x="10102486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733800" y="4229100"/>
            <a:ext cx="10820400" cy="228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37"/>
              </a:lnSpc>
              <a:spcBef>
                <a:spcPct val="0"/>
              </a:spcBef>
            </a:pPr>
            <a:r>
              <a:rPr lang="en-US" sz="8124" b="1" dirty="0" smtClean="0">
                <a:solidFill>
                  <a:srgbClr val="FFFFFF"/>
                </a:solidFill>
                <a:latin typeface="Cabin Semi-Bold"/>
                <a:ea typeface="Cabin Semi-Bold"/>
                <a:cs typeface="Cabin Semi-Bold"/>
                <a:sym typeface="Cabin Semi-Bold"/>
              </a:rPr>
              <a:t>TẠO LINK BÀI TẬP TRẮC NGHIỆM</a:t>
            </a:r>
            <a:endParaRPr lang="en-US" sz="8124" b="1" dirty="0">
              <a:solidFill>
                <a:srgbClr val="FFFFFF"/>
              </a:solidFill>
              <a:latin typeface="Cabin Semi-Bold"/>
              <a:ea typeface="Cabin Semi-Bold"/>
              <a:cs typeface="Cabin Semi-Bold"/>
              <a:sym typeface="Cabin 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42922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79073" y="1518716"/>
            <a:ext cx="13900430" cy="7739584"/>
            <a:chOff x="0" y="0"/>
            <a:chExt cx="6660352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60352" cy="3708400"/>
            </a:xfrm>
            <a:custGeom>
              <a:avLst/>
              <a:gdLst/>
              <a:ahLst/>
              <a:cxnLst/>
              <a:rect l="l" t="t" r="r" b="b"/>
              <a:pathLst>
                <a:path w="6660352" h="3708400">
                  <a:moveTo>
                    <a:pt x="4995264" y="0"/>
                  </a:moveTo>
                  <a:lnTo>
                    <a:pt x="1665088" y="0"/>
                  </a:lnTo>
                  <a:lnTo>
                    <a:pt x="0" y="1854200"/>
                  </a:lnTo>
                  <a:lnTo>
                    <a:pt x="1665088" y="3708400"/>
                  </a:lnTo>
                  <a:lnTo>
                    <a:pt x="4995264" y="3708400"/>
                  </a:lnTo>
                  <a:lnTo>
                    <a:pt x="6660352" y="1854200"/>
                  </a:lnTo>
                  <a:close/>
                </a:path>
              </a:pathLst>
            </a:custGeom>
            <a:blipFill>
              <a:blip r:embed="rId2"/>
              <a:stretch>
                <a:fillRect t="-102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2314816" y="-2086793"/>
            <a:ext cx="6208021" cy="4173585"/>
            <a:chOff x="0" y="0"/>
            <a:chExt cx="7990758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990758" cy="5372100"/>
            </a:xfrm>
            <a:custGeom>
              <a:avLst/>
              <a:gdLst/>
              <a:ahLst/>
              <a:cxnLst/>
              <a:rect l="l" t="t" r="r" b="b"/>
              <a:pathLst>
                <a:path w="7990758" h="5372100">
                  <a:moveTo>
                    <a:pt x="6440088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6440088" y="5372100"/>
                  </a:lnTo>
                  <a:lnTo>
                    <a:pt x="7990758" y="2686050"/>
                  </a:lnTo>
                  <a:lnTo>
                    <a:pt x="6440088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-1093063" y="7283541"/>
            <a:ext cx="2963586" cy="3459503"/>
            <a:chOff x="0" y="0"/>
            <a:chExt cx="4602013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02013" cy="5372100"/>
            </a:xfrm>
            <a:custGeom>
              <a:avLst/>
              <a:gdLst/>
              <a:ahLst/>
              <a:cxnLst/>
              <a:rect l="l" t="t" r="r" b="b"/>
              <a:pathLst>
                <a:path w="4602013" h="5372100">
                  <a:moveTo>
                    <a:pt x="3051343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051343" y="5372100"/>
                  </a:lnTo>
                  <a:lnTo>
                    <a:pt x="4602013" y="2686050"/>
                  </a:lnTo>
                  <a:lnTo>
                    <a:pt x="3051343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524381" y="3050671"/>
            <a:ext cx="6734919" cy="3427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37"/>
              </a:lnSpc>
              <a:spcBef>
                <a:spcPct val="0"/>
              </a:spcBef>
            </a:pPr>
            <a:r>
              <a:rPr lang="en-US" sz="8124" b="1">
                <a:solidFill>
                  <a:srgbClr val="1836B2"/>
                </a:solidFill>
                <a:latin typeface="Cabin Semi-Bold"/>
                <a:ea typeface="Cabin Semi-Bold"/>
                <a:cs typeface="Cabin Semi-Bold"/>
                <a:sym typeface="Cabin Semi-Bold"/>
              </a:rPr>
              <a:t>LỚP HỌC HẠNH PHÚC- BEECLASS</a:t>
            </a:r>
          </a:p>
        </p:txBody>
      </p:sp>
    </p:spTree>
    <p:extLst>
      <p:ext uri="{BB962C8B-B14F-4D97-AF65-F5344CB8AC3E}">
        <p14:creationId xmlns:p14="http://schemas.microsoft.com/office/powerpoint/2010/main" val="1705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4656"/>
            <a:ext cx="13497585" cy="400972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3" name="Freeform 3"/>
          <p:cNvSpPr/>
          <p:nvPr/>
        </p:nvSpPr>
        <p:spPr>
          <a:xfrm flipV="1">
            <a:off x="12039600" y="34395"/>
            <a:ext cx="5660104" cy="818459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0" y="3231733"/>
                </a:moveTo>
                <a:lnTo>
                  <a:pt x="5660104" y="3231733"/>
                </a:lnTo>
                <a:lnTo>
                  <a:pt x="5660104" y="0"/>
                </a:lnTo>
                <a:lnTo>
                  <a:pt x="0" y="0"/>
                </a:lnTo>
                <a:lnTo>
                  <a:pt x="0" y="32317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18321" y="1696581"/>
            <a:ext cx="13385726" cy="8590419"/>
          </a:xfrm>
          <a:custGeom>
            <a:avLst/>
            <a:gdLst/>
            <a:ahLst/>
            <a:cxnLst/>
            <a:rect l="l" t="t" r="r" b="b"/>
            <a:pathLst>
              <a:path w="13385726" h="8590419">
                <a:moveTo>
                  <a:pt x="0" y="0"/>
                </a:moveTo>
                <a:lnTo>
                  <a:pt x="13385726" y="0"/>
                </a:lnTo>
                <a:lnTo>
                  <a:pt x="13385726" y="8590419"/>
                </a:lnTo>
                <a:lnTo>
                  <a:pt x="0" y="8590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534" t="-1149" b="-114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852693" y="8073576"/>
            <a:ext cx="2609444" cy="1952569"/>
            <a:chOff x="0" y="0"/>
            <a:chExt cx="687261" cy="5142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7261" cy="514257"/>
            </a:xfrm>
            <a:custGeom>
              <a:avLst/>
              <a:gdLst/>
              <a:ahLst/>
              <a:cxnLst/>
              <a:rect l="l" t="t" r="r" b="b"/>
              <a:pathLst>
                <a:path w="687261" h="514257">
                  <a:moveTo>
                    <a:pt x="0" y="0"/>
                  </a:moveTo>
                  <a:lnTo>
                    <a:pt x="687261" y="0"/>
                  </a:lnTo>
                  <a:lnTo>
                    <a:pt x="687261" y="514257"/>
                  </a:lnTo>
                  <a:lnTo>
                    <a:pt x="0" y="5142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687261" cy="561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89" y="345220"/>
            <a:ext cx="14429248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8360" lvl="1" indent="-464180" algn="l">
              <a:lnSpc>
                <a:spcPts val="5589"/>
              </a:lnSpc>
              <a:buFont typeface="Arial"/>
              <a:buChar char="•"/>
            </a:pPr>
            <a:r>
              <a:rPr lang="en-US" sz="4299" b="1" spc="-85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Mở</a:t>
            </a:r>
            <a:r>
              <a:rPr lang="en-US" sz="4299" b="1" spc="-85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2 </a:t>
            </a:r>
            <a:r>
              <a:rPr lang="en-US" sz="4299" b="1" spc="-85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trang</a:t>
            </a:r>
            <a:r>
              <a:rPr lang="en-US" sz="4299" b="1" spc="-85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chạy</a:t>
            </a:r>
            <a:r>
              <a:rPr lang="en-US" sz="4299" b="1" spc="-85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song </a:t>
            </a:r>
            <a:r>
              <a:rPr lang="en-US" sz="4299" b="1" spc="-85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song</a:t>
            </a:r>
            <a:endParaRPr lang="en-US" sz="4299" b="1" spc="-85" dirty="0" smtClean="0">
              <a:solidFill>
                <a:srgbClr val="000000"/>
              </a:solidFill>
              <a:latin typeface="Cabin Medium"/>
              <a:ea typeface="Cabin Medium"/>
              <a:cs typeface="Cabin Medium"/>
              <a:sym typeface="Cabin Medium"/>
            </a:endParaRPr>
          </a:p>
          <a:p>
            <a:pPr marL="928360" lvl="1" indent="-464180" algn="l">
              <a:lnSpc>
                <a:spcPts val="5589"/>
              </a:lnSpc>
              <a:buFont typeface="Arial"/>
              <a:buChar char="•"/>
            </a:pPr>
            <a:r>
              <a:rPr lang="en-US" sz="4299" b="1" spc="-85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Tại</a:t>
            </a:r>
            <a:r>
              <a:rPr lang="en-US" sz="4299" b="1" spc="-85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giao</a:t>
            </a:r>
            <a:r>
              <a:rPr lang="en-US" sz="4299" b="1" spc="-85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diện</a:t>
            </a:r>
            <a:r>
              <a:rPr lang="en-US" sz="4299" b="1" spc="-85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trang</a:t>
            </a:r>
            <a:r>
              <a:rPr lang="en-US" sz="4299" b="1" spc="-85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chủ</a:t>
            </a:r>
            <a:r>
              <a:rPr lang="en-US" sz="4299" b="1" spc="-85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, </a:t>
            </a:r>
            <a:r>
              <a:rPr lang="en-US" sz="4299" b="1" spc="-85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bấm</a:t>
            </a:r>
            <a:r>
              <a:rPr lang="en-US" sz="4299" b="1" spc="-85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299" b="1" spc="-85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vào</a:t>
            </a:r>
            <a:r>
              <a:rPr lang="en-US" sz="4299" b="1" spc="-85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ô “  TẠO BÀI TẬP”</a:t>
            </a:r>
          </a:p>
        </p:txBody>
      </p:sp>
      <p:sp>
        <p:nvSpPr>
          <p:cNvPr id="9" name="AutoShape 9"/>
          <p:cNvSpPr/>
          <p:nvPr/>
        </p:nvSpPr>
        <p:spPr>
          <a:xfrm flipH="1">
            <a:off x="12563689" y="9014485"/>
            <a:ext cx="2045263" cy="70751"/>
          </a:xfrm>
          <a:prstGeom prst="line">
            <a:avLst/>
          </a:prstGeom>
          <a:ln w="238125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  <p:extLst>
      <p:ext uri="{BB962C8B-B14F-4D97-AF65-F5344CB8AC3E}">
        <p14:creationId xmlns:p14="http://schemas.microsoft.com/office/powerpoint/2010/main" val="33601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2915"/>
            <a:ext cx="13497585" cy="395815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3" name="Freeform 3"/>
          <p:cNvSpPr/>
          <p:nvPr/>
        </p:nvSpPr>
        <p:spPr>
          <a:xfrm flipV="1">
            <a:off x="12627896" y="38100"/>
            <a:ext cx="5660104" cy="2029212"/>
          </a:xfrm>
          <a:custGeom>
            <a:avLst/>
            <a:gdLst/>
            <a:ahLst/>
            <a:cxnLst/>
            <a:rect l="l" t="t" r="r" b="b"/>
            <a:pathLst>
              <a:path w="5660104" h="3231734">
                <a:moveTo>
                  <a:pt x="0" y="3231733"/>
                </a:moveTo>
                <a:lnTo>
                  <a:pt x="5660104" y="3231733"/>
                </a:lnTo>
                <a:lnTo>
                  <a:pt x="5660104" y="0"/>
                </a:lnTo>
                <a:lnTo>
                  <a:pt x="0" y="0"/>
                </a:lnTo>
                <a:lnTo>
                  <a:pt x="0" y="32317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23" y="1616751"/>
            <a:ext cx="18288000" cy="8555950"/>
          </a:xfrm>
          <a:custGeom>
            <a:avLst/>
            <a:gdLst/>
            <a:ahLst/>
            <a:cxnLst/>
            <a:rect l="l" t="t" r="r" b="b"/>
            <a:pathLst>
              <a:path w="15692611" h="8803533">
                <a:moveTo>
                  <a:pt x="0" y="0"/>
                </a:moveTo>
                <a:lnTo>
                  <a:pt x="15692612" y="0"/>
                </a:lnTo>
                <a:lnTo>
                  <a:pt x="15692612" y="8803533"/>
                </a:lnTo>
                <a:lnTo>
                  <a:pt x="0" y="88035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986" r="-260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57200" y="7395876"/>
            <a:ext cx="2609444" cy="987527"/>
            <a:chOff x="0" y="0"/>
            <a:chExt cx="687261" cy="2600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7261" cy="260089"/>
            </a:xfrm>
            <a:custGeom>
              <a:avLst/>
              <a:gdLst/>
              <a:ahLst/>
              <a:cxnLst/>
              <a:rect l="l" t="t" r="r" b="b"/>
              <a:pathLst>
                <a:path w="687261" h="260089">
                  <a:moveTo>
                    <a:pt x="0" y="0"/>
                  </a:moveTo>
                  <a:lnTo>
                    <a:pt x="687261" y="0"/>
                  </a:lnTo>
                  <a:lnTo>
                    <a:pt x="687261" y="260089"/>
                  </a:lnTo>
                  <a:lnTo>
                    <a:pt x="0" y="2600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52400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687261" cy="3077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 flipV="1">
            <a:off x="3411979" y="7889639"/>
            <a:ext cx="2369564" cy="62010"/>
          </a:xfrm>
          <a:prstGeom prst="line">
            <a:avLst/>
          </a:prstGeom>
          <a:ln w="13335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9" name="TextBox 9"/>
          <p:cNvSpPr txBox="1"/>
          <p:nvPr/>
        </p:nvSpPr>
        <p:spPr>
          <a:xfrm>
            <a:off x="197198" y="345220"/>
            <a:ext cx="13586320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0" lvl="1" indent="-464180" algn="l">
              <a:lnSpc>
                <a:spcPts val="5589"/>
              </a:lnSpc>
              <a:buFont typeface="Arial"/>
              <a:buChar char="•"/>
            </a:pPr>
            <a:r>
              <a:rPr lang="en-US" sz="4299" b="1" spc="-85" dirty="0" err="1" smtClea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Tại</a:t>
            </a:r>
            <a:r>
              <a:rPr lang="en-US" sz="4299" b="1" spc="-85" dirty="0" smtClea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299" b="1" spc="-85" dirty="0" err="1" smtClea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trang</a:t>
            </a:r>
            <a:r>
              <a:rPr lang="en-US" sz="4299" b="1" spc="-85" dirty="0" smtClea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1:</a:t>
            </a:r>
          </a:p>
          <a:p>
            <a:pPr marL="928360" lvl="1" indent="-464180" algn="l">
              <a:lnSpc>
                <a:spcPts val="5589"/>
              </a:lnSpc>
              <a:buFont typeface="Arial"/>
              <a:buChar char="•"/>
            </a:pPr>
            <a:r>
              <a:rPr lang="en-US" sz="4299" b="1" spc="-85" dirty="0" err="1" smtClea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Tại</a:t>
            </a:r>
            <a:r>
              <a:rPr lang="en-US" sz="4299" b="1" spc="-85" dirty="0" smtClea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299" b="1" spc="-85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mục</a:t>
            </a:r>
            <a:r>
              <a:rPr lang="en-US" sz="4299" b="1" spc="-85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“ BÀI TẬP”, </a:t>
            </a:r>
            <a:r>
              <a:rPr lang="en-US" sz="4299" b="1" spc="-85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bấm</a:t>
            </a:r>
            <a:r>
              <a:rPr lang="en-US" sz="4299" b="1" spc="-85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4299" b="1" spc="-85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vào</a:t>
            </a:r>
            <a:r>
              <a:rPr lang="en-US" sz="4299" b="1" spc="-85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ô </a:t>
            </a:r>
            <a:r>
              <a:rPr lang="en-US" sz="4299" b="1" spc="-85" dirty="0" smtClea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“ DANH SÁCH”</a:t>
            </a:r>
            <a:endParaRPr lang="en-US" sz="4299" b="1" spc="-85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9774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986435"/>
            <a:ext cx="16445731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8" name="TextBox 8"/>
          <p:cNvSpPr txBox="1"/>
          <p:nvPr/>
        </p:nvSpPr>
        <p:spPr>
          <a:xfrm>
            <a:off x="427261" y="343267"/>
            <a:ext cx="16018470" cy="66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Bấm</a:t>
            </a:r>
            <a:r>
              <a:rPr lang="en-US" sz="4099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vào</a:t>
            </a:r>
            <a:r>
              <a:rPr lang="en-US" sz="4099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tiêu</a:t>
            </a:r>
            <a:r>
              <a:rPr lang="en-US" sz="4099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đề</a:t>
            </a:r>
            <a:r>
              <a:rPr lang="en-US" sz="4099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bài</a:t>
            </a:r>
            <a:r>
              <a:rPr lang="en-US" sz="4099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học</a:t>
            </a:r>
            <a:endParaRPr lang="en-US" sz="4099" b="1" spc="-81" dirty="0">
              <a:solidFill>
                <a:srgbClr val="000000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4500"/>
            <a:ext cx="18135600" cy="884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9"/>
          <p:cNvGrpSpPr/>
          <p:nvPr/>
        </p:nvGrpSpPr>
        <p:grpSpPr>
          <a:xfrm>
            <a:off x="4572000" y="6906617"/>
            <a:ext cx="5715000" cy="732075"/>
            <a:chOff x="0" y="0"/>
            <a:chExt cx="893114" cy="3379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114" cy="337994"/>
            </a:xfrm>
            <a:custGeom>
              <a:avLst/>
              <a:gdLst/>
              <a:ahLst/>
              <a:cxnLst/>
              <a:rect l="l" t="t" r="r" b="b"/>
              <a:pathLst>
                <a:path w="893114" h="337994">
                  <a:moveTo>
                    <a:pt x="0" y="0"/>
                  </a:moveTo>
                  <a:lnTo>
                    <a:pt x="893114" y="0"/>
                  </a:lnTo>
                  <a:lnTo>
                    <a:pt x="893114" y="337994"/>
                  </a:lnTo>
                  <a:lnTo>
                    <a:pt x="0" y="3379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114" cy="385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H="1">
            <a:off x="9076207" y="5199859"/>
            <a:ext cx="1645270" cy="1331919"/>
          </a:xfrm>
          <a:prstGeom prst="line">
            <a:avLst/>
          </a:prstGeom>
          <a:ln w="13335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  <p:extLst>
      <p:ext uri="{BB962C8B-B14F-4D97-AF65-F5344CB8AC3E}">
        <p14:creationId xmlns:p14="http://schemas.microsoft.com/office/powerpoint/2010/main" val="2499004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427261" y="343267"/>
            <a:ext cx="16018470" cy="66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COPY LINK Ở TRÊN THANH TÌM KIẾM</a:t>
            </a:r>
            <a:endParaRPr lang="en-US" sz="4099" b="1" spc="-81" dirty="0">
              <a:solidFill>
                <a:srgbClr val="000000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6975"/>
            <a:ext cx="18135600" cy="91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9"/>
          <p:cNvGrpSpPr/>
          <p:nvPr/>
        </p:nvGrpSpPr>
        <p:grpSpPr>
          <a:xfrm>
            <a:off x="3124200" y="2171700"/>
            <a:ext cx="9448800" cy="732075"/>
            <a:chOff x="0" y="0"/>
            <a:chExt cx="893114" cy="3379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114" cy="337994"/>
            </a:xfrm>
            <a:custGeom>
              <a:avLst/>
              <a:gdLst/>
              <a:ahLst/>
              <a:cxnLst/>
              <a:rect l="l" t="t" r="r" b="b"/>
              <a:pathLst>
                <a:path w="893114" h="337994">
                  <a:moveTo>
                    <a:pt x="0" y="0"/>
                  </a:moveTo>
                  <a:lnTo>
                    <a:pt x="893114" y="0"/>
                  </a:lnTo>
                  <a:lnTo>
                    <a:pt x="893114" y="337994"/>
                  </a:lnTo>
                  <a:lnTo>
                    <a:pt x="0" y="3379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114" cy="385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H="1">
            <a:off x="11951330" y="495300"/>
            <a:ext cx="1645270" cy="1331919"/>
          </a:xfrm>
          <a:prstGeom prst="line">
            <a:avLst/>
          </a:prstGeom>
          <a:ln w="13335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  <p:extLst>
      <p:ext uri="{BB962C8B-B14F-4D97-AF65-F5344CB8AC3E}">
        <p14:creationId xmlns:p14="http://schemas.microsoft.com/office/powerpoint/2010/main" val="2665688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427261" y="343267"/>
            <a:ext cx="16018470" cy="66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Tại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trang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thứ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2,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bấm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vào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ô “ GIAO BÀI”</a:t>
            </a:r>
            <a:endParaRPr lang="en-US" sz="4099" b="1" spc="-81" dirty="0">
              <a:solidFill>
                <a:srgbClr val="000000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243"/>
            <a:ext cx="18059400" cy="885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9"/>
          <p:cNvGrpSpPr/>
          <p:nvPr/>
        </p:nvGrpSpPr>
        <p:grpSpPr>
          <a:xfrm>
            <a:off x="415538" y="8953500"/>
            <a:ext cx="4537462" cy="732075"/>
            <a:chOff x="0" y="0"/>
            <a:chExt cx="893114" cy="3379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114" cy="337994"/>
            </a:xfrm>
            <a:custGeom>
              <a:avLst/>
              <a:gdLst/>
              <a:ahLst/>
              <a:cxnLst/>
              <a:rect l="l" t="t" r="r" b="b"/>
              <a:pathLst>
                <a:path w="893114" h="337994">
                  <a:moveTo>
                    <a:pt x="0" y="0"/>
                  </a:moveTo>
                  <a:lnTo>
                    <a:pt x="893114" y="0"/>
                  </a:lnTo>
                  <a:lnTo>
                    <a:pt x="893114" y="337994"/>
                  </a:lnTo>
                  <a:lnTo>
                    <a:pt x="0" y="3379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114" cy="385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H="1">
            <a:off x="4343400" y="7353300"/>
            <a:ext cx="1645270" cy="1331919"/>
          </a:xfrm>
          <a:prstGeom prst="line">
            <a:avLst/>
          </a:prstGeom>
          <a:ln w="13335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  <p:extLst>
      <p:ext uri="{BB962C8B-B14F-4D97-AF65-F5344CB8AC3E}">
        <p14:creationId xmlns:p14="http://schemas.microsoft.com/office/powerpoint/2010/main" val="1276227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6" y="1005574"/>
            <a:ext cx="17229264" cy="390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427261" y="343267"/>
            <a:ext cx="16018470" cy="66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Bấm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vào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ô “ NEW”</a:t>
            </a:r>
            <a:endParaRPr lang="en-US" sz="4099" b="1" spc="-81" dirty="0">
              <a:solidFill>
                <a:srgbClr val="000000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677400" y="1148661"/>
            <a:ext cx="2133600" cy="1317977"/>
            <a:chOff x="0" y="0"/>
            <a:chExt cx="893114" cy="3379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3114" cy="337994"/>
            </a:xfrm>
            <a:custGeom>
              <a:avLst/>
              <a:gdLst/>
              <a:ahLst/>
              <a:cxnLst/>
              <a:rect l="l" t="t" r="r" b="b"/>
              <a:pathLst>
                <a:path w="893114" h="337994">
                  <a:moveTo>
                    <a:pt x="0" y="0"/>
                  </a:moveTo>
                  <a:lnTo>
                    <a:pt x="893114" y="0"/>
                  </a:lnTo>
                  <a:lnTo>
                    <a:pt x="893114" y="337994"/>
                  </a:lnTo>
                  <a:lnTo>
                    <a:pt x="0" y="3379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3114" cy="385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3" y="5469387"/>
            <a:ext cx="119634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8"/>
          <p:cNvSpPr txBox="1"/>
          <p:nvPr/>
        </p:nvSpPr>
        <p:spPr>
          <a:xfrm>
            <a:off x="12909127" y="6301154"/>
            <a:ext cx="5304201" cy="2039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Dán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link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đã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copy ở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trang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1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và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bấm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xác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nhận</a:t>
            </a:r>
            <a:endParaRPr lang="en-US" sz="4099" b="1" spc="-81" dirty="0">
              <a:solidFill>
                <a:srgbClr val="000000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grpSp>
        <p:nvGrpSpPr>
          <p:cNvPr id="16" name="Group 9"/>
          <p:cNvGrpSpPr/>
          <p:nvPr/>
        </p:nvGrpSpPr>
        <p:grpSpPr>
          <a:xfrm>
            <a:off x="1143000" y="9246377"/>
            <a:ext cx="2133600" cy="1040624"/>
            <a:chOff x="0" y="0"/>
            <a:chExt cx="893114" cy="337994"/>
          </a:xfrm>
        </p:grpSpPr>
        <p:sp>
          <p:nvSpPr>
            <p:cNvPr id="17" name="Freeform 10"/>
            <p:cNvSpPr/>
            <p:nvPr/>
          </p:nvSpPr>
          <p:spPr>
            <a:xfrm>
              <a:off x="0" y="0"/>
              <a:ext cx="893114" cy="337994"/>
            </a:xfrm>
            <a:custGeom>
              <a:avLst/>
              <a:gdLst/>
              <a:ahLst/>
              <a:cxnLst/>
              <a:rect l="l" t="t" r="r" b="b"/>
              <a:pathLst>
                <a:path w="893114" h="337994">
                  <a:moveTo>
                    <a:pt x="0" y="0"/>
                  </a:moveTo>
                  <a:lnTo>
                    <a:pt x="893114" y="0"/>
                  </a:lnTo>
                  <a:lnTo>
                    <a:pt x="893114" y="337994"/>
                  </a:lnTo>
                  <a:lnTo>
                    <a:pt x="0" y="3379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8" name="TextBox 11"/>
            <p:cNvSpPr txBox="1"/>
            <p:nvPr/>
          </p:nvSpPr>
          <p:spPr>
            <a:xfrm>
              <a:off x="0" y="-47625"/>
              <a:ext cx="893114" cy="385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H="1" flipV="1">
            <a:off x="3276600" y="10020139"/>
            <a:ext cx="1645270" cy="95250"/>
          </a:xfrm>
          <a:prstGeom prst="line">
            <a:avLst/>
          </a:prstGeom>
          <a:ln w="13335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6" name="AutoShape 12"/>
          <p:cNvSpPr/>
          <p:nvPr/>
        </p:nvSpPr>
        <p:spPr>
          <a:xfrm flipH="1">
            <a:off x="12086492" y="1714795"/>
            <a:ext cx="2054640" cy="0"/>
          </a:xfrm>
          <a:prstGeom prst="line">
            <a:avLst/>
          </a:prstGeom>
          <a:ln w="13335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  <p:extLst>
      <p:ext uri="{BB962C8B-B14F-4D97-AF65-F5344CB8AC3E}">
        <p14:creationId xmlns:p14="http://schemas.microsoft.com/office/powerpoint/2010/main" val="966488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986435"/>
            <a:ext cx="16445731" cy="791631"/>
          </a:xfrm>
          <a:prstGeom prst="rect">
            <a:avLst/>
          </a:prstGeom>
          <a:solidFill>
            <a:srgbClr val="1836B2"/>
          </a:solidFill>
        </p:spPr>
      </p:sp>
      <p:sp>
        <p:nvSpPr>
          <p:cNvPr id="8" name="TextBox 8"/>
          <p:cNvSpPr txBox="1"/>
          <p:nvPr/>
        </p:nvSpPr>
        <p:spPr>
          <a:xfrm>
            <a:off x="427261" y="343267"/>
            <a:ext cx="16018470" cy="66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Sau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khi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bấm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xác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nhận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,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màn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hình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hiển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thị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như</a:t>
            </a:r>
            <a:r>
              <a:rPr lang="en-US" sz="4099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sau</a:t>
            </a:r>
            <a:r>
              <a:rPr lang="en-US" sz="4099" b="1" spc="-81" dirty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0" y="1402983"/>
            <a:ext cx="17335179" cy="886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8"/>
          <p:cNvSpPr txBox="1"/>
          <p:nvPr/>
        </p:nvSpPr>
        <p:spPr>
          <a:xfrm>
            <a:off x="6031523" y="4496130"/>
            <a:ext cx="11199196" cy="1303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Tại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mục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này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,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cho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phép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học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sinh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làm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bài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nhiều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lần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thì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bật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,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làm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bài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1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lần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thì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để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nguyên</a:t>
            </a:r>
            <a:endParaRPr lang="en-US" sz="3200" b="1" spc="-81" dirty="0">
              <a:solidFill>
                <a:srgbClr val="FF0000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4641395" y="2400300"/>
            <a:ext cx="7590201" cy="610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Đặt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mật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khẩu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bài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tập</a:t>
            </a:r>
            <a:endParaRPr lang="en-US" sz="3200" b="1" spc="-81" dirty="0">
              <a:solidFill>
                <a:srgbClr val="FF0000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4885322" y="7200900"/>
            <a:ext cx="7590201" cy="610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Tùy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chọn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loại</a:t>
            </a:r>
            <a:r>
              <a:rPr lang="en-US" sz="3200" b="1" spc="-81" dirty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hiển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thị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điểm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,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kết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quả</a:t>
            </a:r>
            <a:r>
              <a:rPr lang="en-US" sz="3200" b="1" spc="-81" dirty="0" smtClean="0">
                <a:solidFill>
                  <a:srgbClr val="FF0000"/>
                </a:solidFill>
                <a:latin typeface="Cabin Medium"/>
                <a:ea typeface="Cabin Medium"/>
                <a:cs typeface="Cabin Medium"/>
                <a:sym typeface="Cabin Medium"/>
              </a:rPr>
              <a:t>.</a:t>
            </a:r>
            <a:endParaRPr lang="en-US" sz="3200" b="1" spc="-81" dirty="0">
              <a:solidFill>
                <a:srgbClr val="FF0000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13584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427260" y="343267"/>
            <a:ext cx="17098739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Bấm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vào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3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dấu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chấm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cuối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ở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tiêu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đề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bài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tập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,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Nhấn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vào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“ COPY LINK”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để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lấy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link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bài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tập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gửi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học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200" b="1" spc="-81" dirty="0" err="1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sinh</a:t>
            </a:r>
            <a:r>
              <a:rPr lang="en-US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endParaRPr lang="en-US" sz="3200" b="1" spc="-81" dirty="0">
              <a:solidFill>
                <a:srgbClr val="000000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0" y="1181100"/>
            <a:ext cx="17306418" cy="854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9"/>
          <p:cNvGrpSpPr/>
          <p:nvPr/>
        </p:nvGrpSpPr>
        <p:grpSpPr>
          <a:xfrm>
            <a:off x="13792200" y="5633434"/>
            <a:ext cx="1066800" cy="751843"/>
            <a:chOff x="0" y="0"/>
            <a:chExt cx="893114" cy="337994"/>
          </a:xfrm>
        </p:grpSpPr>
        <p:sp>
          <p:nvSpPr>
            <p:cNvPr id="24" name="Freeform 10"/>
            <p:cNvSpPr/>
            <p:nvPr/>
          </p:nvSpPr>
          <p:spPr>
            <a:xfrm>
              <a:off x="0" y="0"/>
              <a:ext cx="893114" cy="337994"/>
            </a:xfrm>
            <a:custGeom>
              <a:avLst/>
              <a:gdLst/>
              <a:ahLst/>
              <a:cxnLst/>
              <a:rect l="l" t="t" r="r" b="b"/>
              <a:pathLst>
                <a:path w="893114" h="337994">
                  <a:moveTo>
                    <a:pt x="0" y="0"/>
                  </a:moveTo>
                  <a:lnTo>
                    <a:pt x="893114" y="0"/>
                  </a:lnTo>
                  <a:lnTo>
                    <a:pt x="893114" y="337994"/>
                  </a:lnTo>
                  <a:lnTo>
                    <a:pt x="0" y="3379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25" name="TextBox 11"/>
            <p:cNvSpPr txBox="1"/>
            <p:nvPr/>
          </p:nvSpPr>
          <p:spPr>
            <a:xfrm>
              <a:off x="0" y="-47625"/>
              <a:ext cx="893114" cy="385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26" name="AutoShape 12"/>
          <p:cNvSpPr/>
          <p:nvPr/>
        </p:nvSpPr>
        <p:spPr>
          <a:xfrm flipH="1">
            <a:off x="15149344" y="5829300"/>
            <a:ext cx="1027320" cy="0"/>
          </a:xfrm>
          <a:prstGeom prst="line">
            <a:avLst/>
          </a:prstGeom>
          <a:ln w="13335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7" name="Group 9"/>
          <p:cNvGrpSpPr/>
          <p:nvPr/>
        </p:nvGrpSpPr>
        <p:grpSpPr>
          <a:xfrm>
            <a:off x="13840474" y="7083174"/>
            <a:ext cx="3312909" cy="751843"/>
            <a:chOff x="0" y="0"/>
            <a:chExt cx="893114" cy="337994"/>
          </a:xfrm>
        </p:grpSpPr>
        <p:sp>
          <p:nvSpPr>
            <p:cNvPr id="28" name="Freeform 10"/>
            <p:cNvSpPr/>
            <p:nvPr/>
          </p:nvSpPr>
          <p:spPr>
            <a:xfrm>
              <a:off x="0" y="0"/>
              <a:ext cx="893114" cy="337994"/>
            </a:xfrm>
            <a:custGeom>
              <a:avLst/>
              <a:gdLst/>
              <a:ahLst/>
              <a:cxnLst/>
              <a:rect l="l" t="t" r="r" b="b"/>
              <a:pathLst>
                <a:path w="893114" h="337994">
                  <a:moveTo>
                    <a:pt x="0" y="0"/>
                  </a:moveTo>
                  <a:lnTo>
                    <a:pt x="893114" y="0"/>
                  </a:lnTo>
                  <a:lnTo>
                    <a:pt x="893114" y="337994"/>
                  </a:lnTo>
                  <a:lnTo>
                    <a:pt x="0" y="3379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29" name="TextBox 11"/>
            <p:cNvSpPr txBox="1"/>
            <p:nvPr/>
          </p:nvSpPr>
          <p:spPr>
            <a:xfrm>
              <a:off x="0" y="-47625"/>
              <a:ext cx="893114" cy="385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30" name="AutoShape 12"/>
          <p:cNvSpPr/>
          <p:nvPr/>
        </p:nvSpPr>
        <p:spPr>
          <a:xfrm flipH="1">
            <a:off x="17290810" y="7406126"/>
            <a:ext cx="906015" cy="87643"/>
          </a:xfrm>
          <a:prstGeom prst="line">
            <a:avLst/>
          </a:prstGeom>
          <a:ln w="13335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  <p:extLst>
      <p:ext uri="{BB962C8B-B14F-4D97-AF65-F5344CB8AC3E}">
        <p14:creationId xmlns:p14="http://schemas.microsoft.com/office/powerpoint/2010/main" val="3135403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427260" y="343267"/>
            <a:ext cx="17098739" cy="611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vi-VN" sz="3200" b="1" spc="-81" dirty="0" smtClean="0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Muốn xem kết quả làm bài của học sinh, bấm vào ô ‘ RESULTS’</a:t>
            </a:r>
            <a:endParaRPr lang="en-US" sz="3200" b="1" spc="-81" dirty="0">
              <a:solidFill>
                <a:srgbClr val="000000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0" y="1181100"/>
            <a:ext cx="17306418" cy="854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9"/>
          <p:cNvGrpSpPr/>
          <p:nvPr/>
        </p:nvGrpSpPr>
        <p:grpSpPr>
          <a:xfrm>
            <a:off x="12725400" y="5633434"/>
            <a:ext cx="1066800" cy="751843"/>
            <a:chOff x="0" y="0"/>
            <a:chExt cx="893114" cy="337994"/>
          </a:xfrm>
        </p:grpSpPr>
        <p:sp>
          <p:nvSpPr>
            <p:cNvPr id="24" name="Freeform 10"/>
            <p:cNvSpPr/>
            <p:nvPr/>
          </p:nvSpPr>
          <p:spPr>
            <a:xfrm>
              <a:off x="0" y="0"/>
              <a:ext cx="893114" cy="337994"/>
            </a:xfrm>
            <a:custGeom>
              <a:avLst/>
              <a:gdLst/>
              <a:ahLst/>
              <a:cxnLst/>
              <a:rect l="l" t="t" r="r" b="b"/>
              <a:pathLst>
                <a:path w="893114" h="337994">
                  <a:moveTo>
                    <a:pt x="0" y="0"/>
                  </a:moveTo>
                  <a:lnTo>
                    <a:pt x="893114" y="0"/>
                  </a:lnTo>
                  <a:lnTo>
                    <a:pt x="893114" y="337994"/>
                  </a:lnTo>
                  <a:lnTo>
                    <a:pt x="0" y="3379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25" name="TextBox 11"/>
            <p:cNvSpPr txBox="1"/>
            <p:nvPr/>
          </p:nvSpPr>
          <p:spPr>
            <a:xfrm>
              <a:off x="0" y="-47625"/>
              <a:ext cx="893114" cy="385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26" name="AutoShape 12"/>
          <p:cNvSpPr/>
          <p:nvPr/>
        </p:nvSpPr>
        <p:spPr>
          <a:xfrm flipH="1" flipV="1">
            <a:off x="13293969" y="6667500"/>
            <a:ext cx="144988" cy="990600"/>
          </a:xfrm>
          <a:prstGeom prst="line">
            <a:avLst/>
          </a:prstGeom>
          <a:ln w="13335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  <p:extLst>
      <p:ext uri="{BB962C8B-B14F-4D97-AF65-F5344CB8AC3E}">
        <p14:creationId xmlns:p14="http://schemas.microsoft.com/office/powerpoint/2010/main" val="254709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64538" y="471688"/>
            <a:ext cx="1329556" cy="1368284"/>
            <a:chOff x="0" y="0"/>
            <a:chExt cx="1772741" cy="182437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72741" cy="1824378"/>
              <a:chOff x="0" y="0"/>
              <a:chExt cx="4188895" cy="431091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218440"/>
                <a:ext cx="4187625" cy="4092471"/>
              </a:xfrm>
              <a:custGeom>
                <a:avLst/>
                <a:gdLst/>
                <a:ahLst/>
                <a:cxnLst/>
                <a:rect l="l" t="t" r="r" b="b"/>
                <a:pathLst>
                  <a:path w="4187625" h="4092471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961680"/>
                    </a:cubicBezTo>
                    <a:cubicBezTo>
                      <a:pt x="2540" y="2132330"/>
                      <a:pt x="7620" y="2911371"/>
                      <a:pt x="7620" y="3171721"/>
                    </a:cubicBezTo>
                    <a:cubicBezTo>
                      <a:pt x="7620" y="3366031"/>
                      <a:pt x="16510" y="3764811"/>
                      <a:pt x="21590" y="3956581"/>
                    </a:cubicBezTo>
                    <a:lnTo>
                      <a:pt x="130810" y="4070881"/>
                    </a:lnTo>
                    <a:cubicBezTo>
                      <a:pt x="275590" y="4078501"/>
                      <a:pt x="543560" y="4092471"/>
                      <a:pt x="793750" y="4092471"/>
                    </a:cubicBezTo>
                    <a:lnTo>
                      <a:pt x="4187625" y="4092471"/>
                    </a:lnTo>
                    <a:lnTo>
                      <a:pt x="4187625" y="801715"/>
                    </a:lnTo>
                    <a:cubicBezTo>
                      <a:pt x="4187625" y="323850"/>
                      <a:pt x="4178735" y="46990"/>
                      <a:pt x="4178735" y="46990"/>
                    </a:cubicBezTo>
                    <a:cubicBezTo>
                      <a:pt x="4023795" y="26670"/>
                      <a:pt x="3867585" y="16510"/>
                      <a:pt x="3710105" y="17780"/>
                    </a:cubicBezTo>
                    <a:cubicBezTo>
                      <a:pt x="3437055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A066CB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21590" y="0"/>
                <a:ext cx="3698675" cy="4290591"/>
              </a:xfrm>
              <a:custGeom>
                <a:avLst/>
                <a:gdLst/>
                <a:ahLst/>
                <a:cxnLst/>
                <a:rect l="l" t="t" r="r" b="b"/>
                <a:pathLst>
                  <a:path w="3698675" h="4290591">
                    <a:moveTo>
                      <a:pt x="0" y="4176291"/>
                    </a:moveTo>
                    <a:lnTo>
                      <a:pt x="109220" y="4290591"/>
                    </a:lnTo>
                    <a:lnTo>
                      <a:pt x="123190" y="4157241"/>
                    </a:lnTo>
                    <a:lnTo>
                      <a:pt x="0" y="4176291"/>
                    </a:lnTo>
                    <a:close/>
                    <a:moveTo>
                      <a:pt x="2499795" y="106680"/>
                    </a:moveTo>
                    <a:cubicBezTo>
                      <a:pt x="2499795" y="106680"/>
                      <a:pt x="2917625" y="64770"/>
                      <a:pt x="3054785" y="55880"/>
                    </a:cubicBezTo>
                    <a:cubicBezTo>
                      <a:pt x="3191945" y="46990"/>
                      <a:pt x="3672005" y="0"/>
                      <a:pt x="3672005" y="0"/>
                    </a:cubicBezTo>
                    <a:cubicBezTo>
                      <a:pt x="3665655" y="41910"/>
                      <a:pt x="3664385" y="86360"/>
                      <a:pt x="3669465" y="128270"/>
                    </a:cubicBezTo>
                    <a:cubicBezTo>
                      <a:pt x="3675815" y="167640"/>
                      <a:pt x="3678355" y="208280"/>
                      <a:pt x="3677085" y="248920"/>
                    </a:cubicBezTo>
                    <a:lnTo>
                      <a:pt x="3698675" y="318770"/>
                    </a:lnTo>
                    <a:lnTo>
                      <a:pt x="3688515" y="419100"/>
                    </a:lnTo>
                    <a:cubicBezTo>
                      <a:pt x="3688515" y="419100"/>
                      <a:pt x="2937945" y="454660"/>
                      <a:pt x="2800785" y="471170"/>
                    </a:cubicBezTo>
                    <a:cubicBezTo>
                      <a:pt x="2663625" y="487680"/>
                      <a:pt x="2459155" y="486410"/>
                      <a:pt x="2459155" y="486410"/>
                    </a:cubicBezTo>
                    <a:cubicBezTo>
                      <a:pt x="2459155" y="486410"/>
                      <a:pt x="2451535" y="365760"/>
                      <a:pt x="2464235" y="322580"/>
                    </a:cubicBezTo>
                    <a:cubicBezTo>
                      <a:pt x="2474395" y="288290"/>
                      <a:pt x="2478205" y="251460"/>
                      <a:pt x="2473125" y="214630"/>
                    </a:cubicBezTo>
                    <a:cubicBezTo>
                      <a:pt x="2473125" y="186690"/>
                      <a:pt x="2499795" y="106680"/>
                      <a:pt x="2499795" y="106680"/>
                    </a:cubicBezTo>
                    <a:close/>
                  </a:path>
                </a:pathLst>
              </a:custGeom>
              <a:solidFill>
                <a:srgbClr val="D2BCE1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3544" y="536897"/>
              <a:ext cx="1305654" cy="82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Sao chép giấy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ghi chú rồi thêm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suy nghĩ hoặc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cảm xúc của bạn.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070350" y="471688"/>
            <a:ext cx="1329556" cy="1368284"/>
            <a:chOff x="0" y="0"/>
            <a:chExt cx="1772741" cy="182437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72741" cy="1824378"/>
              <a:chOff x="0" y="0"/>
              <a:chExt cx="4188895" cy="431091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218440"/>
                <a:ext cx="4187625" cy="4092471"/>
              </a:xfrm>
              <a:custGeom>
                <a:avLst/>
                <a:gdLst/>
                <a:ahLst/>
                <a:cxnLst/>
                <a:rect l="l" t="t" r="r" b="b"/>
                <a:pathLst>
                  <a:path w="4187625" h="4092471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961680"/>
                    </a:cubicBezTo>
                    <a:cubicBezTo>
                      <a:pt x="2540" y="2132330"/>
                      <a:pt x="7620" y="2911371"/>
                      <a:pt x="7620" y="3171721"/>
                    </a:cubicBezTo>
                    <a:cubicBezTo>
                      <a:pt x="7620" y="3366031"/>
                      <a:pt x="16510" y="3764811"/>
                      <a:pt x="21590" y="3956581"/>
                    </a:cubicBezTo>
                    <a:lnTo>
                      <a:pt x="130810" y="4070881"/>
                    </a:lnTo>
                    <a:cubicBezTo>
                      <a:pt x="275590" y="4078501"/>
                      <a:pt x="543560" y="4092471"/>
                      <a:pt x="793750" y="4092471"/>
                    </a:cubicBezTo>
                    <a:lnTo>
                      <a:pt x="4187625" y="4092471"/>
                    </a:lnTo>
                    <a:lnTo>
                      <a:pt x="4187625" y="801715"/>
                    </a:lnTo>
                    <a:cubicBezTo>
                      <a:pt x="4187625" y="323850"/>
                      <a:pt x="4178735" y="46990"/>
                      <a:pt x="4178735" y="46990"/>
                    </a:cubicBezTo>
                    <a:cubicBezTo>
                      <a:pt x="4023795" y="26670"/>
                      <a:pt x="3867585" y="16510"/>
                      <a:pt x="3710105" y="17780"/>
                    </a:cubicBezTo>
                    <a:cubicBezTo>
                      <a:pt x="3437055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D2BCE1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21590" y="0"/>
                <a:ext cx="3698675" cy="4290591"/>
              </a:xfrm>
              <a:custGeom>
                <a:avLst/>
                <a:gdLst/>
                <a:ahLst/>
                <a:cxnLst/>
                <a:rect l="l" t="t" r="r" b="b"/>
                <a:pathLst>
                  <a:path w="3698675" h="4290591">
                    <a:moveTo>
                      <a:pt x="0" y="4176291"/>
                    </a:moveTo>
                    <a:lnTo>
                      <a:pt x="109220" y="4290591"/>
                    </a:lnTo>
                    <a:lnTo>
                      <a:pt x="123190" y="4157241"/>
                    </a:lnTo>
                    <a:lnTo>
                      <a:pt x="0" y="4176291"/>
                    </a:lnTo>
                    <a:close/>
                    <a:moveTo>
                      <a:pt x="2499795" y="106680"/>
                    </a:moveTo>
                    <a:cubicBezTo>
                      <a:pt x="2499795" y="106680"/>
                      <a:pt x="2917625" y="64770"/>
                      <a:pt x="3054785" y="55880"/>
                    </a:cubicBezTo>
                    <a:cubicBezTo>
                      <a:pt x="3191945" y="46990"/>
                      <a:pt x="3672005" y="0"/>
                      <a:pt x="3672005" y="0"/>
                    </a:cubicBezTo>
                    <a:cubicBezTo>
                      <a:pt x="3665655" y="41910"/>
                      <a:pt x="3664385" y="86360"/>
                      <a:pt x="3669465" y="128270"/>
                    </a:cubicBezTo>
                    <a:cubicBezTo>
                      <a:pt x="3675815" y="167640"/>
                      <a:pt x="3678355" y="208280"/>
                      <a:pt x="3677085" y="248920"/>
                    </a:cubicBezTo>
                    <a:lnTo>
                      <a:pt x="3698675" y="318770"/>
                    </a:lnTo>
                    <a:lnTo>
                      <a:pt x="3688515" y="419100"/>
                    </a:lnTo>
                    <a:cubicBezTo>
                      <a:pt x="3688515" y="419100"/>
                      <a:pt x="2937945" y="454660"/>
                      <a:pt x="2800785" y="471170"/>
                    </a:cubicBezTo>
                    <a:cubicBezTo>
                      <a:pt x="2663625" y="487680"/>
                      <a:pt x="2459155" y="486410"/>
                      <a:pt x="2459155" y="486410"/>
                    </a:cubicBezTo>
                    <a:cubicBezTo>
                      <a:pt x="2459155" y="486410"/>
                      <a:pt x="2451535" y="365760"/>
                      <a:pt x="2464235" y="322580"/>
                    </a:cubicBezTo>
                    <a:cubicBezTo>
                      <a:pt x="2474395" y="288290"/>
                      <a:pt x="2478205" y="251460"/>
                      <a:pt x="2473125" y="214630"/>
                    </a:cubicBezTo>
                    <a:cubicBezTo>
                      <a:pt x="2473125" y="186690"/>
                      <a:pt x="2499795" y="106680"/>
                      <a:pt x="2499795" y="106680"/>
                    </a:cubicBez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233544" y="536897"/>
              <a:ext cx="1305654" cy="82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Sao chép giấy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ghi chú rồi thêm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suy nghĩ hoặc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cảm xúc của bạn.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476162" y="471688"/>
            <a:ext cx="1329556" cy="1368284"/>
            <a:chOff x="0" y="0"/>
            <a:chExt cx="1772741" cy="182437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772741" cy="1824378"/>
              <a:chOff x="0" y="0"/>
              <a:chExt cx="4188895" cy="431091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218440"/>
                <a:ext cx="4187625" cy="4092471"/>
              </a:xfrm>
              <a:custGeom>
                <a:avLst/>
                <a:gdLst/>
                <a:ahLst/>
                <a:cxnLst/>
                <a:rect l="l" t="t" r="r" b="b"/>
                <a:pathLst>
                  <a:path w="4187625" h="4092471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961680"/>
                    </a:cubicBezTo>
                    <a:cubicBezTo>
                      <a:pt x="2540" y="2132330"/>
                      <a:pt x="7620" y="2911371"/>
                      <a:pt x="7620" y="3171721"/>
                    </a:cubicBezTo>
                    <a:cubicBezTo>
                      <a:pt x="7620" y="3366031"/>
                      <a:pt x="16510" y="3764811"/>
                      <a:pt x="21590" y="3956581"/>
                    </a:cubicBezTo>
                    <a:lnTo>
                      <a:pt x="130810" y="4070881"/>
                    </a:lnTo>
                    <a:cubicBezTo>
                      <a:pt x="275590" y="4078501"/>
                      <a:pt x="543560" y="4092471"/>
                      <a:pt x="793750" y="4092471"/>
                    </a:cubicBezTo>
                    <a:lnTo>
                      <a:pt x="4187625" y="4092471"/>
                    </a:lnTo>
                    <a:lnTo>
                      <a:pt x="4187625" y="801715"/>
                    </a:lnTo>
                    <a:cubicBezTo>
                      <a:pt x="4187625" y="323850"/>
                      <a:pt x="4178735" y="46990"/>
                      <a:pt x="4178735" y="46990"/>
                    </a:cubicBezTo>
                    <a:cubicBezTo>
                      <a:pt x="4023795" y="26670"/>
                      <a:pt x="3867585" y="16510"/>
                      <a:pt x="3710105" y="17780"/>
                    </a:cubicBezTo>
                    <a:cubicBezTo>
                      <a:pt x="3437055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EFEAF4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21590" y="0"/>
                <a:ext cx="3698675" cy="4290591"/>
              </a:xfrm>
              <a:custGeom>
                <a:avLst/>
                <a:gdLst/>
                <a:ahLst/>
                <a:cxnLst/>
                <a:rect l="l" t="t" r="r" b="b"/>
                <a:pathLst>
                  <a:path w="3698675" h="4290591">
                    <a:moveTo>
                      <a:pt x="0" y="4176291"/>
                    </a:moveTo>
                    <a:lnTo>
                      <a:pt x="109220" y="4290591"/>
                    </a:lnTo>
                    <a:lnTo>
                      <a:pt x="123190" y="4157241"/>
                    </a:lnTo>
                    <a:lnTo>
                      <a:pt x="0" y="4176291"/>
                    </a:lnTo>
                    <a:close/>
                    <a:moveTo>
                      <a:pt x="2499795" y="106680"/>
                    </a:moveTo>
                    <a:cubicBezTo>
                      <a:pt x="2499795" y="106680"/>
                      <a:pt x="2917625" y="64770"/>
                      <a:pt x="3054785" y="55880"/>
                    </a:cubicBezTo>
                    <a:cubicBezTo>
                      <a:pt x="3191945" y="46990"/>
                      <a:pt x="3672005" y="0"/>
                      <a:pt x="3672005" y="0"/>
                    </a:cubicBezTo>
                    <a:cubicBezTo>
                      <a:pt x="3665655" y="41910"/>
                      <a:pt x="3664385" y="86360"/>
                      <a:pt x="3669465" y="128270"/>
                    </a:cubicBezTo>
                    <a:cubicBezTo>
                      <a:pt x="3675815" y="167640"/>
                      <a:pt x="3678355" y="208280"/>
                      <a:pt x="3677085" y="248920"/>
                    </a:cubicBezTo>
                    <a:lnTo>
                      <a:pt x="3698675" y="318770"/>
                    </a:lnTo>
                    <a:lnTo>
                      <a:pt x="3688515" y="419100"/>
                    </a:lnTo>
                    <a:cubicBezTo>
                      <a:pt x="3688515" y="419100"/>
                      <a:pt x="2937945" y="454660"/>
                      <a:pt x="2800785" y="471170"/>
                    </a:cubicBezTo>
                    <a:cubicBezTo>
                      <a:pt x="2663625" y="487680"/>
                      <a:pt x="2459155" y="486410"/>
                      <a:pt x="2459155" y="486410"/>
                    </a:cubicBezTo>
                    <a:cubicBezTo>
                      <a:pt x="2459155" y="486410"/>
                      <a:pt x="2451535" y="365760"/>
                      <a:pt x="2464235" y="322580"/>
                    </a:cubicBezTo>
                    <a:cubicBezTo>
                      <a:pt x="2474395" y="288290"/>
                      <a:pt x="2478205" y="251460"/>
                      <a:pt x="2473125" y="214630"/>
                    </a:cubicBezTo>
                    <a:cubicBezTo>
                      <a:pt x="2473125" y="186690"/>
                      <a:pt x="2499795" y="106680"/>
                      <a:pt x="2499795" y="106680"/>
                    </a:cubicBez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233544" y="536897"/>
              <a:ext cx="1305654" cy="82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2"/>
                </a:lnSpc>
              </a:pPr>
              <a:r>
                <a:rPr lang="en-US" sz="894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Sao chép giấy</a:t>
              </a:r>
            </a:p>
            <a:p>
              <a:pPr algn="ctr">
                <a:lnSpc>
                  <a:spcPts val="1252"/>
                </a:lnSpc>
              </a:pPr>
              <a:r>
                <a:rPr lang="en-US" sz="894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ghi chú rồi thêm</a:t>
              </a:r>
            </a:p>
            <a:p>
              <a:pPr algn="ctr">
                <a:lnSpc>
                  <a:spcPts val="1252"/>
                </a:lnSpc>
              </a:pPr>
              <a:r>
                <a:rPr lang="en-US" sz="894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suy nghĩ hoặc</a:t>
              </a:r>
            </a:p>
            <a:p>
              <a:pPr algn="ctr">
                <a:lnSpc>
                  <a:spcPts val="1252"/>
                </a:lnSpc>
              </a:pPr>
              <a:r>
                <a:rPr lang="en-US" sz="894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cảm xúc của bạn.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646068" y="2436456"/>
            <a:ext cx="17020151" cy="7850544"/>
          </a:xfrm>
          <a:custGeom>
            <a:avLst/>
            <a:gdLst/>
            <a:ahLst/>
            <a:cxnLst/>
            <a:rect l="l" t="t" r="r" b="b"/>
            <a:pathLst>
              <a:path w="17020151" h="7850544">
                <a:moveTo>
                  <a:pt x="0" y="0"/>
                </a:moveTo>
                <a:lnTo>
                  <a:pt x="17020150" y="0"/>
                </a:lnTo>
                <a:lnTo>
                  <a:pt x="17020150" y="7850544"/>
                </a:lnTo>
                <a:lnTo>
                  <a:pt x="0" y="78505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46068" y="501391"/>
            <a:ext cx="12563394" cy="133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Truy cập “ BeeClass- Lớp học hạnh phúc”, tại trang chủ bấm vào ô để đăng nhập tài khoản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977995" y="7075451"/>
            <a:ext cx="4680164" cy="1760784"/>
            <a:chOff x="0" y="0"/>
            <a:chExt cx="1065154" cy="40073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65154" cy="400735"/>
            </a:xfrm>
            <a:custGeom>
              <a:avLst/>
              <a:gdLst/>
              <a:ahLst/>
              <a:cxnLst/>
              <a:rect l="l" t="t" r="r" b="b"/>
              <a:pathLst>
                <a:path w="1065154" h="400735">
                  <a:moveTo>
                    <a:pt x="0" y="0"/>
                  </a:moveTo>
                  <a:lnTo>
                    <a:pt x="1065154" y="0"/>
                  </a:lnTo>
                  <a:lnTo>
                    <a:pt x="1065154" y="400735"/>
                  </a:lnTo>
                  <a:lnTo>
                    <a:pt x="0" y="4007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065154" cy="448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 flipH="1">
            <a:off x="6048042" y="5412367"/>
            <a:ext cx="1129735" cy="1622796"/>
          </a:xfrm>
          <a:prstGeom prst="line">
            <a:avLst/>
          </a:prstGeom>
          <a:ln w="15240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  <p:extLst>
      <p:ext uri="{BB962C8B-B14F-4D97-AF65-F5344CB8AC3E}">
        <p14:creationId xmlns:p14="http://schemas.microsoft.com/office/powerpoint/2010/main" val="42513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64538" y="471688"/>
            <a:ext cx="1329556" cy="1368284"/>
            <a:chOff x="0" y="0"/>
            <a:chExt cx="1772741" cy="182437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72741" cy="1824378"/>
              <a:chOff x="0" y="0"/>
              <a:chExt cx="4188895" cy="431091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218440"/>
                <a:ext cx="4187625" cy="4092471"/>
              </a:xfrm>
              <a:custGeom>
                <a:avLst/>
                <a:gdLst/>
                <a:ahLst/>
                <a:cxnLst/>
                <a:rect l="l" t="t" r="r" b="b"/>
                <a:pathLst>
                  <a:path w="4187625" h="4092471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961680"/>
                    </a:cubicBezTo>
                    <a:cubicBezTo>
                      <a:pt x="2540" y="2132330"/>
                      <a:pt x="7620" y="2911371"/>
                      <a:pt x="7620" y="3171721"/>
                    </a:cubicBezTo>
                    <a:cubicBezTo>
                      <a:pt x="7620" y="3366031"/>
                      <a:pt x="16510" y="3764811"/>
                      <a:pt x="21590" y="3956581"/>
                    </a:cubicBezTo>
                    <a:lnTo>
                      <a:pt x="130810" y="4070881"/>
                    </a:lnTo>
                    <a:cubicBezTo>
                      <a:pt x="275590" y="4078501"/>
                      <a:pt x="543560" y="4092471"/>
                      <a:pt x="793750" y="4092471"/>
                    </a:cubicBezTo>
                    <a:lnTo>
                      <a:pt x="4187625" y="4092471"/>
                    </a:lnTo>
                    <a:lnTo>
                      <a:pt x="4187625" y="801715"/>
                    </a:lnTo>
                    <a:cubicBezTo>
                      <a:pt x="4187625" y="323850"/>
                      <a:pt x="4178735" y="46990"/>
                      <a:pt x="4178735" y="46990"/>
                    </a:cubicBezTo>
                    <a:cubicBezTo>
                      <a:pt x="4023795" y="26670"/>
                      <a:pt x="3867585" y="16510"/>
                      <a:pt x="3710105" y="17780"/>
                    </a:cubicBezTo>
                    <a:cubicBezTo>
                      <a:pt x="3437055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A066CB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21590" y="0"/>
                <a:ext cx="3698675" cy="4290591"/>
              </a:xfrm>
              <a:custGeom>
                <a:avLst/>
                <a:gdLst/>
                <a:ahLst/>
                <a:cxnLst/>
                <a:rect l="l" t="t" r="r" b="b"/>
                <a:pathLst>
                  <a:path w="3698675" h="4290591">
                    <a:moveTo>
                      <a:pt x="0" y="4176291"/>
                    </a:moveTo>
                    <a:lnTo>
                      <a:pt x="109220" y="4290591"/>
                    </a:lnTo>
                    <a:lnTo>
                      <a:pt x="123190" y="4157241"/>
                    </a:lnTo>
                    <a:lnTo>
                      <a:pt x="0" y="4176291"/>
                    </a:lnTo>
                    <a:close/>
                    <a:moveTo>
                      <a:pt x="2499795" y="106680"/>
                    </a:moveTo>
                    <a:cubicBezTo>
                      <a:pt x="2499795" y="106680"/>
                      <a:pt x="2917625" y="64770"/>
                      <a:pt x="3054785" y="55880"/>
                    </a:cubicBezTo>
                    <a:cubicBezTo>
                      <a:pt x="3191945" y="46990"/>
                      <a:pt x="3672005" y="0"/>
                      <a:pt x="3672005" y="0"/>
                    </a:cubicBezTo>
                    <a:cubicBezTo>
                      <a:pt x="3665655" y="41910"/>
                      <a:pt x="3664385" y="86360"/>
                      <a:pt x="3669465" y="128270"/>
                    </a:cubicBezTo>
                    <a:cubicBezTo>
                      <a:pt x="3675815" y="167640"/>
                      <a:pt x="3678355" y="208280"/>
                      <a:pt x="3677085" y="248920"/>
                    </a:cubicBezTo>
                    <a:lnTo>
                      <a:pt x="3698675" y="318770"/>
                    </a:lnTo>
                    <a:lnTo>
                      <a:pt x="3688515" y="419100"/>
                    </a:lnTo>
                    <a:cubicBezTo>
                      <a:pt x="3688515" y="419100"/>
                      <a:pt x="2937945" y="454660"/>
                      <a:pt x="2800785" y="471170"/>
                    </a:cubicBezTo>
                    <a:cubicBezTo>
                      <a:pt x="2663625" y="487680"/>
                      <a:pt x="2459155" y="486410"/>
                      <a:pt x="2459155" y="486410"/>
                    </a:cubicBezTo>
                    <a:cubicBezTo>
                      <a:pt x="2459155" y="486410"/>
                      <a:pt x="2451535" y="365760"/>
                      <a:pt x="2464235" y="322580"/>
                    </a:cubicBezTo>
                    <a:cubicBezTo>
                      <a:pt x="2474395" y="288290"/>
                      <a:pt x="2478205" y="251460"/>
                      <a:pt x="2473125" y="214630"/>
                    </a:cubicBezTo>
                    <a:cubicBezTo>
                      <a:pt x="2473125" y="186690"/>
                      <a:pt x="2499795" y="106680"/>
                      <a:pt x="2499795" y="106680"/>
                    </a:cubicBezTo>
                    <a:close/>
                  </a:path>
                </a:pathLst>
              </a:custGeom>
              <a:solidFill>
                <a:srgbClr val="D2BCE1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3544" y="536897"/>
              <a:ext cx="1305654" cy="82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Sao chép giấy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ghi chú rồi thêm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suy nghĩ hoặc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cảm xúc của bạn.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070350" y="471688"/>
            <a:ext cx="1329556" cy="1368284"/>
            <a:chOff x="0" y="0"/>
            <a:chExt cx="1772741" cy="182437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72741" cy="1824378"/>
              <a:chOff x="0" y="0"/>
              <a:chExt cx="4188895" cy="431091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218440"/>
                <a:ext cx="4187625" cy="4092471"/>
              </a:xfrm>
              <a:custGeom>
                <a:avLst/>
                <a:gdLst/>
                <a:ahLst/>
                <a:cxnLst/>
                <a:rect l="l" t="t" r="r" b="b"/>
                <a:pathLst>
                  <a:path w="4187625" h="4092471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961680"/>
                    </a:cubicBezTo>
                    <a:cubicBezTo>
                      <a:pt x="2540" y="2132330"/>
                      <a:pt x="7620" y="2911371"/>
                      <a:pt x="7620" y="3171721"/>
                    </a:cubicBezTo>
                    <a:cubicBezTo>
                      <a:pt x="7620" y="3366031"/>
                      <a:pt x="16510" y="3764811"/>
                      <a:pt x="21590" y="3956581"/>
                    </a:cubicBezTo>
                    <a:lnTo>
                      <a:pt x="130810" y="4070881"/>
                    </a:lnTo>
                    <a:cubicBezTo>
                      <a:pt x="275590" y="4078501"/>
                      <a:pt x="543560" y="4092471"/>
                      <a:pt x="793750" y="4092471"/>
                    </a:cubicBezTo>
                    <a:lnTo>
                      <a:pt x="4187625" y="4092471"/>
                    </a:lnTo>
                    <a:lnTo>
                      <a:pt x="4187625" y="801715"/>
                    </a:lnTo>
                    <a:cubicBezTo>
                      <a:pt x="4187625" y="323850"/>
                      <a:pt x="4178735" y="46990"/>
                      <a:pt x="4178735" y="46990"/>
                    </a:cubicBezTo>
                    <a:cubicBezTo>
                      <a:pt x="4023795" y="26670"/>
                      <a:pt x="3867585" y="16510"/>
                      <a:pt x="3710105" y="17780"/>
                    </a:cubicBezTo>
                    <a:cubicBezTo>
                      <a:pt x="3437055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D2BCE1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21590" y="0"/>
                <a:ext cx="3698675" cy="4290591"/>
              </a:xfrm>
              <a:custGeom>
                <a:avLst/>
                <a:gdLst/>
                <a:ahLst/>
                <a:cxnLst/>
                <a:rect l="l" t="t" r="r" b="b"/>
                <a:pathLst>
                  <a:path w="3698675" h="4290591">
                    <a:moveTo>
                      <a:pt x="0" y="4176291"/>
                    </a:moveTo>
                    <a:lnTo>
                      <a:pt x="109220" y="4290591"/>
                    </a:lnTo>
                    <a:lnTo>
                      <a:pt x="123190" y="4157241"/>
                    </a:lnTo>
                    <a:lnTo>
                      <a:pt x="0" y="4176291"/>
                    </a:lnTo>
                    <a:close/>
                    <a:moveTo>
                      <a:pt x="2499795" y="106680"/>
                    </a:moveTo>
                    <a:cubicBezTo>
                      <a:pt x="2499795" y="106680"/>
                      <a:pt x="2917625" y="64770"/>
                      <a:pt x="3054785" y="55880"/>
                    </a:cubicBezTo>
                    <a:cubicBezTo>
                      <a:pt x="3191945" y="46990"/>
                      <a:pt x="3672005" y="0"/>
                      <a:pt x="3672005" y="0"/>
                    </a:cubicBezTo>
                    <a:cubicBezTo>
                      <a:pt x="3665655" y="41910"/>
                      <a:pt x="3664385" y="86360"/>
                      <a:pt x="3669465" y="128270"/>
                    </a:cubicBezTo>
                    <a:cubicBezTo>
                      <a:pt x="3675815" y="167640"/>
                      <a:pt x="3678355" y="208280"/>
                      <a:pt x="3677085" y="248920"/>
                    </a:cubicBezTo>
                    <a:lnTo>
                      <a:pt x="3698675" y="318770"/>
                    </a:lnTo>
                    <a:lnTo>
                      <a:pt x="3688515" y="419100"/>
                    </a:lnTo>
                    <a:cubicBezTo>
                      <a:pt x="3688515" y="419100"/>
                      <a:pt x="2937945" y="454660"/>
                      <a:pt x="2800785" y="471170"/>
                    </a:cubicBezTo>
                    <a:cubicBezTo>
                      <a:pt x="2663625" y="487680"/>
                      <a:pt x="2459155" y="486410"/>
                      <a:pt x="2459155" y="486410"/>
                    </a:cubicBezTo>
                    <a:cubicBezTo>
                      <a:pt x="2459155" y="486410"/>
                      <a:pt x="2451535" y="365760"/>
                      <a:pt x="2464235" y="322580"/>
                    </a:cubicBezTo>
                    <a:cubicBezTo>
                      <a:pt x="2474395" y="288290"/>
                      <a:pt x="2478205" y="251460"/>
                      <a:pt x="2473125" y="214630"/>
                    </a:cubicBezTo>
                    <a:cubicBezTo>
                      <a:pt x="2473125" y="186690"/>
                      <a:pt x="2499795" y="106680"/>
                      <a:pt x="2499795" y="106680"/>
                    </a:cubicBez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233544" y="536897"/>
              <a:ext cx="1305654" cy="82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Sao chép giấy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ghi chú rồi thêm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suy nghĩ hoặc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cảm xúc của bạn.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476162" y="471688"/>
            <a:ext cx="1329556" cy="1368284"/>
            <a:chOff x="0" y="0"/>
            <a:chExt cx="1772741" cy="182437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772741" cy="1824378"/>
              <a:chOff x="0" y="0"/>
              <a:chExt cx="4188895" cy="431091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218440"/>
                <a:ext cx="4187625" cy="4092471"/>
              </a:xfrm>
              <a:custGeom>
                <a:avLst/>
                <a:gdLst/>
                <a:ahLst/>
                <a:cxnLst/>
                <a:rect l="l" t="t" r="r" b="b"/>
                <a:pathLst>
                  <a:path w="4187625" h="4092471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961680"/>
                    </a:cubicBezTo>
                    <a:cubicBezTo>
                      <a:pt x="2540" y="2132330"/>
                      <a:pt x="7620" y="2911371"/>
                      <a:pt x="7620" y="3171721"/>
                    </a:cubicBezTo>
                    <a:cubicBezTo>
                      <a:pt x="7620" y="3366031"/>
                      <a:pt x="16510" y="3764811"/>
                      <a:pt x="21590" y="3956581"/>
                    </a:cubicBezTo>
                    <a:lnTo>
                      <a:pt x="130810" y="4070881"/>
                    </a:lnTo>
                    <a:cubicBezTo>
                      <a:pt x="275590" y="4078501"/>
                      <a:pt x="543560" y="4092471"/>
                      <a:pt x="793750" y="4092471"/>
                    </a:cubicBezTo>
                    <a:lnTo>
                      <a:pt x="4187625" y="4092471"/>
                    </a:lnTo>
                    <a:lnTo>
                      <a:pt x="4187625" y="801715"/>
                    </a:lnTo>
                    <a:cubicBezTo>
                      <a:pt x="4187625" y="323850"/>
                      <a:pt x="4178735" y="46990"/>
                      <a:pt x="4178735" y="46990"/>
                    </a:cubicBezTo>
                    <a:cubicBezTo>
                      <a:pt x="4023795" y="26670"/>
                      <a:pt x="3867585" y="16510"/>
                      <a:pt x="3710105" y="17780"/>
                    </a:cubicBezTo>
                    <a:cubicBezTo>
                      <a:pt x="3437055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EFEAF4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21590" y="0"/>
                <a:ext cx="3698675" cy="4290591"/>
              </a:xfrm>
              <a:custGeom>
                <a:avLst/>
                <a:gdLst/>
                <a:ahLst/>
                <a:cxnLst/>
                <a:rect l="l" t="t" r="r" b="b"/>
                <a:pathLst>
                  <a:path w="3698675" h="4290591">
                    <a:moveTo>
                      <a:pt x="0" y="4176291"/>
                    </a:moveTo>
                    <a:lnTo>
                      <a:pt x="109220" y="4290591"/>
                    </a:lnTo>
                    <a:lnTo>
                      <a:pt x="123190" y="4157241"/>
                    </a:lnTo>
                    <a:lnTo>
                      <a:pt x="0" y="4176291"/>
                    </a:lnTo>
                    <a:close/>
                    <a:moveTo>
                      <a:pt x="2499795" y="106680"/>
                    </a:moveTo>
                    <a:cubicBezTo>
                      <a:pt x="2499795" y="106680"/>
                      <a:pt x="2917625" y="64770"/>
                      <a:pt x="3054785" y="55880"/>
                    </a:cubicBezTo>
                    <a:cubicBezTo>
                      <a:pt x="3191945" y="46990"/>
                      <a:pt x="3672005" y="0"/>
                      <a:pt x="3672005" y="0"/>
                    </a:cubicBezTo>
                    <a:cubicBezTo>
                      <a:pt x="3665655" y="41910"/>
                      <a:pt x="3664385" y="86360"/>
                      <a:pt x="3669465" y="128270"/>
                    </a:cubicBezTo>
                    <a:cubicBezTo>
                      <a:pt x="3675815" y="167640"/>
                      <a:pt x="3678355" y="208280"/>
                      <a:pt x="3677085" y="248920"/>
                    </a:cubicBezTo>
                    <a:lnTo>
                      <a:pt x="3698675" y="318770"/>
                    </a:lnTo>
                    <a:lnTo>
                      <a:pt x="3688515" y="419100"/>
                    </a:lnTo>
                    <a:cubicBezTo>
                      <a:pt x="3688515" y="419100"/>
                      <a:pt x="2937945" y="454660"/>
                      <a:pt x="2800785" y="471170"/>
                    </a:cubicBezTo>
                    <a:cubicBezTo>
                      <a:pt x="2663625" y="487680"/>
                      <a:pt x="2459155" y="486410"/>
                      <a:pt x="2459155" y="486410"/>
                    </a:cubicBezTo>
                    <a:cubicBezTo>
                      <a:pt x="2459155" y="486410"/>
                      <a:pt x="2451535" y="365760"/>
                      <a:pt x="2464235" y="322580"/>
                    </a:cubicBezTo>
                    <a:cubicBezTo>
                      <a:pt x="2474395" y="288290"/>
                      <a:pt x="2478205" y="251460"/>
                      <a:pt x="2473125" y="214630"/>
                    </a:cubicBezTo>
                    <a:cubicBezTo>
                      <a:pt x="2473125" y="186690"/>
                      <a:pt x="2499795" y="106680"/>
                      <a:pt x="2499795" y="106680"/>
                    </a:cubicBez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233544" y="536897"/>
              <a:ext cx="1305654" cy="82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2"/>
                </a:lnSpc>
              </a:pPr>
              <a:r>
                <a:rPr lang="en-US" sz="894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Sao chép giấy</a:t>
              </a:r>
            </a:p>
            <a:p>
              <a:pPr algn="ctr">
                <a:lnSpc>
                  <a:spcPts val="1252"/>
                </a:lnSpc>
              </a:pPr>
              <a:r>
                <a:rPr lang="en-US" sz="894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ghi chú rồi thêm</a:t>
              </a:r>
            </a:p>
            <a:p>
              <a:pPr algn="ctr">
                <a:lnSpc>
                  <a:spcPts val="1252"/>
                </a:lnSpc>
              </a:pPr>
              <a:r>
                <a:rPr lang="en-US" sz="894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suy nghĩ hoặc</a:t>
              </a:r>
            </a:p>
            <a:p>
              <a:pPr algn="ctr">
                <a:lnSpc>
                  <a:spcPts val="1252"/>
                </a:lnSpc>
              </a:pPr>
              <a:r>
                <a:rPr lang="en-US" sz="894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cảm xúc của bạn.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028700" y="2307183"/>
            <a:ext cx="16625447" cy="8271160"/>
          </a:xfrm>
          <a:custGeom>
            <a:avLst/>
            <a:gdLst/>
            <a:ahLst/>
            <a:cxnLst/>
            <a:rect l="l" t="t" r="r" b="b"/>
            <a:pathLst>
              <a:path w="16625447" h="8271160">
                <a:moveTo>
                  <a:pt x="0" y="0"/>
                </a:moveTo>
                <a:lnTo>
                  <a:pt x="16625447" y="0"/>
                </a:lnTo>
                <a:lnTo>
                  <a:pt x="16625447" y="8271160"/>
                </a:lnTo>
                <a:lnTo>
                  <a:pt x="0" y="82711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46068" y="501391"/>
            <a:ext cx="12563394" cy="66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Bấm vào ô “ THÊM LỚP”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247601" y="8191500"/>
            <a:ext cx="3924241" cy="1760784"/>
            <a:chOff x="0" y="0"/>
            <a:chExt cx="893114" cy="40073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93114" cy="400735"/>
            </a:xfrm>
            <a:custGeom>
              <a:avLst/>
              <a:gdLst/>
              <a:ahLst/>
              <a:cxnLst/>
              <a:rect l="l" t="t" r="r" b="b"/>
              <a:pathLst>
                <a:path w="893114" h="400735">
                  <a:moveTo>
                    <a:pt x="0" y="0"/>
                  </a:moveTo>
                  <a:lnTo>
                    <a:pt x="893114" y="0"/>
                  </a:lnTo>
                  <a:lnTo>
                    <a:pt x="893114" y="400735"/>
                  </a:lnTo>
                  <a:lnTo>
                    <a:pt x="0" y="4007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93114" cy="448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 flipH="1">
            <a:off x="4821785" y="6863132"/>
            <a:ext cx="947265" cy="1622796"/>
          </a:xfrm>
          <a:prstGeom prst="line">
            <a:avLst/>
          </a:prstGeom>
          <a:ln w="15240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  <p:extLst>
      <p:ext uri="{BB962C8B-B14F-4D97-AF65-F5344CB8AC3E}">
        <p14:creationId xmlns:p14="http://schemas.microsoft.com/office/powerpoint/2010/main" val="382995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64538" y="471688"/>
            <a:ext cx="1329556" cy="1368284"/>
            <a:chOff x="0" y="0"/>
            <a:chExt cx="1772741" cy="182437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72741" cy="1824378"/>
              <a:chOff x="0" y="0"/>
              <a:chExt cx="4188895" cy="431091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218440"/>
                <a:ext cx="4187625" cy="4092471"/>
              </a:xfrm>
              <a:custGeom>
                <a:avLst/>
                <a:gdLst/>
                <a:ahLst/>
                <a:cxnLst/>
                <a:rect l="l" t="t" r="r" b="b"/>
                <a:pathLst>
                  <a:path w="4187625" h="4092471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961680"/>
                    </a:cubicBezTo>
                    <a:cubicBezTo>
                      <a:pt x="2540" y="2132330"/>
                      <a:pt x="7620" y="2911371"/>
                      <a:pt x="7620" y="3171721"/>
                    </a:cubicBezTo>
                    <a:cubicBezTo>
                      <a:pt x="7620" y="3366031"/>
                      <a:pt x="16510" y="3764811"/>
                      <a:pt x="21590" y="3956581"/>
                    </a:cubicBezTo>
                    <a:lnTo>
                      <a:pt x="130810" y="4070881"/>
                    </a:lnTo>
                    <a:cubicBezTo>
                      <a:pt x="275590" y="4078501"/>
                      <a:pt x="543560" y="4092471"/>
                      <a:pt x="793750" y="4092471"/>
                    </a:cubicBezTo>
                    <a:lnTo>
                      <a:pt x="4187625" y="4092471"/>
                    </a:lnTo>
                    <a:lnTo>
                      <a:pt x="4187625" y="801715"/>
                    </a:lnTo>
                    <a:cubicBezTo>
                      <a:pt x="4187625" y="323850"/>
                      <a:pt x="4178735" y="46990"/>
                      <a:pt x="4178735" y="46990"/>
                    </a:cubicBezTo>
                    <a:cubicBezTo>
                      <a:pt x="4023795" y="26670"/>
                      <a:pt x="3867585" y="16510"/>
                      <a:pt x="3710105" y="17780"/>
                    </a:cubicBezTo>
                    <a:cubicBezTo>
                      <a:pt x="3437055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A066CB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21590" y="0"/>
                <a:ext cx="3698675" cy="4290591"/>
              </a:xfrm>
              <a:custGeom>
                <a:avLst/>
                <a:gdLst/>
                <a:ahLst/>
                <a:cxnLst/>
                <a:rect l="l" t="t" r="r" b="b"/>
                <a:pathLst>
                  <a:path w="3698675" h="4290591">
                    <a:moveTo>
                      <a:pt x="0" y="4176291"/>
                    </a:moveTo>
                    <a:lnTo>
                      <a:pt x="109220" y="4290591"/>
                    </a:lnTo>
                    <a:lnTo>
                      <a:pt x="123190" y="4157241"/>
                    </a:lnTo>
                    <a:lnTo>
                      <a:pt x="0" y="4176291"/>
                    </a:lnTo>
                    <a:close/>
                    <a:moveTo>
                      <a:pt x="2499795" y="106680"/>
                    </a:moveTo>
                    <a:cubicBezTo>
                      <a:pt x="2499795" y="106680"/>
                      <a:pt x="2917625" y="64770"/>
                      <a:pt x="3054785" y="55880"/>
                    </a:cubicBezTo>
                    <a:cubicBezTo>
                      <a:pt x="3191945" y="46990"/>
                      <a:pt x="3672005" y="0"/>
                      <a:pt x="3672005" y="0"/>
                    </a:cubicBezTo>
                    <a:cubicBezTo>
                      <a:pt x="3665655" y="41910"/>
                      <a:pt x="3664385" y="86360"/>
                      <a:pt x="3669465" y="128270"/>
                    </a:cubicBezTo>
                    <a:cubicBezTo>
                      <a:pt x="3675815" y="167640"/>
                      <a:pt x="3678355" y="208280"/>
                      <a:pt x="3677085" y="248920"/>
                    </a:cubicBezTo>
                    <a:lnTo>
                      <a:pt x="3698675" y="318770"/>
                    </a:lnTo>
                    <a:lnTo>
                      <a:pt x="3688515" y="419100"/>
                    </a:lnTo>
                    <a:cubicBezTo>
                      <a:pt x="3688515" y="419100"/>
                      <a:pt x="2937945" y="454660"/>
                      <a:pt x="2800785" y="471170"/>
                    </a:cubicBezTo>
                    <a:cubicBezTo>
                      <a:pt x="2663625" y="487680"/>
                      <a:pt x="2459155" y="486410"/>
                      <a:pt x="2459155" y="486410"/>
                    </a:cubicBezTo>
                    <a:cubicBezTo>
                      <a:pt x="2459155" y="486410"/>
                      <a:pt x="2451535" y="365760"/>
                      <a:pt x="2464235" y="322580"/>
                    </a:cubicBezTo>
                    <a:cubicBezTo>
                      <a:pt x="2474395" y="288290"/>
                      <a:pt x="2478205" y="251460"/>
                      <a:pt x="2473125" y="214630"/>
                    </a:cubicBezTo>
                    <a:cubicBezTo>
                      <a:pt x="2473125" y="186690"/>
                      <a:pt x="2499795" y="106680"/>
                      <a:pt x="2499795" y="106680"/>
                    </a:cubicBezTo>
                    <a:close/>
                  </a:path>
                </a:pathLst>
              </a:custGeom>
              <a:solidFill>
                <a:srgbClr val="D2BCE1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3544" y="536897"/>
              <a:ext cx="1305654" cy="82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Sao chép giấy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ghi chú rồi thêm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suy nghĩ hoặc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cảm xúc của bạn.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070350" y="471688"/>
            <a:ext cx="1329556" cy="1368284"/>
            <a:chOff x="0" y="0"/>
            <a:chExt cx="1772741" cy="182437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72741" cy="1824378"/>
              <a:chOff x="0" y="0"/>
              <a:chExt cx="4188895" cy="431091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218440"/>
                <a:ext cx="4187625" cy="4092471"/>
              </a:xfrm>
              <a:custGeom>
                <a:avLst/>
                <a:gdLst/>
                <a:ahLst/>
                <a:cxnLst/>
                <a:rect l="l" t="t" r="r" b="b"/>
                <a:pathLst>
                  <a:path w="4187625" h="4092471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961680"/>
                    </a:cubicBezTo>
                    <a:cubicBezTo>
                      <a:pt x="2540" y="2132330"/>
                      <a:pt x="7620" y="2911371"/>
                      <a:pt x="7620" y="3171721"/>
                    </a:cubicBezTo>
                    <a:cubicBezTo>
                      <a:pt x="7620" y="3366031"/>
                      <a:pt x="16510" y="3764811"/>
                      <a:pt x="21590" y="3956581"/>
                    </a:cubicBezTo>
                    <a:lnTo>
                      <a:pt x="130810" y="4070881"/>
                    </a:lnTo>
                    <a:cubicBezTo>
                      <a:pt x="275590" y="4078501"/>
                      <a:pt x="543560" y="4092471"/>
                      <a:pt x="793750" y="4092471"/>
                    </a:cubicBezTo>
                    <a:lnTo>
                      <a:pt x="4187625" y="4092471"/>
                    </a:lnTo>
                    <a:lnTo>
                      <a:pt x="4187625" y="801715"/>
                    </a:lnTo>
                    <a:cubicBezTo>
                      <a:pt x="4187625" y="323850"/>
                      <a:pt x="4178735" y="46990"/>
                      <a:pt x="4178735" y="46990"/>
                    </a:cubicBezTo>
                    <a:cubicBezTo>
                      <a:pt x="4023795" y="26670"/>
                      <a:pt x="3867585" y="16510"/>
                      <a:pt x="3710105" y="17780"/>
                    </a:cubicBezTo>
                    <a:cubicBezTo>
                      <a:pt x="3437055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D2BCE1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21590" y="0"/>
                <a:ext cx="3698675" cy="4290591"/>
              </a:xfrm>
              <a:custGeom>
                <a:avLst/>
                <a:gdLst/>
                <a:ahLst/>
                <a:cxnLst/>
                <a:rect l="l" t="t" r="r" b="b"/>
                <a:pathLst>
                  <a:path w="3698675" h="4290591">
                    <a:moveTo>
                      <a:pt x="0" y="4176291"/>
                    </a:moveTo>
                    <a:lnTo>
                      <a:pt x="109220" y="4290591"/>
                    </a:lnTo>
                    <a:lnTo>
                      <a:pt x="123190" y="4157241"/>
                    </a:lnTo>
                    <a:lnTo>
                      <a:pt x="0" y="4176291"/>
                    </a:lnTo>
                    <a:close/>
                    <a:moveTo>
                      <a:pt x="2499795" y="106680"/>
                    </a:moveTo>
                    <a:cubicBezTo>
                      <a:pt x="2499795" y="106680"/>
                      <a:pt x="2917625" y="64770"/>
                      <a:pt x="3054785" y="55880"/>
                    </a:cubicBezTo>
                    <a:cubicBezTo>
                      <a:pt x="3191945" y="46990"/>
                      <a:pt x="3672005" y="0"/>
                      <a:pt x="3672005" y="0"/>
                    </a:cubicBezTo>
                    <a:cubicBezTo>
                      <a:pt x="3665655" y="41910"/>
                      <a:pt x="3664385" y="86360"/>
                      <a:pt x="3669465" y="128270"/>
                    </a:cubicBezTo>
                    <a:cubicBezTo>
                      <a:pt x="3675815" y="167640"/>
                      <a:pt x="3678355" y="208280"/>
                      <a:pt x="3677085" y="248920"/>
                    </a:cubicBezTo>
                    <a:lnTo>
                      <a:pt x="3698675" y="318770"/>
                    </a:lnTo>
                    <a:lnTo>
                      <a:pt x="3688515" y="419100"/>
                    </a:lnTo>
                    <a:cubicBezTo>
                      <a:pt x="3688515" y="419100"/>
                      <a:pt x="2937945" y="454660"/>
                      <a:pt x="2800785" y="471170"/>
                    </a:cubicBezTo>
                    <a:cubicBezTo>
                      <a:pt x="2663625" y="487680"/>
                      <a:pt x="2459155" y="486410"/>
                      <a:pt x="2459155" y="486410"/>
                    </a:cubicBezTo>
                    <a:cubicBezTo>
                      <a:pt x="2459155" y="486410"/>
                      <a:pt x="2451535" y="365760"/>
                      <a:pt x="2464235" y="322580"/>
                    </a:cubicBezTo>
                    <a:cubicBezTo>
                      <a:pt x="2474395" y="288290"/>
                      <a:pt x="2478205" y="251460"/>
                      <a:pt x="2473125" y="214630"/>
                    </a:cubicBezTo>
                    <a:cubicBezTo>
                      <a:pt x="2473125" y="186690"/>
                      <a:pt x="2499795" y="106680"/>
                      <a:pt x="2499795" y="106680"/>
                    </a:cubicBez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233544" y="536897"/>
              <a:ext cx="1305654" cy="82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Sao chép giấy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ghi chú rồi thêm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suy nghĩ hoặc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cảm xúc của bạn.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476162" y="471688"/>
            <a:ext cx="1329556" cy="1368284"/>
            <a:chOff x="0" y="0"/>
            <a:chExt cx="1772741" cy="182437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772741" cy="1824378"/>
              <a:chOff x="0" y="0"/>
              <a:chExt cx="4188895" cy="431091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218440"/>
                <a:ext cx="4187625" cy="4092471"/>
              </a:xfrm>
              <a:custGeom>
                <a:avLst/>
                <a:gdLst/>
                <a:ahLst/>
                <a:cxnLst/>
                <a:rect l="l" t="t" r="r" b="b"/>
                <a:pathLst>
                  <a:path w="4187625" h="4092471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961680"/>
                    </a:cubicBezTo>
                    <a:cubicBezTo>
                      <a:pt x="2540" y="2132330"/>
                      <a:pt x="7620" y="2911371"/>
                      <a:pt x="7620" y="3171721"/>
                    </a:cubicBezTo>
                    <a:cubicBezTo>
                      <a:pt x="7620" y="3366031"/>
                      <a:pt x="16510" y="3764811"/>
                      <a:pt x="21590" y="3956581"/>
                    </a:cubicBezTo>
                    <a:lnTo>
                      <a:pt x="130810" y="4070881"/>
                    </a:lnTo>
                    <a:cubicBezTo>
                      <a:pt x="275590" y="4078501"/>
                      <a:pt x="543560" y="4092471"/>
                      <a:pt x="793750" y="4092471"/>
                    </a:cubicBezTo>
                    <a:lnTo>
                      <a:pt x="4187625" y="4092471"/>
                    </a:lnTo>
                    <a:lnTo>
                      <a:pt x="4187625" y="801715"/>
                    </a:lnTo>
                    <a:cubicBezTo>
                      <a:pt x="4187625" y="323850"/>
                      <a:pt x="4178735" y="46990"/>
                      <a:pt x="4178735" y="46990"/>
                    </a:cubicBezTo>
                    <a:cubicBezTo>
                      <a:pt x="4023795" y="26670"/>
                      <a:pt x="3867585" y="16510"/>
                      <a:pt x="3710105" y="17780"/>
                    </a:cubicBezTo>
                    <a:cubicBezTo>
                      <a:pt x="3437055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EFEAF4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21590" y="0"/>
                <a:ext cx="3698675" cy="4290591"/>
              </a:xfrm>
              <a:custGeom>
                <a:avLst/>
                <a:gdLst/>
                <a:ahLst/>
                <a:cxnLst/>
                <a:rect l="l" t="t" r="r" b="b"/>
                <a:pathLst>
                  <a:path w="3698675" h="4290591">
                    <a:moveTo>
                      <a:pt x="0" y="4176291"/>
                    </a:moveTo>
                    <a:lnTo>
                      <a:pt x="109220" y="4290591"/>
                    </a:lnTo>
                    <a:lnTo>
                      <a:pt x="123190" y="4157241"/>
                    </a:lnTo>
                    <a:lnTo>
                      <a:pt x="0" y="4176291"/>
                    </a:lnTo>
                    <a:close/>
                    <a:moveTo>
                      <a:pt x="2499795" y="106680"/>
                    </a:moveTo>
                    <a:cubicBezTo>
                      <a:pt x="2499795" y="106680"/>
                      <a:pt x="2917625" y="64770"/>
                      <a:pt x="3054785" y="55880"/>
                    </a:cubicBezTo>
                    <a:cubicBezTo>
                      <a:pt x="3191945" y="46990"/>
                      <a:pt x="3672005" y="0"/>
                      <a:pt x="3672005" y="0"/>
                    </a:cubicBezTo>
                    <a:cubicBezTo>
                      <a:pt x="3665655" y="41910"/>
                      <a:pt x="3664385" y="86360"/>
                      <a:pt x="3669465" y="128270"/>
                    </a:cubicBezTo>
                    <a:cubicBezTo>
                      <a:pt x="3675815" y="167640"/>
                      <a:pt x="3678355" y="208280"/>
                      <a:pt x="3677085" y="248920"/>
                    </a:cubicBezTo>
                    <a:lnTo>
                      <a:pt x="3698675" y="318770"/>
                    </a:lnTo>
                    <a:lnTo>
                      <a:pt x="3688515" y="419100"/>
                    </a:lnTo>
                    <a:cubicBezTo>
                      <a:pt x="3688515" y="419100"/>
                      <a:pt x="2937945" y="454660"/>
                      <a:pt x="2800785" y="471170"/>
                    </a:cubicBezTo>
                    <a:cubicBezTo>
                      <a:pt x="2663625" y="487680"/>
                      <a:pt x="2459155" y="486410"/>
                      <a:pt x="2459155" y="486410"/>
                    </a:cubicBezTo>
                    <a:cubicBezTo>
                      <a:pt x="2459155" y="486410"/>
                      <a:pt x="2451535" y="365760"/>
                      <a:pt x="2464235" y="322580"/>
                    </a:cubicBezTo>
                    <a:cubicBezTo>
                      <a:pt x="2474395" y="288290"/>
                      <a:pt x="2478205" y="251460"/>
                      <a:pt x="2473125" y="214630"/>
                    </a:cubicBezTo>
                    <a:cubicBezTo>
                      <a:pt x="2473125" y="186690"/>
                      <a:pt x="2499795" y="106680"/>
                      <a:pt x="2499795" y="106680"/>
                    </a:cubicBez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233544" y="536897"/>
              <a:ext cx="1305654" cy="82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2"/>
                </a:lnSpc>
              </a:pPr>
              <a:r>
                <a:rPr lang="en-US" sz="894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Sao chép giấy</a:t>
              </a:r>
            </a:p>
            <a:p>
              <a:pPr algn="ctr">
                <a:lnSpc>
                  <a:spcPts val="1252"/>
                </a:lnSpc>
              </a:pPr>
              <a:r>
                <a:rPr lang="en-US" sz="894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ghi chú rồi thêm</a:t>
              </a:r>
            </a:p>
            <a:p>
              <a:pPr algn="ctr">
                <a:lnSpc>
                  <a:spcPts val="1252"/>
                </a:lnSpc>
              </a:pPr>
              <a:r>
                <a:rPr lang="en-US" sz="894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suy nghĩ hoặc</a:t>
              </a:r>
            </a:p>
            <a:p>
              <a:pPr algn="ctr">
                <a:lnSpc>
                  <a:spcPts val="1252"/>
                </a:lnSpc>
              </a:pPr>
              <a:r>
                <a:rPr lang="en-US" sz="894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cảm xúc của bạn.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90004" y="1479096"/>
            <a:ext cx="11822690" cy="8807904"/>
          </a:xfrm>
          <a:custGeom>
            <a:avLst/>
            <a:gdLst/>
            <a:ahLst/>
            <a:cxnLst/>
            <a:rect l="l" t="t" r="r" b="b"/>
            <a:pathLst>
              <a:path w="11822690" h="8807904">
                <a:moveTo>
                  <a:pt x="0" y="0"/>
                </a:moveTo>
                <a:lnTo>
                  <a:pt x="11822690" y="0"/>
                </a:lnTo>
                <a:lnTo>
                  <a:pt x="11822690" y="8807904"/>
                </a:lnTo>
                <a:lnTo>
                  <a:pt x="0" y="8807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46068" y="501391"/>
            <a:ext cx="12563394" cy="66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Nhập các thông tin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30000" y="6414769"/>
            <a:ext cx="6375306" cy="2691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Tại</a:t>
            </a:r>
            <a:r>
              <a:rPr lang="en-US" sz="4099" b="1" spc="-81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ô “ DANH SÁCH HỌC SINH”, </a:t>
            </a:r>
            <a:r>
              <a:rPr lang="en-US" sz="4099" b="1" spc="-81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nhập</a:t>
            </a:r>
            <a:r>
              <a:rPr lang="en-US" sz="4099" b="1" spc="-81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theo</a:t>
            </a:r>
            <a:r>
              <a:rPr lang="en-US" sz="4099" b="1" spc="-81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cú</a:t>
            </a:r>
            <a:r>
              <a:rPr lang="en-US" sz="4099" b="1" spc="-81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spc="-81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pháp</a:t>
            </a:r>
            <a:r>
              <a:rPr lang="en-US" sz="4099" b="1" spc="-81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:</a:t>
            </a:r>
          </a:p>
          <a:p>
            <a:pPr algn="l">
              <a:lnSpc>
                <a:spcPts val="5329"/>
              </a:lnSpc>
            </a:pPr>
            <a:r>
              <a:rPr lang="en-US" sz="4099" b="1" u="none" spc="-81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        </a:t>
            </a:r>
            <a:r>
              <a:rPr lang="en-US" sz="4099" b="1" u="none" spc="-81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Giới</a:t>
            </a:r>
            <a:r>
              <a:rPr lang="en-US" sz="4099" b="1" u="none" spc="-81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u="none" spc="-81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tính</a:t>
            </a:r>
            <a:r>
              <a:rPr lang="en-US" sz="4099" b="1" u="none" spc="-81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  </a:t>
            </a:r>
            <a:r>
              <a:rPr lang="en-US" sz="4099" b="1" u="none" spc="-81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Họ</a:t>
            </a:r>
            <a:r>
              <a:rPr lang="en-US" sz="4099" b="1" u="none" spc="-81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u="none" spc="-81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và</a:t>
            </a:r>
            <a:r>
              <a:rPr lang="en-US" sz="4099" b="1" u="none" spc="-81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4099" b="1" u="none" spc="-81" dirty="0" err="1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tên</a:t>
            </a:r>
            <a:r>
              <a:rPr lang="en-US" sz="4099" b="1" u="none" spc="-81" dirty="0">
                <a:solidFill>
                  <a:srgbClr val="FF3131"/>
                </a:solidFill>
                <a:latin typeface="Cabin Medium"/>
                <a:ea typeface="Cabin Medium"/>
                <a:cs typeface="Cabin Medium"/>
                <a:sym typeface="Cabin Medium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9414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39695" y="869598"/>
            <a:ext cx="979240" cy="62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52"/>
              </a:lnSpc>
              <a:spcBef>
                <a:spcPct val="0"/>
              </a:spcBef>
            </a:pPr>
            <a:r>
              <a:rPr lang="en-US" sz="894" u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Sao chép giấy</a:t>
            </a:r>
          </a:p>
          <a:p>
            <a:pPr marL="0" lvl="0" indent="0" algn="ctr">
              <a:lnSpc>
                <a:spcPts val="1252"/>
              </a:lnSpc>
              <a:spcBef>
                <a:spcPct val="0"/>
              </a:spcBef>
            </a:pPr>
            <a:r>
              <a:rPr lang="en-US" sz="894" u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ghi chú rồi thêm</a:t>
            </a:r>
          </a:p>
          <a:p>
            <a:pPr marL="0" lvl="0" indent="0" algn="ctr">
              <a:lnSpc>
                <a:spcPts val="1252"/>
              </a:lnSpc>
              <a:spcBef>
                <a:spcPct val="0"/>
              </a:spcBef>
            </a:pPr>
            <a:r>
              <a:rPr lang="en-US" sz="894" u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suy nghĩ hoặc</a:t>
            </a:r>
          </a:p>
          <a:p>
            <a:pPr marL="0" lvl="0" indent="0" algn="ctr">
              <a:lnSpc>
                <a:spcPts val="1252"/>
              </a:lnSpc>
              <a:spcBef>
                <a:spcPct val="0"/>
              </a:spcBef>
            </a:pPr>
            <a:r>
              <a:rPr lang="en-US" sz="894" u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cảm xúc của bạn.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245508" y="869598"/>
            <a:ext cx="979240" cy="62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52"/>
              </a:lnSpc>
              <a:spcBef>
                <a:spcPct val="0"/>
              </a:spcBef>
            </a:pPr>
            <a:r>
              <a:rPr lang="en-US" sz="894" u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Sao chép giấy</a:t>
            </a:r>
          </a:p>
          <a:p>
            <a:pPr marL="0" lvl="0" indent="0" algn="ctr">
              <a:lnSpc>
                <a:spcPts val="1252"/>
              </a:lnSpc>
              <a:spcBef>
                <a:spcPct val="0"/>
              </a:spcBef>
            </a:pPr>
            <a:r>
              <a:rPr lang="en-US" sz="894" u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ghi chú rồi thêm</a:t>
            </a:r>
          </a:p>
          <a:p>
            <a:pPr marL="0" lvl="0" indent="0" algn="ctr">
              <a:lnSpc>
                <a:spcPts val="1252"/>
              </a:lnSpc>
              <a:spcBef>
                <a:spcPct val="0"/>
              </a:spcBef>
            </a:pPr>
            <a:r>
              <a:rPr lang="en-US" sz="894" u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suy nghĩ hoặc</a:t>
            </a:r>
          </a:p>
          <a:p>
            <a:pPr marL="0" lvl="0" indent="0" algn="ctr">
              <a:lnSpc>
                <a:spcPts val="1252"/>
              </a:lnSpc>
              <a:spcBef>
                <a:spcPct val="0"/>
              </a:spcBef>
            </a:pPr>
            <a:r>
              <a:rPr lang="en-US" sz="894" u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cảm xúc của bạn.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651320" y="869598"/>
            <a:ext cx="979240" cy="62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"/>
              </a:lnSpc>
            </a:pPr>
            <a:r>
              <a:rPr lang="en-US" sz="894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Sao chép giấy</a:t>
            </a:r>
          </a:p>
          <a:p>
            <a:pPr algn="ctr">
              <a:lnSpc>
                <a:spcPts val="1252"/>
              </a:lnSpc>
            </a:pPr>
            <a:r>
              <a:rPr lang="en-US" sz="894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ghi chú rồi thêm</a:t>
            </a:r>
          </a:p>
          <a:p>
            <a:pPr algn="ctr">
              <a:lnSpc>
                <a:spcPts val="1252"/>
              </a:lnSpc>
            </a:pPr>
            <a:r>
              <a:rPr lang="en-US" sz="894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suy nghĩ hoặc</a:t>
            </a:r>
          </a:p>
          <a:p>
            <a:pPr algn="ctr">
              <a:lnSpc>
                <a:spcPts val="1252"/>
              </a:lnSpc>
            </a:pPr>
            <a:r>
              <a:rPr lang="en-US" sz="894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cảm xúc của bạn.</a:t>
            </a:r>
          </a:p>
        </p:txBody>
      </p:sp>
      <p:sp>
        <p:nvSpPr>
          <p:cNvPr id="5" name="Freeform 5"/>
          <p:cNvSpPr/>
          <p:nvPr/>
        </p:nvSpPr>
        <p:spPr>
          <a:xfrm>
            <a:off x="5059051" y="539491"/>
            <a:ext cx="13228949" cy="9536411"/>
          </a:xfrm>
          <a:custGeom>
            <a:avLst/>
            <a:gdLst/>
            <a:ahLst/>
            <a:cxnLst/>
            <a:rect l="l" t="t" r="r" b="b"/>
            <a:pathLst>
              <a:path w="13228949" h="9536411">
                <a:moveTo>
                  <a:pt x="0" y="0"/>
                </a:moveTo>
                <a:lnTo>
                  <a:pt x="13228949" y="0"/>
                </a:lnTo>
                <a:lnTo>
                  <a:pt x="13228949" y="9536411"/>
                </a:lnTo>
                <a:lnTo>
                  <a:pt x="0" y="95364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54" r="-1625" b="-7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08041" y="850548"/>
            <a:ext cx="5267092" cy="246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2" lvl="1" indent="-410206" algn="l">
              <a:lnSpc>
                <a:spcPts val="4939"/>
              </a:lnSpc>
              <a:buFont typeface="Arial"/>
              <a:buChar char="•"/>
            </a:pPr>
            <a:r>
              <a:rPr lang="en-US" sz="3799" b="1" spc="-75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Bấm vào ô : THÊM VÀO DANH SÁCH”, ta được danh sách vừa tạo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745434" y="4417938"/>
            <a:ext cx="3924241" cy="1760784"/>
            <a:chOff x="0" y="0"/>
            <a:chExt cx="893114" cy="4007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93114" cy="400735"/>
            </a:xfrm>
            <a:custGeom>
              <a:avLst/>
              <a:gdLst/>
              <a:ahLst/>
              <a:cxnLst/>
              <a:rect l="l" t="t" r="r" b="b"/>
              <a:pathLst>
                <a:path w="893114" h="400735">
                  <a:moveTo>
                    <a:pt x="0" y="0"/>
                  </a:moveTo>
                  <a:lnTo>
                    <a:pt x="893114" y="0"/>
                  </a:lnTo>
                  <a:lnTo>
                    <a:pt x="893114" y="400735"/>
                  </a:lnTo>
                  <a:lnTo>
                    <a:pt x="0" y="4007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93114" cy="448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flipH="1">
            <a:off x="7319618" y="2754854"/>
            <a:ext cx="947265" cy="1622796"/>
          </a:xfrm>
          <a:prstGeom prst="line">
            <a:avLst/>
          </a:prstGeom>
          <a:ln w="15240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1" name="TextBox 11"/>
          <p:cNvSpPr txBox="1"/>
          <p:nvPr/>
        </p:nvSpPr>
        <p:spPr>
          <a:xfrm>
            <a:off x="52788" y="7740524"/>
            <a:ext cx="4745434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3" lvl="1" indent="-399411" algn="l">
              <a:lnSpc>
                <a:spcPts val="4809"/>
              </a:lnSpc>
              <a:buFont typeface="Arial"/>
              <a:buChar char="•"/>
            </a:pPr>
            <a:r>
              <a:rPr lang="en-US" sz="3699" b="1" spc="-73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Tiếp tục bấm vào ô “ TẠO LỚP HỌC MỚI”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370961" y="8343900"/>
            <a:ext cx="5074559" cy="1760784"/>
            <a:chOff x="0" y="0"/>
            <a:chExt cx="1154914" cy="4007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54914" cy="400735"/>
            </a:xfrm>
            <a:custGeom>
              <a:avLst/>
              <a:gdLst/>
              <a:ahLst/>
              <a:cxnLst/>
              <a:rect l="l" t="t" r="r" b="b"/>
              <a:pathLst>
                <a:path w="1154914" h="400735">
                  <a:moveTo>
                    <a:pt x="0" y="0"/>
                  </a:moveTo>
                  <a:lnTo>
                    <a:pt x="1154914" y="0"/>
                  </a:lnTo>
                  <a:lnTo>
                    <a:pt x="1154914" y="400735"/>
                  </a:lnTo>
                  <a:lnTo>
                    <a:pt x="0" y="4007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154914" cy="448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H="1">
            <a:off x="7699719" y="6863132"/>
            <a:ext cx="1224938" cy="1622796"/>
          </a:xfrm>
          <a:prstGeom prst="line">
            <a:avLst/>
          </a:prstGeom>
          <a:ln w="15240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  <p:extLst>
      <p:ext uri="{BB962C8B-B14F-4D97-AF65-F5344CB8AC3E}">
        <p14:creationId xmlns:p14="http://schemas.microsoft.com/office/powerpoint/2010/main" val="13882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64538" y="471688"/>
            <a:ext cx="1329556" cy="1368284"/>
            <a:chOff x="0" y="0"/>
            <a:chExt cx="1772741" cy="182437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72741" cy="1824378"/>
              <a:chOff x="0" y="0"/>
              <a:chExt cx="4188895" cy="431091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218440"/>
                <a:ext cx="4187625" cy="4092471"/>
              </a:xfrm>
              <a:custGeom>
                <a:avLst/>
                <a:gdLst/>
                <a:ahLst/>
                <a:cxnLst/>
                <a:rect l="l" t="t" r="r" b="b"/>
                <a:pathLst>
                  <a:path w="4187625" h="4092471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961680"/>
                    </a:cubicBezTo>
                    <a:cubicBezTo>
                      <a:pt x="2540" y="2132330"/>
                      <a:pt x="7620" y="2911371"/>
                      <a:pt x="7620" y="3171721"/>
                    </a:cubicBezTo>
                    <a:cubicBezTo>
                      <a:pt x="7620" y="3366031"/>
                      <a:pt x="16510" y="3764811"/>
                      <a:pt x="21590" y="3956581"/>
                    </a:cubicBezTo>
                    <a:lnTo>
                      <a:pt x="130810" y="4070881"/>
                    </a:lnTo>
                    <a:cubicBezTo>
                      <a:pt x="275590" y="4078501"/>
                      <a:pt x="543560" y="4092471"/>
                      <a:pt x="793750" y="4092471"/>
                    </a:cubicBezTo>
                    <a:lnTo>
                      <a:pt x="4187625" y="4092471"/>
                    </a:lnTo>
                    <a:lnTo>
                      <a:pt x="4187625" y="801715"/>
                    </a:lnTo>
                    <a:cubicBezTo>
                      <a:pt x="4187625" y="323850"/>
                      <a:pt x="4178735" y="46990"/>
                      <a:pt x="4178735" y="46990"/>
                    </a:cubicBezTo>
                    <a:cubicBezTo>
                      <a:pt x="4023795" y="26670"/>
                      <a:pt x="3867585" y="16510"/>
                      <a:pt x="3710105" y="17780"/>
                    </a:cubicBezTo>
                    <a:cubicBezTo>
                      <a:pt x="3437055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A066CB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21590" y="0"/>
                <a:ext cx="3698675" cy="4290591"/>
              </a:xfrm>
              <a:custGeom>
                <a:avLst/>
                <a:gdLst/>
                <a:ahLst/>
                <a:cxnLst/>
                <a:rect l="l" t="t" r="r" b="b"/>
                <a:pathLst>
                  <a:path w="3698675" h="4290591">
                    <a:moveTo>
                      <a:pt x="0" y="4176291"/>
                    </a:moveTo>
                    <a:lnTo>
                      <a:pt x="109220" y="4290591"/>
                    </a:lnTo>
                    <a:lnTo>
                      <a:pt x="123190" y="4157241"/>
                    </a:lnTo>
                    <a:lnTo>
                      <a:pt x="0" y="4176291"/>
                    </a:lnTo>
                    <a:close/>
                    <a:moveTo>
                      <a:pt x="2499795" y="106680"/>
                    </a:moveTo>
                    <a:cubicBezTo>
                      <a:pt x="2499795" y="106680"/>
                      <a:pt x="2917625" y="64770"/>
                      <a:pt x="3054785" y="55880"/>
                    </a:cubicBezTo>
                    <a:cubicBezTo>
                      <a:pt x="3191945" y="46990"/>
                      <a:pt x="3672005" y="0"/>
                      <a:pt x="3672005" y="0"/>
                    </a:cubicBezTo>
                    <a:cubicBezTo>
                      <a:pt x="3665655" y="41910"/>
                      <a:pt x="3664385" y="86360"/>
                      <a:pt x="3669465" y="128270"/>
                    </a:cubicBezTo>
                    <a:cubicBezTo>
                      <a:pt x="3675815" y="167640"/>
                      <a:pt x="3678355" y="208280"/>
                      <a:pt x="3677085" y="248920"/>
                    </a:cubicBezTo>
                    <a:lnTo>
                      <a:pt x="3698675" y="318770"/>
                    </a:lnTo>
                    <a:lnTo>
                      <a:pt x="3688515" y="419100"/>
                    </a:lnTo>
                    <a:cubicBezTo>
                      <a:pt x="3688515" y="419100"/>
                      <a:pt x="2937945" y="454660"/>
                      <a:pt x="2800785" y="471170"/>
                    </a:cubicBezTo>
                    <a:cubicBezTo>
                      <a:pt x="2663625" y="487680"/>
                      <a:pt x="2459155" y="486410"/>
                      <a:pt x="2459155" y="486410"/>
                    </a:cubicBezTo>
                    <a:cubicBezTo>
                      <a:pt x="2459155" y="486410"/>
                      <a:pt x="2451535" y="365760"/>
                      <a:pt x="2464235" y="322580"/>
                    </a:cubicBezTo>
                    <a:cubicBezTo>
                      <a:pt x="2474395" y="288290"/>
                      <a:pt x="2478205" y="251460"/>
                      <a:pt x="2473125" y="214630"/>
                    </a:cubicBezTo>
                    <a:cubicBezTo>
                      <a:pt x="2473125" y="186690"/>
                      <a:pt x="2499795" y="106680"/>
                      <a:pt x="2499795" y="106680"/>
                    </a:cubicBezTo>
                    <a:close/>
                  </a:path>
                </a:pathLst>
              </a:custGeom>
              <a:solidFill>
                <a:srgbClr val="D2BCE1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3544" y="536897"/>
              <a:ext cx="1305654" cy="82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Sao chép giấy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ghi chú rồi thêm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suy nghĩ hoặc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cảm xúc của bạn.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070350" y="471688"/>
            <a:ext cx="1329556" cy="1368284"/>
            <a:chOff x="0" y="0"/>
            <a:chExt cx="1772741" cy="182437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772741" cy="1824378"/>
              <a:chOff x="0" y="0"/>
              <a:chExt cx="4188895" cy="431091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218440"/>
                <a:ext cx="4187625" cy="4092471"/>
              </a:xfrm>
              <a:custGeom>
                <a:avLst/>
                <a:gdLst/>
                <a:ahLst/>
                <a:cxnLst/>
                <a:rect l="l" t="t" r="r" b="b"/>
                <a:pathLst>
                  <a:path w="4187625" h="4092471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961680"/>
                    </a:cubicBezTo>
                    <a:cubicBezTo>
                      <a:pt x="2540" y="2132330"/>
                      <a:pt x="7620" y="2911371"/>
                      <a:pt x="7620" y="3171721"/>
                    </a:cubicBezTo>
                    <a:cubicBezTo>
                      <a:pt x="7620" y="3366031"/>
                      <a:pt x="16510" y="3764811"/>
                      <a:pt x="21590" y="3956581"/>
                    </a:cubicBezTo>
                    <a:lnTo>
                      <a:pt x="130810" y="4070881"/>
                    </a:lnTo>
                    <a:cubicBezTo>
                      <a:pt x="275590" y="4078501"/>
                      <a:pt x="543560" y="4092471"/>
                      <a:pt x="793750" y="4092471"/>
                    </a:cubicBezTo>
                    <a:lnTo>
                      <a:pt x="4187625" y="4092471"/>
                    </a:lnTo>
                    <a:lnTo>
                      <a:pt x="4187625" y="801715"/>
                    </a:lnTo>
                    <a:cubicBezTo>
                      <a:pt x="4187625" y="323850"/>
                      <a:pt x="4178735" y="46990"/>
                      <a:pt x="4178735" y="46990"/>
                    </a:cubicBezTo>
                    <a:cubicBezTo>
                      <a:pt x="4023795" y="26670"/>
                      <a:pt x="3867585" y="16510"/>
                      <a:pt x="3710105" y="17780"/>
                    </a:cubicBezTo>
                    <a:cubicBezTo>
                      <a:pt x="3437055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D2BCE1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21590" y="0"/>
                <a:ext cx="3698675" cy="4290591"/>
              </a:xfrm>
              <a:custGeom>
                <a:avLst/>
                <a:gdLst/>
                <a:ahLst/>
                <a:cxnLst/>
                <a:rect l="l" t="t" r="r" b="b"/>
                <a:pathLst>
                  <a:path w="3698675" h="4290591">
                    <a:moveTo>
                      <a:pt x="0" y="4176291"/>
                    </a:moveTo>
                    <a:lnTo>
                      <a:pt x="109220" y="4290591"/>
                    </a:lnTo>
                    <a:lnTo>
                      <a:pt x="123190" y="4157241"/>
                    </a:lnTo>
                    <a:lnTo>
                      <a:pt x="0" y="4176291"/>
                    </a:lnTo>
                    <a:close/>
                    <a:moveTo>
                      <a:pt x="2499795" y="106680"/>
                    </a:moveTo>
                    <a:cubicBezTo>
                      <a:pt x="2499795" y="106680"/>
                      <a:pt x="2917625" y="64770"/>
                      <a:pt x="3054785" y="55880"/>
                    </a:cubicBezTo>
                    <a:cubicBezTo>
                      <a:pt x="3191945" y="46990"/>
                      <a:pt x="3672005" y="0"/>
                      <a:pt x="3672005" y="0"/>
                    </a:cubicBezTo>
                    <a:cubicBezTo>
                      <a:pt x="3665655" y="41910"/>
                      <a:pt x="3664385" y="86360"/>
                      <a:pt x="3669465" y="128270"/>
                    </a:cubicBezTo>
                    <a:cubicBezTo>
                      <a:pt x="3675815" y="167640"/>
                      <a:pt x="3678355" y="208280"/>
                      <a:pt x="3677085" y="248920"/>
                    </a:cubicBezTo>
                    <a:lnTo>
                      <a:pt x="3698675" y="318770"/>
                    </a:lnTo>
                    <a:lnTo>
                      <a:pt x="3688515" y="419100"/>
                    </a:lnTo>
                    <a:cubicBezTo>
                      <a:pt x="3688515" y="419100"/>
                      <a:pt x="2937945" y="454660"/>
                      <a:pt x="2800785" y="471170"/>
                    </a:cubicBezTo>
                    <a:cubicBezTo>
                      <a:pt x="2663625" y="487680"/>
                      <a:pt x="2459155" y="486410"/>
                      <a:pt x="2459155" y="486410"/>
                    </a:cubicBezTo>
                    <a:cubicBezTo>
                      <a:pt x="2459155" y="486410"/>
                      <a:pt x="2451535" y="365760"/>
                      <a:pt x="2464235" y="322580"/>
                    </a:cubicBezTo>
                    <a:cubicBezTo>
                      <a:pt x="2474395" y="288290"/>
                      <a:pt x="2478205" y="251460"/>
                      <a:pt x="2473125" y="214630"/>
                    </a:cubicBezTo>
                    <a:cubicBezTo>
                      <a:pt x="2473125" y="186690"/>
                      <a:pt x="2499795" y="106680"/>
                      <a:pt x="2499795" y="106680"/>
                    </a:cubicBez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233544" y="536897"/>
              <a:ext cx="1305654" cy="82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Sao chép giấy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ghi chú rồi thêm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suy nghĩ hoặc</a:t>
              </a:r>
            </a:p>
            <a:p>
              <a:pPr marL="0" lvl="0" indent="0" algn="ctr">
                <a:lnSpc>
                  <a:spcPts val="1252"/>
                </a:lnSpc>
                <a:spcBef>
                  <a:spcPct val="0"/>
                </a:spcBef>
              </a:pPr>
              <a:r>
                <a:rPr lang="en-US" sz="894" u="none" strike="noStrike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cảm xúc của bạn.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476162" y="471688"/>
            <a:ext cx="1329556" cy="1368284"/>
            <a:chOff x="0" y="0"/>
            <a:chExt cx="1772741" cy="182437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772741" cy="1824378"/>
              <a:chOff x="0" y="0"/>
              <a:chExt cx="4188895" cy="431091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218440"/>
                <a:ext cx="4187625" cy="4092471"/>
              </a:xfrm>
              <a:custGeom>
                <a:avLst/>
                <a:gdLst/>
                <a:ahLst/>
                <a:cxnLst/>
                <a:rect l="l" t="t" r="r" b="b"/>
                <a:pathLst>
                  <a:path w="4187625" h="4092471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961680"/>
                    </a:cubicBezTo>
                    <a:cubicBezTo>
                      <a:pt x="2540" y="2132330"/>
                      <a:pt x="7620" y="2911371"/>
                      <a:pt x="7620" y="3171721"/>
                    </a:cubicBezTo>
                    <a:cubicBezTo>
                      <a:pt x="7620" y="3366031"/>
                      <a:pt x="16510" y="3764811"/>
                      <a:pt x="21590" y="3956581"/>
                    </a:cubicBezTo>
                    <a:lnTo>
                      <a:pt x="130810" y="4070881"/>
                    </a:lnTo>
                    <a:cubicBezTo>
                      <a:pt x="275590" y="4078501"/>
                      <a:pt x="543560" y="4092471"/>
                      <a:pt x="793750" y="4092471"/>
                    </a:cubicBezTo>
                    <a:lnTo>
                      <a:pt x="4187625" y="4092471"/>
                    </a:lnTo>
                    <a:lnTo>
                      <a:pt x="4187625" y="801715"/>
                    </a:lnTo>
                    <a:cubicBezTo>
                      <a:pt x="4187625" y="323850"/>
                      <a:pt x="4178735" y="46990"/>
                      <a:pt x="4178735" y="46990"/>
                    </a:cubicBezTo>
                    <a:cubicBezTo>
                      <a:pt x="4023795" y="26670"/>
                      <a:pt x="3867585" y="16510"/>
                      <a:pt x="3710105" y="17780"/>
                    </a:cubicBezTo>
                    <a:cubicBezTo>
                      <a:pt x="3437055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EFEAF4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21590" y="0"/>
                <a:ext cx="3698675" cy="4290591"/>
              </a:xfrm>
              <a:custGeom>
                <a:avLst/>
                <a:gdLst/>
                <a:ahLst/>
                <a:cxnLst/>
                <a:rect l="l" t="t" r="r" b="b"/>
                <a:pathLst>
                  <a:path w="3698675" h="4290591">
                    <a:moveTo>
                      <a:pt x="0" y="4176291"/>
                    </a:moveTo>
                    <a:lnTo>
                      <a:pt x="109220" y="4290591"/>
                    </a:lnTo>
                    <a:lnTo>
                      <a:pt x="123190" y="4157241"/>
                    </a:lnTo>
                    <a:lnTo>
                      <a:pt x="0" y="4176291"/>
                    </a:lnTo>
                    <a:close/>
                    <a:moveTo>
                      <a:pt x="2499795" y="106680"/>
                    </a:moveTo>
                    <a:cubicBezTo>
                      <a:pt x="2499795" y="106680"/>
                      <a:pt x="2917625" y="64770"/>
                      <a:pt x="3054785" y="55880"/>
                    </a:cubicBezTo>
                    <a:cubicBezTo>
                      <a:pt x="3191945" y="46990"/>
                      <a:pt x="3672005" y="0"/>
                      <a:pt x="3672005" y="0"/>
                    </a:cubicBezTo>
                    <a:cubicBezTo>
                      <a:pt x="3665655" y="41910"/>
                      <a:pt x="3664385" y="86360"/>
                      <a:pt x="3669465" y="128270"/>
                    </a:cubicBezTo>
                    <a:cubicBezTo>
                      <a:pt x="3675815" y="167640"/>
                      <a:pt x="3678355" y="208280"/>
                      <a:pt x="3677085" y="248920"/>
                    </a:cubicBezTo>
                    <a:lnTo>
                      <a:pt x="3698675" y="318770"/>
                    </a:lnTo>
                    <a:lnTo>
                      <a:pt x="3688515" y="419100"/>
                    </a:lnTo>
                    <a:cubicBezTo>
                      <a:pt x="3688515" y="419100"/>
                      <a:pt x="2937945" y="454660"/>
                      <a:pt x="2800785" y="471170"/>
                    </a:cubicBezTo>
                    <a:cubicBezTo>
                      <a:pt x="2663625" y="487680"/>
                      <a:pt x="2459155" y="486410"/>
                      <a:pt x="2459155" y="486410"/>
                    </a:cubicBezTo>
                    <a:cubicBezTo>
                      <a:pt x="2459155" y="486410"/>
                      <a:pt x="2451535" y="365760"/>
                      <a:pt x="2464235" y="322580"/>
                    </a:cubicBezTo>
                    <a:cubicBezTo>
                      <a:pt x="2474395" y="288290"/>
                      <a:pt x="2478205" y="251460"/>
                      <a:pt x="2473125" y="214630"/>
                    </a:cubicBezTo>
                    <a:cubicBezTo>
                      <a:pt x="2473125" y="186690"/>
                      <a:pt x="2499795" y="106680"/>
                      <a:pt x="2499795" y="106680"/>
                    </a:cubicBez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233544" y="536897"/>
              <a:ext cx="1305654" cy="82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2"/>
                </a:lnSpc>
              </a:pPr>
              <a:r>
                <a:rPr lang="en-US" sz="894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Sao chép giấy</a:t>
              </a:r>
            </a:p>
            <a:p>
              <a:pPr algn="ctr">
                <a:lnSpc>
                  <a:spcPts val="1252"/>
                </a:lnSpc>
              </a:pPr>
              <a:r>
                <a:rPr lang="en-US" sz="894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ghi chú rồi thêm</a:t>
              </a:r>
            </a:p>
            <a:p>
              <a:pPr algn="ctr">
                <a:lnSpc>
                  <a:spcPts val="1252"/>
                </a:lnSpc>
              </a:pPr>
              <a:r>
                <a:rPr lang="en-US" sz="894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suy nghĩ hoặc</a:t>
              </a:r>
            </a:p>
            <a:p>
              <a:pPr algn="ctr">
                <a:lnSpc>
                  <a:spcPts val="1252"/>
                </a:lnSpc>
              </a:pPr>
              <a:r>
                <a:rPr lang="en-US" sz="894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cảm xúc của bạn.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76200" y="2193496"/>
            <a:ext cx="6929492" cy="7734052"/>
          </a:xfrm>
          <a:custGeom>
            <a:avLst/>
            <a:gdLst/>
            <a:ahLst/>
            <a:cxnLst/>
            <a:rect l="l" t="t" r="r" b="b"/>
            <a:pathLst>
              <a:path w="9082904" h="7734052">
                <a:moveTo>
                  <a:pt x="0" y="0"/>
                </a:moveTo>
                <a:lnTo>
                  <a:pt x="9082904" y="0"/>
                </a:lnTo>
                <a:lnTo>
                  <a:pt x="9082904" y="7734053"/>
                </a:lnTo>
                <a:lnTo>
                  <a:pt x="0" y="77340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808" r="-62266" b="-30397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934200" y="2695206"/>
            <a:ext cx="11301259" cy="6201566"/>
          </a:xfrm>
          <a:custGeom>
            <a:avLst/>
            <a:gdLst/>
            <a:ahLst/>
            <a:cxnLst/>
            <a:rect l="l" t="t" r="r" b="b"/>
            <a:pathLst>
              <a:path w="11301259" h="6201566">
                <a:moveTo>
                  <a:pt x="0" y="0"/>
                </a:moveTo>
                <a:lnTo>
                  <a:pt x="11301259" y="0"/>
                </a:lnTo>
                <a:lnTo>
                  <a:pt x="11301259" y="6201566"/>
                </a:lnTo>
                <a:lnTo>
                  <a:pt x="0" y="62015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46068" y="501391"/>
            <a:ext cx="12563394" cy="66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5329"/>
              </a:lnSpc>
              <a:buFont typeface="Arial"/>
              <a:buChar char="•"/>
            </a:pPr>
            <a:r>
              <a:rPr lang="en-US" sz="4099" b="1" spc="-81">
                <a:solidFill>
                  <a:srgbClr val="000000"/>
                </a:solidFill>
                <a:latin typeface="Cabin Medium"/>
                <a:ea typeface="Cabin Medium"/>
                <a:cs typeface="Cabin Medium"/>
                <a:sym typeface="Cabin Medium"/>
              </a:rPr>
              <a:t>Bấm vào ô “ VÀO LỚP”, hoàn thành tạo lớp học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46068" y="7497487"/>
            <a:ext cx="3924241" cy="1760784"/>
            <a:chOff x="0" y="0"/>
            <a:chExt cx="893114" cy="4007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93114" cy="400735"/>
            </a:xfrm>
            <a:custGeom>
              <a:avLst/>
              <a:gdLst/>
              <a:ahLst/>
              <a:cxnLst/>
              <a:rect l="l" t="t" r="r" b="b"/>
              <a:pathLst>
                <a:path w="893114" h="400735">
                  <a:moveTo>
                    <a:pt x="0" y="0"/>
                  </a:moveTo>
                  <a:lnTo>
                    <a:pt x="893114" y="0"/>
                  </a:lnTo>
                  <a:lnTo>
                    <a:pt x="893114" y="400735"/>
                  </a:lnTo>
                  <a:lnTo>
                    <a:pt x="0" y="4007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93114" cy="448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H="1">
            <a:off x="3220252" y="5834403"/>
            <a:ext cx="947265" cy="1622796"/>
          </a:xfrm>
          <a:prstGeom prst="line">
            <a:avLst/>
          </a:prstGeom>
          <a:ln w="152400" cap="flat">
            <a:solidFill>
              <a:srgbClr val="FF3131"/>
            </a:solidFill>
            <a:prstDash val="solid"/>
            <a:headEnd type="none" w="sm" len="sm"/>
            <a:tailEnd type="triangle" w="lg" len="med"/>
          </a:ln>
        </p:spPr>
      </p:sp>
    </p:spTree>
    <p:extLst>
      <p:ext uri="{BB962C8B-B14F-4D97-AF65-F5344CB8AC3E}">
        <p14:creationId xmlns:p14="http://schemas.microsoft.com/office/powerpoint/2010/main" val="40601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028700" y="2254560"/>
            <a:ext cx="6627865" cy="6332069"/>
          </a:xfrm>
          <a:custGeom>
            <a:avLst/>
            <a:gdLst/>
            <a:ahLst/>
            <a:cxnLst/>
            <a:rect l="l" t="t" r="r" b="b"/>
            <a:pathLst>
              <a:path w="6627865" h="6332069">
                <a:moveTo>
                  <a:pt x="0" y="0"/>
                </a:moveTo>
                <a:lnTo>
                  <a:pt x="6627865" y="0"/>
                </a:lnTo>
                <a:lnTo>
                  <a:pt x="6627865" y="6332069"/>
                </a:lnTo>
                <a:lnTo>
                  <a:pt x="0" y="63320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35" b="-233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224376" y="2235510"/>
            <a:ext cx="9299880" cy="585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6"/>
              </a:lnSpc>
            </a:pPr>
            <a:r>
              <a:rPr lang="en-US" sz="9600" b="1" spc="288" dirty="0">
                <a:solidFill>
                  <a:srgbClr val="1836B2"/>
                </a:solidFill>
                <a:latin typeface="Cabin Bold"/>
                <a:ea typeface="Cabin Bold"/>
                <a:cs typeface="Cabin Bold"/>
                <a:sym typeface="Cabin Bold"/>
              </a:rPr>
              <a:t>HƯỚNG DẪN TẠO BÀI TẬP </a:t>
            </a:r>
          </a:p>
          <a:p>
            <a:pPr marL="0" lvl="0" indent="0" algn="ctr">
              <a:lnSpc>
                <a:spcPts val="11495"/>
              </a:lnSpc>
            </a:pPr>
            <a:r>
              <a:rPr lang="en-US" sz="9500" b="1" spc="285" dirty="0">
                <a:solidFill>
                  <a:srgbClr val="1836B2"/>
                </a:solidFill>
                <a:latin typeface="Cabin Bold"/>
                <a:ea typeface="Cabin Bold"/>
                <a:cs typeface="Cabin Bold"/>
                <a:sym typeface="Cabin Bold"/>
              </a:rPr>
              <a:t>“AI LÀ TRIỆU PHÚ”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887</Words>
  <Application>Microsoft Office PowerPoint</Application>
  <PresentationFormat>Custom</PresentationFormat>
  <Paragraphs>123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Times New Roman</vt:lpstr>
      <vt:lpstr>Cabin Medium</vt:lpstr>
      <vt:lpstr>Cabin</vt:lpstr>
      <vt:lpstr>Cabin Italics</vt:lpstr>
      <vt:lpstr>Calibri</vt:lpstr>
      <vt:lpstr>Cabin Semi-Bold</vt:lpstr>
      <vt:lpstr>Cabin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HUẤN</dc:title>
  <dc:creator>MAYTINHTDC</dc:creator>
  <cp:lastModifiedBy>ismail - [2010]</cp:lastModifiedBy>
  <cp:revision>28</cp:revision>
  <dcterms:created xsi:type="dcterms:W3CDTF">2006-08-16T00:00:00Z</dcterms:created>
  <dcterms:modified xsi:type="dcterms:W3CDTF">2025-09-19T14:06:06Z</dcterms:modified>
  <dc:identifier>DAGwl0NgDzU</dc:identifier>
</cp:coreProperties>
</file>