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726" r:id="rId3"/>
  </p:sldMasterIdLst>
  <p:notesMasterIdLst>
    <p:notesMasterId r:id="rId20"/>
  </p:notesMasterIdLst>
  <p:handoutMasterIdLst>
    <p:handoutMasterId r:id="rId21"/>
  </p:handoutMasterIdLst>
  <p:sldIdLst>
    <p:sldId id="355" r:id="rId4"/>
    <p:sldId id="257" r:id="rId5"/>
    <p:sldId id="258" r:id="rId6"/>
    <p:sldId id="259" r:id="rId7"/>
    <p:sldId id="260" r:id="rId8"/>
    <p:sldId id="261" r:id="rId9"/>
    <p:sldId id="264" r:id="rId10"/>
    <p:sldId id="359" r:id="rId11"/>
    <p:sldId id="2007577112" r:id="rId12"/>
    <p:sldId id="374" r:id="rId13"/>
    <p:sldId id="2007577117" r:id="rId14"/>
    <p:sldId id="2007577118" r:id="rId15"/>
    <p:sldId id="2007577119" r:id="rId16"/>
    <p:sldId id="2007577120" r:id="rId17"/>
    <p:sldId id="200757712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054875213145"/>
          <c:y val="1.4193909301440807E-3"/>
          <c:w val="0.76822718958301039"/>
          <c:h val="0.8968616461575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4-4342-832A-9369C2536B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4-4342-832A-9369C2536B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4-4342-832A-9369C2536B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4-4342-832A-9369C2536B5A}"/>
              </c:ext>
            </c:extLst>
          </c:dPt>
          <c:cat>
            <c:strRef>
              <c:f>Sheet1!$A$2:$A$5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69-4008-B430-3CFE5BFEF1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69-4008-B430-3CFE5BFEF1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69-4008-B430-3CFE5BFEF1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69-4008-B430-3CFE5BFEF1C5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0.12744</cdr:x>
      <cdr:y>0.20422</cdr:y>
    </cdr:from>
    <cdr:to>
      <cdr:x>0.56383</cdr:x>
      <cdr:y>0.48342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80E8953-14AF-71C8-1590-74E3EF7846EC}"/>
            </a:ext>
          </a:extLst>
        </cdr:cNvPr>
        <cdr:cNvSpPr txBox="1"/>
      </cdr:nvSpPr>
      <cdr:spPr>
        <a:xfrm xmlns:a="http://schemas.openxmlformats.org/drawingml/2006/main">
          <a:off x="513834" y="705294"/>
          <a:ext cx="1759462" cy="964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 smtClean="0">
              <a:solidFill>
                <a:schemeClr val="bg1"/>
              </a:solidFill>
            </a:rPr>
            <a:t> 1,06</a:t>
          </a:r>
          <a:endParaRPr lang="en-US" sz="4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0.54573</cdr:x>
      <cdr:y>0.28615</cdr:y>
    </cdr:from>
    <cdr:to>
      <cdr:x>0.80669</cdr:x>
      <cdr:y>0.49209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DE355A3-EDB7-D2CB-AE70-B1F388C897FF}"/>
            </a:ext>
          </a:extLst>
        </cdr:cNvPr>
        <cdr:cNvSpPr txBox="1"/>
      </cdr:nvSpPr>
      <cdr:spPr>
        <a:xfrm xmlns:a="http://schemas.openxmlformats.org/drawingml/2006/main">
          <a:off x="3097784" y="1207008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 smtClean="0">
              <a:solidFill>
                <a:schemeClr val="bg1"/>
              </a:solidFill>
            </a:rPr>
            <a:t> 3</a:t>
          </a:r>
          <a:endParaRPr lang="en-US" sz="4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0.27458</cdr:x>
      <cdr:y>0.6395</cdr:y>
    </cdr:from>
    <cdr:to>
      <cdr:x>0.7639</cdr:x>
      <cdr:y>0.84544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0CAE0A3-1608-6B4E-2E13-71DB0F8A5CEF}"/>
            </a:ext>
          </a:extLst>
        </cdr:cNvPr>
        <cdr:cNvSpPr txBox="1"/>
      </cdr:nvSpPr>
      <cdr:spPr>
        <a:xfrm xmlns:a="http://schemas.openxmlformats.org/drawingml/2006/main">
          <a:off x="1048222" y="1959314"/>
          <a:ext cx="1867988" cy="630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 smtClean="0">
              <a:solidFill>
                <a:schemeClr val="bg1"/>
              </a:solidFill>
            </a:rPr>
            <a:t>  2,5</a:t>
          </a:r>
          <a:endParaRPr lang="en-US" sz="48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B64F-1463-480B-9339-32D7568197D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792A-8BDB-433B-A58A-65ADC480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13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92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0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39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059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145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2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6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1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81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1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5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FE051-F55A-4D74-8AB2-07636C2B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8313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6BC6A-0DBE-491A-A263-681606BC3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8B4C2-CA49-4B92-80DA-BEC2FFED4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49133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7EDE2-35CC-4AAF-8C2B-19D07658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3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0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0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7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8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4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6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7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0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831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64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CE1B7-5648-2278-D3A9-7651FCCF3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54" y="194903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Đặt tính rồi tính.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14704" y="133481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1,2 x 3,5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363311" y="1355834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3,1 x 5,7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295697" y="132430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0,15 x 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8944304" y="1303282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9,3 x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D126E-B7DC-7412-EE04-556A83FAFFBD}"/>
              </a:ext>
            </a:extLst>
          </p:cNvPr>
          <p:cNvSpPr txBox="1"/>
          <p:nvPr/>
        </p:nvSpPr>
        <p:spPr>
          <a:xfrm>
            <a:off x="1177158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1,2</a:t>
            </a:r>
          </a:p>
          <a:p>
            <a:r>
              <a:rPr lang="en-US" sz="4400" dirty="0">
                <a:solidFill>
                  <a:srgbClr val="002060"/>
                </a:solidFill>
              </a:rPr>
              <a:t>3,5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35C32F-BC5A-956D-5B5E-57CD0779607D}"/>
              </a:ext>
            </a:extLst>
          </p:cNvPr>
          <p:cNvCxnSpPr>
            <a:cxnSpLocks/>
          </p:cNvCxnSpPr>
          <p:nvPr/>
        </p:nvCxnSpPr>
        <p:spPr>
          <a:xfrm>
            <a:off x="1082566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16024E-BED7-E59B-7E15-ECB9D768953F}"/>
              </a:ext>
            </a:extLst>
          </p:cNvPr>
          <p:cNvSpPr txBox="1"/>
          <p:nvPr/>
        </p:nvSpPr>
        <p:spPr>
          <a:xfrm>
            <a:off x="1177158" y="357351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6 0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45CE1-680C-0DF2-0B37-C2041C9424AC}"/>
              </a:ext>
            </a:extLst>
          </p:cNvPr>
          <p:cNvSpPr txBox="1"/>
          <p:nvPr/>
        </p:nvSpPr>
        <p:spPr>
          <a:xfrm>
            <a:off x="872358" y="4099033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1C84AF-A017-E0D6-A32B-F862E15132C3}"/>
              </a:ext>
            </a:extLst>
          </p:cNvPr>
          <p:cNvCxnSpPr>
            <a:cxnSpLocks/>
          </p:cNvCxnSpPr>
          <p:nvPr/>
        </p:nvCxnSpPr>
        <p:spPr>
          <a:xfrm>
            <a:off x="888124" y="4808482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9F9487-7FC1-4F11-16D0-0A64B86D4610}"/>
              </a:ext>
            </a:extLst>
          </p:cNvPr>
          <p:cNvSpPr txBox="1"/>
          <p:nvPr/>
        </p:nvSpPr>
        <p:spPr>
          <a:xfrm>
            <a:off x="756744" y="4708635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FC1C6-9461-CA4C-28C1-0DD952FA506A}"/>
              </a:ext>
            </a:extLst>
          </p:cNvPr>
          <p:cNvSpPr txBox="1"/>
          <p:nvPr/>
        </p:nvSpPr>
        <p:spPr>
          <a:xfrm>
            <a:off x="3762702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3,1</a:t>
            </a:r>
          </a:p>
          <a:p>
            <a:r>
              <a:rPr lang="en-US" sz="4400" dirty="0">
                <a:solidFill>
                  <a:srgbClr val="002060"/>
                </a:solidFill>
              </a:rPr>
              <a:t>5,7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E894A0-22D2-CC1D-F4B3-E3B92EBFE1CC}"/>
              </a:ext>
            </a:extLst>
          </p:cNvPr>
          <p:cNvCxnSpPr>
            <a:cxnSpLocks/>
          </p:cNvCxnSpPr>
          <p:nvPr/>
        </p:nvCxnSpPr>
        <p:spPr>
          <a:xfrm>
            <a:off x="3668110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8CD9F8-65C5-690A-A680-0B075491FA13}"/>
              </a:ext>
            </a:extLst>
          </p:cNvPr>
          <p:cNvSpPr txBox="1"/>
          <p:nvPr/>
        </p:nvSpPr>
        <p:spPr>
          <a:xfrm>
            <a:off x="3363309" y="356300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2 1 7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20B00-2B2D-104F-05D5-D5B6D8492C25}"/>
              </a:ext>
            </a:extLst>
          </p:cNvPr>
          <p:cNvSpPr txBox="1"/>
          <p:nvPr/>
        </p:nvSpPr>
        <p:spPr>
          <a:xfrm>
            <a:off x="2900853" y="4109544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1 5 5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175264-3BD3-8D64-CE5B-51AA678A691D}"/>
              </a:ext>
            </a:extLst>
          </p:cNvPr>
          <p:cNvCxnSpPr>
            <a:cxnSpLocks/>
          </p:cNvCxnSpPr>
          <p:nvPr/>
        </p:nvCxnSpPr>
        <p:spPr>
          <a:xfrm>
            <a:off x="3026979" y="4808482"/>
            <a:ext cx="15502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AD523A-F87C-1B59-FA50-D674C39DAFED}"/>
              </a:ext>
            </a:extLst>
          </p:cNvPr>
          <p:cNvSpPr txBox="1"/>
          <p:nvPr/>
        </p:nvSpPr>
        <p:spPr>
          <a:xfrm>
            <a:off x="2837791" y="475067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17,67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77C95-637C-FFA1-1187-FB94305D8A34}"/>
              </a:ext>
            </a:extLst>
          </p:cNvPr>
          <p:cNvSpPr txBox="1"/>
          <p:nvPr/>
        </p:nvSpPr>
        <p:spPr>
          <a:xfrm>
            <a:off x="6674067" y="2144109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0,15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40F2A6-AA37-86ED-2D93-E62C79A8D4C7}"/>
              </a:ext>
            </a:extLst>
          </p:cNvPr>
          <p:cNvCxnSpPr>
            <a:cxnSpLocks/>
          </p:cNvCxnSpPr>
          <p:nvPr/>
        </p:nvCxnSpPr>
        <p:spPr>
          <a:xfrm>
            <a:off x="6726620" y="3531475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CA04F7-8BE1-7482-9805-CA138FF497F5}"/>
              </a:ext>
            </a:extLst>
          </p:cNvPr>
          <p:cNvSpPr txBox="1"/>
          <p:nvPr/>
        </p:nvSpPr>
        <p:spPr>
          <a:xfrm>
            <a:off x="6653046" y="3626069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1,05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3E10B0-84E1-637E-7695-4A55E5C1D759}"/>
              </a:ext>
            </a:extLst>
          </p:cNvPr>
          <p:cNvSpPr txBox="1"/>
          <p:nvPr/>
        </p:nvSpPr>
        <p:spPr>
          <a:xfrm>
            <a:off x="9343695" y="2091557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  9,3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097C8D-3D13-05FA-964E-9DE6138C9208}"/>
              </a:ext>
            </a:extLst>
          </p:cNvPr>
          <p:cNvCxnSpPr>
            <a:cxnSpLocks/>
          </p:cNvCxnSpPr>
          <p:nvPr/>
        </p:nvCxnSpPr>
        <p:spPr>
          <a:xfrm>
            <a:off x="9396248" y="3478923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D293BDC-6337-9D66-4CD2-618B7F825BEA}"/>
              </a:ext>
            </a:extLst>
          </p:cNvPr>
          <p:cNvSpPr txBox="1"/>
          <p:nvPr/>
        </p:nvSpPr>
        <p:spPr>
          <a:xfrm>
            <a:off x="9417267" y="3552496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55,8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B86A4A-C1C3-4A4E-2252-45F49E7937B2}"/>
              </a:ext>
            </a:extLst>
          </p:cNvPr>
          <p:cNvSpPr txBox="1"/>
          <p:nvPr/>
        </p:nvSpPr>
        <p:spPr>
          <a:xfrm>
            <a:off x="924910" y="2627586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F00D1F-3A15-555A-E31B-5B79CE2FC6A5}"/>
              </a:ext>
            </a:extLst>
          </p:cNvPr>
          <p:cNvSpPr txBox="1"/>
          <p:nvPr/>
        </p:nvSpPr>
        <p:spPr>
          <a:xfrm>
            <a:off x="3489434" y="2606565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1B2999-C509-7FC8-7834-FE7352A03DA9}"/>
              </a:ext>
            </a:extLst>
          </p:cNvPr>
          <p:cNvSpPr txBox="1"/>
          <p:nvPr/>
        </p:nvSpPr>
        <p:spPr>
          <a:xfrm>
            <a:off x="6442841" y="2575033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2DA6A6-6DFB-453C-339E-A15200E01814}"/>
              </a:ext>
            </a:extLst>
          </p:cNvPr>
          <p:cNvSpPr txBox="1"/>
          <p:nvPr/>
        </p:nvSpPr>
        <p:spPr>
          <a:xfrm>
            <a:off x="9186041" y="2511971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37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20" grpId="0"/>
      <p:bldP spid="21" grpId="0"/>
      <p:bldP spid="23" grpId="0"/>
      <p:bldP spid="24" grpId="0"/>
      <p:bldP spid="26" grpId="0"/>
      <p:bldP spid="27" grpId="0"/>
      <p:bldP spid="29" grpId="0"/>
      <p:bldP spid="32" grpId="0"/>
      <p:bldP spid="34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0000"/>
                </a:solidFill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29 × 0,37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0,29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1,073</a:t>
            </a:r>
          </a:p>
        </p:txBody>
      </p:sp>
    </p:spTree>
    <p:extLst>
      <p:ext uri="{BB962C8B-B14F-4D97-AF65-F5344CB8AC3E}">
        <p14:creationId xmlns:p14="http://schemas.microsoft.com/office/powerpoint/2010/main" val="41052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× 0,37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3,7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0,29 × 3,7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1,073</a:t>
            </a:r>
          </a:p>
        </p:txBody>
      </p:sp>
    </p:spTree>
    <p:extLst>
      <p:ext uri="{BB962C8B-B14F-4D97-AF65-F5344CB8AC3E}">
        <p14:creationId xmlns:p14="http://schemas.microsoft.com/office/powerpoint/2010/main" val="32589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4EDF0-124B-FEE8-B977-C7FCAEDD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9" y="500825"/>
            <a:ext cx="1814513" cy="749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81127-CD39-9912-649E-0507284CD618}"/>
              </a:ext>
            </a:extLst>
          </p:cNvPr>
          <p:cNvSpPr txBox="1"/>
          <p:nvPr/>
        </p:nvSpPr>
        <p:spPr>
          <a:xfrm>
            <a:off x="4142232" y="521208"/>
            <a:ext cx="480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TÍNH NHANH, GIÀNH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977A3-C6DC-F9D0-A39D-095CC291CDD8}"/>
              </a:ext>
            </a:extLst>
          </p:cNvPr>
          <p:cNvSpPr txBox="1"/>
          <p:nvPr/>
        </p:nvSpPr>
        <p:spPr>
          <a:xfrm>
            <a:off x="795528" y="1673352"/>
            <a:ext cx="10479024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đến lượt, người chơi xoay hai vòng quay dưới đây.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Thực hiện phép nhân hai số nhận được với nhau.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Tìm ô chứa kết quả và đặt quân cờ của mình vào ô đó. Nếu ô đó đã có quân cờ của người khác thì thay bằng quân cờ của mình.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Trò chơi kết thúc khi có người tạo được 3 quân cờ thẳng hàng.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973F5-3886-FB78-36D9-4F9A222B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7" y="1025090"/>
            <a:ext cx="10482453" cy="50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127968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E496C4-8F23-917A-2746-9193A9B64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051622"/>
              </p:ext>
            </p:extLst>
          </p:nvPr>
        </p:nvGraphicFramePr>
        <p:xfrm>
          <a:off x="126618" y="3001400"/>
          <a:ext cx="4031875" cy="345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0DF7AF5-F7CF-4A22-C359-AEE56CF0C5C5}"/>
              </a:ext>
            </a:extLst>
          </p:cNvPr>
          <p:cNvGrpSpPr/>
          <p:nvPr/>
        </p:nvGrpSpPr>
        <p:grpSpPr>
          <a:xfrm>
            <a:off x="640080" y="127968"/>
            <a:ext cx="3244754" cy="2969108"/>
            <a:chOff x="5541556" y="1572768"/>
            <a:chExt cx="5691056" cy="421809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65BBF855-A7D5-336E-AADF-0C2EE1E764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57798944"/>
                </p:ext>
              </p:extLst>
            </p:nvPr>
          </p:nvGraphicFramePr>
          <p:xfrm>
            <a:off x="5541556" y="1572768"/>
            <a:ext cx="5691056" cy="4218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F43ECD-5DC9-4246-FEDF-A789326EBC24}"/>
                </a:ext>
              </a:extLst>
            </p:cNvPr>
            <p:cNvSpPr txBox="1"/>
            <p:nvPr/>
          </p:nvSpPr>
          <p:spPr>
            <a:xfrm>
              <a:off x="6038671" y="2779776"/>
              <a:ext cx="2574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2,5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A1A49E-ED69-AD69-B844-59EC78D75248}"/>
                </a:ext>
              </a:extLst>
            </p:cNvPr>
            <p:cNvSpPr txBox="1"/>
            <p:nvPr/>
          </p:nvSpPr>
          <p:spPr>
            <a:xfrm>
              <a:off x="8258277" y="2822448"/>
              <a:ext cx="2775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1,1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46BC9A-77E9-6C9B-1B8F-D06F3017DE1A}"/>
                </a:ext>
              </a:extLst>
            </p:cNvPr>
            <p:cNvSpPr txBox="1"/>
            <p:nvPr/>
          </p:nvSpPr>
          <p:spPr>
            <a:xfrm>
              <a:off x="7511629" y="4340352"/>
              <a:ext cx="19767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" name="Flowchart: Extract 10">
            <a:extLst>
              <a:ext uri="{FF2B5EF4-FFF2-40B4-BE49-F238E27FC236}">
                <a16:creationId xmlns:a16="http://schemas.microsoft.com/office/drawing/2014/main" id="{CDDB8A1A-52BF-5B80-B08E-24A2923ADE8C}"/>
              </a:ext>
            </a:extLst>
          </p:cNvPr>
          <p:cNvSpPr/>
          <p:nvPr/>
        </p:nvSpPr>
        <p:spPr>
          <a:xfrm>
            <a:off x="1942130" y="4142768"/>
            <a:ext cx="493776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Extract 11">
            <a:extLst>
              <a:ext uri="{FF2B5EF4-FFF2-40B4-BE49-F238E27FC236}">
                <a16:creationId xmlns:a16="http://schemas.microsoft.com/office/drawing/2014/main" id="{23ABC722-0F61-219D-0270-35C709D1B83E}"/>
              </a:ext>
            </a:extLst>
          </p:cNvPr>
          <p:cNvSpPr/>
          <p:nvPr/>
        </p:nvSpPr>
        <p:spPr>
          <a:xfrm>
            <a:off x="2043775" y="1135022"/>
            <a:ext cx="466344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C973F5-3886-FB78-36D9-4F9A222B2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264" y="127968"/>
            <a:ext cx="7095455" cy="59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-107577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ngày mới nhé chúng 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971450" y="445910"/>
            <a:ext cx="7942899" cy="3686085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 hiện tính 1,5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×</a:t>
              </a:r>
              <a:r>
                <a:rPr lang="en-US" sz="4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12 được kết quả là: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 hiện tính 3,6 x 0,25 được kết quả là: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0,9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6593086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19 + 18 = 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641117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Thực hiện tính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15,2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0,1 được kết quả là: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029200" y="5174982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1,52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8CE14-2FD6-700F-3ED0-D094E05C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5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6F08DC-7D5C-3D47-F22A-4155C5791E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82858" y="2907901"/>
            <a:ext cx="2484813" cy="38599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EAACA5-A2AF-2F53-2D10-FCB66BF43943}"/>
              </a:ext>
            </a:extLst>
          </p:cNvPr>
          <p:cNvSpPr txBox="1"/>
          <p:nvPr/>
        </p:nvSpPr>
        <p:spPr>
          <a:xfrm>
            <a:off x="5592391" y="1166133"/>
            <a:ext cx="62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5, </a:t>
            </a:r>
            <a:r>
              <a:rPr lang="en-US" sz="2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26 </a:t>
            </a:r>
            <a:r>
              <a:rPr lang="en-US" sz="2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 </a:t>
            </a:r>
            <a:r>
              <a:rPr lang="en-US" sz="2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lang="en-US" sz="28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8CD3A-E0A9-FDE5-42B5-7835EAF96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995" y="1615867"/>
            <a:ext cx="3962743" cy="146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7E657-3BC8-40E9-9D7A-1B6059FB4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461" y="2758038"/>
            <a:ext cx="6584251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9FE1-7B00-C86C-1959-9BB5F6461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355" y="4292698"/>
            <a:ext cx="1944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321" y="1890042"/>
            <a:ext cx="7608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337</Words>
  <Application>Microsoft Office PowerPoint</Application>
  <PresentationFormat>Widescreen</PresentationFormat>
  <Paragraphs>74</Paragraphs>
  <Slides>16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Cambria</vt:lpstr>
      <vt:lpstr>等线</vt:lpstr>
      <vt:lpstr>Lato</vt:lpstr>
      <vt:lpstr>Livvic</vt:lpstr>
      <vt:lpstr>Open Sans</vt:lpstr>
      <vt:lpstr>Roboto</vt:lpstr>
      <vt:lpstr>Roboto Condensed Light</vt:lpstr>
      <vt:lpstr>1_Office Theme</vt:lpstr>
      <vt:lpstr>包图主题2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52</cp:revision>
  <dcterms:created xsi:type="dcterms:W3CDTF">2021-07-24T01:07:49Z</dcterms:created>
  <dcterms:modified xsi:type="dcterms:W3CDTF">2024-12-26T01:14:43Z</dcterms:modified>
</cp:coreProperties>
</file>