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  <p:sldMasterId id="2147483697" r:id="rId6"/>
  </p:sldMasterIdLst>
  <p:notesMasterIdLst>
    <p:notesMasterId r:id="rId28"/>
  </p:notesMasterIdLst>
  <p:sldIdLst>
    <p:sldId id="450" r:id="rId7"/>
    <p:sldId id="267" r:id="rId8"/>
    <p:sldId id="257" r:id="rId9"/>
    <p:sldId id="376" r:id="rId10"/>
    <p:sldId id="430" r:id="rId11"/>
    <p:sldId id="437" r:id="rId12"/>
    <p:sldId id="305" r:id="rId13"/>
    <p:sldId id="304" r:id="rId14"/>
    <p:sldId id="312" r:id="rId15"/>
    <p:sldId id="439" r:id="rId16"/>
    <p:sldId id="440" r:id="rId17"/>
    <p:sldId id="441" r:id="rId18"/>
    <p:sldId id="414" r:id="rId19"/>
    <p:sldId id="444" r:id="rId20"/>
    <p:sldId id="451" r:id="rId21"/>
    <p:sldId id="445" r:id="rId22"/>
    <p:sldId id="453" r:id="rId23"/>
    <p:sldId id="447" r:id="rId24"/>
    <p:sldId id="448" r:id="rId25"/>
    <p:sldId id="449" r:id="rId26"/>
    <p:sldId id="33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CC"/>
    <a:srgbClr val="CCFFFF"/>
    <a:srgbClr val="FF0066"/>
    <a:srgbClr val="00A200"/>
    <a:srgbClr val="FADD06"/>
    <a:srgbClr val="F6F8FC"/>
    <a:srgbClr val="FFCCFF"/>
    <a:srgbClr val="649B3F"/>
    <a:srgbClr val="C3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 showGuides="1">
      <p:cViewPr varScale="1">
        <p:scale>
          <a:sx n="68" d="100"/>
          <a:sy n="68" d="100"/>
        </p:scale>
        <p:origin x="-822" y="-9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0DA67-801F-48A9-99D7-A9DD4A2AB631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AFF8A-F3EF-43B9-ABB7-3AB6964E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E9AD98-A82B-2165-4BCB-B403FF917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664063-30BD-896A-821F-D67328242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C37053-F1AD-00FC-8657-7CA9E505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96BB7-B848-5FA3-1073-694ECCE4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AB5A05-0594-4F9B-9B89-5093FCEC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8CDD2-5023-8A81-ABAB-66729C73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630CB8-631D-9FCE-1E98-811E5C88B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B2B837-10BD-5BA2-BC82-8AB959D6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DDD258-2A46-5CAD-BE92-906095FF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786D3E-E390-4A27-CBAA-0C06CD7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0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777E71D-C376-CE34-D3F3-6DF89E9E3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14CC8E-EB06-9275-3FFF-95873505E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366248-F074-4AD9-A0FF-FF908231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CE8D01-46F0-82E1-BD02-D206399B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1ADC7C-D938-6098-5F2E-B38DFB1B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E9AD98-A82B-2165-4BCB-B403FF917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664063-30BD-896A-821F-D67328242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C37053-F1AD-00FC-8657-7CA9E505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96BB7-B848-5FA3-1073-694ECCE4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AB5A05-0594-4F9B-9B89-5093FCEC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6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B9AD5-8D48-BEC7-0D3E-1BE2FD23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C4BF0C-DAC4-BD2B-B7EF-6FC78B3C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7B5A67-B562-E751-0EC5-6DA12F6D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2ACB76-C29E-3F1F-1763-1DDB5E4F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4806AA-DE52-A835-6D1A-820B05A1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1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4F6A2E-1779-1392-5EFF-78D3070D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0E813A-CEA5-E20E-4E55-C71F7A30D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882A20-7324-70C8-7111-B65DC476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02769F-0B5A-AA16-E197-B0A123D9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3F948E-81BD-23F5-B44E-6921BC63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9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98035-1D9B-375C-9290-70AE8246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8A67C-5F4D-0CB5-3A52-8AF2CB60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1A7206-5BA4-8E97-5C48-471B952F3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A9ADBC-5EC5-6E8F-2AB8-BF358BB6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90129F-2C9E-95AE-7D3D-25534A5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FD9730-39D1-D0A9-EC9F-AD5A2F25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5456FC-2935-02C2-4BFB-D2BC1BE5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7453AA-F7E8-C905-6446-97D60C2DA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0E5A01-A1E8-19D0-C534-7C4C62B84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74153-C9EA-2A9A-4291-41E5DC5D7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1F8CA4-594A-52A3-834A-7287FAC6E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21E54B-E8ED-37F7-59DF-F8791324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80C47B4-E4AF-B6D1-65A3-FD903142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32FE69D-DF92-E884-44DA-F163838D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C2441-B032-2F64-0C6B-CEE21B45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F265F3-107B-6342-1C12-F8801E63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E28805-9AD4-8911-2DA7-4A961A6B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22B003-6F66-8373-A7EB-ED72EC0E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6F546D-9D50-BD70-7F1B-3E2D0E14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815DCE-3968-C519-7C21-6C50EA4F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A54A61-B0E2-51D3-CA25-3E4A288D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7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17787-6C99-906A-964A-D2DC4652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F7F85D-71B1-DC7A-3C71-CD9E675D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E3447D-7781-64C4-8142-7B12DAED6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D37F9E-5B54-EB12-6718-46FB298D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630CA5-3769-6A6B-36F2-28155EC6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BF0A6A-EE2E-CD8F-8D24-C3B8F76E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B9AD5-8D48-BEC7-0D3E-1BE2FD23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C4BF0C-DAC4-BD2B-B7EF-6FC78B3C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7B5A67-B562-E751-0EC5-6DA12F6D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2ACB76-C29E-3F1F-1763-1DDB5E4F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4806AA-DE52-A835-6D1A-820B05A1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5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B6109E-15F9-2A59-4367-B5C6011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5F4654-0414-136E-3A38-B4F8D22DE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591E3A-FFBC-1CF8-37C2-858D53635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756227-1D21-F709-DB4C-96F6A0AF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9D4607-B8A3-90A4-E35D-16269B74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950D38-E183-7752-F577-340509C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8CDD2-5023-8A81-ABAB-66729C73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630CB8-631D-9FCE-1E98-811E5C88B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B2B837-10BD-5BA2-BC82-8AB959D6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DDD258-2A46-5CAD-BE92-906095FF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786D3E-E390-4A27-CBAA-0C06CD7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777E71D-C376-CE34-D3F3-6DF89E9E3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14CC8E-EB06-9275-3FFF-95873505E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366248-F074-4AD9-A0FF-FF908231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CE8D01-46F0-82E1-BD02-D206399B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1ADC7C-D938-6098-5F2E-B38DFB1B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50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7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6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7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3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94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4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4F6A2E-1779-1392-5EFF-78D3070D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0E813A-CEA5-E20E-4E55-C71F7A30D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882A20-7324-70C8-7111-B65DC476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02769F-0B5A-AA16-E197-B0A123D9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3F948E-81BD-23F5-B44E-6921BC63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05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97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2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09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98035-1D9B-375C-9290-70AE8246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8A67C-5F4D-0CB5-3A52-8AF2CB60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1A7206-5BA4-8E97-5C48-471B952F3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A9ADBC-5EC5-6E8F-2AB8-BF358BB6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90129F-2C9E-95AE-7D3D-25534A5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FD9730-39D1-D0A9-EC9F-AD5A2F25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5456FC-2935-02C2-4BFB-D2BC1BE5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7453AA-F7E8-C905-6446-97D60C2DA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0E5A01-A1E8-19D0-C534-7C4C62B84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74153-C9EA-2A9A-4291-41E5DC5D7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1F8CA4-594A-52A3-834A-7287FAC6E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21E54B-E8ED-37F7-59DF-F8791324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80C47B4-E4AF-B6D1-65A3-FD903142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32FE69D-DF92-E884-44DA-F163838D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C2441-B032-2F64-0C6B-CEE21B45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F265F3-107B-6342-1C12-F8801E63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E28805-9AD4-8911-2DA7-4A961A6B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22B003-6F66-8373-A7EB-ED72EC0E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6F546D-9D50-BD70-7F1B-3E2D0E14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815DCE-3968-C519-7C21-6C50EA4F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A54A61-B0E2-51D3-CA25-3E4A288D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17787-6C99-906A-964A-D2DC4652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F7F85D-71B1-DC7A-3C71-CD9E675D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E3447D-7781-64C4-8142-7B12DAED6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D37F9E-5B54-EB12-6718-46FB298D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630CA5-3769-6A6B-36F2-28155EC6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BF0A6A-EE2E-CD8F-8D24-C3B8F76E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B6109E-15F9-2A59-4367-B5C6011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5F4654-0414-136E-3A38-B4F8D22DE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591E3A-FFBC-1CF8-37C2-858D53635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756227-1D21-F709-DB4C-96F6A0AF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9D4607-B8A3-90A4-E35D-16269B74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950D38-E183-7752-F577-340509C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="" xmlns:a16="http://schemas.microsoft.com/office/drawing/2014/main" id="{9F0576D7-9B3D-CE9E-7B9F-F99C95747F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rainbow colored circle&#10;&#10;Description automatically generated">
            <a:extLst>
              <a:ext uri="{FF2B5EF4-FFF2-40B4-BE49-F238E27FC236}">
                <a16:creationId xmlns="" xmlns:a16="http://schemas.microsoft.com/office/drawing/2014/main" id="{E4B5760F-00B0-508A-9807-EB8CFAD81D6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2" y="-1"/>
            <a:ext cx="12192000" cy="6096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E57EB78-4E28-33A7-03E1-605F060B5617}"/>
              </a:ext>
            </a:extLst>
          </p:cNvPr>
          <p:cNvGrpSpPr/>
          <p:nvPr userDrawn="1"/>
        </p:nvGrpSpPr>
        <p:grpSpPr>
          <a:xfrm>
            <a:off x="0" y="5834926"/>
            <a:ext cx="12168784" cy="1023074"/>
            <a:chOff x="0" y="5834926"/>
            <a:chExt cx="12168784" cy="1023074"/>
          </a:xfrm>
        </p:grpSpPr>
        <p:sp>
          <p:nvSpPr>
            <p:cNvPr id="14" name="Freeform 28">
              <a:extLst>
                <a:ext uri="{FF2B5EF4-FFF2-40B4-BE49-F238E27FC236}">
                  <a16:creationId xmlns="" xmlns:a16="http://schemas.microsoft.com/office/drawing/2014/main" id="{893AC343-00AD-92B5-B72B-12E9B1DC2D40}"/>
                </a:ext>
              </a:extLst>
            </p:cNvPr>
            <p:cNvSpPr/>
            <p:nvPr/>
          </p:nvSpPr>
          <p:spPr>
            <a:xfrm>
              <a:off x="0" y="5858493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8">
              <a:extLst>
                <a:ext uri="{FF2B5EF4-FFF2-40B4-BE49-F238E27FC236}">
                  <a16:creationId xmlns="" xmlns:a16="http://schemas.microsoft.com/office/drawing/2014/main" id="{2E38C338-0469-5A95-3711-5E622BC71913}"/>
                </a:ext>
              </a:extLst>
            </p:cNvPr>
            <p:cNvSpPr/>
            <p:nvPr/>
          </p:nvSpPr>
          <p:spPr>
            <a:xfrm>
              <a:off x="3590730" y="5858492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="" xmlns:a16="http://schemas.microsoft.com/office/drawing/2014/main" id="{D4A6071D-026A-526D-D341-A39346F3E630}"/>
                </a:ext>
              </a:extLst>
            </p:cNvPr>
            <p:cNvSpPr/>
            <p:nvPr/>
          </p:nvSpPr>
          <p:spPr>
            <a:xfrm>
              <a:off x="72088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="" xmlns:a16="http://schemas.microsoft.com/office/drawing/2014/main" id="{0E840FCA-278F-9446-FDB8-75A5626F8AE6}"/>
                </a:ext>
              </a:extLst>
            </p:cNvPr>
            <p:cNvSpPr/>
            <p:nvPr/>
          </p:nvSpPr>
          <p:spPr>
            <a:xfrm>
              <a:off x="85506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E34C6A56-FC6F-52E4-E1BC-6B09BEDD617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0AB5289-1D8F-EE0C-0BA0-9EAC1BB1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2567D1-EDAC-D7FE-8AC4-1E4430EE9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8C7ACC-4D28-D012-0EFB-30C9A669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E4A27-6937-4CCA-A308-015FDF21770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347A7B-3E5A-2C17-F5AE-67B6527B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8F4169-34DA-FF8B-B650-076592770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="" xmlns:a16="http://schemas.microsoft.com/office/drawing/2014/main" id="{9F0576D7-9B3D-CE9E-7B9F-F99C95747F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rainbow colored circle&#10;&#10;Description automatically generated">
            <a:extLst>
              <a:ext uri="{FF2B5EF4-FFF2-40B4-BE49-F238E27FC236}">
                <a16:creationId xmlns="" xmlns:a16="http://schemas.microsoft.com/office/drawing/2014/main" id="{E4B5760F-00B0-508A-9807-EB8CFAD81D6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2" y="-1"/>
            <a:ext cx="12192000" cy="6096000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="" xmlns:a16="http://schemas.microsoft.com/office/drawing/2014/main" id="{40F91B95-43A7-EC76-EA94-5DD7892BE8BA}"/>
              </a:ext>
            </a:extLst>
          </p:cNvPr>
          <p:cNvSpPr/>
          <p:nvPr userDrawn="1"/>
        </p:nvSpPr>
        <p:spPr>
          <a:xfrm>
            <a:off x="9744569" y="-255754"/>
            <a:ext cx="2737160" cy="2552402"/>
          </a:xfrm>
          <a:custGeom>
            <a:avLst/>
            <a:gdLst/>
            <a:ahLst/>
            <a:cxnLst/>
            <a:rect l="l" t="t" r="r" b="b"/>
            <a:pathLst>
              <a:path w="2737160" h="2552402">
                <a:moveTo>
                  <a:pt x="0" y="0"/>
                </a:moveTo>
                <a:lnTo>
                  <a:pt x="2737160" y="0"/>
                </a:lnTo>
                <a:lnTo>
                  <a:pt x="2737160" y="2552402"/>
                </a:lnTo>
                <a:lnTo>
                  <a:pt x="0" y="25524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E57EB78-4E28-33A7-03E1-605F060B5617}"/>
              </a:ext>
            </a:extLst>
          </p:cNvPr>
          <p:cNvGrpSpPr/>
          <p:nvPr userDrawn="1"/>
        </p:nvGrpSpPr>
        <p:grpSpPr>
          <a:xfrm>
            <a:off x="0" y="5834926"/>
            <a:ext cx="12168784" cy="1023074"/>
            <a:chOff x="0" y="5834926"/>
            <a:chExt cx="12168784" cy="1023074"/>
          </a:xfrm>
        </p:grpSpPr>
        <p:sp>
          <p:nvSpPr>
            <p:cNvPr id="14" name="Freeform 28">
              <a:extLst>
                <a:ext uri="{FF2B5EF4-FFF2-40B4-BE49-F238E27FC236}">
                  <a16:creationId xmlns="" xmlns:a16="http://schemas.microsoft.com/office/drawing/2014/main" id="{893AC343-00AD-92B5-B72B-12E9B1DC2D40}"/>
                </a:ext>
              </a:extLst>
            </p:cNvPr>
            <p:cNvSpPr/>
            <p:nvPr/>
          </p:nvSpPr>
          <p:spPr>
            <a:xfrm>
              <a:off x="0" y="5858493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8">
              <a:extLst>
                <a:ext uri="{FF2B5EF4-FFF2-40B4-BE49-F238E27FC236}">
                  <a16:creationId xmlns="" xmlns:a16="http://schemas.microsoft.com/office/drawing/2014/main" id="{2E38C338-0469-5A95-3711-5E622BC71913}"/>
                </a:ext>
              </a:extLst>
            </p:cNvPr>
            <p:cNvSpPr/>
            <p:nvPr/>
          </p:nvSpPr>
          <p:spPr>
            <a:xfrm>
              <a:off x="3590730" y="5858492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="" xmlns:a16="http://schemas.microsoft.com/office/drawing/2014/main" id="{D4A6071D-026A-526D-D341-A39346F3E630}"/>
                </a:ext>
              </a:extLst>
            </p:cNvPr>
            <p:cNvSpPr/>
            <p:nvPr/>
          </p:nvSpPr>
          <p:spPr>
            <a:xfrm>
              <a:off x="72088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="" xmlns:a16="http://schemas.microsoft.com/office/drawing/2014/main" id="{0E840FCA-278F-9446-FDB8-75A5626F8AE6}"/>
                </a:ext>
              </a:extLst>
            </p:cNvPr>
            <p:cNvSpPr/>
            <p:nvPr/>
          </p:nvSpPr>
          <p:spPr>
            <a:xfrm>
              <a:off x="85506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4845303B-88FE-80BA-2989-CAD2A4D839A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55C48F70-EBE7-41FF-89D2-922387F7AFD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ACEEFC2-6824-21FA-8E3E-B4796D2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133727"/>
            <a:ext cx="13701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147647-100D-7EC2-1445-D2CAD94295F7}"/>
              </a:ext>
            </a:extLst>
          </p:cNvPr>
          <p:cNvSpPr txBox="1"/>
          <p:nvPr/>
        </p:nvSpPr>
        <p:spPr>
          <a:xfrm>
            <a:off x="3382682" y="207582"/>
            <a:ext cx="6123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smtClean="0"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  <a:endParaRPr kumimoji="0" lang="vi-VN" sz="28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ACEEFC2-6824-21FA-8E3E-B4796D2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83" y="0"/>
            <a:ext cx="13701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147647-100D-7EC2-1445-D2CAD94295F7}"/>
              </a:ext>
            </a:extLst>
          </p:cNvPr>
          <p:cNvSpPr txBox="1"/>
          <p:nvPr/>
        </p:nvSpPr>
        <p:spPr>
          <a:xfrm>
            <a:off x="3382682" y="207582"/>
            <a:ext cx="6123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smtClean="0"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  <a:endParaRPr kumimoji="0" lang="vi-VN" sz="28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2682" y="1181677"/>
            <a:ext cx="61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ĐỌC: HƯƠNG CỐM MÙA THU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66E065-495F-4CA7-B87E-97D2765A298D}"/>
              </a:ext>
            </a:extLst>
          </p:cNvPr>
          <p:cNvSpPr txBox="1"/>
          <p:nvPr/>
        </p:nvSpPr>
        <p:spPr>
          <a:xfrm>
            <a:off x="309489" y="1839941"/>
            <a:ext cx="7427742" cy="646986"/>
          </a:xfrm>
          <a:prstGeom prst="roundRect">
            <a:avLst/>
          </a:prstGeom>
          <a:solidFill>
            <a:srgbClr val="F8D0DB"/>
          </a:solidFill>
          <a:ln w="38100">
            <a:solidFill>
              <a:srgbClr val="FF656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   Luyện đọc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nối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 tiếp trong 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4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ACEEFC2-6824-21FA-8E3E-B4796D2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83" y="0"/>
            <a:ext cx="13701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147647-100D-7EC2-1445-D2CAD94295F7}"/>
              </a:ext>
            </a:extLst>
          </p:cNvPr>
          <p:cNvSpPr txBox="1"/>
          <p:nvPr/>
        </p:nvSpPr>
        <p:spPr>
          <a:xfrm>
            <a:off x="3382682" y="207582"/>
            <a:ext cx="6123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smtClean="0"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  <a:endParaRPr kumimoji="0" lang="vi-VN" sz="28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2682" y="1181677"/>
            <a:ext cx="61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ĐỌC: HƯƠNG CỐM MÙA THU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9" name="Rectangle: Rounded Corners 12">
            <a:extLst>
              <a:ext uri="{FF2B5EF4-FFF2-40B4-BE49-F238E27FC236}">
                <a16:creationId xmlns="" xmlns:a16="http://schemas.microsoft.com/office/drawing/2014/main" id="{9B084204-3D5F-4524-8938-021F52807631}"/>
              </a:ext>
            </a:extLst>
          </p:cNvPr>
          <p:cNvSpPr/>
          <p:nvPr/>
        </p:nvSpPr>
        <p:spPr>
          <a:xfrm>
            <a:off x="506438" y="1946977"/>
            <a:ext cx="5938001" cy="3006245"/>
          </a:xfrm>
          <a:custGeom>
            <a:avLst/>
            <a:gdLst>
              <a:gd name="connsiteX0" fmla="*/ 0 w 5882697"/>
              <a:gd name="connsiteY0" fmla="*/ 454052 h 2250908"/>
              <a:gd name="connsiteX1" fmla="*/ 398252 w 5882697"/>
              <a:gd name="connsiteY1" fmla="*/ 0 h 2250908"/>
              <a:gd name="connsiteX2" fmla="*/ 912522 w 5882697"/>
              <a:gd name="connsiteY2" fmla="*/ 0 h 2250908"/>
              <a:gd name="connsiteX3" fmla="*/ 1325069 w 5882697"/>
              <a:gd name="connsiteY3" fmla="*/ 0 h 2250908"/>
              <a:gd name="connsiteX4" fmla="*/ 1788478 w 5882697"/>
              <a:gd name="connsiteY4" fmla="*/ 0 h 2250908"/>
              <a:gd name="connsiteX5" fmla="*/ 2455333 w 5882697"/>
              <a:gd name="connsiteY5" fmla="*/ 0 h 2250908"/>
              <a:gd name="connsiteX6" fmla="*/ 2867880 w 5882697"/>
              <a:gd name="connsiteY6" fmla="*/ 0 h 2250908"/>
              <a:gd name="connsiteX7" fmla="*/ 3280428 w 5882697"/>
              <a:gd name="connsiteY7" fmla="*/ 0 h 2250908"/>
              <a:gd name="connsiteX8" fmla="*/ 3692974 w 5882697"/>
              <a:gd name="connsiteY8" fmla="*/ 0 h 2250908"/>
              <a:gd name="connsiteX9" fmla="*/ 4258106 w 5882697"/>
              <a:gd name="connsiteY9" fmla="*/ 0 h 2250908"/>
              <a:gd name="connsiteX10" fmla="*/ 4823238 w 5882697"/>
              <a:gd name="connsiteY10" fmla="*/ 0 h 2250908"/>
              <a:gd name="connsiteX11" fmla="*/ 5484443 w 5882697"/>
              <a:gd name="connsiteY11" fmla="*/ 0 h 2250908"/>
              <a:gd name="connsiteX12" fmla="*/ 5882697 w 5882697"/>
              <a:gd name="connsiteY12" fmla="*/ 454052 h 2250908"/>
              <a:gd name="connsiteX13" fmla="*/ 5882697 w 5882697"/>
              <a:gd name="connsiteY13" fmla="*/ 874797 h 2250908"/>
              <a:gd name="connsiteX14" fmla="*/ 5882697 w 5882697"/>
              <a:gd name="connsiteY14" fmla="*/ 1335825 h 2250908"/>
              <a:gd name="connsiteX15" fmla="*/ 5882697 w 5882697"/>
              <a:gd name="connsiteY15" fmla="*/ 1796854 h 2250908"/>
              <a:gd name="connsiteX16" fmla="*/ 5484443 w 5882697"/>
              <a:gd name="connsiteY16" fmla="*/ 2250908 h 2250908"/>
              <a:gd name="connsiteX17" fmla="*/ 4868449 w 5882697"/>
              <a:gd name="connsiteY17" fmla="*/ 2250908 h 2250908"/>
              <a:gd name="connsiteX18" fmla="*/ 4354179 w 5882697"/>
              <a:gd name="connsiteY18" fmla="*/ 2250908 h 2250908"/>
              <a:gd name="connsiteX19" fmla="*/ 3890770 w 5882697"/>
              <a:gd name="connsiteY19" fmla="*/ 2250908 h 2250908"/>
              <a:gd name="connsiteX20" fmla="*/ 3478223 w 5882697"/>
              <a:gd name="connsiteY20" fmla="*/ 2250908 h 2250908"/>
              <a:gd name="connsiteX21" fmla="*/ 2811367 w 5882697"/>
              <a:gd name="connsiteY21" fmla="*/ 2250908 h 2250908"/>
              <a:gd name="connsiteX22" fmla="*/ 2246235 w 5882697"/>
              <a:gd name="connsiteY22" fmla="*/ 2250908 h 2250908"/>
              <a:gd name="connsiteX23" fmla="*/ 1731964 w 5882697"/>
              <a:gd name="connsiteY23" fmla="*/ 2250908 h 2250908"/>
              <a:gd name="connsiteX24" fmla="*/ 1115970 w 5882697"/>
              <a:gd name="connsiteY24" fmla="*/ 2250908 h 2250908"/>
              <a:gd name="connsiteX25" fmla="*/ 398252 w 5882697"/>
              <a:gd name="connsiteY25" fmla="*/ 2250908 h 2250908"/>
              <a:gd name="connsiteX26" fmla="*/ 0 w 5882697"/>
              <a:gd name="connsiteY26" fmla="*/ 1796854 h 2250908"/>
              <a:gd name="connsiteX27" fmla="*/ 0 w 5882697"/>
              <a:gd name="connsiteY27" fmla="*/ 1376110 h 2250908"/>
              <a:gd name="connsiteX28" fmla="*/ 0 w 5882697"/>
              <a:gd name="connsiteY28" fmla="*/ 941937 h 2250908"/>
              <a:gd name="connsiteX29" fmla="*/ 0 w 5882697"/>
              <a:gd name="connsiteY29" fmla="*/ 454052 h 2250908"/>
              <a:gd name="connsiteX0" fmla="*/ 0 w 5882697"/>
              <a:gd name="connsiteY0" fmla="*/ 454052 h 2250908"/>
              <a:gd name="connsiteX1" fmla="*/ 398252 w 5882697"/>
              <a:gd name="connsiteY1" fmla="*/ 0 h 2250908"/>
              <a:gd name="connsiteX2" fmla="*/ 1014246 w 5882697"/>
              <a:gd name="connsiteY2" fmla="*/ 0 h 2250908"/>
              <a:gd name="connsiteX3" fmla="*/ 1477655 w 5882697"/>
              <a:gd name="connsiteY3" fmla="*/ 0 h 2250908"/>
              <a:gd name="connsiteX4" fmla="*/ 1941063 w 5882697"/>
              <a:gd name="connsiteY4" fmla="*/ 0 h 2250908"/>
              <a:gd name="connsiteX5" fmla="*/ 2557058 w 5882697"/>
              <a:gd name="connsiteY5" fmla="*/ 0 h 2250908"/>
              <a:gd name="connsiteX6" fmla="*/ 3071329 w 5882697"/>
              <a:gd name="connsiteY6" fmla="*/ 0 h 2250908"/>
              <a:gd name="connsiteX7" fmla="*/ 3738184 w 5882697"/>
              <a:gd name="connsiteY7" fmla="*/ 0 h 2250908"/>
              <a:gd name="connsiteX8" fmla="*/ 4405040 w 5882697"/>
              <a:gd name="connsiteY8" fmla="*/ 0 h 2250908"/>
              <a:gd name="connsiteX9" fmla="*/ 5484443 w 5882697"/>
              <a:gd name="connsiteY9" fmla="*/ 0 h 2250908"/>
              <a:gd name="connsiteX10" fmla="*/ 5882697 w 5882697"/>
              <a:gd name="connsiteY10" fmla="*/ 454052 h 2250908"/>
              <a:gd name="connsiteX11" fmla="*/ 5882697 w 5882697"/>
              <a:gd name="connsiteY11" fmla="*/ 901653 h 2250908"/>
              <a:gd name="connsiteX12" fmla="*/ 5882697 w 5882697"/>
              <a:gd name="connsiteY12" fmla="*/ 1349254 h 2250908"/>
              <a:gd name="connsiteX13" fmla="*/ 5882697 w 5882697"/>
              <a:gd name="connsiteY13" fmla="*/ 1796854 h 2250908"/>
              <a:gd name="connsiteX14" fmla="*/ 5484443 w 5882697"/>
              <a:gd name="connsiteY14" fmla="*/ 2250908 h 2250908"/>
              <a:gd name="connsiteX15" fmla="*/ 4868449 w 5882697"/>
              <a:gd name="connsiteY15" fmla="*/ 2250908 h 2250908"/>
              <a:gd name="connsiteX16" fmla="*/ 4354179 w 5882697"/>
              <a:gd name="connsiteY16" fmla="*/ 2250908 h 2250908"/>
              <a:gd name="connsiteX17" fmla="*/ 3839909 w 5882697"/>
              <a:gd name="connsiteY17" fmla="*/ 2250908 h 2250908"/>
              <a:gd name="connsiteX18" fmla="*/ 3173052 w 5882697"/>
              <a:gd name="connsiteY18" fmla="*/ 2250908 h 2250908"/>
              <a:gd name="connsiteX19" fmla="*/ 2557058 w 5882697"/>
              <a:gd name="connsiteY19" fmla="*/ 2250908 h 2250908"/>
              <a:gd name="connsiteX20" fmla="*/ 2042787 w 5882697"/>
              <a:gd name="connsiteY20" fmla="*/ 2250908 h 2250908"/>
              <a:gd name="connsiteX21" fmla="*/ 1579379 w 5882697"/>
              <a:gd name="connsiteY21" fmla="*/ 2250908 h 2250908"/>
              <a:gd name="connsiteX22" fmla="*/ 1115970 w 5882697"/>
              <a:gd name="connsiteY22" fmla="*/ 2250908 h 2250908"/>
              <a:gd name="connsiteX23" fmla="*/ 398252 w 5882697"/>
              <a:gd name="connsiteY23" fmla="*/ 2250908 h 2250908"/>
              <a:gd name="connsiteX24" fmla="*/ 0 w 5882697"/>
              <a:gd name="connsiteY24" fmla="*/ 1796854 h 2250908"/>
              <a:gd name="connsiteX25" fmla="*/ 0 w 5882697"/>
              <a:gd name="connsiteY25" fmla="*/ 1362682 h 2250908"/>
              <a:gd name="connsiteX26" fmla="*/ 0 w 5882697"/>
              <a:gd name="connsiteY26" fmla="*/ 928509 h 2250908"/>
              <a:gd name="connsiteX27" fmla="*/ 0 w 5882697"/>
              <a:gd name="connsiteY27" fmla="*/ 454052 h 2250908"/>
              <a:gd name="connsiteX0" fmla="*/ 0 w 5882697"/>
              <a:gd name="connsiteY0" fmla="*/ 454052 h 2250908"/>
              <a:gd name="connsiteX1" fmla="*/ 398252 w 5882697"/>
              <a:gd name="connsiteY1" fmla="*/ 0 h 2250908"/>
              <a:gd name="connsiteX2" fmla="*/ 912522 w 5882697"/>
              <a:gd name="connsiteY2" fmla="*/ 0 h 2250908"/>
              <a:gd name="connsiteX3" fmla="*/ 1325069 w 5882697"/>
              <a:gd name="connsiteY3" fmla="*/ 0 h 2250908"/>
              <a:gd name="connsiteX4" fmla="*/ 1788478 w 5882697"/>
              <a:gd name="connsiteY4" fmla="*/ 0 h 2250908"/>
              <a:gd name="connsiteX5" fmla="*/ 2455333 w 5882697"/>
              <a:gd name="connsiteY5" fmla="*/ 0 h 2250908"/>
              <a:gd name="connsiteX6" fmla="*/ 2867880 w 5882697"/>
              <a:gd name="connsiteY6" fmla="*/ 0 h 2250908"/>
              <a:gd name="connsiteX7" fmla="*/ 3280428 w 5882697"/>
              <a:gd name="connsiteY7" fmla="*/ 0 h 2250908"/>
              <a:gd name="connsiteX8" fmla="*/ 3692974 w 5882697"/>
              <a:gd name="connsiteY8" fmla="*/ 0 h 2250908"/>
              <a:gd name="connsiteX9" fmla="*/ 4258106 w 5882697"/>
              <a:gd name="connsiteY9" fmla="*/ 0 h 2250908"/>
              <a:gd name="connsiteX10" fmla="*/ 4823238 w 5882697"/>
              <a:gd name="connsiteY10" fmla="*/ 0 h 2250908"/>
              <a:gd name="connsiteX11" fmla="*/ 5484443 w 5882697"/>
              <a:gd name="connsiteY11" fmla="*/ 0 h 2250908"/>
              <a:gd name="connsiteX12" fmla="*/ 5882697 w 5882697"/>
              <a:gd name="connsiteY12" fmla="*/ 454052 h 2250908"/>
              <a:gd name="connsiteX13" fmla="*/ 5882697 w 5882697"/>
              <a:gd name="connsiteY13" fmla="*/ 874797 h 2250908"/>
              <a:gd name="connsiteX14" fmla="*/ 5882697 w 5882697"/>
              <a:gd name="connsiteY14" fmla="*/ 1335825 h 2250908"/>
              <a:gd name="connsiteX15" fmla="*/ 5882697 w 5882697"/>
              <a:gd name="connsiteY15" fmla="*/ 1796854 h 2250908"/>
              <a:gd name="connsiteX16" fmla="*/ 5484443 w 5882697"/>
              <a:gd name="connsiteY16" fmla="*/ 2250908 h 2250908"/>
              <a:gd name="connsiteX17" fmla="*/ 4868449 w 5882697"/>
              <a:gd name="connsiteY17" fmla="*/ 2250908 h 2250908"/>
              <a:gd name="connsiteX18" fmla="*/ 4354179 w 5882697"/>
              <a:gd name="connsiteY18" fmla="*/ 2250908 h 2250908"/>
              <a:gd name="connsiteX19" fmla="*/ 3890770 w 5882697"/>
              <a:gd name="connsiteY19" fmla="*/ 2250908 h 2250908"/>
              <a:gd name="connsiteX20" fmla="*/ 3478223 w 5882697"/>
              <a:gd name="connsiteY20" fmla="*/ 2250908 h 2250908"/>
              <a:gd name="connsiteX21" fmla="*/ 2811367 w 5882697"/>
              <a:gd name="connsiteY21" fmla="*/ 2250908 h 2250908"/>
              <a:gd name="connsiteX22" fmla="*/ 2246235 w 5882697"/>
              <a:gd name="connsiteY22" fmla="*/ 2250908 h 2250908"/>
              <a:gd name="connsiteX23" fmla="*/ 1731964 w 5882697"/>
              <a:gd name="connsiteY23" fmla="*/ 2250908 h 2250908"/>
              <a:gd name="connsiteX24" fmla="*/ 1115970 w 5882697"/>
              <a:gd name="connsiteY24" fmla="*/ 2250908 h 2250908"/>
              <a:gd name="connsiteX25" fmla="*/ 398252 w 5882697"/>
              <a:gd name="connsiteY25" fmla="*/ 2250908 h 2250908"/>
              <a:gd name="connsiteX26" fmla="*/ 0 w 5882697"/>
              <a:gd name="connsiteY26" fmla="*/ 1796854 h 2250908"/>
              <a:gd name="connsiteX27" fmla="*/ 0 w 5882697"/>
              <a:gd name="connsiteY27" fmla="*/ 1376110 h 2250908"/>
              <a:gd name="connsiteX28" fmla="*/ 0 w 5882697"/>
              <a:gd name="connsiteY28" fmla="*/ 941937 h 2250908"/>
              <a:gd name="connsiteX29" fmla="*/ 0 w 5882697"/>
              <a:gd name="connsiteY29" fmla="*/ 454052 h 225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82697" h="2250908" fill="none" extrusionOk="0">
                <a:moveTo>
                  <a:pt x="0" y="454052"/>
                </a:moveTo>
                <a:cubicBezTo>
                  <a:pt x="69545" y="253397"/>
                  <a:pt x="169478" y="22756"/>
                  <a:pt x="398252" y="0"/>
                </a:cubicBezTo>
                <a:cubicBezTo>
                  <a:pt x="591608" y="34221"/>
                  <a:pt x="783438" y="-17405"/>
                  <a:pt x="912522" y="0"/>
                </a:cubicBezTo>
                <a:cubicBezTo>
                  <a:pt x="1013719" y="-37133"/>
                  <a:pt x="1150091" y="-6674"/>
                  <a:pt x="1325069" y="0"/>
                </a:cubicBezTo>
                <a:cubicBezTo>
                  <a:pt x="1521656" y="-4371"/>
                  <a:pt x="1580319" y="1420"/>
                  <a:pt x="1788478" y="0"/>
                </a:cubicBezTo>
                <a:cubicBezTo>
                  <a:pt x="2047079" y="72538"/>
                  <a:pt x="2205679" y="41151"/>
                  <a:pt x="2455333" y="0"/>
                </a:cubicBezTo>
                <a:cubicBezTo>
                  <a:pt x="2636700" y="-33765"/>
                  <a:pt x="2750746" y="-16659"/>
                  <a:pt x="2867880" y="0"/>
                </a:cubicBezTo>
                <a:cubicBezTo>
                  <a:pt x="2927712" y="16205"/>
                  <a:pt x="3128652" y="-36189"/>
                  <a:pt x="3280428" y="0"/>
                </a:cubicBezTo>
                <a:cubicBezTo>
                  <a:pt x="3449206" y="22206"/>
                  <a:pt x="3636390" y="-20297"/>
                  <a:pt x="3692974" y="0"/>
                </a:cubicBezTo>
                <a:cubicBezTo>
                  <a:pt x="3755129" y="81065"/>
                  <a:pt x="4055358" y="11645"/>
                  <a:pt x="4258106" y="0"/>
                </a:cubicBezTo>
                <a:cubicBezTo>
                  <a:pt x="4466129" y="-54371"/>
                  <a:pt x="4613632" y="5169"/>
                  <a:pt x="4823238" y="0"/>
                </a:cubicBezTo>
                <a:cubicBezTo>
                  <a:pt x="4968050" y="2778"/>
                  <a:pt x="5369177" y="-46258"/>
                  <a:pt x="5484443" y="0"/>
                </a:cubicBezTo>
                <a:cubicBezTo>
                  <a:pt x="5684506" y="34366"/>
                  <a:pt x="5875460" y="187693"/>
                  <a:pt x="5882697" y="454052"/>
                </a:cubicBezTo>
                <a:cubicBezTo>
                  <a:pt x="5890858" y="623996"/>
                  <a:pt x="5886982" y="682568"/>
                  <a:pt x="5882697" y="874797"/>
                </a:cubicBezTo>
                <a:cubicBezTo>
                  <a:pt x="5862912" y="1019187"/>
                  <a:pt x="5890033" y="1233261"/>
                  <a:pt x="5882697" y="1335825"/>
                </a:cubicBezTo>
                <a:cubicBezTo>
                  <a:pt x="5842913" y="1433552"/>
                  <a:pt x="5897558" y="1682099"/>
                  <a:pt x="5882697" y="1796854"/>
                </a:cubicBezTo>
                <a:cubicBezTo>
                  <a:pt x="5863744" y="2018618"/>
                  <a:pt x="5747842" y="2240731"/>
                  <a:pt x="5484443" y="2250908"/>
                </a:cubicBezTo>
                <a:cubicBezTo>
                  <a:pt x="5377214" y="2302542"/>
                  <a:pt x="5105777" y="2309107"/>
                  <a:pt x="4868449" y="2250908"/>
                </a:cubicBezTo>
                <a:cubicBezTo>
                  <a:pt x="4584614" y="2228656"/>
                  <a:pt x="4531034" y="2239517"/>
                  <a:pt x="4354179" y="2250908"/>
                </a:cubicBezTo>
                <a:cubicBezTo>
                  <a:pt x="4195147" y="2276972"/>
                  <a:pt x="3984292" y="2279895"/>
                  <a:pt x="3890770" y="2250908"/>
                </a:cubicBezTo>
                <a:cubicBezTo>
                  <a:pt x="3799246" y="2254405"/>
                  <a:pt x="3557337" y="2204754"/>
                  <a:pt x="3478223" y="2250908"/>
                </a:cubicBezTo>
                <a:cubicBezTo>
                  <a:pt x="3425899" y="2221571"/>
                  <a:pt x="2987316" y="2215452"/>
                  <a:pt x="2811367" y="2250908"/>
                </a:cubicBezTo>
                <a:cubicBezTo>
                  <a:pt x="2552230" y="2220253"/>
                  <a:pt x="2437215" y="2248214"/>
                  <a:pt x="2246235" y="2250908"/>
                </a:cubicBezTo>
                <a:cubicBezTo>
                  <a:pt x="2062149" y="2285800"/>
                  <a:pt x="1955702" y="2268916"/>
                  <a:pt x="1731964" y="2250908"/>
                </a:cubicBezTo>
                <a:cubicBezTo>
                  <a:pt x="1474094" y="2229346"/>
                  <a:pt x="1265383" y="2279804"/>
                  <a:pt x="1115970" y="2250908"/>
                </a:cubicBezTo>
                <a:cubicBezTo>
                  <a:pt x="861512" y="2265941"/>
                  <a:pt x="562335" y="2208033"/>
                  <a:pt x="398252" y="2250908"/>
                </a:cubicBezTo>
                <a:cubicBezTo>
                  <a:pt x="217201" y="2332719"/>
                  <a:pt x="65571" y="2134756"/>
                  <a:pt x="0" y="1796854"/>
                </a:cubicBezTo>
                <a:cubicBezTo>
                  <a:pt x="1580" y="1612352"/>
                  <a:pt x="15566" y="1551968"/>
                  <a:pt x="0" y="1376110"/>
                </a:cubicBezTo>
                <a:cubicBezTo>
                  <a:pt x="-30401" y="1214037"/>
                  <a:pt x="691" y="1138625"/>
                  <a:pt x="0" y="941937"/>
                </a:cubicBezTo>
                <a:cubicBezTo>
                  <a:pt x="-24546" y="734837"/>
                  <a:pt x="9333" y="651049"/>
                  <a:pt x="0" y="454052"/>
                </a:cubicBezTo>
                <a:close/>
              </a:path>
              <a:path w="5882697" h="2250908" stroke="0" extrusionOk="0">
                <a:moveTo>
                  <a:pt x="0" y="454052"/>
                </a:moveTo>
                <a:cubicBezTo>
                  <a:pt x="16897" y="186252"/>
                  <a:pt x="204280" y="133591"/>
                  <a:pt x="398252" y="0"/>
                </a:cubicBezTo>
                <a:cubicBezTo>
                  <a:pt x="708736" y="-12425"/>
                  <a:pt x="743959" y="16211"/>
                  <a:pt x="1014246" y="0"/>
                </a:cubicBezTo>
                <a:cubicBezTo>
                  <a:pt x="1282884" y="-26749"/>
                  <a:pt x="1292035" y="-25859"/>
                  <a:pt x="1477655" y="0"/>
                </a:cubicBezTo>
                <a:cubicBezTo>
                  <a:pt x="1691777" y="22986"/>
                  <a:pt x="1773446" y="16325"/>
                  <a:pt x="1941063" y="0"/>
                </a:cubicBezTo>
                <a:cubicBezTo>
                  <a:pt x="2014501" y="12481"/>
                  <a:pt x="2343399" y="87372"/>
                  <a:pt x="2557058" y="0"/>
                </a:cubicBezTo>
                <a:cubicBezTo>
                  <a:pt x="2755980" y="-51577"/>
                  <a:pt x="2940101" y="-37231"/>
                  <a:pt x="3071329" y="0"/>
                </a:cubicBezTo>
                <a:cubicBezTo>
                  <a:pt x="3201844" y="-6934"/>
                  <a:pt x="3632097" y="61682"/>
                  <a:pt x="3738184" y="0"/>
                </a:cubicBezTo>
                <a:cubicBezTo>
                  <a:pt x="3902717" y="-99941"/>
                  <a:pt x="4145595" y="-49525"/>
                  <a:pt x="4405040" y="0"/>
                </a:cubicBezTo>
                <a:cubicBezTo>
                  <a:pt x="4717600" y="34405"/>
                  <a:pt x="5149737" y="37985"/>
                  <a:pt x="5484443" y="0"/>
                </a:cubicBezTo>
                <a:cubicBezTo>
                  <a:pt x="5741128" y="36013"/>
                  <a:pt x="5867124" y="256660"/>
                  <a:pt x="5882697" y="454052"/>
                </a:cubicBezTo>
                <a:cubicBezTo>
                  <a:pt x="5881062" y="643816"/>
                  <a:pt x="5858039" y="741135"/>
                  <a:pt x="5882697" y="901653"/>
                </a:cubicBezTo>
                <a:cubicBezTo>
                  <a:pt x="5879427" y="1055002"/>
                  <a:pt x="5865232" y="1247068"/>
                  <a:pt x="5882697" y="1349254"/>
                </a:cubicBezTo>
                <a:cubicBezTo>
                  <a:pt x="5871386" y="1494212"/>
                  <a:pt x="5907032" y="1594375"/>
                  <a:pt x="5882697" y="1796854"/>
                </a:cubicBezTo>
                <a:cubicBezTo>
                  <a:pt x="5957587" y="2042714"/>
                  <a:pt x="5716545" y="2314627"/>
                  <a:pt x="5484443" y="2250908"/>
                </a:cubicBezTo>
                <a:cubicBezTo>
                  <a:pt x="5334221" y="2183482"/>
                  <a:pt x="5071512" y="2223616"/>
                  <a:pt x="4868449" y="2250908"/>
                </a:cubicBezTo>
                <a:cubicBezTo>
                  <a:pt x="4737178" y="2277019"/>
                  <a:pt x="4506972" y="2201888"/>
                  <a:pt x="4354179" y="2250908"/>
                </a:cubicBezTo>
                <a:cubicBezTo>
                  <a:pt x="4153062" y="2232022"/>
                  <a:pt x="4069668" y="2234723"/>
                  <a:pt x="3839909" y="2250908"/>
                </a:cubicBezTo>
                <a:cubicBezTo>
                  <a:pt x="3613993" y="2320858"/>
                  <a:pt x="3355019" y="2282837"/>
                  <a:pt x="3173052" y="2250908"/>
                </a:cubicBezTo>
                <a:cubicBezTo>
                  <a:pt x="3024818" y="2251419"/>
                  <a:pt x="2766732" y="2141301"/>
                  <a:pt x="2557058" y="2250908"/>
                </a:cubicBezTo>
                <a:cubicBezTo>
                  <a:pt x="2391464" y="2232180"/>
                  <a:pt x="2276708" y="2214591"/>
                  <a:pt x="2042787" y="2250908"/>
                </a:cubicBezTo>
                <a:cubicBezTo>
                  <a:pt x="1811602" y="2224018"/>
                  <a:pt x="1644731" y="2238362"/>
                  <a:pt x="1579379" y="2250908"/>
                </a:cubicBezTo>
                <a:cubicBezTo>
                  <a:pt x="1485684" y="2285860"/>
                  <a:pt x="1201320" y="2209214"/>
                  <a:pt x="1115970" y="2250908"/>
                </a:cubicBezTo>
                <a:cubicBezTo>
                  <a:pt x="942493" y="2281151"/>
                  <a:pt x="695368" y="2208318"/>
                  <a:pt x="398252" y="2250908"/>
                </a:cubicBezTo>
                <a:cubicBezTo>
                  <a:pt x="254966" y="2292626"/>
                  <a:pt x="54884" y="2111587"/>
                  <a:pt x="0" y="1796854"/>
                </a:cubicBezTo>
                <a:cubicBezTo>
                  <a:pt x="-32245" y="1602478"/>
                  <a:pt x="27035" y="1446554"/>
                  <a:pt x="0" y="1362682"/>
                </a:cubicBezTo>
                <a:cubicBezTo>
                  <a:pt x="32582" y="1228202"/>
                  <a:pt x="5394" y="1118704"/>
                  <a:pt x="0" y="928509"/>
                </a:cubicBezTo>
                <a:cubicBezTo>
                  <a:pt x="-5108" y="802948"/>
                  <a:pt x="-13555" y="557311"/>
                  <a:pt x="0" y="454052"/>
                </a:cubicBezTo>
                <a:close/>
              </a:path>
              <a:path w="5882697" h="2250908" fill="none" stroke="0" extrusionOk="0">
                <a:moveTo>
                  <a:pt x="0" y="454052"/>
                </a:moveTo>
                <a:cubicBezTo>
                  <a:pt x="200" y="236041"/>
                  <a:pt x="178264" y="30742"/>
                  <a:pt x="398252" y="0"/>
                </a:cubicBezTo>
                <a:cubicBezTo>
                  <a:pt x="582810" y="34905"/>
                  <a:pt x="769857" y="12295"/>
                  <a:pt x="912522" y="0"/>
                </a:cubicBezTo>
                <a:cubicBezTo>
                  <a:pt x="1056242" y="-26148"/>
                  <a:pt x="1121769" y="8294"/>
                  <a:pt x="1325069" y="0"/>
                </a:cubicBezTo>
                <a:cubicBezTo>
                  <a:pt x="1530495" y="-2388"/>
                  <a:pt x="1593677" y="-18292"/>
                  <a:pt x="1788478" y="0"/>
                </a:cubicBezTo>
                <a:cubicBezTo>
                  <a:pt x="2022579" y="-14764"/>
                  <a:pt x="2267409" y="-11469"/>
                  <a:pt x="2455333" y="0"/>
                </a:cubicBezTo>
                <a:cubicBezTo>
                  <a:pt x="2652545" y="-21266"/>
                  <a:pt x="2765099" y="12870"/>
                  <a:pt x="2867880" y="0"/>
                </a:cubicBezTo>
                <a:cubicBezTo>
                  <a:pt x="2966712" y="-9837"/>
                  <a:pt x="3103997" y="-20094"/>
                  <a:pt x="3280428" y="0"/>
                </a:cubicBezTo>
                <a:cubicBezTo>
                  <a:pt x="3456134" y="17586"/>
                  <a:pt x="3600536" y="-31680"/>
                  <a:pt x="3692974" y="0"/>
                </a:cubicBezTo>
                <a:cubicBezTo>
                  <a:pt x="3720241" y="-24597"/>
                  <a:pt x="4018436" y="-199"/>
                  <a:pt x="4258106" y="0"/>
                </a:cubicBezTo>
                <a:cubicBezTo>
                  <a:pt x="4497706" y="-99223"/>
                  <a:pt x="4669161" y="39741"/>
                  <a:pt x="4823238" y="0"/>
                </a:cubicBezTo>
                <a:cubicBezTo>
                  <a:pt x="4994352" y="6680"/>
                  <a:pt x="5366982" y="-52322"/>
                  <a:pt x="5484443" y="0"/>
                </a:cubicBezTo>
                <a:cubicBezTo>
                  <a:pt x="5741162" y="-74649"/>
                  <a:pt x="5912915" y="152186"/>
                  <a:pt x="5882697" y="454052"/>
                </a:cubicBezTo>
                <a:cubicBezTo>
                  <a:pt x="5880363" y="591818"/>
                  <a:pt x="5884933" y="713160"/>
                  <a:pt x="5882697" y="874797"/>
                </a:cubicBezTo>
                <a:cubicBezTo>
                  <a:pt x="5849174" y="1064205"/>
                  <a:pt x="5885219" y="1216596"/>
                  <a:pt x="5882697" y="1335825"/>
                </a:cubicBezTo>
                <a:cubicBezTo>
                  <a:pt x="5904524" y="1434448"/>
                  <a:pt x="5905166" y="1627712"/>
                  <a:pt x="5882697" y="1796854"/>
                </a:cubicBezTo>
                <a:cubicBezTo>
                  <a:pt x="5781951" y="2094460"/>
                  <a:pt x="5710499" y="2212470"/>
                  <a:pt x="5484443" y="2250908"/>
                </a:cubicBezTo>
                <a:cubicBezTo>
                  <a:pt x="5346688" y="2295929"/>
                  <a:pt x="5152159" y="2273468"/>
                  <a:pt x="4868449" y="2250908"/>
                </a:cubicBezTo>
                <a:cubicBezTo>
                  <a:pt x="4595021" y="2248831"/>
                  <a:pt x="4528831" y="2235725"/>
                  <a:pt x="4354179" y="2250908"/>
                </a:cubicBezTo>
                <a:cubicBezTo>
                  <a:pt x="4174661" y="2310673"/>
                  <a:pt x="4008249" y="2231408"/>
                  <a:pt x="3890770" y="2250908"/>
                </a:cubicBezTo>
                <a:cubicBezTo>
                  <a:pt x="3772601" y="2253159"/>
                  <a:pt x="3578728" y="2245248"/>
                  <a:pt x="3478223" y="2250908"/>
                </a:cubicBezTo>
                <a:cubicBezTo>
                  <a:pt x="3379454" y="2322906"/>
                  <a:pt x="3125877" y="2231083"/>
                  <a:pt x="2811367" y="2250908"/>
                </a:cubicBezTo>
                <a:cubicBezTo>
                  <a:pt x="2549148" y="2248969"/>
                  <a:pt x="2456396" y="2297795"/>
                  <a:pt x="2246235" y="2250908"/>
                </a:cubicBezTo>
                <a:cubicBezTo>
                  <a:pt x="2069108" y="2238023"/>
                  <a:pt x="1857126" y="2234808"/>
                  <a:pt x="1731964" y="2250908"/>
                </a:cubicBezTo>
                <a:cubicBezTo>
                  <a:pt x="1549967" y="2252556"/>
                  <a:pt x="1353508" y="2319977"/>
                  <a:pt x="1115970" y="2250908"/>
                </a:cubicBezTo>
                <a:cubicBezTo>
                  <a:pt x="839604" y="2271556"/>
                  <a:pt x="597470" y="2224557"/>
                  <a:pt x="398252" y="2250908"/>
                </a:cubicBezTo>
                <a:cubicBezTo>
                  <a:pt x="248574" y="2298877"/>
                  <a:pt x="59683" y="2061454"/>
                  <a:pt x="0" y="1796854"/>
                </a:cubicBezTo>
                <a:cubicBezTo>
                  <a:pt x="3252" y="1592842"/>
                  <a:pt x="26051" y="1536245"/>
                  <a:pt x="0" y="1376110"/>
                </a:cubicBezTo>
                <a:cubicBezTo>
                  <a:pt x="-17189" y="1200861"/>
                  <a:pt x="-3344" y="1169060"/>
                  <a:pt x="0" y="941937"/>
                </a:cubicBezTo>
                <a:cubicBezTo>
                  <a:pt x="15402" y="721430"/>
                  <a:pt x="-8073" y="665692"/>
                  <a:pt x="0" y="454052"/>
                </a:cubicBezTo>
                <a:close/>
              </a:path>
              <a:path w="5882697" h="2250908" fill="none" stroke="0" extrusionOk="0">
                <a:moveTo>
                  <a:pt x="0" y="454052"/>
                </a:moveTo>
                <a:cubicBezTo>
                  <a:pt x="21784" y="272770"/>
                  <a:pt x="176346" y="60112"/>
                  <a:pt x="398252" y="0"/>
                </a:cubicBezTo>
                <a:cubicBezTo>
                  <a:pt x="587554" y="25860"/>
                  <a:pt x="778788" y="-7207"/>
                  <a:pt x="912522" y="0"/>
                </a:cubicBezTo>
                <a:cubicBezTo>
                  <a:pt x="1057715" y="-40167"/>
                  <a:pt x="1118473" y="3901"/>
                  <a:pt x="1325069" y="0"/>
                </a:cubicBezTo>
                <a:cubicBezTo>
                  <a:pt x="1517469" y="-2518"/>
                  <a:pt x="1586524" y="-4989"/>
                  <a:pt x="1788478" y="0"/>
                </a:cubicBezTo>
                <a:cubicBezTo>
                  <a:pt x="2045967" y="38743"/>
                  <a:pt x="2222263" y="30276"/>
                  <a:pt x="2455333" y="0"/>
                </a:cubicBezTo>
                <a:cubicBezTo>
                  <a:pt x="2643935" y="-29422"/>
                  <a:pt x="2743595" y="7745"/>
                  <a:pt x="2867880" y="0"/>
                </a:cubicBezTo>
                <a:cubicBezTo>
                  <a:pt x="2964677" y="-35010"/>
                  <a:pt x="3133269" y="-5904"/>
                  <a:pt x="3280428" y="0"/>
                </a:cubicBezTo>
                <a:cubicBezTo>
                  <a:pt x="3438285" y="21615"/>
                  <a:pt x="3617215" y="-22586"/>
                  <a:pt x="3692974" y="0"/>
                </a:cubicBezTo>
                <a:cubicBezTo>
                  <a:pt x="3742479" y="54394"/>
                  <a:pt x="4048796" y="16997"/>
                  <a:pt x="4258106" y="0"/>
                </a:cubicBezTo>
                <a:cubicBezTo>
                  <a:pt x="4469873" y="-57760"/>
                  <a:pt x="4633548" y="9368"/>
                  <a:pt x="4823238" y="0"/>
                </a:cubicBezTo>
                <a:cubicBezTo>
                  <a:pt x="4963101" y="3941"/>
                  <a:pt x="5362324" y="-41771"/>
                  <a:pt x="5484443" y="0"/>
                </a:cubicBezTo>
                <a:cubicBezTo>
                  <a:pt x="5684596" y="8001"/>
                  <a:pt x="5872492" y="211492"/>
                  <a:pt x="5882697" y="454052"/>
                </a:cubicBezTo>
                <a:cubicBezTo>
                  <a:pt x="5902658" y="610011"/>
                  <a:pt x="5889016" y="705365"/>
                  <a:pt x="5882697" y="874797"/>
                </a:cubicBezTo>
                <a:cubicBezTo>
                  <a:pt x="5854612" y="1046900"/>
                  <a:pt x="5890580" y="1217373"/>
                  <a:pt x="5882697" y="1335825"/>
                </a:cubicBezTo>
                <a:cubicBezTo>
                  <a:pt x="5877330" y="1456644"/>
                  <a:pt x="5881767" y="1648974"/>
                  <a:pt x="5882697" y="1796854"/>
                </a:cubicBezTo>
                <a:cubicBezTo>
                  <a:pt x="5827257" y="2059696"/>
                  <a:pt x="5742173" y="2213854"/>
                  <a:pt x="5484443" y="2250908"/>
                </a:cubicBezTo>
                <a:cubicBezTo>
                  <a:pt x="5332520" y="2306645"/>
                  <a:pt x="5145765" y="2288479"/>
                  <a:pt x="4868449" y="2250908"/>
                </a:cubicBezTo>
                <a:cubicBezTo>
                  <a:pt x="4593915" y="2241132"/>
                  <a:pt x="4537160" y="2234979"/>
                  <a:pt x="4354179" y="2250908"/>
                </a:cubicBezTo>
                <a:cubicBezTo>
                  <a:pt x="4193919" y="2287061"/>
                  <a:pt x="3970019" y="2253160"/>
                  <a:pt x="3890770" y="2250908"/>
                </a:cubicBezTo>
                <a:cubicBezTo>
                  <a:pt x="3784558" y="2277694"/>
                  <a:pt x="3574020" y="2233906"/>
                  <a:pt x="3478223" y="2250908"/>
                </a:cubicBezTo>
                <a:cubicBezTo>
                  <a:pt x="3368829" y="2287878"/>
                  <a:pt x="3066792" y="2197509"/>
                  <a:pt x="2811367" y="2250908"/>
                </a:cubicBezTo>
                <a:cubicBezTo>
                  <a:pt x="2545861" y="2219064"/>
                  <a:pt x="2443069" y="2264953"/>
                  <a:pt x="2246235" y="2250908"/>
                </a:cubicBezTo>
                <a:cubicBezTo>
                  <a:pt x="2052399" y="2279678"/>
                  <a:pt x="1918341" y="2257809"/>
                  <a:pt x="1731964" y="2250908"/>
                </a:cubicBezTo>
                <a:cubicBezTo>
                  <a:pt x="1522628" y="2261337"/>
                  <a:pt x="1304160" y="2287072"/>
                  <a:pt x="1115970" y="2250908"/>
                </a:cubicBezTo>
                <a:cubicBezTo>
                  <a:pt x="870851" y="2256666"/>
                  <a:pt x="574452" y="2205540"/>
                  <a:pt x="398252" y="2250908"/>
                </a:cubicBezTo>
                <a:cubicBezTo>
                  <a:pt x="218147" y="2322247"/>
                  <a:pt x="65917" y="2124279"/>
                  <a:pt x="0" y="1796854"/>
                </a:cubicBezTo>
                <a:cubicBezTo>
                  <a:pt x="-4046" y="1597667"/>
                  <a:pt x="20414" y="1547451"/>
                  <a:pt x="0" y="1376110"/>
                </a:cubicBezTo>
                <a:cubicBezTo>
                  <a:pt x="-35194" y="1208198"/>
                  <a:pt x="2233" y="1162473"/>
                  <a:pt x="0" y="941937"/>
                </a:cubicBezTo>
                <a:cubicBezTo>
                  <a:pt x="203" y="724211"/>
                  <a:pt x="-3834" y="665502"/>
                  <a:pt x="0" y="4540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7586625"/>
                      <a:gd name="connsiteY0" fmla="*/ 585569 h 2902886"/>
                      <a:gd name="connsiteX1" fmla="*/ 513607 w 7586625"/>
                      <a:gd name="connsiteY1" fmla="*/ 0 h 2902886"/>
                      <a:gd name="connsiteX2" fmla="*/ 1176836 w 7586625"/>
                      <a:gd name="connsiteY2" fmla="*/ 0 h 2902886"/>
                      <a:gd name="connsiteX3" fmla="*/ 1708877 w 7586625"/>
                      <a:gd name="connsiteY3" fmla="*/ 0 h 2902886"/>
                      <a:gd name="connsiteX4" fmla="*/ 2306513 w 7586625"/>
                      <a:gd name="connsiteY4" fmla="*/ 0 h 2902886"/>
                      <a:gd name="connsiteX5" fmla="*/ 3166523 w 7586625"/>
                      <a:gd name="connsiteY5" fmla="*/ 0 h 2902886"/>
                      <a:gd name="connsiteX6" fmla="*/ 3698564 w 7586625"/>
                      <a:gd name="connsiteY6" fmla="*/ 0 h 2902886"/>
                      <a:gd name="connsiteX7" fmla="*/ 4230607 w 7586625"/>
                      <a:gd name="connsiteY7" fmla="*/ 0 h 2902886"/>
                      <a:gd name="connsiteX8" fmla="*/ 4762648 w 7586625"/>
                      <a:gd name="connsiteY8" fmla="*/ 0 h 2902886"/>
                      <a:gd name="connsiteX9" fmla="*/ 5491470 w 7586625"/>
                      <a:gd name="connsiteY9" fmla="*/ 0 h 2902886"/>
                      <a:gd name="connsiteX10" fmla="*/ 6220294 w 7586625"/>
                      <a:gd name="connsiteY10" fmla="*/ 0 h 2902886"/>
                      <a:gd name="connsiteX11" fmla="*/ 7073017 w 7586625"/>
                      <a:gd name="connsiteY11" fmla="*/ 0 h 2902886"/>
                      <a:gd name="connsiteX12" fmla="*/ 7586625 w 7586625"/>
                      <a:gd name="connsiteY12" fmla="*/ 585569 h 2902886"/>
                      <a:gd name="connsiteX13" fmla="*/ 7586625 w 7586625"/>
                      <a:gd name="connsiteY13" fmla="*/ 1128183 h 2902886"/>
                      <a:gd name="connsiteX14" fmla="*/ 7586625 w 7586625"/>
                      <a:gd name="connsiteY14" fmla="*/ 1722749 h 2902886"/>
                      <a:gd name="connsiteX15" fmla="*/ 7586625 w 7586625"/>
                      <a:gd name="connsiteY15" fmla="*/ 2317316 h 2902886"/>
                      <a:gd name="connsiteX16" fmla="*/ 7073017 w 7586625"/>
                      <a:gd name="connsiteY16" fmla="*/ 2902886 h 2902886"/>
                      <a:gd name="connsiteX17" fmla="*/ 6278600 w 7586625"/>
                      <a:gd name="connsiteY17" fmla="*/ 2902886 h 2902886"/>
                      <a:gd name="connsiteX18" fmla="*/ 5615371 w 7586625"/>
                      <a:gd name="connsiteY18" fmla="*/ 2902886 h 2902886"/>
                      <a:gd name="connsiteX19" fmla="*/ 5017735 w 7586625"/>
                      <a:gd name="connsiteY19" fmla="*/ 2902886 h 2902886"/>
                      <a:gd name="connsiteX20" fmla="*/ 4485694 w 7586625"/>
                      <a:gd name="connsiteY20" fmla="*/ 2902886 h 2902886"/>
                      <a:gd name="connsiteX21" fmla="*/ 3625682 w 7586625"/>
                      <a:gd name="connsiteY21" fmla="*/ 2902886 h 2902886"/>
                      <a:gd name="connsiteX22" fmla="*/ 2896860 w 7586625"/>
                      <a:gd name="connsiteY22" fmla="*/ 2902886 h 2902886"/>
                      <a:gd name="connsiteX23" fmla="*/ 2233630 w 7586625"/>
                      <a:gd name="connsiteY23" fmla="*/ 2902886 h 2902886"/>
                      <a:gd name="connsiteX24" fmla="*/ 1439212 w 7586625"/>
                      <a:gd name="connsiteY24" fmla="*/ 2902886 h 2902886"/>
                      <a:gd name="connsiteX25" fmla="*/ 513607 w 7586625"/>
                      <a:gd name="connsiteY25" fmla="*/ 2902886 h 2902886"/>
                      <a:gd name="connsiteX26" fmla="*/ 0 w 7586625"/>
                      <a:gd name="connsiteY26" fmla="*/ 2317316 h 2902886"/>
                      <a:gd name="connsiteX27" fmla="*/ 0 w 7586625"/>
                      <a:gd name="connsiteY27" fmla="*/ 1774702 h 2902886"/>
                      <a:gd name="connsiteX28" fmla="*/ 0 w 7586625"/>
                      <a:gd name="connsiteY28" fmla="*/ 1214771 h 2902886"/>
                      <a:gd name="connsiteX29" fmla="*/ 0 w 7586625"/>
                      <a:gd name="connsiteY29" fmla="*/ 585569 h 2902886"/>
                      <a:gd name="connsiteX0" fmla="*/ 0 w 7586625"/>
                      <a:gd name="connsiteY0" fmla="*/ 585569 h 2902886"/>
                      <a:gd name="connsiteX1" fmla="*/ 513607 w 7586625"/>
                      <a:gd name="connsiteY1" fmla="*/ 0 h 2902886"/>
                      <a:gd name="connsiteX2" fmla="*/ 1308024 w 7586625"/>
                      <a:gd name="connsiteY2" fmla="*/ 0 h 2902886"/>
                      <a:gd name="connsiteX3" fmla="*/ 1905660 w 7586625"/>
                      <a:gd name="connsiteY3" fmla="*/ 0 h 2902886"/>
                      <a:gd name="connsiteX4" fmla="*/ 2503294 w 7586625"/>
                      <a:gd name="connsiteY4" fmla="*/ 0 h 2902886"/>
                      <a:gd name="connsiteX5" fmla="*/ 3297713 w 7586625"/>
                      <a:gd name="connsiteY5" fmla="*/ 0 h 2902886"/>
                      <a:gd name="connsiteX6" fmla="*/ 3960942 w 7586625"/>
                      <a:gd name="connsiteY6" fmla="*/ 0 h 2902886"/>
                      <a:gd name="connsiteX7" fmla="*/ 4820953 w 7586625"/>
                      <a:gd name="connsiteY7" fmla="*/ 0 h 2902886"/>
                      <a:gd name="connsiteX8" fmla="*/ 5680964 w 7586625"/>
                      <a:gd name="connsiteY8" fmla="*/ 0 h 2902886"/>
                      <a:gd name="connsiteX9" fmla="*/ 7073017 w 7586625"/>
                      <a:gd name="connsiteY9" fmla="*/ 0 h 2902886"/>
                      <a:gd name="connsiteX10" fmla="*/ 7586625 w 7586625"/>
                      <a:gd name="connsiteY10" fmla="*/ 585569 h 2902886"/>
                      <a:gd name="connsiteX11" fmla="*/ 7586625 w 7586625"/>
                      <a:gd name="connsiteY11" fmla="*/ 1162818 h 2902886"/>
                      <a:gd name="connsiteX12" fmla="*/ 7586625 w 7586625"/>
                      <a:gd name="connsiteY12" fmla="*/ 1740067 h 2902886"/>
                      <a:gd name="connsiteX13" fmla="*/ 7586625 w 7586625"/>
                      <a:gd name="connsiteY13" fmla="*/ 2317316 h 2902886"/>
                      <a:gd name="connsiteX14" fmla="*/ 7073017 w 7586625"/>
                      <a:gd name="connsiteY14" fmla="*/ 2902886 h 2902886"/>
                      <a:gd name="connsiteX15" fmla="*/ 6278600 w 7586625"/>
                      <a:gd name="connsiteY15" fmla="*/ 2902886 h 2902886"/>
                      <a:gd name="connsiteX16" fmla="*/ 5615371 w 7586625"/>
                      <a:gd name="connsiteY16" fmla="*/ 2902886 h 2902886"/>
                      <a:gd name="connsiteX17" fmla="*/ 4952142 w 7586625"/>
                      <a:gd name="connsiteY17" fmla="*/ 2902886 h 2902886"/>
                      <a:gd name="connsiteX18" fmla="*/ 4092130 w 7586625"/>
                      <a:gd name="connsiteY18" fmla="*/ 2902886 h 2902886"/>
                      <a:gd name="connsiteX19" fmla="*/ 3297713 w 7586625"/>
                      <a:gd name="connsiteY19" fmla="*/ 2902886 h 2902886"/>
                      <a:gd name="connsiteX20" fmla="*/ 2634482 w 7586625"/>
                      <a:gd name="connsiteY20" fmla="*/ 2902886 h 2902886"/>
                      <a:gd name="connsiteX21" fmla="*/ 2036848 w 7586625"/>
                      <a:gd name="connsiteY21" fmla="*/ 2902886 h 2902886"/>
                      <a:gd name="connsiteX22" fmla="*/ 1439212 w 7586625"/>
                      <a:gd name="connsiteY22" fmla="*/ 2902886 h 2902886"/>
                      <a:gd name="connsiteX23" fmla="*/ 513607 w 7586625"/>
                      <a:gd name="connsiteY23" fmla="*/ 2902886 h 2902886"/>
                      <a:gd name="connsiteX24" fmla="*/ 0 w 7586625"/>
                      <a:gd name="connsiteY24" fmla="*/ 2317316 h 2902886"/>
                      <a:gd name="connsiteX25" fmla="*/ 0 w 7586625"/>
                      <a:gd name="connsiteY25" fmla="*/ 1757385 h 2902886"/>
                      <a:gd name="connsiteX26" fmla="*/ 0 w 7586625"/>
                      <a:gd name="connsiteY26" fmla="*/ 1197453 h 2902886"/>
                      <a:gd name="connsiteX27" fmla="*/ 0 w 7586625"/>
                      <a:gd name="connsiteY27" fmla="*/ 585569 h 2902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586625" h="2902886" fill="none" extrusionOk="0">
                        <a:moveTo>
                          <a:pt x="0" y="585569"/>
                        </a:moveTo>
                        <a:cubicBezTo>
                          <a:pt x="26020" y="288355"/>
                          <a:pt x="188059" y="7180"/>
                          <a:pt x="513607" y="0"/>
                        </a:cubicBezTo>
                        <a:cubicBezTo>
                          <a:pt x="788216" y="32721"/>
                          <a:pt x="1008174" y="-11865"/>
                          <a:pt x="1176836" y="0"/>
                        </a:cubicBezTo>
                        <a:cubicBezTo>
                          <a:pt x="1334141" y="-34218"/>
                          <a:pt x="1471720" y="-6567"/>
                          <a:pt x="1708877" y="0"/>
                        </a:cubicBezTo>
                        <a:cubicBezTo>
                          <a:pt x="1964166" y="-3788"/>
                          <a:pt x="2038741" y="273"/>
                          <a:pt x="2306513" y="0"/>
                        </a:cubicBezTo>
                        <a:cubicBezTo>
                          <a:pt x="2609607" y="57481"/>
                          <a:pt x="2855318" y="47972"/>
                          <a:pt x="3166523" y="0"/>
                        </a:cubicBezTo>
                        <a:cubicBezTo>
                          <a:pt x="3414803" y="-28332"/>
                          <a:pt x="3553689" y="-8419"/>
                          <a:pt x="3698564" y="0"/>
                        </a:cubicBezTo>
                        <a:cubicBezTo>
                          <a:pt x="3810704" y="-6622"/>
                          <a:pt x="4012999" y="-35070"/>
                          <a:pt x="4230607" y="0"/>
                        </a:cubicBezTo>
                        <a:cubicBezTo>
                          <a:pt x="4456343" y="27342"/>
                          <a:pt x="4673780" y="-25158"/>
                          <a:pt x="4762648" y="0"/>
                        </a:cubicBezTo>
                        <a:cubicBezTo>
                          <a:pt x="4853963" y="70391"/>
                          <a:pt x="5205608" y="33696"/>
                          <a:pt x="5491470" y="0"/>
                        </a:cubicBezTo>
                        <a:cubicBezTo>
                          <a:pt x="5763172" y="-65304"/>
                          <a:pt x="5960662" y="8947"/>
                          <a:pt x="6220294" y="0"/>
                        </a:cubicBezTo>
                        <a:cubicBezTo>
                          <a:pt x="6430140" y="-6874"/>
                          <a:pt x="6915119" y="-48590"/>
                          <a:pt x="7073017" y="0"/>
                        </a:cubicBezTo>
                        <a:cubicBezTo>
                          <a:pt x="7340056" y="27234"/>
                          <a:pt x="7585811" y="216058"/>
                          <a:pt x="7586625" y="585569"/>
                        </a:cubicBezTo>
                        <a:cubicBezTo>
                          <a:pt x="7588964" y="793540"/>
                          <a:pt x="7593734" y="892053"/>
                          <a:pt x="7586625" y="1128183"/>
                        </a:cubicBezTo>
                        <a:cubicBezTo>
                          <a:pt x="7572718" y="1336604"/>
                          <a:pt x="7585362" y="1593694"/>
                          <a:pt x="7586625" y="1722749"/>
                        </a:cubicBezTo>
                        <a:cubicBezTo>
                          <a:pt x="7557408" y="1849340"/>
                          <a:pt x="7601916" y="2157844"/>
                          <a:pt x="7586625" y="2317316"/>
                        </a:cubicBezTo>
                        <a:cubicBezTo>
                          <a:pt x="7543253" y="2638646"/>
                          <a:pt x="7402372" y="2894314"/>
                          <a:pt x="7073017" y="2902886"/>
                        </a:cubicBezTo>
                        <a:cubicBezTo>
                          <a:pt x="6908065" y="2921394"/>
                          <a:pt x="6603606" y="2960215"/>
                          <a:pt x="6278600" y="2902886"/>
                        </a:cubicBezTo>
                        <a:cubicBezTo>
                          <a:pt x="5910174" y="2882961"/>
                          <a:pt x="5844441" y="2881086"/>
                          <a:pt x="5615371" y="2902886"/>
                        </a:cubicBezTo>
                        <a:cubicBezTo>
                          <a:pt x="5401826" y="2934604"/>
                          <a:pt x="5144121" y="2914882"/>
                          <a:pt x="5017735" y="2902886"/>
                        </a:cubicBezTo>
                        <a:cubicBezTo>
                          <a:pt x="4892981" y="2912579"/>
                          <a:pt x="4592711" y="2857552"/>
                          <a:pt x="4485694" y="2902886"/>
                        </a:cubicBezTo>
                        <a:cubicBezTo>
                          <a:pt x="4386186" y="2912514"/>
                          <a:pt x="3904506" y="2874081"/>
                          <a:pt x="3625682" y="2902886"/>
                        </a:cubicBezTo>
                        <a:cubicBezTo>
                          <a:pt x="3292163" y="2888335"/>
                          <a:pt x="3138614" y="2903295"/>
                          <a:pt x="2896860" y="2902886"/>
                        </a:cubicBezTo>
                        <a:cubicBezTo>
                          <a:pt x="2662427" y="2931173"/>
                          <a:pt x="2494091" y="2913457"/>
                          <a:pt x="2233630" y="2902886"/>
                        </a:cubicBezTo>
                        <a:cubicBezTo>
                          <a:pt x="1954812" y="2891584"/>
                          <a:pt x="1690478" y="2942739"/>
                          <a:pt x="1439212" y="2902886"/>
                        </a:cubicBezTo>
                        <a:cubicBezTo>
                          <a:pt x="1126621" y="2881577"/>
                          <a:pt x="771599" y="2878423"/>
                          <a:pt x="513607" y="2902886"/>
                        </a:cubicBezTo>
                        <a:cubicBezTo>
                          <a:pt x="260903" y="2999639"/>
                          <a:pt x="71587" y="2724105"/>
                          <a:pt x="0" y="2317316"/>
                        </a:cubicBezTo>
                        <a:cubicBezTo>
                          <a:pt x="-10516" y="2066683"/>
                          <a:pt x="20181" y="1998116"/>
                          <a:pt x="0" y="1774702"/>
                        </a:cubicBezTo>
                        <a:cubicBezTo>
                          <a:pt x="-33581" y="1564322"/>
                          <a:pt x="-138" y="1475978"/>
                          <a:pt x="0" y="1214771"/>
                        </a:cubicBezTo>
                        <a:cubicBezTo>
                          <a:pt x="-11033" y="942452"/>
                          <a:pt x="8356" y="841725"/>
                          <a:pt x="0" y="585569"/>
                        </a:cubicBezTo>
                        <a:close/>
                      </a:path>
                      <a:path w="7586625" h="2902886" stroke="0" extrusionOk="0">
                        <a:moveTo>
                          <a:pt x="0" y="585569"/>
                        </a:moveTo>
                        <a:cubicBezTo>
                          <a:pt x="8388" y="296159"/>
                          <a:pt x="261896" y="123074"/>
                          <a:pt x="513607" y="0"/>
                        </a:cubicBezTo>
                        <a:cubicBezTo>
                          <a:pt x="909834" y="-22557"/>
                          <a:pt x="960484" y="27962"/>
                          <a:pt x="1308024" y="0"/>
                        </a:cubicBezTo>
                        <a:cubicBezTo>
                          <a:pt x="1654566" y="-34118"/>
                          <a:pt x="1667305" y="-33614"/>
                          <a:pt x="1905660" y="0"/>
                        </a:cubicBezTo>
                        <a:cubicBezTo>
                          <a:pt x="2177686" y="30097"/>
                          <a:pt x="2319608" y="24099"/>
                          <a:pt x="2503294" y="0"/>
                        </a:cubicBezTo>
                        <a:cubicBezTo>
                          <a:pt x="2630929" y="-1017"/>
                          <a:pt x="3044503" y="61641"/>
                          <a:pt x="3297713" y="0"/>
                        </a:cubicBezTo>
                        <a:cubicBezTo>
                          <a:pt x="3545739" y="-48615"/>
                          <a:pt x="3790861" y="-43459"/>
                          <a:pt x="3960942" y="0"/>
                        </a:cubicBezTo>
                        <a:cubicBezTo>
                          <a:pt x="4135096" y="-2075"/>
                          <a:pt x="4665541" y="64714"/>
                          <a:pt x="4820953" y="0"/>
                        </a:cubicBezTo>
                        <a:cubicBezTo>
                          <a:pt x="5027164" y="-105964"/>
                          <a:pt x="5337580" y="-55772"/>
                          <a:pt x="5680964" y="0"/>
                        </a:cubicBezTo>
                        <a:cubicBezTo>
                          <a:pt x="6079553" y="29952"/>
                          <a:pt x="6664030" y="42513"/>
                          <a:pt x="7073017" y="0"/>
                        </a:cubicBezTo>
                        <a:cubicBezTo>
                          <a:pt x="7372163" y="17383"/>
                          <a:pt x="7540680" y="278351"/>
                          <a:pt x="7586625" y="585569"/>
                        </a:cubicBezTo>
                        <a:cubicBezTo>
                          <a:pt x="7581774" y="832469"/>
                          <a:pt x="7574130" y="938953"/>
                          <a:pt x="7586625" y="1162818"/>
                        </a:cubicBezTo>
                        <a:cubicBezTo>
                          <a:pt x="7582968" y="1364941"/>
                          <a:pt x="7577950" y="1597152"/>
                          <a:pt x="7586625" y="1740067"/>
                        </a:cubicBezTo>
                        <a:cubicBezTo>
                          <a:pt x="7577079" y="1904500"/>
                          <a:pt x="7600979" y="2049508"/>
                          <a:pt x="7586625" y="2317316"/>
                        </a:cubicBezTo>
                        <a:cubicBezTo>
                          <a:pt x="7648023" y="2640244"/>
                          <a:pt x="7364833" y="2946718"/>
                          <a:pt x="7073017" y="2902886"/>
                        </a:cubicBezTo>
                        <a:cubicBezTo>
                          <a:pt x="6875031" y="2866518"/>
                          <a:pt x="6534663" y="2868989"/>
                          <a:pt x="6278600" y="2902886"/>
                        </a:cubicBezTo>
                        <a:cubicBezTo>
                          <a:pt x="6070617" y="2935306"/>
                          <a:pt x="5848584" y="2882861"/>
                          <a:pt x="5615371" y="2902886"/>
                        </a:cubicBezTo>
                        <a:cubicBezTo>
                          <a:pt x="5356812" y="2881144"/>
                          <a:pt x="5248241" y="2884593"/>
                          <a:pt x="4952142" y="2902886"/>
                        </a:cubicBezTo>
                        <a:cubicBezTo>
                          <a:pt x="4659247" y="2963289"/>
                          <a:pt x="4334585" y="2933633"/>
                          <a:pt x="4092130" y="2902886"/>
                        </a:cubicBezTo>
                        <a:cubicBezTo>
                          <a:pt x="3857033" y="2904583"/>
                          <a:pt x="3549628" y="2820590"/>
                          <a:pt x="3297713" y="2902886"/>
                        </a:cubicBezTo>
                        <a:cubicBezTo>
                          <a:pt x="3072359" y="2907718"/>
                          <a:pt x="2931793" y="2865860"/>
                          <a:pt x="2634482" y="2902886"/>
                        </a:cubicBezTo>
                        <a:cubicBezTo>
                          <a:pt x="2340314" y="2886284"/>
                          <a:pt x="2142083" y="2882111"/>
                          <a:pt x="2036848" y="2902886"/>
                        </a:cubicBezTo>
                        <a:cubicBezTo>
                          <a:pt x="1905628" y="2935263"/>
                          <a:pt x="1551854" y="2851232"/>
                          <a:pt x="1439212" y="2902886"/>
                        </a:cubicBezTo>
                        <a:cubicBezTo>
                          <a:pt x="1240408" y="2939385"/>
                          <a:pt x="927864" y="2881063"/>
                          <a:pt x="513607" y="2902886"/>
                        </a:cubicBezTo>
                        <a:cubicBezTo>
                          <a:pt x="269167" y="2930168"/>
                          <a:pt x="-5814" y="2689025"/>
                          <a:pt x="0" y="2317316"/>
                        </a:cubicBezTo>
                        <a:cubicBezTo>
                          <a:pt x="-26859" y="2073466"/>
                          <a:pt x="21954" y="1898753"/>
                          <a:pt x="0" y="1757385"/>
                        </a:cubicBezTo>
                        <a:cubicBezTo>
                          <a:pt x="16920" y="1594005"/>
                          <a:pt x="20206" y="1396233"/>
                          <a:pt x="0" y="1197453"/>
                        </a:cubicBezTo>
                        <a:cubicBezTo>
                          <a:pt x="-9945" y="1028277"/>
                          <a:pt x="6175" y="739083"/>
                          <a:pt x="0" y="585569"/>
                        </a:cubicBezTo>
                        <a:close/>
                      </a:path>
                      <a:path w="7586625" h="2902886" fill="none" stroke="0" extrusionOk="0">
                        <a:moveTo>
                          <a:pt x="0" y="585569"/>
                        </a:moveTo>
                        <a:cubicBezTo>
                          <a:pt x="-33701" y="332950"/>
                          <a:pt x="216078" y="67632"/>
                          <a:pt x="513607" y="0"/>
                        </a:cubicBezTo>
                        <a:cubicBezTo>
                          <a:pt x="751116" y="31651"/>
                          <a:pt x="985745" y="34632"/>
                          <a:pt x="1176836" y="0"/>
                        </a:cubicBezTo>
                        <a:cubicBezTo>
                          <a:pt x="1355551" y="-26056"/>
                          <a:pt x="1442727" y="-323"/>
                          <a:pt x="1708877" y="0"/>
                        </a:cubicBezTo>
                        <a:cubicBezTo>
                          <a:pt x="1965720" y="2642"/>
                          <a:pt x="2049628" y="-15966"/>
                          <a:pt x="2306513" y="0"/>
                        </a:cubicBezTo>
                        <a:cubicBezTo>
                          <a:pt x="2609287" y="-88"/>
                          <a:pt x="2919156" y="14959"/>
                          <a:pt x="3166523" y="0"/>
                        </a:cubicBezTo>
                        <a:cubicBezTo>
                          <a:pt x="3419840" y="-24360"/>
                          <a:pt x="3561869" y="28346"/>
                          <a:pt x="3698564" y="0"/>
                        </a:cubicBezTo>
                        <a:cubicBezTo>
                          <a:pt x="3830737" y="-25468"/>
                          <a:pt x="4011991" y="-9718"/>
                          <a:pt x="4230607" y="0"/>
                        </a:cubicBezTo>
                        <a:cubicBezTo>
                          <a:pt x="4456486" y="26077"/>
                          <a:pt x="4632649" y="-34607"/>
                          <a:pt x="4762648" y="0"/>
                        </a:cubicBezTo>
                        <a:cubicBezTo>
                          <a:pt x="4812912" y="23536"/>
                          <a:pt x="5234500" y="12478"/>
                          <a:pt x="5491470" y="0"/>
                        </a:cubicBezTo>
                        <a:cubicBezTo>
                          <a:pt x="5790023" y="-85628"/>
                          <a:pt x="6006900" y="18745"/>
                          <a:pt x="6220294" y="0"/>
                        </a:cubicBezTo>
                        <a:cubicBezTo>
                          <a:pt x="6425691" y="-5968"/>
                          <a:pt x="6893275" y="-60934"/>
                          <a:pt x="7073017" y="0"/>
                        </a:cubicBezTo>
                        <a:cubicBezTo>
                          <a:pt x="7343824" y="-57187"/>
                          <a:pt x="7583195" y="243952"/>
                          <a:pt x="7586625" y="585569"/>
                        </a:cubicBezTo>
                        <a:cubicBezTo>
                          <a:pt x="7580384" y="771142"/>
                          <a:pt x="7597142" y="924539"/>
                          <a:pt x="7586625" y="1128183"/>
                        </a:cubicBezTo>
                        <a:cubicBezTo>
                          <a:pt x="7551111" y="1360139"/>
                          <a:pt x="7590771" y="1573225"/>
                          <a:pt x="7586625" y="1722749"/>
                        </a:cubicBezTo>
                        <a:cubicBezTo>
                          <a:pt x="7599294" y="1858357"/>
                          <a:pt x="7581915" y="2108179"/>
                          <a:pt x="7586625" y="2317316"/>
                        </a:cubicBezTo>
                        <a:cubicBezTo>
                          <a:pt x="7485130" y="2682479"/>
                          <a:pt x="7391472" y="2857247"/>
                          <a:pt x="7073017" y="2902886"/>
                        </a:cubicBezTo>
                        <a:cubicBezTo>
                          <a:pt x="6889517" y="2918485"/>
                          <a:pt x="6668582" y="2912920"/>
                          <a:pt x="6278600" y="2902886"/>
                        </a:cubicBezTo>
                        <a:cubicBezTo>
                          <a:pt x="5918391" y="2892093"/>
                          <a:pt x="5851411" y="2875955"/>
                          <a:pt x="5615371" y="2902886"/>
                        </a:cubicBezTo>
                        <a:cubicBezTo>
                          <a:pt x="5395410" y="2952588"/>
                          <a:pt x="5145427" y="2885164"/>
                          <a:pt x="5017735" y="2902886"/>
                        </a:cubicBezTo>
                        <a:cubicBezTo>
                          <a:pt x="4883689" y="2921423"/>
                          <a:pt x="4605957" y="2884426"/>
                          <a:pt x="4485694" y="2902886"/>
                        </a:cubicBezTo>
                        <a:cubicBezTo>
                          <a:pt x="4354174" y="2949287"/>
                          <a:pt x="4002493" y="2856844"/>
                          <a:pt x="3625682" y="2902886"/>
                        </a:cubicBezTo>
                        <a:cubicBezTo>
                          <a:pt x="3290979" y="2908479"/>
                          <a:pt x="3140302" y="2939757"/>
                          <a:pt x="2896860" y="2902886"/>
                        </a:cubicBezTo>
                        <a:cubicBezTo>
                          <a:pt x="2660281" y="2895323"/>
                          <a:pt x="2411014" y="2893987"/>
                          <a:pt x="2233630" y="2902886"/>
                        </a:cubicBezTo>
                        <a:cubicBezTo>
                          <a:pt x="2014211" y="2926881"/>
                          <a:pt x="1728374" y="2957321"/>
                          <a:pt x="1439212" y="2902886"/>
                        </a:cubicBezTo>
                        <a:cubicBezTo>
                          <a:pt x="1128284" y="2912276"/>
                          <a:pt x="754756" y="2846173"/>
                          <a:pt x="513607" y="2902886"/>
                        </a:cubicBezTo>
                        <a:cubicBezTo>
                          <a:pt x="299592" y="2963099"/>
                          <a:pt x="83312" y="2701747"/>
                          <a:pt x="0" y="2317316"/>
                        </a:cubicBezTo>
                        <a:cubicBezTo>
                          <a:pt x="-1121" y="2049294"/>
                          <a:pt x="35874" y="1982137"/>
                          <a:pt x="0" y="1774702"/>
                        </a:cubicBezTo>
                        <a:cubicBezTo>
                          <a:pt x="-28116" y="1557166"/>
                          <a:pt x="-224" y="1504916"/>
                          <a:pt x="0" y="1214771"/>
                        </a:cubicBezTo>
                        <a:cubicBezTo>
                          <a:pt x="16942" y="927994"/>
                          <a:pt x="-4872" y="854555"/>
                          <a:pt x="0" y="58556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1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3. Ngắt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1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>
            <a:extLst>
              <a:ext uri="{FF2B5EF4-FFF2-40B4-BE49-F238E27FC236}">
                <a16:creationId xmlns="" xmlns:a16="http://schemas.microsoft.com/office/drawing/2014/main" id="{C12FC27D-9A1F-496E-A6D2-46F4F9E1326B}"/>
              </a:ext>
            </a:extLst>
          </p:cNvPr>
          <p:cNvSpPr/>
          <p:nvPr/>
        </p:nvSpPr>
        <p:spPr>
          <a:xfrm>
            <a:off x="0" y="-450376"/>
            <a:ext cx="12310281" cy="7308376"/>
          </a:xfrm>
          <a:custGeom>
            <a:avLst/>
            <a:gdLst/>
            <a:ahLst/>
            <a:cxnLst/>
            <a:rect l="l" t="t" r="r" b="b"/>
            <a:pathLst>
              <a:path w="3243795" h="2161179">
                <a:moveTo>
                  <a:pt x="0" y="0"/>
                </a:moveTo>
                <a:lnTo>
                  <a:pt x="3243795" y="0"/>
                </a:lnTo>
                <a:lnTo>
                  <a:pt x="3243795" y="2161178"/>
                </a:lnTo>
                <a:lnTo>
                  <a:pt x="0" y="2161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6D90F99-E353-42DE-A34F-75ED104658CF}"/>
              </a:ext>
            </a:extLst>
          </p:cNvPr>
          <p:cNvSpPr/>
          <p:nvPr/>
        </p:nvSpPr>
        <p:spPr>
          <a:xfrm>
            <a:off x="218876" y="0"/>
            <a:ext cx="11754248" cy="6400800"/>
          </a:xfrm>
          <a:prstGeom prst="roundRect">
            <a:avLst>
              <a:gd name="adj" fmla="val 12502"/>
            </a:avLst>
          </a:prstGeom>
          <a:solidFill>
            <a:srgbClr val="FFFFFF">
              <a:alpha val="87059"/>
            </a:srgbClr>
          </a:solidFill>
          <a:ln w="762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DC6BB4A-13FD-4935-A093-C0FE8F56ED9B}"/>
              </a:ext>
            </a:extLst>
          </p:cNvPr>
          <p:cNvGrpSpPr/>
          <p:nvPr/>
        </p:nvGrpSpPr>
        <p:grpSpPr>
          <a:xfrm>
            <a:off x="-266890" y="5423340"/>
            <a:ext cx="12926139" cy="1463736"/>
            <a:chOff x="-266890" y="5423340"/>
            <a:chExt cx="12926139" cy="1463736"/>
          </a:xfrm>
        </p:grpSpPr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E8DCAC62-384E-48F0-8CA4-5ACA517A51F9}"/>
                </a:ext>
              </a:extLst>
            </p:cNvPr>
            <p:cNvSpPr/>
            <p:nvPr/>
          </p:nvSpPr>
          <p:spPr>
            <a:xfrm>
              <a:off x="-266890" y="5456077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="" xmlns:a16="http://schemas.microsoft.com/office/drawing/2014/main" id="{6151BDC4-6CDD-420F-B36B-D4429C14B29A}"/>
                </a:ext>
              </a:extLst>
            </p:cNvPr>
            <p:cNvSpPr/>
            <p:nvPr/>
          </p:nvSpPr>
          <p:spPr>
            <a:xfrm>
              <a:off x="5874759" y="5423340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E922CD27-9252-4351-AB18-FBF27C57966E}"/>
                </a:ext>
              </a:extLst>
            </p:cNvPr>
            <p:cNvSpPr/>
            <p:nvPr/>
          </p:nvSpPr>
          <p:spPr>
            <a:xfrm>
              <a:off x="8616412" y="5468408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5542670" y="2996778"/>
            <a:ext cx="6430453" cy="760774"/>
            <a:chOff x="892967" y="2103140"/>
            <a:chExt cx="10089994" cy="8026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1160951" y="2185238"/>
              <a:ext cx="978066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Thời gian: tháng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chín, mùa thu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62211" y="140686"/>
            <a:ext cx="583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366778" y="3388672"/>
            <a:ext cx="4591461" cy="802640"/>
            <a:chOff x="892966" y="2103140"/>
            <a:chExt cx="10638989" cy="802640"/>
          </a:xfrm>
        </p:grpSpPr>
        <p:sp>
          <p:nvSpPr>
            <p:cNvPr id="29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892966" y="2185238"/>
              <a:ext cx="106389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sz="320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hung cảnh thiên nhiên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5167" y="2039809"/>
            <a:ext cx="95747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1. </a:t>
            </a:r>
            <a:r>
              <a:rPr lang="vi-VN" sz="2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Tìm trong khổ thơ thứ nhất những chi tiết nói về khung cảnh thiên nhiên và cảm xúc của con người khi mùa cốm đến.</a:t>
            </a:r>
          </a:p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5168" y="1547443"/>
            <a:ext cx="311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Tìm hiểu bài: 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endCxn id="6" idx="1"/>
          </p:cNvCxnSpPr>
          <p:nvPr/>
        </p:nvCxnSpPr>
        <p:spPr>
          <a:xfrm flipV="1">
            <a:off x="4715678" y="3377165"/>
            <a:ext cx="826992" cy="439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11483" y="4191312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5582527" y="3838150"/>
            <a:ext cx="6406164" cy="1301323"/>
            <a:chOff x="892969" y="2103140"/>
            <a:chExt cx="10048651" cy="737065"/>
          </a:xfrm>
        </p:grpSpPr>
        <p:sp>
          <p:nvSpPr>
            <p:cNvPr id="43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9" y="2103140"/>
              <a:ext cx="9884028" cy="605318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1160951" y="2185238"/>
              <a:ext cx="9780669" cy="65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gian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ở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phố trong tiết thu có gió heo may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48" name="Straight Arrow Connector 47"/>
          <p:cNvCxnSpPr>
            <a:endCxn id="43" idx="1"/>
          </p:cNvCxnSpPr>
          <p:nvPr/>
        </p:nvCxnSpPr>
        <p:spPr>
          <a:xfrm>
            <a:off x="4715678" y="3838152"/>
            <a:ext cx="866849" cy="534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378498" y="5144824"/>
            <a:ext cx="4591461" cy="802640"/>
            <a:chOff x="892966" y="2103140"/>
            <a:chExt cx="10638989" cy="802640"/>
          </a:xfrm>
        </p:grpSpPr>
        <p:sp>
          <p:nvSpPr>
            <p:cNvPr id="51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892966" y="2185238"/>
              <a:ext cx="106389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Cảm xúc của con người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5650519" y="5073788"/>
            <a:ext cx="6338172" cy="711936"/>
            <a:chOff x="892969" y="2103140"/>
            <a:chExt cx="10048651" cy="605318"/>
          </a:xfrm>
        </p:grpSpPr>
        <p:sp>
          <p:nvSpPr>
            <p:cNvPr id="54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9" y="2103140"/>
              <a:ext cx="9884028" cy="605318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1160951" y="2185238"/>
              <a:ext cx="9780669" cy="444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xao, ngỡ ngàng khi mùa cốm đến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4733030" y="5463967"/>
            <a:ext cx="8494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C19701B-330F-BF91-952F-E68E6EF3990B}"/>
              </a:ext>
            </a:extLst>
          </p:cNvPr>
          <p:cNvSpPr/>
          <p:nvPr/>
        </p:nvSpPr>
        <p:spPr>
          <a:xfrm>
            <a:off x="320351" y="112550"/>
            <a:ext cx="11551298" cy="6393730"/>
          </a:xfrm>
          <a:prstGeom prst="roundRect">
            <a:avLst>
              <a:gd name="adj" fmla="val 8726"/>
            </a:avLst>
          </a:prstGeom>
          <a:solidFill>
            <a:srgbClr val="FFFFFF">
              <a:alpha val="87059"/>
            </a:srgbClr>
          </a:solidFill>
          <a:ln w="38100"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9BC6666-AAAB-4F01-ACF0-283AD7F669C0}"/>
              </a:ext>
            </a:extLst>
          </p:cNvPr>
          <p:cNvGrpSpPr/>
          <p:nvPr/>
        </p:nvGrpSpPr>
        <p:grpSpPr>
          <a:xfrm>
            <a:off x="117699" y="436108"/>
            <a:ext cx="11644705" cy="2001696"/>
            <a:chOff x="142581" y="23327"/>
            <a:chExt cx="11644705" cy="178983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6D9F4D0-8D2F-B27C-2C18-C00FCD56603A}"/>
                </a:ext>
              </a:extLst>
            </p:cNvPr>
            <p:cNvSpPr txBox="1"/>
            <p:nvPr/>
          </p:nvSpPr>
          <p:spPr>
            <a:xfrm>
              <a:off x="753324" y="869281"/>
              <a:ext cx="11033962" cy="9438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2.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Dựa vào sơ đồ dưới đây, kể lại hành trình làm ra hạt cốm theo lời của gió.</a:t>
              </a:r>
            </a:p>
          </p:txBody>
        </p:sp>
        <p:pic>
          <p:nvPicPr>
            <p:cNvPr id="4" name="Picture 3" descr="A question mark in a speech bubble&#10;&#10;Description automatically generated">
              <a:extLst>
                <a:ext uri="{FF2B5EF4-FFF2-40B4-BE49-F238E27FC236}">
                  <a16:creationId xmlns="" xmlns:a16="http://schemas.microsoft.com/office/drawing/2014/main" id="{562E7616-D61F-4CE8-9FF7-50D2441AE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81" y="23327"/>
              <a:ext cx="797968" cy="79796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B2D8A13-B8F8-0D43-F320-246B17D25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04" y="2484374"/>
            <a:ext cx="9860915" cy="4094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2211" y="112550"/>
            <a:ext cx="5838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>
            <a:extLst>
              <a:ext uri="{FF2B5EF4-FFF2-40B4-BE49-F238E27FC236}">
                <a16:creationId xmlns="" xmlns:a16="http://schemas.microsoft.com/office/drawing/2014/main" id="{C12FC27D-9A1F-496E-A6D2-46F4F9E1326B}"/>
              </a:ext>
            </a:extLst>
          </p:cNvPr>
          <p:cNvSpPr/>
          <p:nvPr/>
        </p:nvSpPr>
        <p:spPr>
          <a:xfrm>
            <a:off x="0" y="-450376"/>
            <a:ext cx="12310281" cy="7308376"/>
          </a:xfrm>
          <a:custGeom>
            <a:avLst/>
            <a:gdLst/>
            <a:ahLst/>
            <a:cxnLst/>
            <a:rect l="l" t="t" r="r" b="b"/>
            <a:pathLst>
              <a:path w="3243795" h="2161179">
                <a:moveTo>
                  <a:pt x="0" y="0"/>
                </a:moveTo>
                <a:lnTo>
                  <a:pt x="3243795" y="0"/>
                </a:lnTo>
                <a:lnTo>
                  <a:pt x="3243795" y="2161178"/>
                </a:lnTo>
                <a:lnTo>
                  <a:pt x="0" y="2161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6D90F99-E353-42DE-A34F-75ED104658CF}"/>
              </a:ext>
            </a:extLst>
          </p:cNvPr>
          <p:cNvSpPr/>
          <p:nvPr/>
        </p:nvSpPr>
        <p:spPr>
          <a:xfrm>
            <a:off x="218876" y="0"/>
            <a:ext cx="11754248" cy="6400800"/>
          </a:xfrm>
          <a:prstGeom prst="roundRect">
            <a:avLst>
              <a:gd name="adj" fmla="val 12502"/>
            </a:avLst>
          </a:prstGeom>
          <a:solidFill>
            <a:srgbClr val="FFFFFF">
              <a:alpha val="87059"/>
            </a:srgbClr>
          </a:solidFill>
          <a:ln w="762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DC6BB4A-13FD-4935-A093-C0FE8F56ED9B}"/>
              </a:ext>
            </a:extLst>
          </p:cNvPr>
          <p:cNvGrpSpPr/>
          <p:nvPr/>
        </p:nvGrpSpPr>
        <p:grpSpPr>
          <a:xfrm>
            <a:off x="-266890" y="5423340"/>
            <a:ext cx="12926139" cy="1463736"/>
            <a:chOff x="-266890" y="5423340"/>
            <a:chExt cx="12926139" cy="1463736"/>
          </a:xfrm>
        </p:grpSpPr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E8DCAC62-384E-48F0-8CA4-5ACA517A51F9}"/>
                </a:ext>
              </a:extLst>
            </p:cNvPr>
            <p:cNvSpPr/>
            <p:nvPr/>
          </p:nvSpPr>
          <p:spPr>
            <a:xfrm>
              <a:off x="-266890" y="5456077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="" xmlns:a16="http://schemas.microsoft.com/office/drawing/2014/main" id="{6151BDC4-6CDD-420F-B36B-D4429C14B29A}"/>
                </a:ext>
              </a:extLst>
            </p:cNvPr>
            <p:cNvSpPr/>
            <p:nvPr/>
          </p:nvSpPr>
          <p:spPr>
            <a:xfrm>
              <a:off x="5874759" y="5423340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E922CD27-9252-4351-AB18-FBF27C57966E}"/>
                </a:ext>
              </a:extLst>
            </p:cNvPr>
            <p:cNvSpPr/>
            <p:nvPr/>
          </p:nvSpPr>
          <p:spPr>
            <a:xfrm>
              <a:off x="8616412" y="5468408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62211" y="140686"/>
            <a:ext cx="583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1309334" y="3121380"/>
            <a:ext cx="5879257" cy="2301960"/>
            <a:chOff x="892967" y="2103140"/>
            <a:chExt cx="14254326" cy="802640"/>
          </a:xfrm>
        </p:grpSpPr>
        <p:sp>
          <p:nvSpPr>
            <p:cNvPr id="29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2070097" y="2185238"/>
              <a:ext cx="13077196" cy="5473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Màu vàng của nắng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Màu</a:t>
              </a:r>
              <a:r>
                <a:rPr kumimoji="0" lang="en-US" sz="32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xanh của trời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Màu</a:t>
              </a:r>
              <a:r>
                <a:rPr lang="en-US" sz="320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nâu của đất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5167" y="2039809"/>
            <a:ext cx="95747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3. </a:t>
            </a:r>
            <a:r>
              <a:rPr lang="vi-VN" sz="2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Cách tả màu sắc của hạt cốm cho thấy bạn nhỏ cảm nhận thế nào về món quà kì diệu của mùa thu?</a:t>
            </a:r>
          </a:p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5168" y="1547443"/>
            <a:ext cx="311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Tìm hiểu bài: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1772" y="4191312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6614369" y="3147168"/>
            <a:ext cx="5695911" cy="2301960"/>
            <a:chOff x="892967" y="2103140"/>
            <a:chExt cx="14254326" cy="802640"/>
          </a:xfrm>
        </p:grpSpPr>
        <p:sp>
          <p:nvSpPr>
            <p:cNvPr id="32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2070096" y="2327483"/>
              <a:ext cx="13077197" cy="203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mtClean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Hạt cốm xanh ngời</a:t>
              </a:r>
              <a:endParaRPr lang="en-US" sz="3200" smtClean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5470995" y="4191312"/>
            <a:ext cx="11433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ACEEFC2-6824-21FA-8E3E-B4796D2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83" y="0"/>
            <a:ext cx="13701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267243"/>
            <a:ext cx="5736382" cy="299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C:\Users\User\Desktop\z6336840185708_55baad164b66710f277e45d0f76a64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9" y="3390308"/>
            <a:ext cx="5736382" cy="29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15" y="3376246"/>
            <a:ext cx="6001811" cy="29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15" y="281329"/>
            <a:ext cx="6037565" cy="298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>
            <a:extLst>
              <a:ext uri="{FF2B5EF4-FFF2-40B4-BE49-F238E27FC236}">
                <a16:creationId xmlns="" xmlns:a16="http://schemas.microsoft.com/office/drawing/2014/main" id="{C12FC27D-9A1F-496E-A6D2-46F4F9E1326B}"/>
              </a:ext>
            </a:extLst>
          </p:cNvPr>
          <p:cNvSpPr/>
          <p:nvPr/>
        </p:nvSpPr>
        <p:spPr>
          <a:xfrm>
            <a:off x="0" y="-450376"/>
            <a:ext cx="12310281" cy="7308376"/>
          </a:xfrm>
          <a:custGeom>
            <a:avLst/>
            <a:gdLst/>
            <a:ahLst/>
            <a:cxnLst/>
            <a:rect l="l" t="t" r="r" b="b"/>
            <a:pathLst>
              <a:path w="3243795" h="2161179">
                <a:moveTo>
                  <a:pt x="0" y="0"/>
                </a:moveTo>
                <a:lnTo>
                  <a:pt x="3243795" y="0"/>
                </a:lnTo>
                <a:lnTo>
                  <a:pt x="3243795" y="2161178"/>
                </a:lnTo>
                <a:lnTo>
                  <a:pt x="0" y="2161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6D90F99-E353-42DE-A34F-75ED104658CF}"/>
              </a:ext>
            </a:extLst>
          </p:cNvPr>
          <p:cNvSpPr/>
          <p:nvPr/>
        </p:nvSpPr>
        <p:spPr>
          <a:xfrm>
            <a:off x="218876" y="0"/>
            <a:ext cx="11754248" cy="6400800"/>
          </a:xfrm>
          <a:prstGeom prst="roundRect">
            <a:avLst>
              <a:gd name="adj" fmla="val 12502"/>
            </a:avLst>
          </a:prstGeom>
          <a:solidFill>
            <a:srgbClr val="FFFFFF">
              <a:alpha val="87059"/>
            </a:srgbClr>
          </a:solidFill>
          <a:ln w="762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DC6BB4A-13FD-4935-A093-C0FE8F56ED9B}"/>
              </a:ext>
            </a:extLst>
          </p:cNvPr>
          <p:cNvGrpSpPr/>
          <p:nvPr/>
        </p:nvGrpSpPr>
        <p:grpSpPr>
          <a:xfrm>
            <a:off x="-266890" y="5423340"/>
            <a:ext cx="12926139" cy="1463736"/>
            <a:chOff x="-266890" y="5423340"/>
            <a:chExt cx="12926139" cy="1463736"/>
          </a:xfrm>
        </p:grpSpPr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E8DCAC62-384E-48F0-8CA4-5ACA517A51F9}"/>
                </a:ext>
              </a:extLst>
            </p:cNvPr>
            <p:cNvSpPr/>
            <p:nvPr/>
          </p:nvSpPr>
          <p:spPr>
            <a:xfrm>
              <a:off x="-266890" y="5456077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="" xmlns:a16="http://schemas.microsoft.com/office/drawing/2014/main" id="{6151BDC4-6CDD-420F-B36B-D4429C14B29A}"/>
                </a:ext>
              </a:extLst>
            </p:cNvPr>
            <p:cNvSpPr/>
            <p:nvPr/>
          </p:nvSpPr>
          <p:spPr>
            <a:xfrm>
              <a:off x="5874759" y="5423340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E922CD27-9252-4351-AB18-FBF27C57966E}"/>
                </a:ext>
              </a:extLst>
            </p:cNvPr>
            <p:cNvSpPr/>
            <p:nvPr/>
          </p:nvSpPr>
          <p:spPr>
            <a:xfrm>
              <a:off x="8616412" y="5468408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62211" y="140686"/>
            <a:ext cx="583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2969358" y="2713435"/>
            <a:ext cx="7539208" cy="1254597"/>
            <a:chOff x="892967" y="1960895"/>
            <a:chExt cx="14014047" cy="437449"/>
          </a:xfrm>
        </p:grpSpPr>
        <p:sp>
          <p:nvSpPr>
            <p:cNvPr id="29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7" y="1960895"/>
              <a:ext cx="10902276" cy="437449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2070096" y="2038088"/>
              <a:ext cx="12836918" cy="203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Hồ Gươm chớp đôi mắt biếc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5167" y="2039809"/>
            <a:ext cx="95747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4. Ch</a:t>
            </a:r>
            <a:r>
              <a:rPr lang="vi-VN" sz="2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i tiết nào cho thấy cốm là thức quà đặc trưng của Hà Nội?</a:t>
            </a:r>
          </a:p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5168" y="1547443"/>
            <a:ext cx="311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Tìm hiểu bài: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1483" y="4191312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>
            <a:extLst>
              <a:ext uri="{FF2B5EF4-FFF2-40B4-BE49-F238E27FC236}">
                <a16:creationId xmlns="" xmlns:a16="http://schemas.microsoft.com/office/drawing/2014/main" id="{C12FC27D-9A1F-496E-A6D2-46F4F9E1326B}"/>
              </a:ext>
            </a:extLst>
          </p:cNvPr>
          <p:cNvSpPr/>
          <p:nvPr/>
        </p:nvSpPr>
        <p:spPr>
          <a:xfrm>
            <a:off x="0" y="-450376"/>
            <a:ext cx="12310281" cy="7308376"/>
          </a:xfrm>
          <a:custGeom>
            <a:avLst/>
            <a:gdLst/>
            <a:ahLst/>
            <a:cxnLst/>
            <a:rect l="l" t="t" r="r" b="b"/>
            <a:pathLst>
              <a:path w="3243795" h="2161179">
                <a:moveTo>
                  <a:pt x="0" y="0"/>
                </a:moveTo>
                <a:lnTo>
                  <a:pt x="3243795" y="0"/>
                </a:lnTo>
                <a:lnTo>
                  <a:pt x="3243795" y="2161178"/>
                </a:lnTo>
                <a:lnTo>
                  <a:pt x="0" y="2161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6D90F99-E353-42DE-A34F-75ED104658CF}"/>
              </a:ext>
            </a:extLst>
          </p:cNvPr>
          <p:cNvSpPr/>
          <p:nvPr/>
        </p:nvSpPr>
        <p:spPr>
          <a:xfrm>
            <a:off x="218876" y="0"/>
            <a:ext cx="11754248" cy="6400800"/>
          </a:xfrm>
          <a:prstGeom prst="roundRect">
            <a:avLst>
              <a:gd name="adj" fmla="val 12502"/>
            </a:avLst>
          </a:prstGeom>
          <a:solidFill>
            <a:srgbClr val="FFFFFF">
              <a:alpha val="87059"/>
            </a:srgbClr>
          </a:solidFill>
          <a:ln w="762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DC6BB4A-13FD-4935-A093-C0FE8F56ED9B}"/>
              </a:ext>
            </a:extLst>
          </p:cNvPr>
          <p:cNvGrpSpPr/>
          <p:nvPr/>
        </p:nvGrpSpPr>
        <p:grpSpPr>
          <a:xfrm>
            <a:off x="-266890" y="5627076"/>
            <a:ext cx="12926139" cy="1259999"/>
            <a:chOff x="-266890" y="5423340"/>
            <a:chExt cx="12926139" cy="1463736"/>
          </a:xfrm>
        </p:grpSpPr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E8DCAC62-384E-48F0-8CA4-5ACA517A51F9}"/>
                </a:ext>
              </a:extLst>
            </p:cNvPr>
            <p:cNvSpPr/>
            <p:nvPr/>
          </p:nvSpPr>
          <p:spPr>
            <a:xfrm>
              <a:off x="-266890" y="5456077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="" xmlns:a16="http://schemas.microsoft.com/office/drawing/2014/main" id="{6151BDC4-6CDD-420F-B36B-D4429C14B29A}"/>
                </a:ext>
              </a:extLst>
            </p:cNvPr>
            <p:cNvSpPr/>
            <p:nvPr/>
          </p:nvSpPr>
          <p:spPr>
            <a:xfrm>
              <a:off x="5874759" y="5423340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E922CD27-9252-4351-AB18-FBF27C57966E}"/>
                </a:ext>
              </a:extLst>
            </p:cNvPr>
            <p:cNvSpPr/>
            <p:nvPr/>
          </p:nvSpPr>
          <p:spPr>
            <a:xfrm>
              <a:off x="8616412" y="5468408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62211" y="140686"/>
            <a:ext cx="583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703386" y="2966658"/>
            <a:ext cx="10677378" cy="3464308"/>
            <a:chOff x="545226" y="1960895"/>
            <a:chExt cx="12491341" cy="1138547"/>
          </a:xfrm>
        </p:grpSpPr>
        <p:sp>
          <p:nvSpPr>
            <p:cNvPr id="29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545226" y="1960895"/>
              <a:ext cx="12491341" cy="1138547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1130759" y="2038088"/>
              <a:ext cx="11515454" cy="839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     </a:t>
              </a:r>
              <a:r>
                <a:rPr lang="vi-VN" sz="3200" smtClean="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Tác 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giả</a:t>
              </a:r>
              <a:r>
                <a:rPr lang="en-US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 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yêu hương </a:t>
              </a:r>
              <a:r>
                <a:rPr lang="vi-VN" sz="3200" smtClean="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cốm 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mùa thu Hà Nội</a:t>
              </a:r>
              <a:r>
                <a:rPr lang="en-US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, 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thể hiện sự mừng vui, ngỡ ngàng khi nhận ra mùa cốm đã về</a:t>
              </a:r>
              <a:r>
                <a:rPr lang="en-US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.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 </a:t>
              </a:r>
              <a:r>
                <a:rPr lang="en-US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T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ác giả </a:t>
              </a:r>
              <a:r>
                <a:rPr lang="vi-VN" sz="3200" smtClean="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biết 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ơn đối với trời đất, thiên nhiên </a:t>
              </a:r>
              <a:r>
                <a:rPr lang="en-US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và 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những người vất vả làm ra hạt cốm</a:t>
              </a:r>
              <a:r>
                <a:rPr lang="en-US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. </a:t>
              </a:r>
              <a:r>
                <a:rPr lang="en-US" sz="3200" smtClean="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T</a:t>
              </a:r>
              <a:r>
                <a:rPr lang="vi-VN" sz="3200" smtClean="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ự 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hào vùng đất quê hương với </a:t>
              </a:r>
              <a:r>
                <a:rPr lang="en-US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món </a:t>
              </a:r>
              <a:r>
                <a:rPr lang="vi-VN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quà thơm dẻo, ngon ngọt</a:t>
              </a:r>
              <a:r>
                <a:rPr lang="en-US" sz="320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, đặc trưng này. </a:t>
              </a:r>
              <a:endParaRPr lang="en-US" sz="3200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54698" y="2039809"/>
            <a:ext cx="95747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5. </a:t>
            </a:r>
            <a:r>
              <a:rPr lang="vi-VN" sz="2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Em cảm nhận được điều gì về tình cảm của tác giả đối với hương cốm trong mùa thu Hà Nội?</a:t>
            </a:r>
          </a:p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5168" y="1547443"/>
            <a:ext cx="311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Tìm hiểu bài: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1483" y="4191312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>
            <a:extLst>
              <a:ext uri="{FF2B5EF4-FFF2-40B4-BE49-F238E27FC236}">
                <a16:creationId xmlns="" xmlns:a16="http://schemas.microsoft.com/office/drawing/2014/main" id="{C12FC27D-9A1F-496E-A6D2-46F4F9E1326B}"/>
              </a:ext>
            </a:extLst>
          </p:cNvPr>
          <p:cNvSpPr/>
          <p:nvPr/>
        </p:nvSpPr>
        <p:spPr>
          <a:xfrm>
            <a:off x="0" y="-450376"/>
            <a:ext cx="12310281" cy="7308376"/>
          </a:xfrm>
          <a:custGeom>
            <a:avLst/>
            <a:gdLst/>
            <a:ahLst/>
            <a:cxnLst/>
            <a:rect l="l" t="t" r="r" b="b"/>
            <a:pathLst>
              <a:path w="3243795" h="2161179">
                <a:moveTo>
                  <a:pt x="0" y="0"/>
                </a:moveTo>
                <a:lnTo>
                  <a:pt x="3243795" y="0"/>
                </a:lnTo>
                <a:lnTo>
                  <a:pt x="3243795" y="2161178"/>
                </a:lnTo>
                <a:lnTo>
                  <a:pt x="0" y="2161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6D90F99-E353-42DE-A34F-75ED104658CF}"/>
              </a:ext>
            </a:extLst>
          </p:cNvPr>
          <p:cNvSpPr/>
          <p:nvPr/>
        </p:nvSpPr>
        <p:spPr>
          <a:xfrm>
            <a:off x="218876" y="0"/>
            <a:ext cx="11754248" cy="6400800"/>
          </a:xfrm>
          <a:prstGeom prst="roundRect">
            <a:avLst>
              <a:gd name="adj" fmla="val 12502"/>
            </a:avLst>
          </a:prstGeom>
          <a:solidFill>
            <a:srgbClr val="FFFFFF">
              <a:alpha val="87059"/>
            </a:srgbClr>
          </a:solidFill>
          <a:ln w="762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DC6BB4A-13FD-4935-A093-C0FE8F56ED9B}"/>
              </a:ext>
            </a:extLst>
          </p:cNvPr>
          <p:cNvGrpSpPr/>
          <p:nvPr/>
        </p:nvGrpSpPr>
        <p:grpSpPr>
          <a:xfrm>
            <a:off x="-266890" y="5423340"/>
            <a:ext cx="12926139" cy="1463736"/>
            <a:chOff x="-266890" y="5423340"/>
            <a:chExt cx="12926139" cy="1463736"/>
          </a:xfrm>
        </p:grpSpPr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E8DCAC62-384E-48F0-8CA4-5ACA517A51F9}"/>
                </a:ext>
              </a:extLst>
            </p:cNvPr>
            <p:cNvSpPr/>
            <p:nvPr/>
          </p:nvSpPr>
          <p:spPr>
            <a:xfrm>
              <a:off x="-266890" y="5456077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="" xmlns:a16="http://schemas.microsoft.com/office/drawing/2014/main" id="{6151BDC4-6CDD-420F-B36B-D4429C14B29A}"/>
                </a:ext>
              </a:extLst>
            </p:cNvPr>
            <p:cNvSpPr/>
            <p:nvPr/>
          </p:nvSpPr>
          <p:spPr>
            <a:xfrm>
              <a:off x="5874759" y="5423340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E922CD27-9252-4351-AB18-FBF27C57966E}"/>
                </a:ext>
              </a:extLst>
            </p:cNvPr>
            <p:cNvSpPr/>
            <p:nvPr/>
          </p:nvSpPr>
          <p:spPr>
            <a:xfrm>
              <a:off x="8616412" y="5468408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62211" y="140686"/>
            <a:ext cx="583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1215167" y="2080375"/>
            <a:ext cx="11444081" cy="2480270"/>
            <a:chOff x="892967" y="1960895"/>
            <a:chExt cx="14014047" cy="437449"/>
          </a:xfrm>
        </p:grpSpPr>
        <p:sp>
          <p:nvSpPr>
            <p:cNvPr id="29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7" y="1960895"/>
              <a:ext cx="10902276" cy="437449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2070096" y="2038088"/>
              <a:ext cx="12836918" cy="203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15168" y="1547443"/>
            <a:ext cx="311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Nội dung: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1483" y="4191312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54527" y="2565905"/>
            <a:ext cx="8022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28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Cốm </a:t>
            </a:r>
            <a:r>
              <a:rPr lang="vi-VN" sz="28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 một </a:t>
            </a:r>
            <a:r>
              <a:rPr lang="en-US" sz="28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thức quà đặc trưng của mùa thu </a:t>
            </a:r>
            <a:r>
              <a:rPr lang="vi-VN" sz="28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 Nội. </a:t>
            </a:r>
            <a:r>
              <a:rPr lang="vi-VN" sz="28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Cốm được làm từ những tinh tuý của đất trời và bàn tay khéo léo của người làm cốm.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8E66815-4D19-46EB-A93B-2CFFA2CE4808}"/>
              </a:ext>
            </a:extLst>
          </p:cNvPr>
          <p:cNvSpPr/>
          <p:nvPr/>
        </p:nvSpPr>
        <p:spPr>
          <a:xfrm>
            <a:off x="-1491175" y="-787791"/>
            <a:ext cx="13464298" cy="7835711"/>
          </a:xfrm>
          <a:prstGeom prst="roundRect">
            <a:avLst>
              <a:gd name="adj" fmla="val 12502"/>
            </a:avLst>
          </a:prstGeom>
          <a:solidFill>
            <a:srgbClr val="FFFFFF">
              <a:alpha val="87059"/>
            </a:srgbClr>
          </a:solidFill>
          <a:ln w="76200">
            <a:solidFill>
              <a:srgbClr val="FF5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66A982-E90E-EA70-099F-537D705D1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305" y="558800"/>
            <a:ext cx="3108801" cy="5496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B0BBFD-6D14-732F-0CB3-A773D0F645B9}"/>
              </a:ext>
            </a:extLst>
          </p:cNvPr>
          <p:cNvSpPr txBox="1"/>
          <p:nvPr/>
        </p:nvSpPr>
        <p:spPr>
          <a:xfrm>
            <a:off x="457200" y="1330960"/>
            <a:ext cx="4429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Chín heo may về phố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Dắt theo hương cốm vào thu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Sớm nay xôn xao ô cửa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Gió thơm vừa ghé – ô kìa!</a:t>
            </a: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57F965-4608-FA75-EC71-8AA6922BB0FB}"/>
              </a:ext>
            </a:extLst>
          </p:cNvPr>
          <p:cNvSpPr txBox="1"/>
          <p:nvPr/>
        </p:nvSpPr>
        <p:spPr>
          <a:xfrm>
            <a:off x="447040" y="3230880"/>
            <a:ext cx="4348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Gió kể: Ngày xưa hạt thóc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Trời đem gieo tặng nhà nông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Sớm khuya mồ hôi đổ xuống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Đợi mùa cây lúa trĩu </a:t>
            </a:r>
            <a:r>
              <a:rPr lang="vi-VN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400" b="0" i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Hạt lúa tròn căng hơi sữa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Thảo thơm dâng tặng cho đời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 me, </a:t>
            </a:r>
            <a:r>
              <a:rPr lang="vi-VN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 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sàng 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Cốm mang hồn đất, hồn người.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1A316E-DC46-77B9-7540-4BFDBA65FEBD}"/>
              </a:ext>
            </a:extLst>
          </p:cNvPr>
          <p:cNvSpPr txBox="1"/>
          <p:nvPr/>
        </p:nvSpPr>
        <p:spPr>
          <a:xfrm>
            <a:off x="5151120" y="1371600"/>
            <a:ext cx="387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Ủ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ngời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CCE0B2-FB1A-A657-090E-7D3D7B878C9B}"/>
              </a:ext>
            </a:extLst>
          </p:cNvPr>
          <p:cNvSpPr txBox="1"/>
          <p:nvPr/>
        </p:nvSpPr>
        <p:spPr>
          <a:xfrm>
            <a:off x="5100320" y="3198052"/>
            <a:ext cx="4196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Chín bước chân ra phố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 lùa từng ngón gió thơm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 Gươm chớp đôi mắt biếc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Nhắc mùa hương cốm vừa lên!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(Bảo Ngọc)</a:t>
            </a:r>
          </a:p>
        </p:txBody>
      </p:sp>
      <p:sp>
        <p:nvSpPr>
          <p:cNvPr id="13" name="文本框 18">
            <a:extLst>
              <a:ext uri="{FF2B5EF4-FFF2-40B4-BE49-F238E27FC236}">
                <a16:creationId xmlns="" xmlns:a16="http://schemas.microsoft.com/office/drawing/2014/main" id="{E38D05CA-F1E4-2430-4973-8BDFD68C5A48}"/>
              </a:ext>
            </a:extLst>
          </p:cNvPr>
          <p:cNvSpPr txBox="1"/>
          <p:nvPr/>
        </p:nvSpPr>
        <p:spPr>
          <a:xfrm>
            <a:off x="2149535" y="1392695"/>
            <a:ext cx="6976836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algn="ctr">
              <a:defRPr sz="16600" b="1">
                <a:solidFill>
                  <a:srgbClr val="FC7F50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1" i="0" u="none" strike="noStrike" kern="1200" cap="none" spc="0" normalizeH="0" baseline="0" noProof="0" dirty="0">
              <a:ln w="260350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Mother" panose="0204060305050602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5071" y="-84402"/>
            <a:ext cx="583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9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="" xmlns:a16="http://schemas.microsoft.com/office/drawing/2014/main" id="{56B88A71-0672-44AF-9452-972245EA57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A rainbow colored circle&#10;&#10;Description automatically generated">
            <a:extLst>
              <a:ext uri="{FF2B5EF4-FFF2-40B4-BE49-F238E27FC236}">
                <a16:creationId xmlns="" xmlns:a16="http://schemas.microsoft.com/office/drawing/2014/main" id="{A18689CE-77D7-433F-A901-97446D8AE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2" y="-1"/>
            <a:ext cx="12192000" cy="6096000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="" xmlns:a16="http://schemas.microsoft.com/office/drawing/2014/main" id="{CA0A1208-C04F-44E8-A350-4787CD576133}"/>
              </a:ext>
            </a:extLst>
          </p:cNvPr>
          <p:cNvSpPr/>
          <p:nvPr/>
        </p:nvSpPr>
        <p:spPr>
          <a:xfrm>
            <a:off x="9744569" y="-255754"/>
            <a:ext cx="2737160" cy="2552402"/>
          </a:xfrm>
          <a:custGeom>
            <a:avLst/>
            <a:gdLst/>
            <a:ahLst/>
            <a:cxnLst/>
            <a:rect l="l" t="t" r="r" b="b"/>
            <a:pathLst>
              <a:path w="2737160" h="2552402">
                <a:moveTo>
                  <a:pt x="0" y="0"/>
                </a:moveTo>
                <a:lnTo>
                  <a:pt x="2737160" y="0"/>
                </a:lnTo>
                <a:lnTo>
                  <a:pt x="2737160" y="2552402"/>
                </a:lnTo>
                <a:lnTo>
                  <a:pt x="0" y="25524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AD84ACE-08DD-47C4-8614-6562DB462538}"/>
              </a:ext>
            </a:extLst>
          </p:cNvPr>
          <p:cNvGrpSpPr/>
          <p:nvPr/>
        </p:nvGrpSpPr>
        <p:grpSpPr>
          <a:xfrm>
            <a:off x="0" y="5834926"/>
            <a:ext cx="12168784" cy="1023074"/>
            <a:chOff x="0" y="5834926"/>
            <a:chExt cx="12168784" cy="1023074"/>
          </a:xfrm>
        </p:grpSpPr>
        <p:sp>
          <p:nvSpPr>
            <p:cNvPr id="9" name="Freeform 28">
              <a:extLst>
                <a:ext uri="{FF2B5EF4-FFF2-40B4-BE49-F238E27FC236}">
                  <a16:creationId xmlns="" xmlns:a16="http://schemas.microsoft.com/office/drawing/2014/main" id="{2185ED04-ED2D-4EEA-9737-21DEBA876905}"/>
                </a:ext>
              </a:extLst>
            </p:cNvPr>
            <p:cNvSpPr/>
            <p:nvPr/>
          </p:nvSpPr>
          <p:spPr>
            <a:xfrm>
              <a:off x="0" y="5858493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8">
              <a:extLst>
                <a:ext uri="{FF2B5EF4-FFF2-40B4-BE49-F238E27FC236}">
                  <a16:creationId xmlns="" xmlns:a16="http://schemas.microsoft.com/office/drawing/2014/main" id="{55EAEBAC-C693-4A52-B594-D2E627B3CC12}"/>
                </a:ext>
              </a:extLst>
            </p:cNvPr>
            <p:cNvSpPr/>
            <p:nvPr/>
          </p:nvSpPr>
          <p:spPr>
            <a:xfrm>
              <a:off x="3590730" y="5858492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>
              <a:extLst>
                <a:ext uri="{FF2B5EF4-FFF2-40B4-BE49-F238E27FC236}">
                  <a16:creationId xmlns="" xmlns:a16="http://schemas.microsoft.com/office/drawing/2014/main" id="{7EC4F775-FE0B-4F6C-8BA1-E8DDA5C38A44}"/>
                </a:ext>
              </a:extLst>
            </p:cNvPr>
            <p:cNvSpPr/>
            <p:nvPr/>
          </p:nvSpPr>
          <p:spPr>
            <a:xfrm>
              <a:off x="72088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>
              <a:extLst>
                <a:ext uri="{FF2B5EF4-FFF2-40B4-BE49-F238E27FC236}">
                  <a16:creationId xmlns="" xmlns:a16="http://schemas.microsoft.com/office/drawing/2014/main" id="{AED2B444-5C0D-49C9-80EC-E1656603C114}"/>
                </a:ext>
              </a:extLst>
            </p:cNvPr>
            <p:cNvSpPr/>
            <p:nvPr/>
          </p:nvSpPr>
          <p:spPr>
            <a:xfrm>
              <a:off x="85506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5">
            <a:extLst>
              <a:ext uri="{FF2B5EF4-FFF2-40B4-BE49-F238E27FC236}">
                <a16:creationId xmlns="" xmlns:a16="http://schemas.microsoft.com/office/drawing/2014/main" id="{4B19CCED-4EB3-4B38-874F-1E54723861C4}"/>
              </a:ext>
            </a:extLst>
          </p:cNvPr>
          <p:cNvSpPr/>
          <p:nvPr/>
        </p:nvSpPr>
        <p:spPr>
          <a:xfrm>
            <a:off x="3964646" y="2158524"/>
            <a:ext cx="3823855" cy="4675909"/>
          </a:xfrm>
          <a:custGeom>
            <a:avLst/>
            <a:gdLst/>
            <a:ahLst/>
            <a:cxnLst/>
            <a:rect l="l" t="t" r="r" b="b"/>
            <a:pathLst>
              <a:path w="2367392" h="2781077">
                <a:moveTo>
                  <a:pt x="0" y="0"/>
                </a:moveTo>
                <a:lnTo>
                  <a:pt x="2367392" y="0"/>
                </a:lnTo>
                <a:lnTo>
                  <a:pt x="2367392" y="2781077"/>
                </a:lnTo>
                <a:lnTo>
                  <a:pt x="0" y="27810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74008E6-0ED4-87F8-710B-2CA8461F55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901" y="658231"/>
            <a:ext cx="10961558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69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ACEEFC2-6824-21FA-8E3E-B4796D2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27"/>
            <a:ext cx="13941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147647-100D-7EC2-1445-D2CAD94295F7}"/>
              </a:ext>
            </a:extLst>
          </p:cNvPr>
          <p:cNvSpPr txBox="1"/>
          <p:nvPr/>
        </p:nvSpPr>
        <p:spPr>
          <a:xfrm>
            <a:off x="3382682" y="207582"/>
            <a:ext cx="6123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smtClean="0"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  <a:endParaRPr kumimoji="0" lang="vi-VN" sz="28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2682" y="1181677"/>
            <a:ext cx="61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ĐỌC: HƯƠNG CỐM MÙA THU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DA09E52-1C4C-8154-00C0-7432BADB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256" y="1143002"/>
            <a:ext cx="7725162" cy="3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35D19F8-A0F8-F1C8-3B3E-836C804D3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19" y="-176965"/>
            <a:ext cx="8779001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8472FDE9-A44B-47B8-AF48-9ADF5415DF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8773050-0D65-4A33-AD80-1695C8DD79D0}"/>
              </a:ext>
            </a:extLst>
          </p:cNvPr>
          <p:cNvGrpSpPr/>
          <p:nvPr/>
        </p:nvGrpSpPr>
        <p:grpSpPr>
          <a:xfrm>
            <a:off x="162560" y="490706"/>
            <a:ext cx="7858845" cy="5137934"/>
            <a:chOff x="428264" y="-362734"/>
            <a:chExt cx="11623011" cy="513793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BC82C335-F87F-473C-86A3-BA387677AC2D}"/>
                </a:ext>
              </a:extLst>
            </p:cNvPr>
            <p:cNvSpPr/>
            <p:nvPr/>
          </p:nvSpPr>
          <p:spPr>
            <a:xfrm>
              <a:off x="641997" y="242199"/>
              <a:ext cx="11409278" cy="4533001"/>
            </a:xfrm>
            <a:custGeom>
              <a:avLst/>
              <a:gdLst>
                <a:gd name="connsiteX0" fmla="*/ 0 w 11409278"/>
                <a:gd name="connsiteY0" fmla="*/ 1273593 h 4533001"/>
                <a:gd name="connsiteX1" fmla="*/ 463681 w 11409278"/>
                <a:gd name="connsiteY1" fmla="*/ 0 h 4533001"/>
                <a:gd name="connsiteX2" fmla="*/ 848019 w 11409278"/>
                <a:gd name="connsiteY2" fmla="*/ 0 h 4533001"/>
                <a:gd name="connsiteX3" fmla="*/ 1651632 w 11409278"/>
                <a:gd name="connsiteY3" fmla="*/ 0 h 4533001"/>
                <a:gd name="connsiteX4" fmla="*/ 2455244 w 11409278"/>
                <a:gd name="connsiteY4" fmla="*/ 0 h 4533001"/>
                <a:gd name="connsiteX5" fmla="*/ 3049220 w 11409278"/>
                <a:gd name="connsiteY5" fmla="*/ 0 h 4533001"/>
                <a:gd name="connsiteX6" fmla="*/ 3433556 w 11409278"/>
                <a:gd name="connsiteY6" fmla="*/ 0 h 4533001"/>
                <a:gd name="connsiteX7" fmla="*/ 3922713 w 11409278"/>
                <a:gd name="connsiteY7" fmla="*/ 0 h 4533001"/>
                <a:gd name="connsiteX8" fmla="*/ 4621507 w 11409278"/>
                <a:gd name="connsiteY8" fmla="*/ 0 h 4533001"/>
                <a:gd name="connsiteX9" fmla="*/ 5110663 w 11409278"/>
                <a:gd name="connsiteY9" fmla="*/ 0 h 4533001"/>
                <a:gd name="connsiteX10" fmla="*/ 6019094 w 11409278"/>
                <a:gd name="connsiteY10" fmla="*/ 0 h 4533001"/>
                <a:gd name="connsiteX11" fmla="*/ 6508251 w 11409278"/>
                <a:gd name="connsiteY11" fmla="*/ 0 h 4533001"/>
                <a:gd name="connsiteX12" fmla="*/ 7102226 w 11409278"/>
                <a:gd name="connsiteY12" fmla="*/ 0 h 4533001"/>
                <a:gd name="connsiteX13" fmla="*/ 7801020 w 11409278"/>
                <a:gd name="connsiteY13" fmla="*/ 0 h 4533001"/>
                <a:gd name="connsiteX14" fmla="*/ 8604634 w 11409278"/>
                <a:gd name="connsiteY14" fmla="*/ 0 h 4533001"/>
                <a:gd name="connsiteX15" fmla="*/ 9408247 w 11409278"/>
                <a:gd name="connsiteY15" fmla="*/ 0 h 4533001"/>
                <a:gd name="connsiteX16" fmla="*/ 10002222 w 11409278"/>
                <a:gd name="connsiteY16" fmla="*/ 0 h 4533001"/>
                <a:gd name="connsiteX17" fmla="*/ 10945594 w 11409278"/>
                <a:gd name="connsiteY17" fmla="*/ 0 h 4533001"/>
                <a:gd name="connsiteX18" fmla="*/ 11409278 w 11409278"/>
                <a:gd name="connsiteY18" fmla="*/ 1273593 h 4533001"/>
                <a:gd name="connsiteX19" fmla="*/ 11409278 w 11409278"/>
                <a:gd name="connsiteY19" fmla="*/ 2226784 h 4533001"/>
                <a:gd name="connsiteX20" fmla="*/ 11409278 w 11409278"/>
                <a:gd name="connsiteY20" fmla="*/ 3259407 h 4533001"/>
                <a:gd name="connsiteX21" fmla="*/ 10945594 w 11409278"/>
                <a:gd name="connsiteY21" fmla="*/ 4533001 h 4533001"/>
                <a:gd name="connsiteX22" fmla="*/ 10246800 w 11409278"/>
                <a:gd name="connsiteY22" fmla="*/ 4533001 h 4533001"/>
                <a:gd name="connsiteX23" fmla="*/ 9652825 w 11409278"/>
                <a:gd name="connsiteY23" fmla="*/ 4533001 h 4533001"/>
                <a:gd name="connsiteX24" fmla="*/ 9268487 w 11409278"/>
                <a:gd name="connsiteY24" fmla="*/ 4533001 h 4533001"/>
                <a:gd name="connsiteX25" fmla="*/ 8464875 w 11409278"/>
                <a:gd name="connsiteY25" fmla="*/ 4533001 h 4533001"/>
                <a:gd name="connsiteX26" fmla="*/ 7766081 w 11409278"/>
                <a:gd name="connsiteY26" fmla="*/ 4533001 h 4533001"/>
                <a:gd name="connsiteX27" fmla="*/ 6857648 w 11409278"/>
                <a:gd name="connsiteY27" fmla="*/ 4533001 h 4533001"/>
                <a:gd name="connsiteX28" fmla="*/ 6158854 w 11409278"/>
                <a:gd name="connsiteY28" fmla="*/ 4533001 h 4533001"/>
                <a:gd name="connsiteX29" fmla="*/ 5355240 w 11409278"/>
                <a:gd name="connsiteY29" fmla="*/ 4533001 h 4533001"/>
                <a:gd name="connsiteX30" fmla="*/ 4656446 w 11409278"/>
                <a:gd name="connsiteY30" fmla="*/ 4533001 h 4533001"/>
                <a:gd name="connsiteX31" fmla="*/ 3957652 w 11409278"/>
                <a:gd name="connsiteY31" fmla="*/ 4533001 h 4533001"/>
                <a:gd name="connsiteX32" fmla="*/ 3154038 w 11409278"/>
                <a:gd name="connsiteY32" fmla="*/ 4533001 h 4533001"/>
                <a:gd name="connsiteX33" fmla="*/ 2455244 w 11409278"/>
                <a:gd name="connsiteY33" fmla="*/ 4533001 h 4533001"/>
                <a:gd name="connsiteX34" fmla="*/ 1756450 w 11409278"/>
                <a:gd name="connsiteY34" fmla="*/ 4533001 h 4533001"/>
                <a:gd name="connsiteX35" fmla="*/ 1057656 w 11409278"/>
                <a:gd name="connsiteY35" fmla="*/ 4533001 h 4533001"/>
                <a:gd name="connsiteX36" fmla="*/ 463681 w 11409278"/>
                <a:gd name="connsiteY36" fmla="*/ 4533001 h 4533001"/>
                <a:gd name="connsiteX37" fmla="*/ 0 w 11409278"/>
                <a:gd name="connsiteY37" fmla="*/ 3259407 h 4533001"/>
                <a:gd name="connsiteX38" fmla="*/ 0 w 11409278"/>
                <a:gd name="connsiteY38" fmla="*/ 2246643 h 4533001"/>
                <a:gd name="connsiteX39" fmla="*/ 0 w 11409278"/>
                <a:gd name="connsiteY39" fmla="*/ 1273593 h 4533001"/>
                <a:gd name="connsiteX0" fmla="*/ 0 w 11409278"/>
                <a:gd name="connsiteY0" fmla="*/ 1273593 h 4533001"/>
                <a:gd name="connsiteX1" fmla="*/ 463681 w 11409278"/>
                <a:gd name="connsiteY1" fmla="*/ 0 h 4533001"/>
                <a:gd name="connsiteX2" fmla="*/ 848019 w 11409278"/>
                <a:gd name="connsiteY2" fmla="*/ 0 h 4533001"/>
                <a:gd name="connsiteX3" fmla="*/ 1232356 w 11409278"/>
                <a:gd name="connsiteY3" fmla="*/ 0 h 4533001"/>
                <a:gd name="connsiteX4" fmla="*/ 1931150 w 11409278"/>
                <a:gd name="connsiteY4" fmla="*/ 0 h 4533001"/>
                <a:gd name="connsiteX5" fmla="*/ 2315486 w 11409278"/>
                <a:gd name="connsiteY5" fmla="*/ 0 h 4533001"/>
                <a:gd name="connsiteX6" fmla="*/ 3119100 w 11409278"/>
                <a:gd name="connsiteY6" fmla="*/ 0 h 4533001"/>
                <a:gd name="connsiteX7" fmla="*/ 3713075 w 11409278"/>
                <a:gd name="connsiteY7" fmla="*/ 0 h 4533001"/>
                <a:gd name="connsiteX8" fmla="*/ 4202231 w 11409278"/>
                <a:gd name="connsiteY8" fmla="*/ 0 h 4533001"/>
                <a:gd name="connsiteX9" fmla="*/ 4691387 w 11409278"/>
                <a:gd name="connsiteY9" fmla="*/ 0 h 4533001"/>
                <a:gd name="connsiteX10" fmla="*/ 5599818 w 11409278"/>
                <a:gd name="connsiteY10" fmla="*/ 0 h 4533001"/>
                <a:gd name="connsiteX11" fmla="*/ 6403432 w 11409278"/>
                <a:gd name="connsiteY11" fmla="*/ 0 h 4533001"/>
                <a:gd name="connsiteX12" fmla="*/ 6892588 w 11409278"/>
                <a:gd name="connsiteY12" fmla="*/ 0 h 4533001"/>
                <a:gd name="connsiteX13" fmla="*/ 7276924 w 11409278"/>
                <a:gd name="connsiteY13" fmla="*/ 0 h 4533001"/>
                <a:gd name="connsiteX14" fmla="*/ 7870899 w 11409278"/>
                <a:gd name="connsiteY14" fmla="*/ 0 h 4533001"/>
                <a:gd name="connsiteX15" fmla="*/ 8569693 w 11409278"/>
                <a:gd name="connsiteY15" fmla="*/ 0 h 4533001"/>
                <a:gd name="connsiteX16" fmla="*/ 8954031 w 11409278"/>
                <a:gd name="connsiteY16" fmla="*/ 0 h 4533001"/>
                <a:gd name="connsiteX17" fmla="*/ 9862462 w 11409278"/>
                <a:gd name="connsiteY17" fmla="*/ 0 h 4533001"/>
                <a:gd name="connsiteX18" fmla="*/ 10351619 w 11409278"/>
                <a:gd name="connsiteY18" fmla="*/ 0 h 4533001"/>
                <a:gd name="connsiteX19" fmla="*/ 10945594 w 11409278"/>
                <a:gd name="connsiteY19" fmla="*/ 0 h 4533001"/>
                <a:gd name="connsiteX20" fmla="*/ 11409278 w 11409278"/>
                <a:gd name="connsiteY20" fmla="*/ 1273593 h 4533001"/>
                <a:gd name="connsiteX21" fmla="*/ 11409278 w 11409278"/>
                <a:gd name="connsiteY21" fmla="*/ 2226784 h 4533001"/>
                <a:gd name="connsiteX22" fmla="*/ 11409278 w 11409278"/>
                <a:gd name="connsiteY22" fmla="*/ 3259407 h 4533001"/>
                <a:gd name="connsiteX23" fmla="*/ 10945594 w 11409278"/>
                <a:gd name="connsiteY23" fmla="*/ 4533001 h 4533001"/>
                <a:gd name="connsiteX24" fmla="*/ 10141980 w 11409278"/>
                <a:gd name="connsiteY24" fmla="*/ 4533001 h 4533001"/>
                <a:gd name="connsiteX25" fmla="*/ 9443186 w 11409278"/>
                <a:gd name="connsiteY25" fmla="*/ 4533001 h 4533001"/>
                <a:gd name="connsiteX26" fmla="*/ 8849211 w 11409278"/>
                <a:gd name="connsiteY26" fmla="*/ 4533001 h 4533001"/>
                <a:gd name="connsiteX27" fmla="*/ 8360056 w 11409278"/>
                <a:gd name="connsiteY27" fmla="*/ 4533001 h 4533001"/>
                <a:gd name="connsiteX28" fmla="*/ 7975719 w 11409278"/>
                <a:gd name="connsiteY28" fmla="*/ 4533001 h 4533001"/>
                <a:gd name="connsiteX29" fmla="*/ 7172105 w 11409278"/>
                <a:gd name="connsiteY29" fmla="*/ 4533001 h 4533001"/>
                <a:gd name="connsiteX30" fmla="*/ 6682950 w 11409278"/>
                <a:gd name="connsiteY30" fmla="*/ 4533001 h 4533001"/>
                <a:gd name="connsiteX31" fmla="*/ 6088975 w 11409278"/>
                <a:gd name="connsiteY31" fmla="*/ 4533001 h 4533001"/>
                <a:gd name="connsiteX32" fmla="*/ 5599818 w 11409278"/>
                <a:gd name="connsiteY32" fmla="*/ 4533001 h 4533001"/>
                <a:gd name="connsiteX33" fmla="*/ 4901024 w 11409278"/>
                <a:gd name="connsiteY33" fmla="*/ 4533001 h 4533001"/>
                <a:gd name="connsiteX34" fmla="*/ 4097410 w 11409278"/>
                <a:gd name="connsiteY34" fmla="*/ 4533001 h 4533001"/>
                <a:gd name="connsiteX35" fmla="*/ 3713075 w 11409278"/>
                <a:gd name="connsiteY35" fmla="*/ 4533001 h 4533001"/>
                <a:gd name="connsiteX36" fmla="*/ 3223919 w 11409278"/>
                <a:gd name="connsiteY36" fmla="*/ 4533001 h 4533001"/>
                <a:gd name="connsiteX37" fmla="*/ 2629943 w 11409278"/>
                <a:gd name="connsiteY37" fmla="*/ 4533001 h 4533001"/>
                <a:gd name="connsiteX38" fmla="*/ 1721511 w 11409278"/>
                <a:gd name="connsiteY38" fmla="*/ 4533001 h 4533001"/>
                <a:gd name="connsiteX39" fmla="*/ 1337174 w 11409278"/>
                <a:gd name="connsiteY39" fmla="*/ 4533001 h 4533001"/>
                <a:gd name="connsiteX40" fmla="*/ 463681 w 11409278"/>
                <a:gd name="connsiteY40" fmla="*/ 4533001 h 4533001"/>
                <a:gd name="connsiteX41" fmla="*/ 0 w 11409278"/>
                <a:gd name="connsiteY41" fmla="*/ 3259407 h 4533001"/>
                <a:gd name="connsiteX42" fmla="*/ 0 w 11409278"/>
                <a:gd name="connsiteY42" fmla="*/ 2306216 h 4533001"/>
                <a:gd name="connsiteX43" fmla="*/ 0 w 11409278"/>
                <a:gd name="connsiteY43" fmla="*/ 1273593 h 4533001"/>
                <a:gd name="connsiteX0" fmla="*/ 0 w 11409278"/>
                <a:gd name="connsiteY0" fmla="*/ 1273593 h 4533001"/>
                <a:gd name="connsiteX1" fmla="*/ 463681 w 11409278"/>
                <a:gd name="connsiteY1" fmla="*/ 0 h 4533001"/>
                <a:gd name="connsiteX2" fmla="*/ 848019 w 11409278"/>
                <a:gd name="connsiteY2" fmla="*/ 0 h 4533001"/>
                <a:gd name="connsiteX3" fmla="*/ 1651632 w 11409278"/>
                <a:gd name="connsiteY3" fmla="*/ 0 h 4533001"/>
                <a:gd name="connsiteX4" fmla="*/ 2455244 w 11409278"/>
                <a:gd name="connsiteY4" fmla="*/ 0 h 4533001"/>
                <a:gd name="connsiteX5" fmla="*/ 3049220 w 11409278"/>
                <a:gd name="connsiteY5" fmla="*/ 0 h 4533001"/>
                <a:gd name="connsiteX6" fmla="*/ 3433556 w 11409278"/>
                <a:gd name="connsiteY6" fmla="*/ 0 h 4533001"/>
                <a:gd name="connsiteX7" fmla="*/ 3922713 w 11409278"/>
                <a:gd name="connsiteY7" fmla="*/ 0 h 4533001"/>
                <a:gd name="connsiteX8" fmla="*/ 4621507 w 11409278"/>
                <a:gd name="connsiteY8" fmla="*/ 0 h 4533001"/>
                <a:gd name="connsiteX9" fmla="*/ 5110663 w 11409278"/>
                <a:gd name="connsiteY9" fmla="*/ 0 h 4533001"/>
                <a:gd name="connsiteX10" fmla="*/ 6019094 w 11409278"/>
                <a:gd name="connsiteY10" fmla="*/ 0 h 4533001"/>
                <a:gd name="connsiteX11" fmla="*/ 6508251 w 11409278"/>
                <a:gd name="connsiteY11" fmla="*/ 0 h 4533001"/>
                <a:gd name="connsiteX12" fmla="*/ 7102226 w 11409278"/>
                <a:gd name="connsiteY12" fmla="*/ 0 h 4533001"/>
                <a:gd name="connsiteX13" fmla="*/ 7801020 w 11409278"/>
                <a:gd name="connsiteY13" fmla="*/ 0 h 4533001"/>
                <a:gd name="connsiteX14" fmla="*/ 8604634 w 11409278"/>
                <a:gd name="connsiteY14" fmla="*/ 0 h 4533001"/>
                <a:gd name="connsiteX15" fmla="*/ 9408247 w 11409278"/>
                <a:gd name="connsiteY15" fmla="*/ 0 h 4533001"/>
                <a:gd name="connsiteX16" fmla="*/ 10002222 w 11409278"/>
                <a:gd name="connsiteY16" fmla="*/ 0 h 4533001"/>
                <a:gd name="connsiteX17" fmla="*/ 10945594 w 11409278"/>
                <a:gd name="connsiteY17" fmla="*/ 0 h 4533001"/>
                <a:gd name="connsiteX18" fmla="*/ 11409278 w 11409278"/>
                <a:gd name="connsiteY18" fmla="*/ 1273593 h 4533001"/>
                <a:gd name="connsiteX19" fmla="*/ 11409278 w 11409278"/>
                <a:gd name="connsiteY19" fmla="*/ 2226784 h 4533001"/>
                <a:gd name="connsiteX20" fmla="*/ 11409278 w 11409278"/>
                <a:gd name="connsiteY20" fmla="*/ 3259407 h 4533001"/>
                <a:gd name="connsiteX21" fmla="*/ 10945594 w 11409278"/>
                <a:gd name="connsiteY21" fmla="*/ 4533001 h 4533001"/>
                <a:gd name="connsiteX22" fmla="*/ 10246800 w 11409278"/>
                <a:gd name="connsiteY22" fmla="*/ 4533001 h 4533001"/>
                <a:gd name="connsiteX23" fmla="*/ 9652825 w 11409278"/>
                <a:gd name="connsiteY23" fmla="*/ 4533001 h 4533001"/>
                <a:gd name="connsiteX24" fmla="*/ 9268487 w 11409278"/>
                <a:gd name="connsiteY24" fmla="*/ 4533001 h 4533001"/>
                <a:gd name="connsiteX25" fmla="*/ 8464875 w 11409278"/>
                <a:gd name="connsiteY25" fmla="*/ 4533001 h 4533001"/>
                <a:gd name="connsiteX26" fmla="*/ 7766081 w 11409278"/>
                <a:gd name="connsiteY26" fmla="*/ 4533001 h 4533001"/>
                <a:gd name="connsiteX27" fmla="*/ 6857648 w 11409278"/>
                <a:gd name="connsiteY27" fmla="*/ 4533001 h 4533001"/>
                <a:gd name="connsiteX28" fmla="*/ 6158854 w 11409278"/>
                <a:gd name="connsiteY28" fmla="*/ 4533001 h 4533001"/>
                <a:gd name="connsiteX29" fmla="*/ 5355240 w 11409278"/>
                <a:gd name="connsiteY29" fmla="*/ 4533001 h 4533001"/>
                <a:gd name="connsiteX30" fmla="*/ 4656446 w 11409278"/>
                <a:gd name="connsiteY30" fmla="*/ 4533001 h 4533001"/>
                <a:gd name="connsiteX31" fmla="*/ 3957652 w 11409278"/>
                <a:gd name="connsiteY31" fmla="*/ 4533001 h 4533001"/>
                <a:gd name="connsiteX32" fmla="*/ 3154038 w 11409278"/>
                <a:gd name="connsiteY32" fmla="*/ 4533001 h 4533001"/>
                <a:gd name="connsiteX33" fmla="*/ 2455244 w 11409278"/>
                <a:gd name="connsiteY33" fmla="*/ 4533001 h 4533001"/>
                <a:gd name="connsiteX34" fmla="*/ 1756450 w 11409278"/>
                <a:gd name="connsiteY34" fmla="*/ 4533001 h 4533001"/>
                <a:gd name="connsiteX35" fmla="*/ 1057656 w 11409278"/>
                <a:gd name="connsiteY35" fmla="*/ 4533001 h 4533001"/>
                <a:gd name="connsiteX36" fmla="*/ 463681 w 11409278"/>
                <a:gd name="connsiteY36" fmla="*/ 4533001 h 4533001"/>
                <a:gd name="connsiteX37" fmla="*/ 0 w 11409278"/>
                <a:gd name="connsiteY37" fmla="*/ 3259407 h 4533001"/>
                <a:gd name="connsiteX38" fmla="*/ 0 w 11409278"/>
                <a:gd name="connsiteY38" fmla="*/ 2246643 h 4533001"/>
                <a:gd name="connsiteX39" fmla="*/ 0 w 11409278"/>
                <a:gd name="connsiteY39" fmla="*/ 1273593 h 45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409278" h="4533001" fill="none" extrusionOk="0">
                  <a:moveTo>
                    <a:pt x="0" y="1273593"/>
                  </a:moveTo>
                  <a:cubicBezTo>
                    <a:pt x="-75999" y="454365"/>
                    <a:pt x="44883" y="81647"/>
                    <a:pt x="463681" y="0"/>
                  </a:cubicBezTo>
                  <a:cubicBezTo>
                    <a:pt x="590985" y="32550"/>
                    <a:pt x="703658" y="39397"/>
                    <a:pt x="848019" y="0"/>
                  </a:cubicBezTo>
                  <a:cubicBezTo>
                    <a:pt x="976814" y="83"/>
                    <a:pt x="1341507" y="-100506"/>
                    <a:pt x="1651632" y="0"/>
                  </a:cubicBezTo>
                  <a:cubicBezTo>
                    <a:pt x="1877487" y="147999"/>
                    <a:pt x="2201538" y="41550"/>
                    <a:pt x="2455244" y="0"/>
                  </a:cubicBezTo>
                  <a:cubicBezTo>
                    <a:pt x="2778611" y="6746"/>
                    <a:pt x="2862247" y="50279"/>
                    <a:pt x="3049220" y="0"/>
                  </a:cubicBezTo>
                  <a:cubicBezTo>
                    <a:pt x="3256673" y="-87057"/>
                    <a:pt x="3355972" y="26932"/>
                    <a:pt x="3433556" y="0"/>
                  </a:cubicBezTo>
                  <a:cubicBezTo>
                    <a:pt x="3446135" y="-9885"/>
                    <a:pt x="3785127" y="-70625"/>
                    <a:pt x="3922713" y="0"/>
                  </a:cubicBezTo>
                  <a:cubicBezTo>
                    <a:pt x="4085339" y="7451"/>
                    <a:pt x="4468837" y="52158"/>
                    <a:pt x="4621507" y="0"/>
                  </a:cubicBezTo>
                  <a:cubicBezTo>
                    <a:pt x="4822053" y="-96258"/>
                    <a:pt x="4964345" y="-45860"/>
                    <a:pt x="5110663" y="0"/>
                  </a:cubicBezTo>
                  <a:cubicBezTo>
                    <a:pt x="5345222" y="-53"/>
                    <a:pt x="5774176" y="-95251"/>
                    <a:pt x="6019094" y="0"/>
                  </a:cubicBezTo>
                  <a:cubicBezTo>
                    <a:pt x="6351924" y="39121"/>
                    <a:pt x="6345255" y="-7478"/>
                    <a:pt x="6508251" y="0"/>
                  </a:cubicBezTo>
                  <a:cubicBezTo>
                    <a:pt x="6656750" y="25889"/>
                    <a:pt x="6952089" y="-29089"/>
                    <a:pt x="7102226" y="0"/>
                  </a:cubicBezTo>
                  <a:cubicBezTo>
                    <a:pt x="7291678" y="-33410"/>
                    <a:pt x="7613031" y="-73104"/>
                    <a:pt x="7801020" y="0"/>
                  </a:cubicBezTo>
                  <a:cubicBezTo>
                    <a:pt x="7923371" y="15005"/>
                    <a:pt x="8407237" y="30523"/>
                    <a:pt x="8604634" y="0"/>
                  </a:cubicBezTo>
                  <a:cubicBezTo>
                    <a:pt x="8886058" y="54685"/>
                    <a:pt x="9135455" y="36765"/>
                    <a:pt x="9408247" y="0"/>
                  </a:cubicBezTo>
                  <a:cubicBezTo>
                    <a:pt x="9752312" y="-90788"/>
                    <a:pt x="9736593" y="-63652"/>
                    <a:pt x="10002222" y="0"/>
                  </a:cubicBezTo>
                  <a:cubicBezTo>
                    <a:pt x="10390219" y="95250"/>
                    <a:pt x="10547037" y="66896"/>
                    <a:pt x="10945594" y="0"/>
                  </a:cubicBezTo>
                  <a:cubicBezTo>
                    <a:pt x="11261554" y="-38168"/>
                    <a:pt x="11179941" y="374799"/>
                    <a:pt x="11409278" y="1273593"/>
                  </a:cubicBezTo>
                  <a:cubicBezTo>
                    <a:pt x="11425762" y="1548970"/>
                    <a:pt x="11353033" y="1803949"/>
                    <a:pt x="11409278" y="2226784"/>
                  </a:cubicBezTo>
                  <a:cubicBezTo>
                    <a:pt x="11440550" y="2577631"/>
                    <a:pt x="11340578" y="2801174"/>
                    <a:pt x="11409278" y="3259407"/>
                  </a:cubicBezTo>
                  <a:cubicBezTo>
                    <a:pt x="11340383" y="4194412"/>
                    <a:pt x="11334621" y="4612694"/>
                    <a:pt x="10945594" y="4533001"/>
                  </a:cubicBezTo>
                  <a:cubicBezTo>
                    <a:pt x="10697483" y="4443438"/>
                    <a:pt x="10475442" y="4538669"/>
                    <a:pt x="10246800" y="4533001"/>
                  </a:cubicBezTo>
                  <a:cubicBezTo>
                    <a:pt x="9957823" y="4524407"/>
                    <a:pt x="9907461" y="4526587"/>
                    <a:pt x="9652825" y="4533001"/>
                  </a:cubicBezTo>
                  <a:cubicBezTo>
                    <a:pt x="9395947" y="4539391"/>
                    <a:pt x="9426702" y="4512559"/>
                    <a:pt x="9268487" y="4533001"/>
                  </a:cubicBezTo>
                  <a:cubicBezTo>
                    <a:pt x="9050311" y="4566562"/>
                    <a:pt x="8686822" y="4480490"/>
                    <a:pt x="8464875" y="4533001"/>
                  </a:cubicBezTo>
                  <a:cubicBezTo>
                    <a:pt x="8293107" y="4536749"/>
                    <a:pt x="8084346" y="4502145"/>
                    <a:pt x="7766081" y="4533001"/>
                  </a:cubicBezTo>
                  <a:cubicBezTo>
                    <a:pt x="7406370" y="4529725"/>
                    <a:pt x="7182857" y="4560274"/>
                    <a:pt x="6857648" y="4533001"/>
                  </a:cubicBezTo>
                  <a:cubicBezTo>
                    <a:pt x="6582945" y="4512735"/>
                    <a:pt x="6346108" y="4531326"/>
                    <a:pt x="6158854" y="4533001"/>
                  </a:cubicBezTo>
                  <a:cubicBezTo>
                    <a:pt x="5953490" y="4470090"/>
                    <a:pt x="5769934" y="4504513"/>
                    <a:pt x="5355240" y="4533001"/>
                  </a:cubicBezTo>
                  <a:cubicBezTo>
                    <a:pt x="5026822" y="4617437"/>
                    <a:pt x="4896528" y="4586388"/>
                    <a:pt x="4656446" y="4533001"/>
                  </a:cubicBezTo>
                  <a:cubicBezTo>
                    <a:pt x="4460798" y="4483871"/>
                    <a:pt x="4099992" y="4588126"/>
                    <a:pt x="3957652" y="4533001"/>
                  </a:cubicBezTo>
                  <a:cubicBezTo>
                    <a:pt x="3843481" y="4503564"/>
                    <a:pt x="3358809" y="4635829"/>
                    <a:pt x="3154038" y="4533001"/>
                  </a:cubicBezTo>
                  <a:cubicBezTo>
                    <a:pt x="2987336" y="4433264"/>
                    <a:pt x="2601346" y="4582314"/>
                    <a:pt x="2455244" y="4533001"/>
                  </a:cubicBezTo>
                  <a:cubicBezTo>
                    <a:pt x="2345699" y="4537518"/>
                    <a:pt x="2078994" y="4575729"/>
                    <a:pt x="1756450" y="4533001"/>
                  </a:cubicBezTo>
                  <a:cubicBezTo>
                    <a:pt x="1465791" y="4513850"/>
                    <a:pt x="1314795" y="4600603"/>
                    <a:pt x="1057656" y="4533001"/>
                  </a:cubicBezTo>
                  <a:cubicBezTo>
                    <a:pt x="875193" y="4455760"/>
                    <a:pt x="705756" y="4480697"/>
                    <a:pt x="463681" y="4533001"/>
                  </a:cubicBezTo>
                  <a:cubicBezTo>
                    <a:pt x="137433" y="4284498"/>
                    <a:pt x="-185800" y="3960408"/>
                    <a:pt x="0" y="3259407"/>
                  </a:cubicBezTo>
                  <a:cubicBezTo>
                    <a:pt x="-20765" y="2771797"/>
                    <a:pt x="21872" y="2724327"/>
                    <a:pt x="0" y="2246643"/>
                  </a:cubicBezTo>
                  <a:cubicBezTo>
                    <a:pt x="45700" y="1760643"/>
                    <a:pt x="-49059" y="1485593"/>
                    <a:pt x="0" y="1273593"/>
                  </a:cubicBezTo>
                  <a:close/>
                </a:path>
                <a:path w="11409278" h="4533001" stroke="0" extrusionOk="0">
                  <a:moveTo>
                    <a:pt x="0" y="1273593"/>
                  </a:moveTo>
                  <a:cubicBezTo>
                    <a:pt x="75310" y="481698"/>
                    <a:pt x="235938" y="60762"/>
                    <a:pt x="463681" y="0"/>
                  </a:cubicBezTo>
                  <a:cubicBezTo>
                    <a:pt x="619520" y="-24278"/>
                    <a:pt x="731688" y="-2743"/>
                    <a:pt x="848019" y="0"/>
                  </a:cubicBezTo>
                  <a:cubicBezTo>
                    <a:pt x="982701" y="-14846"/>
                    <a:pt x="1050652" y="-11066"/>
                    <a:pt x="1232356" y="0"/>
                  </a:cubicBezTo>
                  <a:cubicBezTo>
                    <a:pt x="1381161" y="32449"/>
                    <a:pt x="1711797" y="75298"/>
                    <a:pt x="1931150" y="0"/>
                  </a:cubicBezTo>
                  <a:cubicBezTo>
                    <a:pt x="2232601" y="-48381"/>
                    <a:pt x="2140359" y="37411"/>
                    <a:pt x="2315486" y="0"/>
                  </a:cubicBezTo>
                  <a:cubicBezTo>
                    <a:pt x="2504661" y="-73862"/>
                    <a:pt x="2718430" y="-55634"/>
                    <a:pt x="3119100" y="0"/>
                  </a:cubicBezTo>
                  <a:cubicBezTo>
                    <a:pt x="3481701" y="6827"/>
                    <a:pt x="3446104" y="50106"/>
                    <a:pt x="3713075" y="0"/>
                  </a:cubicBezTo>
                  <a:cubicBezTo>
                    <a:pt x="3963911" y="-67509"/>
                    <a:pt x="4058212" y="27383"/>
                    <a:pt x="4202231" y="0"/>
                  </a:cubicBezTo>
                  <a:cubicBezTo>
                    <a:pt x="4357182" y="-29890"/>
                    <a:pt x="4578388" y="31860"/>
                    <a:pt x="4691387" y="0"/>
                  </a:cubicBezTo>
                  <a:cubicBezTo>
                    <a:pt x="4779515" y="-99446"/>
                    <a:pt x="5088606" y="-99114"/>
                    <a:pt x="5599818" y="0"/>
                  </a:cubicBezTo>
                  <a:cubicBezTo>
                    <a:pt x="5965999" y="129396"/>
                    <a:pt x="6178187" y="42131"/>
                    <a:pt x="6403432" y="0"/>
                  </a:cubicBezTo>
                  <a:cubicBezTo>
                    <a:pt x="6645336" y="-63491"/>
                    <a:pt x="6700453" y="27558"/>
                    <a:pt x="6892588" y="0"/>
                  </a:cubicBezTo>
                  <a:cubicBezTo>
                    <a:pt x="7092105" y="-62247"/>
                    <a:pt x="7138019" y="-12178"/>
                    <a:pt x="7276924" y="0"/>
                  </a:cubicBezTo>
                  <a:cubicBezTo>
                    <a:pt x="7319768" y="23408"/>
                    <a:pt x="7606007" y="121876"/>
                    <a:pt x="7870899" y="0"/>
                  </a:cubicBezTo>
                  <a:cubicBezTo>
                    <a:pt x="8094294" y="-126095"/>
                    <a:pt x="8256470" y="42915"/>
                    <a:pt x="8569693" y="0"/>
                  </a:cubicBezTo>
                  <a:cubicBezTo>
                    <a:pt x="8904567" y="-46868"/>
                    <a:pt x="8835089" y="14435"/>
                    <a:pt x="8954031" y="0"/>
                  </a:cubicBezTo>
                  <a:cubicBezTo>
                    <a:pt x="9109010" y="-61924"/>
                    <a:pt x="9624815" y="78944"/>
                    <a:pt x="9862462" y="0"/>
                  </a:cubicBezTo>
                  <a:cubicBezTo>
                    <a:pt x="10058606" y="-111144"/>
                    <a:pt x="10160435" y="68400"/>
                    <a:pt x="10351619" y="0"/>
                  </a:cubicBezTo>
                  <a:cubicBezTo>
                    <a:pt x="10508857" y="-29646"/>
                    <a:pt x="10653708" y="-9228"/>
                    <a:pt x="10945594" y="0"/>
                  </a:cubicBezTo>
                  <a:cubicBezTo>
                    <a:pt x="11185896" y="128918"/>
                    <a:pt x="11324537" y="538586"/>
                    <a:pt x="11409278" y="1273593"/>
                  </a:cubicBezTo>
                  <a:cubicBezTo>
                    <a:pt x="11355040" y="1452735"/>
                    <a:pt x="11393815" y="1934940"/>
                    <a:pt x="11409278" y="2226784"/>
                  </a:cubicBezTo>
                  <a:cubicBezTo>
                    <a:pt x="11526521" y="2397623"/>
                    <a:pt x="11463413" y="2805643"/>
                    <a:pt x="11409278" y="3259407"/>
                  </a:cubicBezTo>
                  <a:cubicBezTo>
                    <a:pt x="11370124" y="4119373"/>
                    <a:pt x="11177840" y="4430907"/>
                    <a:pt x="10945594" y="4533001"/>
                  </a:cubicBezTo>
                  <a:cubicBezTo>
                    <a:pt x="10569758" y="4451632"/>
                    <a:pt x="10420364" y="4623618"/>
                    <a:pt x="10141980" y="4533001"/>
                  </a:cubicBezTo>
                  <a:cubicBezTo>
                    <a:pt x="9933204" y="4404995"/>
                    <a:pt x="9687185" y="4451869"/>
                    <a:pt x="9443186" y="4533001"/>
                  </a:cubicBezTo>
                  <a:cubicBezTo>
                    <a:pt x="9204963" y="4554995"/>
                    <a:pt x="9061816" y="4420476"/>
                    <a:pt x="8849211" y="4533001"/>
                  </a:cubicBezTo>
                  <a:cubicBezTo>
                    <a:pt x="8649916" y="4581322"/>
                    <a:pt x="8463049" y="4540025"/>
                    <a:pt x="8360056" y="4533001"/>
                  </a:cubicBezTo>
                  <a:cubicBezTo>
                    <a:pt x="8255755" y="4495528"/>
                    <a:pt x="8132815" y="4495958"/>
                    <a:pt x="7975719" y="4533001"/>
                  </a:cubicBezTo>
                  <a:cubicBezTo>
                    <a:pt x="7784626" y="4585992"/>
                    <a:pt x="7553290" y="4522328"/>
                    <a:pt x="7172105" y="4533001"/>
                  </a:cubicBezTo>
                  <a:cubicBezTo>
                    <a:pt x="6805659" y="4619139"/>
                    <a:pt x="6849772" y="4550216"/>
                    <a:pt x="6682950" y="4533001"/>
                  </a:cubicBezTo>
                  <a:cubicBezTo>
                    <a:pt x="6497137" y="4554150"/>
                    <a:pt x="6220998" y="4504384"/>
                    <a:pt x="6088975" y="4533001"/>
                  </a:cubicBezTo>
                  <a:cubicBezTo>
                    <a:pt x="5972262" y="4581902"/>
                    <a:pt x="5773545" y="4508157"/>
                    <a:pt x="5599818" y="4533001"/>
                  </a:cubicBezTo>
                  <a:cubicBezTo>
                    <a:pt x="5387789" y="4567132"/>
                    <a:pt x="5096730" y="4526464"/>
                    <a:pt x="4901024" y="4533001"/>
                  </a:cubicBezTo>
                  <a:cubicBezTo>
                    <a:pt x="4828773" y="4512806"/>
                    <a:pt x="4427017" y="4542238"/>
                    <a:pt x="4097410" y="4533001"/>
                  </a:cubicBezTo>
                  <a:cubicBezTo>
                    <a:pt x="3744040" y="4448913"/>
                    <a:pt x="3842053" y="4491186"/>
                    <a:pt x="3713075" y="4533001"/>
                  </a:cubicBezTo>
                  <a:cubicBezTo>
                    <a:pt x="3606852" y="4545794"/>
                    <a:pt x="3299735" y="4502801"/>
                    <a:pt x="3223919" y="4533001"/>
                  </a:cubicBezTo>
                  <a:cubicBezTo>
                    <a:pt x="3058650" y="4621874"/>
                    <a:pt x="2852348" y="4486117"/>
                    <a:pt x="2629943" y="4533001"/>
                  </a:cubicBezTo>
                  <a:cubicBezTo>
                    <a:pt x="2312580" y="4518537"/>
                    <a:pt x="1980897" y="4638053"/>
                    <a:pt x="1721511" y="4533001"/>
                  </a:cubicBezTo>
                  <a:cubicBezTo>
                    <a:pt x="1443563" y="4415572"/>
                    <a:pt x="1497642" y="4564599"/>
                    <a:pt x="1337174" y="4533001"/>
                  </a:cubicBezTo>
                  <a:cubicBezTo>
                    <a:pt x="1254829" y="4538564"/>
                    <a:pt x="909409" y="4447694"/>
                    <a:pt x="463681" y="4533001"/>
                  </a:cubicBezTo>
                  <a:cubicBezTo>
                    <a:pt x="220778" y="4449090"/>
                    <a:pt x="126680" y="3733083"/>
                    <a:pt x="0" y="3259407"/>
                  </a:cubicBezTo>
                  <a:cubicBezTo>
                    <a:pt x="-37246" y="2934864"/>
                    <a:pt x="-68798" y="2663547"/>
                    <a:pt x="0" y="2306216"/>
                  </a:cubicBezTo>
                  <a:cubicBezTo>
                    <a:pt x="41409" y="2006214"/>
                    <a:pt x="40710" y="1812773"/>
                    <a:pt x="0" y="1273593"/>
                  </a:cubicBezTo>
                  <a:close/>
                </a:path>
                <a:path w="11409278" h="4533001" fill="none" stroke="0" extrusionOk="0">
                  <a:moveTo>
                    <a:pt x="0" y="1273593"/>
                  </a:moveTo>
                  <a:cubicBezTo>
                    <a:pt x="30974" y="436602"/>
                    <a:pt x="159268" y="38396"/>
                    <a:pt x="463681" y="0"/>
                  </a:cubicBezTo>
                  <a:cubicBezTo>
                    <a:pt x="602135" y="46803"/>
                    <a:pt x="717650" y="11011"/>
                    <a:pt x="848019" y="0"/>
                  </a:cubicBezTo>
                  <a:cubicBezTo>
                    <a:pt x="951988" y="-18514"/>
                    <a:pt x="1382792" y="-85666"/>
                    <a:pt x="1651632" y="0"/>
                  </a:cubicBezTo>
                  <a:cubicBezTo>
                    <a:pt x="1911316" y="75813"/>
                    <a:pt x="2208125" y="84210"/>
                    <a:pt x="2455244" y="0"/>
                  </a:cubicBezTo>
                  <a:cubicBezTo>
                    <a:pt x="2767257" y="-38786"/>
                    <a:pt x="2840294" y="76627"/>
                    <a:pt x="3049220" y="0"/>
                  </a:cubicBezTo>
                  <a:cubicBezTo>
                    <a:pt x="3274376" y="-66098"/>
                    <a:pt x="3375124" y="10354"/>
                    <a:pt x="3433556" y="0"/>
                  </a:cubicBezTo>
                  <a:cubicBezTo>
                    <a:pt x="3525816" y="376"/>
                    <a:pt x="3775115" y="-22705"/>
                    <a:pt x="3922713" y="0"/>
                  </a:cubicBezTo>
                  <a:cubicBezTo>
                    <a:pt x="4152043" y="6941"/>
                    <a:pt x="4420557" y="133145"/>
                    <a:pt x="4621507" y="0"/>
                  </a:cubicBezTo>
                  <a:cubicBezTo>
                    <a:pt x="4787630" y="-93241"/>
                    <a:pt x="4943480" y="-66610"/>
                    <a:pt x="5110663" y="0"/>
                  </a:cubicBezTo>
                  <a:cubicBezTo>
                    <a:pt x="5315696" y="13321"/>
                    <a:pt x="5609022" y="-24561"/>
                    <a:pt x="6019094" y="0"/>
                  </a:cubicBezTo>
                  <a:cubicBezTo>
                    <a:pt x="6362519" y="53040"/>
                    <a:pt x="6322117" y="-4830"/>
                    <a:pt x="6508251" y="0"/>
                  </a:cubicBezTo>
                  <a:cubicBezTo>
                    <a:pt x="6699446" y="-1302"/>
                    <a:pt x="6911337" y="-55431"/>
                    <a:pt x="7102226" y="0"/>
                  </a:cubicBezTo>
                  <a:cubicBezTo>
                    <a:pt x="7294343" y="-24291"/>
                    <a:pt x="7644809" y="-48101"/>
                    <a:pt x="7801020" y="0"/>
                  </a:cubicBezTo>
                  <a:cubicBezTo>
                    <a:pt x="7962517" y="109565"/>
                    <a:pt x="8302495" y="4626"/>
                    <a:pt x="8604634" y="0"/>
                  </a:cubicBezTo>
                  <a:cubicBezTo>
                    <a:pt x="8883785" y="-32775"/>
                    <a:pt x="9138325" y="132503"/>
                    <a:pt x="9408247" y="0"/>
                  </a:cubicBezTo>
                  <a:cubicBezTo>
                    <a:pt x="9745742" y="-87701"/>
                    <a:pt x="9735961" y="-56521"/>
                    <a:pt x="10002222" y="0"/>
                  </a:cubicBezTo>
                  <a:cubicBezTo>
                    <a:pt x="10219895" y="24612"/>
                    <a:pt x="10585272" y="132089"/>
                    <a:pt x="10945594" y="0"/>
                  </a:cubicBezTo>
                  <a:cubicBezTo>
                    <a:pt x="11171951" y="79027"/>
                    <a:pt x="11325752" y="583694"/>
                    <a:pt x="11409278" y="1273593"/>
                  </a:cubicBezTo>
                  <a:cubicBezTo>
                    <a:pt x="11422342" y="1625221"/>
                    <a:pt x="11442763" y="1795038"/>
                    <a:pt x="11409278" y="2226784"/>
                  </a:cubicBezTo>
                  <a:cubicBezTo>
                    <a:pt x="11388515" y="2598547"/>
                    <a:pt x="11424531" y="2868832"/>
                    <a:pt x="11409278" y="3259407"/>
                  </a:cubicBezTo>
                  <a:cubicBezTo>
                    <a:pt x="11499720" y="4086715"/>
                    <a:pt x="11293449" y="4663435"/>
                    <a:pt x="10945594" y="4533001"/>
                  </a:cubicBezTo>
                  <a:cubicBezTo>
                    <a:pt x="10655895" y="4460559"/>
                    <a:pt x="10536542" y="4569579"/>
                    <a:pt x="10246800" y="4533001"/>
                  </a:cubicBezTo>
                  <a:cubicBezTo>
                    <a:pt x="9974221" y="4517898"/>
                    <a:pt x="9918582" y="4505208"/>
                    <a:pt x="9652825" y="4533001"/>
                  </a:cubicBezTo>
                  <a:cubicBezTo>
                    <a:pt x="9376186" y="4556654"/>
                    <a:pt x="9431504" y="4526170"/>
                    <a:pt x="9268487" y="4533001"/>
                  </a:cubicBezTo>
                  <a:cubicBezTo>
                    <a:pt x="9125715" y="4567510"/>
                    <a:pt x="8603305" y="4534078"/>
                    <a:pt x="8464875" y="4533001"/>
                  </a:cubicBezTo>
                  <a:cubicBezTo>
                    <a:pt x="8269700" y="4583956"/>
                    <a:pt x="8110926" y="4510051"/>
                    <a:pt x="7766081" y="4533001"/>
                  </a:cubicBezTo>
                  <a:cubicBezTo>
                    <a:pt x="7393566" y="4531385"/>
                    <a:pt x="7131025" y="4494906"/>
                    <a:pt x="6857648" y="4533001"/>
                  </a:cubicBezTo>
                  <a:cubicBezTo>
                    <a:pt x="6542920" y="4603786"/>
                    <a:pt x="6388776" y="4559114"/>
                    <a:pt x="6158854" y="4533001"/>
                  </a:cubicBezTo>
                  <a:cubicBezTo>
                    <a:pt x="5927655" y="4500192"/>
                    <a:pt x="5628271" y="4529726"/>
                    <a:pt x="5355240" y="4533001"/>
                  </a:cubicBezTo>
                  <a:cubicBezTo>
                    <a:pt x="5028435" y="4592080"/>
                    <a:pt x="4864276" y="4562640"/>
                    <a:pt x="4656446" y="4533001"/>
                  </a:cubicBezTo>
                  <a:cubicBezTo>
                    <a:pt x="4404087" y="4455931"/>
                    <a:pt x="4131836" y="4559543"/>
                    <a:pt x="3957652" y="4533001"/>
                  </a:cubicBezTo>
                  <a:cubicBezTo>
                    <a:pt x="3805500" y="4519356"/>
                    <a:pt x="3310374" y="4635940"/>
                    <a:pt x="3154038" y="4533001"/>
                  </a:cubicBezTo>
                  <a:cubicBezTo>
                    <a:pt x="2951411" y="4414451"/>
                    <a:pt x="2644708" y="4512842"/>
                    <a:pt x="2455244" y="4533001"/>
                  </a:cubicBezTo>
                  <a:cubicBezTo>
                    <a:pt x="2355290" y="4467233"/>
                    <a:pt x="2068862" y="4514346"/>
                    <a:pt x="1756450" y="4533001"/>
                  </a:cubicBezTo>
                  <a:cubicBezTo>
                    <a:pt x="1447135" y="4530272"/>
                    <a:pt x="1281122" y="4608376"/>
                    <a:pt x="1057656" y="4533001"/>
                  </a:cubicBezTo>
                  <a:cubicBezTo>
                    <a:pt x="832036" y="4497036"/>
                    <a:pt x="760115" y="4489836"/>
                    <a:pt x="463681" y="4533001"/>
                  </a:cubicBezTo>
                  <a:cubicBezTo>
                    <a:pt x="318622" y="4405842"/>
                    <a:pt x="-45400" y="3764072"/>
                    <a:pt x="0" y="3259407"/>
                  </a:cubicBezTo>
                  <a:cubicBezTo>
                    <a:pt x="7842" y="2783020"/>
                    <a:pt x="-3184" y="2718684"/>
                    <a:pt x="0" y="2246643"/>
                  </a:cubicBezTo>
                  <a:cubicBezTo>
                    <a:pt x="-69041" y="1749447"/>
                    <a:pt x="35687" y="1535815"/>
                    <a:pt x="0" y="1273593"/>
                  </a:cubicBezTo>
                  <a:close/>
                </a:path>
                <a:path w="11409278" h="4533001" fill="none" stroke="0" extrusionOk="0">
                  <a:moveTo>
                    <a:pt x="0" y="1273593"/>
                  </a:moveTo>
                  <a:cubicBezTo>
                    <a:pt x="-77379" y="397508"/>
                    <a:pt x="139100" y="74669"/>
                    <a:pt x="463681" y="0"/>
                  </a:cubicBezTo>
                  <a:cubicBezTo>
                    <a:pt x="587957" y="25886"/>
                    <a:pt x="702058" y="23794"/>
                    <a:pt x="848019" y="0"/>
                  </a:cubicBezTo>
                  <a:cubicBezTo>
                    <a:pt x="935771" y="-24148"/>
                    <a:pt x="1302672" y="-101456"/>
                    <a:pt x="1651632" y="0"/>
                  </a:cubicBezTo>
                  <a:cubicBezTo>
                    <a:pt x="1905880" y="113240"/>
                    <a:pt x="2239364" y="50622"/>
                    <a:pt x="2455244" y="0"/>
                  </a:cubicBezTo>
                  <a:cubicBezTo>
                    <a:pt x="2778371" y="-10123"/>
                    <a:pt x="2845349" y="62316"/>
                    <a:pt x="3049220" y="0"/>
                  </a:cubicBezTo>
                  <a:cubicBezTo>
                    <a:pt x="3258337" y="-80547"/>
                    <a:pt x="3362404" y="29726"/>
                    <a:pt x="3433556" y="0"/>
                  </a:cubicBezTo>
                  <a:cubicBezTo>
                    <a:pt x="3506414" y="-991"/>
                    <a:pt x="3805846" y="-30103"/>
                    <a:pt x="3922713" y="0"/>
                  </a:cubicBezTo>
                  <a:cubicBezTo>
                    <a:pt x="4090028" y="15050"/>
                    <a:pt x="4449084" y="77927"/>
                    <a:pt x="4621507" y="0"/>
                  </a:cubicBezTo>
                  <a:cubicBezTo>
                    <a:pt x="4790764" y="-82854"/>
                    <a:pt x="4946571" y="-49496"/>
                    <a:pt x="5110663" y="0"/>
                  </a:cubicBezTo>
                  <a:cubicBezTo>
                    <a:pt x="5316802" y="25335"/>
                    <a:pt x="5679303" y="-36759"/>
                    <a:pt x="6019094" y="0"/>
                  </a:cubicBezTo>
                  <a:cubicBezTo>
                    <a:pt x="6350284" y="30288"/>
                    <a:pt x="6342957" y="-6201"/>
                    <a:pt x="6508251" y="0"/>
                  </a:cubicBezTo>
                  <a:cubicBezTo>
                    <a:pt x="6650940" y="-2900"/>
                    <a:pt x="6909511" y="-43254"/>
                    <a:pt x="7102226" y="0"/>
                  </a:cubicBezTo>
                  <a:cubicBezTo>
                    <a:pt x="7296891" y="-41951"/>
                    <a:pt x="7622605" y="-93436"/>
                    <a:pt x="7801020" y="0"/>
                  </a:cubicBezTo>
                  <a:cubicBezTo>
                    <a:pt x="7954795" y="85359"/>
                    <a:pt x="8310518" y="31614"/>
                    <a:pt x="8604634" y="0"/>
                  </a:cubicBezTo>
                  <a:cubicBezTo>
                    <a:pt x="8873776" y="-46866"/>
                    <a:pt x="9155023" y="48323"/>
                    <a:pt x="9408247" y="0"/>
                  </a:cubicBezTo>
                  <a:cubicBezTo>
                    <a:pt x="9748000" y="-85306"/>
                    <a:pt x="9739428" y="-64613"/>
                    <a:pt x="10002222" y="0"/>
                  </a:cubicBezTo>
                  <a:cubicBezTo>
                    <a:pt x="10320168" y="66025"/>
                    <a:pt x="10532640" y="75113"/>
                    <a:pt x="10945594" y="0"/>
                  </a:cubicBezTo>
                  <a:cubicBezTo>
                    <a:pt x="11209495" y="-22974"/>
                    <a:pt x="11312858" y="424937"/>
                    <a:pt x="11409278" y="1273593"/>
                  </a:cubicBezTo>
                  <a:cubicBezTo>
                    <a:pt x="11433328" y="1586540"/>
                    <a:pt x="11379283" y="1796906"/>
                    <a:pt x="11409278" y="2226784"/>
                  </a:cubicBezTo>
                  <a:cubicBezTo>
                    <a:pt x="11381110" y="2592668"/>
                    <a:pt x="11369370" y="2836774"/>
                    <a:pt x="11409278" y="3259407"/>
                  </a:cubicBezTo>
                  <a:cubicBezTo>
                    <a:pt x="11400684" y="4179107"/>
                    <a:pt x="11301664" y="4621746"/>
                    <a:pt x="10945594" y="4533001"/>
                  </a:cubicBezTo>
                  <a:cubicBezTo>
                    <a:pt x="10683072" y="4482992"/>
                    <a:pt x="10493578" y="4542965"/>
                    <a:pt x="10246800" y="4533001"/>
                  </a:cubicBezTo>
                  <a:cubicBezTo>
                    <a:pt x="9964898" y="4526532"/>
                    <a:pt x="9915520" y="4512415"/>
                    <a:pt x="9652825" y="4533001"/>
                  </a:cubicBezTo>
                  <a:cubicBezTo>
                    <a:pt x="9390471" y="4549466"/>
                    <a:pt x="9429793" y="4512826"/>
                    <a:pt x="9268487" y="4533001"/>
                  </a:cubicBezTo>
                  <a:cubicBezTo>
                    <a:pt x="9144979" y="4554496"/>
                    <a:pt x="8646646" y="4506089"/>
                    <a:pt x="8464875" y="4533001"/>
                  </a:cubicBezTo>
                  <a:cubicBezTo>
                    <a:pt x="8287279" y="4576851"/>
                    <a:pt x="8094879" y="4493497"/>
                    <a:pt x="7766081" y="4533001"/>
                  </a:cubicBezTo>
                  <a:cubicBezTo>
                    <a:pt x="7440524" y="4508208"/>
                    <a:pt x="7176869" y="4544127"/>
                    <a:pt x="6857648" y="4533001"/>
                  </a:cubicBezTo>
                  <a:cubicBezTo>
                    <a:pt x="6558588" y="4556143"/>
                    <a:pt x="6384101" y="4563127"/>
                    <a:pt x="6158854" y="4533001"/>
                  </a:cubicBezTo>
                  <a:cubicBezTo>
                    <a:pt x="5925942" y="4487911"/>
                    <a:pt x="5689854" y="4520091"/>
                    <a:pt x="5355240" y="4533001"/>
                  </a:cubicBezTo>
                  <a:cubicBezTo>
                    <a:pt x="5037704" y="4577981"/>
                    <a:pt x="4857680" y="4591270"/>
                    <a:pt x="4656446" y="4533001"/>
                  </a:cubicBezTo>
                  <a:cubicBezTo>
                    <a:pt x="4445191" y="4458450"/>
                    <a:pt x="4092974" y="4578786"/>
                    <a:pt x="3957652" y="4533001"/>
                  </a:cubicBezTo>
                  <a:cubicBezTo>
                    <a:pt x="3823071" y="4520476"/>
                    <a:pt x="3338283" y="4595233"/>
                    <a:pt x="3154038" y="4533001"/>
                  </a:cubicBezTo>
                  <a:cubicBezTo>
                    <a:pt x="2957380" y="4398143"/>
                    <a:pt x="2611746" y="4537334"/>
                    <a:pt x="2455244" y="4533001"/>
                  </a:cubicBezTo>
                  <a:cubicBezTo>
                    <a:pt x="2330638" y="4515353"/>
                    <a:pt x="2020396" y="4596944"/>
                    <a:pt x="1756450" y="4533001"/>
                  </a:cubicBezTo>
                  <a:cubicBezTo>
                    <a:pt x="1474949" y="4526253"/>
                    <a:pt x="1268160" y="4573585"/>
                    <a:pt x="1057656" y="4533001"/>
                  </a:cubicBezTo>
                  <a:cubicBezTo>
                    <a:pt x="854327" y="4473526"/>
                    <a:pt x="721667" y="4501318"/>
                    <a:pt x="463681" y="4533001"/>
                  </a:cubicBezTo>
                  <a:cubicBezTo>
                    <a:pt x="290708" y="4389562"/>
                    <a:pt x="-164115" y="3898013"/>
                    <a:pt x="0" y="3259407"/>
                  </a:cubicBezTo>
                  <a:cubicBezTo>
                    <a:pt x="-31394" y="2768117"/>
                    <a:pt x="18100" y="2724485"/>
                    <a:pt x="0" y="2246643"/>
                  </a:cubicBezTo>
                  <a:cubicBezTo>
                    <a:pt x="33300" y="1757623"/>
                    <a:pt x="-15986" y="1536178"/>
                    <a:pt x="0" y="1273593"/>
                  </a:cubicBezTo>
                  <a:close/>
                </a:path>
              </a:pathLst>
            </a:custGeom>
            <a:solidFill>
              <a:srgbClr val="FFE5F0"/>
            </a:solidFill>
            <a:ln w="38100">
              <a:solidFill>
                <a:srgbClr val="FF0066"/>
              </a:solidFill>
              <a:extLst>
                <a:ext uri="{C807C97D-BFC1-408E-A445-0C87EB9F89A2}">
                  <ask:lineSketchStyleProps xmlns="" xmlns:ask="http://schemas.microsoft.com/office/drawing/2018/sketchyshapes" sd="2339202902">
                    <a:custGeom>
                      <a:avLst/>
                      <a:gdLst>
                        <a:gd name="connsiteX0" fmla="*/ 0 w 7407638"/>
                        <a:gd name="connsiteY0" fmla="*/ 1273593 h 4533001"/>
                        <a:gd name="connsiteX1" fmla="*/ 301052 w 7407638"/>
                        <a:gd name="connsiteY1" fmla="*/ 0 h 4533001"/>
                        <a:gd name="connsiteX2" fmla="*/ 550589 w 7407638"/>
                        <a:gd name="connsiteY2" fmla="*/ 0 h 4533001"/>
                        <a:gd name="connsiteX3" fmla="*/ 1072346 w 7407638"/>
                        <a:gd name="connsiteY3" fmla="*/ 0 h 4533001"/>
                        <a:gd name="connsiteX4" fmla="*/ 1594103 w 7407638"/>
                        <a:gd name="connsiteY4" fmla="*/ 0 h 4533001"/>
                        <a:gd name="connsiteX5" fmla="*/ 1979750 w 7407638"/>
                        <a:gd name="connsiteY5" fmla="*/ 0 h 4533001"/>
                        <a:gd name="connsiteX6" fmla="*/ 2229286 w 7407638"/>
                        <a:gd name="connsiteY6" fmla="*/ 0 h 4533001"/>
                        <a:gd name="connsiteX7" fmla="*/ 2546878 w 7407638"/>
                        <a:gd name="connsiteY7" fmla="*/ 0 h 4533001"/>
                        <a:gd name="connsiteX8" fmla="*/ 3000580 w 7407638"/>
                        <a:gd name="connsiteY8" fmla="*/ 0 h 4533001"/>
                        <a:gd name="connsiteX9" fmla="*/ 3318172 w 7407638"/>
                        <a:gd name="connsiteY9" fmla="*/ 0 h 4533001"/>
                        <a:gd name="connsiteX10" fmla="*/ 3907984 w 7407638"/>
                        <a:gd name="connsiteY10" fmla="*/ 0 h 4533001"/>
                        <a:gd name="connsiteX11" fmla="*/ 4225576 w 7407638"/>
                        <a:gd name="connsiteY11" fmla="*/ 0 h 4533001"/>
                        <a:gd name="connsiteX12" fmla="*/ 4611223 w 7407638"/>
                        <a:gd name="connsiteY12" fmla="*/ 0 h 4533001"/>
                        <a:gd name="connsiteX13" fmla="*/ 5064925 w 7407638"/>
                        <a:gd name="connsiteY13" fmla="*/ 0 h 4533001"/>
                        <a:gd name="connsiteX14" fmla="*/ 5586683 w 7407638"/>
                        <a:gd name="connsiteY14" fmla="*/ 0 h 4533001"/>
                        <a:gd name="connsiteX15" fmla="*/ 6108440 w 7407638"/>
                        <a:gd name="connsiteY15" fmla="*/ 0 h 4533001"/>
                        <a:gd name="connsiteX16" fmla="*/ 6494087 w 7407638"/>
                        <a:gd name="connsiteY16" fmla="*/ 0 h 4533001"/>
                        <a:gd name="connsiteX17" fmla="*/ 7106585 w 7407638"/>
                        <a:gd name="connsiteY17" fmla="*/ 0 h 4533001"/>
                        <a:gd name="connsiteX18" fmla="*/ 7407638 w 7407638"/>
                        <a:gd name="connsiteY18" fmla="*/ 1273593 h 4533001"/>
                        <a:gd name="connsiteX19" fmla="*/ 7407638 w 7407638"/>
                        <a:gd name="connsiteY19" fmla="*/ 2226784 h 4533001"/>
                        <a:gd name="connsiteX20" fmla="*/ 7407638 w 7407638"/>
                        <a:gd name="connsiteY20" fmla="*/ 3259407 h 4533001"/>
                        <a:gd name="connsiteX21" fmla="*/ 7106585 w 7407638"/>
                        <a:gd name="connsiteY21" fmla="*/ 4533001 h 4533001"/>
                        <a:gd name="connsiteX22" fmla="*/ 6652883 w 7407638"/>
                        <a:gd name="connsiteY22" fmla="*/ 4533001 h 4533001"/>
                        <a:gd name="connsiteX23" fmla="*/ 6267236 w 7407638"/>
                        <a:gd name="connsiteY23" fmla="*/ 4533001 h 4533001"/>
                        <a:gd name="connsiteX24" fmla="*/ 6017699 w 7407638"/>
                        <a:gd name="connsiteY24" fmla="*/ 4533001 h 4533001"/>
                        <a:gd name="connsiteX25" fmla="*/ 5495942 w 7407638"/>
                        <a:gd name="connsiteY25" fmla="*/ 4533001 h 4533001"/>
                        <a:gd name="connsiteX26" fmla="*/ 5042240 w 7407638"/>
                        <a:gd name="connsiteY26" fmla="*/ 4533001 h 4533001"/>
                        <a:gd name="connsiteX27" fmla="*/ 4452427 w 7407638"/>
                        <a:gd name="connsiteY27" fmla="*/ 4533001 h 4533001"/>
                        <a:gd name="connsiteX28" fmla="*/ 3998725 w 7407638"/>
                        <a:gd name="connsiteY28" fmla="*/ 4533001 h 4533001"/>
                        <a:gd name="connsiteX29" fmla="*/ 3476967 w 7407638"/>
                        <a:gd name="connsiteY29" fmla="*/ 4533001 h 4533001"/>
                        <a:gd name="connsiteX30" fmla="*/ 3023265 w 7407638"/>
                        <a:gd name="connsiteY30" fmla="*/ 4533001 h 4533001"/>
                        <a:gd name="connsiteX31" fmla="*/ 2569563 w 7407638"/>
                        <a:gd name="connsiteY31" fmla="*/ 4533001 h 4533001"/>
                        <a:gd name="connsiteX32" fmla="*/ 2047805 w 7407638"/>
                        <a:gd name="connsiteY32" fmla="*/ 4533001 h 4533001"/>
                        <a:gd name="connsiteX33" fmla="*/ 1594103 w 7407638"/>
                        <a:gd name="connsiteY33" fmla="*/ 4533001 h 4533001"/>
                        <a:gd name="connsiteX34" fmla="*/ 1140401 w 7407638"/>
                        <a:gd name="connsiteY34" fmla="*/ 4533001 h 4533001"/>
                        <a:gd name="connsiteX35" fmla="*/ 686699 w 7407638"/>
                        <a:gd name="connsiteY35" fmla="*/ 4533001 h 4533001"/>
                        <a:gd name="connsiteX36" fmla="*/ 301052 w 7407638"/>
                        <a:gd name="connsiteY36" fmla="*/ 4533001 h 4533001"/>
                        <a:gd name="connsiteX37" fmla="*/ 0 w 7407638"/>
                        <a:gd name="connsiteY37" fmla="*/ 3259407 h 4533001"/>
                        <a:gd name="connsiteX38" fmla="*/ 0 w 7407638"/>
                        <a:gd name="connsiteY38" fmla="*/ 2246643 h 4533001"/>
                        <a:gd name="connsiteX39" fmla="*/ 0 w 7407638"/>
                        <a:gd name="connsiteY39" fmla="*/ 1273593 h 4533001"/>
                        <a:gd name="connsiteX0" fmla="*/ 0 w 7407638"/>
                        <a:gd name="connsiteY0" fmla="*/ 1273593 h 4533001"/>
                        <a:gd name="connsiteX1" fmla="*/ 301052 w 7407638"/>
                        <a:gd name="connsiteY1" fmla="*/ 0 h 4533001"/>
                        <a:gd name="connsiteX2" fmla="*/ 550589 w 7407638"/>
                        <a:gd name="connsiteY2" fmla="*/ 0 h 4533001"/>
                        <a:gd name="connsiteX3" fmla="*/ 800125 w 7407638"/>
                        <a:gd name="connsiteY3" fmla="*/ 0 h 4533001"/>
                        <a:gd name="connsiteX4" fmla="*/ 1253827 w 7407638"/>
                        <a:gd name="connsiteY4" fmla="*/ 0 h 4533001"/>
                        <a:gd name="connsiteX5" fmla="*/ 1503363 w 7407638"/>
                        <a:gd name="connsiteY5" fmla="*/ 0 h 4533001"/>
                        <a:gd name="connsiteX6" fmla="*/ 2025121 w 7407638"/>
                        <a:gd name="connsiteY6" fmla="*/ 0 h 4533001"/>
                        <a:gd name="connsiteX7" fmla="*/ 2410768 w 7407638"/>
                        <a:gd name="connsiteY7" fmla="*/ 0 h 4533001"/>
                        <a:gd name="connsiteX8" fmla="*/ 2728359 w 7407638"/>
                        <a:gd name="connsiteY8" fmla="*/ 0 h 4533001"/>
                        <a:gd name="connsiteX9" fmla="*/ 3045951 w 7407638"/>
                        <a:gd name="connsiteY9" fmla="*/ 0 h 4533001"/>
                        <a:gd name="connsiteX10" fmla="*/ 3635763 w 7407638"/>
                        <a:gd name="connsiteY10" fmla="*/ 0 h 4533001"/>
                        <a:gd name="connsiteX11" fmla="*/ 4157521 w 7407638"/>
                        <a:gd name="connsiteY11" fmla="*/ 0 h 4533001"/>
                        <a:gd name="connsiteX12" fmla="*/ 4475112 w 7407638"/>
                        <a:gd name="connsiteY12" fmla="*/ 0 h 4533001"/>
                        <a:gd name="connsiteX13" fmla="*/ 4724648 w 7407638"/>
                        <a:gd name="connsiteY13" fmla="*/ 0 h 4533001"/>
                        <a:gd name="connsiteX14" fmla="*/ 5110295 w 7407638"/>
                        <a:gd name="connsiteY14" fmla="*/ 0 h 4533001"/>
                        <a:gd name="connsiteX15" fmla="*/ 5563997 w 7407638"/>
                        <a:gd name="connsiteY15" fmla="*/ 0 h 4533001"/>
                        <a:gd name="connsiteX16" fmla="*/ 5813534 w 7407638"/>
                        <a:gd name="connsiteY16" fmla="*/ 0 h 4533001"/>
                        <a:gd name="connsiteX17" fmla="*/ 6403346 w 7407638"/>
                        <a:gd name="connsiteY17" fmla="*/ 0 h 4533001"/>
                        <a:gd name="connsiteX18" fmla="*/ 6720938 w 7407638"/>
                        <a:gd name="connsiteY18" fmla="*/ 0 h 4533001"/>
                        <a:gd name="connsiteX19" fmla="*/ 7106585 w 7407638"/>
                        <a:gd name="connsiteY19" fmla="*/ 0 h 4533001"/>
                        <a:gd name="connsiteX20" fmla="*/ 7407638 w 7407638"/>
                        <a:gd name="connsiteY20" fmla="*/ 1273593 h 4533001"/>
                        <a:gd name="connsiteX21" fmla="*/ 7407638 w 7407638"/>
                        <a:gd name="connsiteY21" fmla="*/ 2226784 h 4533001"/>
                        <a:gd name="connsiteX22" fmla="*/ 7407638 w 7407638"/>
                        <a:gd name="connsiteY22" fmla="*/ 3259407 h 4533001"/>
                        <a:gd name="connsiteX23" fmla="*/ 7106585 w 7407638"/>
                        <a:gd name="connsiteY23" fmla="*/ 4533001 h 4533001"/>
                        <a:gd name="connsiteX24" fmla="*/ 6584827 w 7407638"/>
                        <a:gd name="connsiteY24" fmla="*/ 4533001 h 4533001"/>
                        <a:gd name="connsiteX25" fmla="*/ 6131125 w 7407638"/>
                        <a:gd name="connsiteY25" fmla="*/ 4533001 h 4533001"/>
                        <a:gd name="connsiteX26" fmla="*/ 5745478 w 7407638"/>
                        <a:gd name="connsiteY26" fmla="*/ 4533001 h 4533001"/>
                        <a:gd name="connsiteX27" fmla="*/ 5427887 w 7407638"/>
                        <a:gd name="connsiteY27" fmla="*/ 4533001 h 4533001"/>
                        <a:gd name="connsiteX28" fmla="*/ 5178351 w 7407638"/>
                        <a:gd name="connsiteY28" fmla="*/ 4533001 h 4533001"/>
                        <a:gd name="connsiteX29" fmla="*/ 4656593 w 7407638"/>
                        <a:gd name="connsiteY29" fmla="*/ 4533001 h 4533001"/>
                        <a:gd name="connsiteX30" fmla="*/ 4339002 w 7407638"/>
                        <a:gd name="connsiteY30" fmla="*/ 4533001 h 4533001"/>
                        <a:gd name="connsiteX31" fmla="*/ 3953355 w 7407638"/>
                        <a:gd name="connsiteY31" fmla="*/ 4533001 h 4533001"/>
                        <a:gd name="connsiteX32" fmla="*/ 3635763 w 7407638"/>
                        <a:gd name="connsiteY32" fmla="*/ 4533001 h 4533001"/>
                        <a:gd name="connsiteX33" fmla="*/ 3182061 w 7407638"/>
                        <a:gd name="connsiteY33" fmla="*/ 4533001 h 4533001"/>
                        <a:gd name="connsiteX34" fmla="*/ 2660303 w 7407638"/>
                        <a:gd name="connsiteY34" fmla="*/ 4533001 h 4533001"/>
                        <a:gd name="connsiteX35" fmla="*/ 2410768 w 7407638"/>
                        <a:gd name="connsiteY35" fmla="*/ 4533001 h 4533001"/>
                        <a:gd name="connsiteX36" fmla="*/ 2093176 w 7407638"/>
                        <a:gd name="connsiteY36" fmla="*/ 4533001 h 4533001"/>
                        <a:gd name="connsiteX37" fmla="*/ 1707529 w 7407638"/>
                        <a:gd name="connsiteY37" fmla="*/ 4533001 h 4533001"/>
                        <a:gd name="connsiteX38" fmla="*/ 1117716 w 7407638"/>
                        <a:gd name="connsiteY38" fmla="*/ 4533001 h 4533001"/>
                        <a:gd name="connsiteX39" fmla="*/ 868180 w 7407638"/>
                        <a:gd name="connsiteY39" fmla="*/ 4533001 h 4533001"/>
                        <a:gd name="connsiteX40" fmla="*/ 301052 w 7407638"/>
                        <a:gd name="connsiteY40" fmla="*/ 4533001 h 4533001"/>
                        <a:gd name="connsiteX41" fmla="*/ 0 w 7407638"/>
                        <a:gd name="connsiteY41" fmla="*/ 3259407 h 4533001"/>
                        <a:gd name="connsiteX42" fmla="*/ 0 w 7407638"/>
                        <a:gd name="connsiteY42" fmla="*/ 2306216 h 4533001"/>
                        <a:gd name="connsiteX43" fmla="*/ 0 w 7407638"/>
                        <a:gd name="connsiteY43" fmla="*/ 1273593 h 4533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</a:cxnLst>
                      <a:rect l="l" t="t" r="r" b="b"/>
                      <a:pathLst>
                        <a:path w="7407638" h="4533001" fill="none" extrusionOk="0">
                          <a:moveTo>
                            <a:pt x="0" y="1273593"/>
                          </a:moveTo>
                          <a:cubicBezTo>
                            <a:pt x="-14812" y="467323"/>
                            <a:pt x="64584" y="67763"/>
                            <a:pt x="301052" y="0"/>
                          </a:cubicBezTo>
                          <a:cubicBezTo>
                            <a:pt x="392622" y="39464"/>
                            <a:pt x="457420" y="25045"/>
                            <a:pt x="550589" y="0"/>
                          </a:cubicBezTo>
                          <a:cubicBezTo>
                            <a:pt x="636736" y="-6542"/>
                            <a:pt x="887961" y="-98487"/>
                            <a:pt x="1072346" y="0"/>
                          </a:cubicBezTo>
                          <a:cubicBezTo>
                            <a:pt x="1227023" y="115452"/>
                            <a:pt x="1416493" y="34308"/>
                            <a:pt x="1594103" y="0"/>
                          </a:cubicBezTo>
                          <a:cubicBezTo>
                            <a:pt x="1801964" y="-3397"/>
                            <a:pt x="1856913" y="54189"/>
                            <a:pt x="1979750" y="0"/>
                          </a:cubicBezTo>
                          <a:cubicBezTo>
                            <a:pt x="2113943" y="-82356"/>
                            <a:pt x="2178202" y="18794"/>
                            <a:pt x="2229286" y="0"/>
                          </a:cubicBezTo>
                          <a:cubicBezTo>
                            <a:pt x="2257938" y="-9115"/>
                            <a:pt x="2451264" y="-34494"/>
                            <a:pt x="2546878" y="0"/>
                          </a:cubicBezTo>
                          <a:cubicBezTo>
                            <a:pt x="2650639" y="13426"/>
                            <a:pt x="2898107" y="54550"/>
                            <a:pt x="3000580" y="0"/>
                          </a:cubicBezTo>
                          <a:cubicBezTo>
                            <a:pt x="3130496" y="-83384"/>
                            <a:pt x="3215108" y="-34299"/>
                            <a:pt x="3318172" y="0"/>
                          </a:cubicBezTo>
                          <a:cubicBezTo>
                            <a:pt x="3442224" y="22641"/>
                            <a:pt x="3705832" y="-61989"/>
                            <a:pt x="3907984" y="0"/>
                          </a:cubicBezTo>
                          <a:cubicBezTo>
                            <a:pt x="4124907" y="41018"/>
                            <a:pt x="4117558" y="-6603"/>
                            <a:pt x="4225576" y="0"/>
                          </a:cubicBezTo>
                          <a:cubicBezTo>
                            <a:pt x="4333977" y="12619"/>
                            <a:pt x="4495504" y="-19033"/>
                            <a:pt x="4611223" y="0"/>
                          </a:cubicBezTo>
                          <a:cubicBezTo>
                            <a:pt x="4738964" y="-13272"/>
                            <a:pt x="4949477" y="-57300"/>
                            <a:pt x="5064925" y="0"/>
                          </a:cubicBezTo>
                          <a:cubicBezTo>
                            <a:pt x="5160108" y="31296"/>
                            <a:pt x="5431102" y="26932"/>
                            <a:pt x="5586683" y="0"/>
                          </a:cubicBezTo>
                          <a:cubicBezTo>
                            <a:pt x="5767132" y="398"/>
                            <a:pt x="5913920" y="64796"/>
                            <a:pt x="6108440" y="0"/>
                          </a:cubicBezTo>
                          <a:cubicBezTo>
                            <a:pt x="6330008" y="-91394"/>
                            <a:pt x="6323774" y="-65626"/>
                            <a:pt x="6494087" y="0"/>
                          </a:cubicBezTo>
                          <a:cubicBezTo>
                            <a:pt x="6713677" y="80612"/>
                            <a:pt x="6873124" y="94087"/>
                            <a:pt x="7106585" y="0"/>
                          </a:cubicBezTo>
                          <a:cubicBezTo>
                            <a:pt x="7289168" y="-82725"/>
                            <a:pt x="7315137" y="475170"/>
                            <a:pt x="7407638" y="1273593"/>
                          </a:cubicBezTo>
                          <a:cubicBezTo>
                            <a:pt x="7416423" y="1564377"/>
                            <a:pt x="7381741" y="1811655"/>
                            <a:pt x="7407638" y="2226784"/>
                          </a:cubicBezTo>
                          <a:cubicBezTo>
                            <a:pt x="7424362" y="2599325"/>
                            <a:pt x="7384914" y="2825936"/>
                            <a:pt x="7407638" y="3259407"/>
                          </a:cubicBezTo>
                          <a:cubicBezTo>
                            <a:pt x="7384918" y="4151974"/>
                            <a:pt x="7320987" y="4637436"/>
                            <a:pt x="7106585" y="4533001"/>
                          </a:cubicBezTo>
                          <a:cubicBezTo>
                            <a:pt x="6935585" y="4444103"/>
                            <a:pt x="6807382" y="4542295"/>
                            <a:pt x="6652883" y="4533001"/>
                          </a:cubicBezTo>
                          <a:cubicBezTo>
                            <a:pt x="6471583" y="4517708"/>
                            <a:pt x="6437354" y="4516672"/>
                            <a:pt x="6267236" y="4533001"/>
                          </a:cubicBezTo>
                          <a:cubicBezTo>
                            <a:pt x="6099741" y="4542118"/>
                            <a:pt x="6120377" y="4513600"/>
                            <a:pt x="6017699" y="4533001"/>
                          </a:cubicBezTo>
                          <a:cubicBezTo>
                            <a:pt x="5905011" y="4550115"/>
                            <a:pt x="5629181" y="4483069"/>
                            <a:pt x="5495942" y="4533001"/>
                          </a:cubicBezTo>
                          <a:cubicBezTo>
                            <a:pt x="5380028" y="4560894"/>
                            <a:pt x="5250531" y="4507553"/>
                            <a:pt x="5042240" y="4533001"/>
                          </a:cubicBezTo>
                          <a:cubicBezTo>
                            <a:pt x="4811955" y="4530899"/>
                            <a:pt x="4668506" y="4519140"/>
                            <a:pt x="4452427" y="4533001"/>
                          </a:cubicBezTo>
                          <a:cubicBezTo>
                            <a:pt x="4252599" y="4544462"/>
                            <a:pt x="4121960" y="4550920"/>
                            <a:pt x="3998725" y="4533001"/>
                          </a:cubicBezTo>
                          <a:cubicBezTo>
                            <a:pt x="3871528" y="4496123"/>
                            <a:pt x="3724013" y="4489325"/>
                            <a:pt x="3476967" y="4533001"/>
                          </a:cubicBezTo>
                          <a:cubicBezTo>
                            <a:pt x="3262875" y="4605480"/>
                            <a:pt x="3175076" y="4586733"/>
                            <a:pt x="3023265" y="4533001"/>
                          </a:cubicBezTo>
                          <a:cubicBezTo>
                            <a:pt x="2893266" y="4480712"/>
                            <a:pt x="2666550" y="4576346"/>
                            <a:pt x="2569563" y="4533001"/>
                          </a:cubicBezTo>
                          <a:cubicBezTo>
                            <a:pt x="2483414" y="4506383"/>
                            <a:pt x="2186833" y="4634720"/>
                            <a:pt x="2047805" y="4533001"/>
                          </a:cubicBezTo>
                          <a:cubicBezTo>
                            <a:pt x="1928180" y="4432745"/>
                            <a:pt x="1690352" y="4571372"/>
                            <a:pt x="1594103" y="4533001"/>
                          </a:cubicBezTo>
                          <a:cubicBezTo>
                            <a:pt x="1499680" y="4513021"/>
                            <a:pt x="1345457" y="4569099"/>
                            <a:pt x="1140401" y="4533001"/>
                          </a:cubicBezTo>
                          <a:cubicBezTo>
                            <a:pt x="949666" y="4510898"/>
                            <a:pt x="846467" y="4597742"/>
                            <a:pt x="686699" y="4533001"/>
                          </a:cubicBezTo>
                          <a:cubicBezTo>
                            <a:pt x="555742" y="4467089"/>
                            <a:pt x="470735" y="4468955"/>
                            <a:pt x="301052" y="4533001"/>
                          </a:cubicBezTo>
                          <a:cubicBezTo>
                            <a:pt x="108030" y="4365681"/>
                            <a:pt x="-99016" y="3951429"/>
                            <a:pt x="0" y="3259407"/>
                          </a:cubicBezTo>
                          <a:cubicBezTo>
                            <a:pt x="-11745" y="2773645"/>
                            <a:pt x="13451" y="2722198"/>
                            <a:pt x="0" y="2246643"/>
                          </a:cubicBezTo>
                          <a:cubicBezTo>
                            <a:pt x="24789" y="1763200"/>
                            <a:pt x="-14444" y="1491557"/>
                            <a:pt x="0" y="1273593"/>
                          </a:cubicBezTo>
                          <a:close/>
                        </a:path>
                        <a:path w="7407638" h="4533001" stroke="0" extrusionOk="0">
                          <a:moveTo>
                            <a:pt x="0" y="1273593"/>
                          </a:moveTo>
                          <a:cubicBezTo>
                            <a:pt x="15255" y="473991"/>
                            <a:pt x="150977" y="42567"/>
                            <a:pt x="301052" y="0"/>
                          </a:cubicBezTo>
                          <a:cubicBezTo>
                            <a:pt x="404156" y="-31445"/>
                            <a:pt x="467791" y="3725"/>
                            <a:pt x="550589" y="0"/>
                          </a:cubicBezTo>
                          <a:cubicBezTo>
                            <a:pt x="639750" y="-8682"/>
                            <a:pt x="683424" y="-9312"/>
                            <a:pt x="800125" y="0"/>
                          </a:cubicBezTo>
                          <a:cubicBezTo>
                            <a:pt x="910374" y="12679"/>
                            <a:pt x="1102932" y="66276"/>
                            <a:pt x="1253827" y="0"/>
                          </a:cubicBezTo>
                          <a:cubicBezTo>
                            <a:pt x="1439071" y="-51573"/>
                            <a:pt x="1391582" y="36894"/>
                            <a:pt x="1503363" y="0"/>
                          </a:cubicBezTo>
                          <a:cubicBezTo>
                            <a:pt x="1619544" y="-57532"/>
                            <a:pt x="1775087" y="-7411"/>
                            <a:pt x="2025121" y="0"/>
                          </a:cubicBezTo>
                          <a:cubicBezTo>
                            <a:pt x="2265636" y="3313"/>
                            <a:pt x="2235676" y="50532"/>
                            <a:pt x="2410768" y="0"/>
                          </a:cubicBezTo>
                          <a:cubicBezTo>
                            <a:pt x="2587671" y="-58502"/>
                            <a:pt x="2636073" y="37112"/>
                            <a:pt x="2728359" y="0"/>
                          </a:cubicBezTo>
                          <a:cubicBezTo>
                            <a:pt x="2820306" y="-53581"/>
                            <a:pt x="2959584" y="36158"/>
                            <a:pt x="3045951" y="0"/>
                          </a:cubicBezTo>
                          <a:cubicBezTo>
                            <a:pt x="3125120" y="-70260"/>
                            <a:pt x="3327616" y="-104011"/>
                            <a:pt x="3635763" y="0"/>
                          </a:cubicBezTo>
                          <a:cubicBezTo>
                            <a:pt x="3892378" y="115014"/>
                            <a:pt x="4007118" y="36645"/>
                            <a:pt x="4157521" y="0"/>
                          </a:cubicBezTo>
                          <a:cubicBezTo>
                            <a:pt x="4314634" y="-51653"/>
                            <a:pt x="4353200" y="35451"/>
                            <a:pt x="4475112" y="0"/>
                          </a:cubicBezTo>
                          <a:cubicBezTo>
                            <a:pt x="4601257" y="-59993"/>
                            <a:pt x="4636563" y="-15647"/>
                            <a:pt x="4724648" y="0"/>
                          </a:cubicBezTo>
                          <a:cubicBezTo>
                            <a:pt x="4779121" y="21022"/>
                            <a:pt x="4962684" y="92981"/>
                            <a:pt x="5110295" y="0"/>
                          </a:cubicBezTo>
                          <a:cubicBezTo>
                            <a:pt x="5243901" y="-85813"/>
                            <a:pt x="5360266" y="37564"/>
                            <a:pt x="5563997" y="0"/>
                          </a:cubicBezTo>
                          <a:cubicBezTo>
                            <a:pt x="5776625" y="-32061"/>
                            <a:pt x="5724367" y="17319"/>
                            <a:pt x="5813534" y="0"/>
                          </a:cubicBezTo>
                          <a:cubicBezTo>
                            <a:pt x="5913947" y="-38725"/>
                            <a:pt x="6252514" y="76491"/>
                            <a:pt x="6403346" y="0"/>
                          </a:cubicBezTo>
                          <a:cubicBezTo>
                            <a:pt x="6543559" y="-81105"/>
                            <a:pt x="6590687" y="44209"/>
                            <a:pt x="6720938" y="0"/>
                          </a:cubicBezTo>
                          <a:cubicBezTo>
                            <a:pt x="6835885" y="-35933"/>
                            <a:pt x="6932904" y="-5518"/>
                            <a:pt x="7106585" y="0"/>
                          </a:cubicBezTo>
                          <a:cubicBezTo>
                            <a:pt x="7263626" y="112277"/>
                            <a:pt x="7366155" y="558500"/>
                            <a:pt x="7407638" y="1273593"/>
                          </a:cubicBezTo>
                          <a:cubicBezTo>
                            <a:pt x="7383529" y="1459287"/>
                            <a:pt x="7403635" y="1988317"/>
                            <a:pt x="7407638" y="2226784"/>
                          </a:cubicBezTo>
                          <a:cubicBezTo>
                            <a:pt x="7461788" y="2414843"/>
                            <a:pt x="7437874" y="2827382"/>
                            <a:pt x="7407638" y="3259407"/>
                          </a:cubicBezTo>
                          <a:cubicBezTo>
                            <a:pt x="7413321" y="4114422"/>
                            <a:pt x="7263036" y="4428194"/>
                            <a:pt x="7106585" y="4533001"/>
                          </a:cubicBezTo>
                          <a:cubicBezTo>
                            <a:pt x="6879286" y="4477988"/>
                            <a:pt x="6747762" y="4601129"/>
                            <a:pt x="6584827" y="4533001"/>
                          </a:cubicBezTo>
                          <a:cubicBezTo>
                            <a:pt x="6442703" y="4436994"/>
                            <a:pt x="6276548" y="4467679"/>
                            <a:pt x="6131125" y="4533001"/>
                          </a:cubicBezTo>
                          <a:cubicBezTo>
                            <a:pt x="5981651" y="4570570"/>
                            <a:pt x="5872113" y="4463103"/>
                            <a:pt x="5745478" y="4533001"/>
                          </a:cubicBezTo>
                          <a:cubicBezTo>
                            <a:pt x="5618858" y="4595513"/>
                            <a:pt x="5494345" y="4542492"/>
                            <a:pt x="5427887" y="4533001"/>
                          </a:cubicBezTo>
                          <a:cubicBezTo>
                            <a:pt x="5360952" y="4507286"/>
                            <a:pt x="5281654" y="4510860"/>
                            <a:pt x="5178351" y="4533001"/>
                          </a:cubicBezTo>
                          <a:cubicBezTo>
                            <a:pt x="5064073" y="4553900"/>
                            <a:pt x="4905651" y="4490267"/>
                            <a:pt x="4656593" y="4533001"/>
                          </a:cubicBezTo>
                          <a:cubicBezTo>
                            <a:pt x="4416854" y="4617558"/>
                            <a:pt x="4449388" y="4544309"/>
                            <a:pt x="4339002" y="4533001"/>
                          </a:cubicBezTo>
                          <a:cubicBezTo>
                            <a:pt x="4221812" y="4539124"/>
                            <a:pt x="4044606" y="4502796"/>
                            <a:pt x="3953355" y="4533001"/>
                          </a:cubicBezTo>
                          <a:cubicBezTo>
                            <a:pt x="3862367" y="4572228"/>
                            <a:pt x="3745218" y="4503282"/>
                            <a:pt x="3635763" y="4533001"/>
                          </a:cubicBezTo>
                          <a:cubicBezTo>
                            <a:pt x="3517792" y="4571319"/>
                            <a:pt x="3292776" y="4512620"/>
                            <a:pt x="3182061" y="4533001"/>
                          </a:cubicBezTo>
                          <a:cubicBezTo>
                            <a:pt x="3116275" y="4538977"/>
                            <a:pt x="2878669" y="4553724"/>
                            <a:pt x="2660303" y="4533001"/>
                          </a:cubicBezTo>
                          <a:cubicBezTo>
                            <a:pt x="2426745" y="4464892"/>
                            <a:pt x="2485818" y="4490811"/>
                            <a:pt x="2410768" y="4533001"/>
                          </a:cubicBezTo>
                          <a:cubicBezTo>
                            <a:pt x="2343400" y="4566562"/>
                            <a:pt x="2152363" y="4491625"/>
                            <a:pt x="2093176" y="4533001"/>
                          </a:cubicBezTo>
                          <a:cubicBezTo>
                            <a:pt x="1997234" y="4605627"/>
                            <a:pt x="1858467" y="4518434"/>
                            <a:pt x="1707529" y="4533001"/>
                          </a:cubicBezTo>
                          <a:cubicBezTo>
                            <a:pt x="1532134" y="4523257"/>
                            <a:pt x="1265258" y="4653104"/>
                            <a:pt x="1117716" y="4533001"/>
                          </a:cubicBezTo>
                          <a:cubicBezTo>
                            <a:pt x="952791" y="4413137"/>
                            <a:pt x="973262" y="4538822"/>
                            <a:pt x="868180" y="4533001"/>
                          </a:cubicBezTo>
                          <a:cubicBezTo>
                            <a:pt x="791918" y="4536795"/>
                            <a:pt x="565908" y="4496278"/>
                            <a:pt x="301052" y="4533001"/>
                          </a:cubicBezTo>
                          <a:cubicBezTo>
                            <a:pt x="132062" y="4557332"/>
                            <a:pt x="29073" y="3783556"/>
                            <a:pt x="0" y="3259407"/>
                          </a:cubicBezTo>
                          <a:cubicBezTo>
                            <a:pt x="-11598" y="2910767"/>
                            <a:pt x="-19000" y="2659143"/>
                            <a:pt x="0" y="2306216"/>
                          </a:cubicBezTo>
                          <a:cubicBezTo>
                            <a:pt x="9859" y="1976257"/>
                            <a:pt x="21977" y="1806463"/>
                            <a:pt x="0" y="1273593"/>
                          </a:cubicBezTo>
                          <a:close/>
                        </a:path>
                        <a:path w="7407638" h="4533001" fill="none" stroke="0" extrusionOk="0">
                          <a:moveTo>
                            <a:pt x="0" y="1273593"/>
                          </a:moveTo>
                          <a:cubicBezTo>
                            <a:pt x="15146" y="463122"/>
                            <a:pt x="134831" y="61943"/>
                            <a:pt x="301052" y="0"/>
                          </a:cubicBezTo>
                          <a:cubicBezTo>
                            <a:pt x="395981" y="39578"/>
                            <a:pt x="453647" y="15614"/>
                            <a:pt x="550589" y="0"/>
                          </a:cubicBezTo>
                          <a:cubicBezTo>
                            <a:pt x="629571" y="-23142"/>
                            <a:pt x="897076" y="-97358"/>
                            <a:pt x="1072346" y="0"/>
                          </a:cubicBezTo>
                          <a:cubicBezTo>
                            <a:pt x="1252251" y="94239"/>
                            <a:pt x="1435116" y="37680"/>
                            <a:pt x="1594103" y="0"/>
                          </a:cubicBezTo>
                          <a:cubicBezTo>
                            <a:pt x="1801835" y="-41690"/>
                            <a:pt x="1841753" y="74012"/>
                            <a:pt x="1979750" y="0"/>
                          </a:cubicBezTo>
                          <a:cubicBezTo>
                            <a:pt x="2118334" y="-66204"/>
                            <a:pt x="2183913" y="18833"/>
                            <a:pt x="2229286" y="0"/>
                          </a:cubicBezTo>
                          <a:cubicBezTo>
                            <a:pt x="2285417" y="-7497"/>
                            <a:pt x="2461989" y="-23866"/>
                            <a:pt x="2546878" y="0"/>
                          </a:cubicBezTo>
                          <a:cubicBezTo>
                            <a:pt x="2678250" y="32984"/>
                            <a:pt x="2857928" y="88327"/>
                            <a:pt x="3000580" y="0"/>
                          </a:cubicBezTo>
                          <a:cubicBezTo>
                            <a:pt x="3116085" y="-66771"/>
                            <a:pt x="3209707" y="-43129"/>
                            <a:pt x="3318172" y="0"/>
                          </a:cubicBezTo>
                          <a:cubicBezTo>
                            <a:pt x="3441551" y="36016"/>
                            <a:pt x="3644080" y="-15550"/>
                            <a:pt x="3907984" y="0"/>
                          </a:cubicBezTo>
                          <a:cubicBezTo>
                            <a:pt x="4129748" y="43852"/>
                            <a:pt x="4110179" y="-695"/>
                            <a:pt x="4225576" y="0"/>
                          </a:cubicBezTo>
                          <a:cubicBezTo>
                            <a:pt x="4321059" y="-13714"/>
                            <a:pt x="4458247" y="-38698"/>
                            <a:pt x="4611223" y="0"/>
                          </a:cubicBezTo>
                          <a:cubicBezTo>
                            <a:pt x="4746472" y="-8754"/>
                            <a:pt x="4963400" y="-43618"/>
                            <a:pt x="5064925" y="0"/>
                          </a:cubicBezTo>
                          <a:cubicBezTo>
                            <a:pt x="5168723" y="53620"/>
                            <a:pt x="5401997" y="25460"/>
                            <a:pt x="5586683" y="0"/>
                          </a:cubicBezTo>
                          <a:cubicBezTo>
                            <a:pt x="5762197" y="-42726"/>
                            <a:pt x="5905456" y="85554"/>
                            <a:pt x="6108440" y="0"/>
                          </a:cubicBezTo>
                          <a:cubicBezTo>
                            <a:pt x="6327532" y="-87070"/>
                            <a:pt x="6322691" y="-62476"/>
                            <a:pt x="6494087" y="0"/>
                          </a:cubicBezTo>
                          <a:cubicBezTo>
                            <a:pt x="6626113" y="38805"/>
                            <a:pt x="6853823" y="91092"/>
                            <a:pt x="7106585" y="0"/>
                          </a:cubicBezTo>
                          <a:cubicBezTo>
                            <a:pt x="7221218" y="38872"/>
                            <a:pt x="7441582" y="552379"/>
                            <a:pt x="7407638" y="1273593"/>
                          </a:cubicBezTo>
                          <a:cubicBezTo>
                            <a:pt x="7424596" y="1606621"/>
                            <a:pt x="7423942" y="1783774"/>
                            <a:pt x="7407638" y="2226784"/>
                          </a:cubicBezTo>
                          <a:cubicBezTo>
                            <a:pt x="7387251" y="2629991"/>
                            <a:pt x="7402211" y="2857887"/>
                            <a:pt x="7407638" y="3259407"/>
                          </a:cubicBezTo>
                          <a:cubicBezTo>
                            <a:pt x="7430338" y="4121762"/>
                            <a:pt x="7306402" y="4640791"/>
                            <a:pt x="7106585" y="4533001"/>
                          </a:cubicBezTo>
                          <a:cubicBezTo>
                            <a:pt x="6928685" y="4461786"/>
                            <a:pt x="6853265" y="4552887"/>
                            <a:pt x="6652883" y="4533001"/>
                          </a:cubicBezTo>
                          <a:cubicBezTo>
                            <a:pt x="6473416" y="4522437"/>
                            <a:pt x="6439102" y="4508720"/>
                            <a:pt x="6267236" y="4533001"/>
                          </a:cubicBezTo>
                          <a:cubicBezTo>
                            <a:pt x="6091605" y="4558378"/>
                            <a:pt x="6124078" y="4518722"/>
                            <a:pt x="6017699" y="4533001"/>
                          </a:cubicBezTo>
                          <a:cubicBezTo>
                            <a:pt x="5940121" y="4548434"/>
                            <a:pt x="5599854" y="4502219"/>
                            <a:pt x="5495942" y="4533001"/>
                          </a:cubicBezTo>
                          <a:cubicBezTo>
                            <a:pt x="5375165" y="4594920"/>
                            <a:pt x="5274466" y="4511462"/>
                            <a:pt x="5042240" y="4533001"/>
                          </a:cubicBezTo>
                          <a:cubicBezTo>
                            <a:pt x="4827880" y="4528768"/>
                            <a:pt x="4661437" y="4521557"/>
                            <a:pt x="4452427" y="4533001"/>
                          </a:cubicBezTo>
                          <a:cubicBezTo>
                            <a:pt x="4243885" y="4576964"/>
                            <a:pt x="4138078" y="4568460"/>
                            <a:pt x="3998725" y="4533001"/>
                          </a:cubicBezTo>
                          <a:cubicBezTo>
                            <a:pt x="3830716" y="4492955"/>
                            <a:pt x="3661744" y="4496186"/>
                            <a:pt x="3476967" y="4533001"/>
                          </a:cubicBezTo>
                          <a:cubicBezTo>
                            <a:pt x="3265108" y="4581824"/>
                            <a:pt x="3140494" y="4590011"/>
                            <a:pt x="3023265" y="4533001"/>
                          </a:cubicBezTo>
                          <a:cubicBezTo>
                            <a:pt x="2879015" y="4456664"/>
                            <a:pt x="2660951" y="4559196"/>
                            <a:pt x="2569563" y="4533001"/>
                          </a:cubicBezTo>
                          <a:cubicBezTo>
                            <a:pt x="2455355" y="4548100"/>
                            <a:pt x="2171555" y="4605869"/>
                            <a:pt x="2047805" y="4533001"/>
                          </a:cubicBezTo>
                          <a:cubicBezTo>
                            <a:pt x="1899209" y="4422096"/>
                            <a:pt x="1699272" y="4531676"/>
                            <a:pt x="1594103" y="4533001"/>
                          </a:cubicBezTo>
                          <a:cubicBezTo>
                            <a:pt x="1518472" y="4512395"/>
                            <a:pt x="1330281" y="4561114"/>
                            <a:pt x="1140401" y="4533001"/>
                          </a:cubicBezTo>
                          <a:cubicBezTo>
                            <a:pt x="951387" y="4514183"/>
                            <a:pt x="824518" y="4590674"/>
                            <a:pt x="686699" y="4533001"/>
                          </a:cubicBezTo>
                          <a:cubicBezTo>
                            <a:pt x="542553" y="4485006"/>
                            <a:pt x="481419" y="4477092"/>
                            <a:pt x="301052" y="4533001"/>
                          </a:cubicBezTo>
                          <a:cubicBezTo>
                            <a:pt x="236420" y="4421253"/>
                            <a:pt x="-37380" y="3900110"/>
                            <a:pt x="0" y="3259407"/>
                          </a:cubicBezTo>
                          <a:cubicBezTo>
                            <a:pt x="-3085" y="2780926"/>
                            <a:pt x="-791" y="2728280"/>
                            <a:pt x="0" y="2246643"/>
                          </a:cubicBezTo>
                          <a:cubicBezTo>
                            <a:pt x="-43706" y="1738152"/>
                            <a:pt x="18250" y="1546668"/>
                            <a:pt x="0" y="127359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7AAAE905-4C26-4600-986E-1A462BAD4571}"/>
                </a:ext>
              </a:extLst>
            </p:cNvPr>
            <p:cNvSpPr txBox="1"/>
            <p:nvPr/>
          </p:nvSpPr>
          <p:spPr>
            <a:xfrm>
              <a:off x="750338" y="539653"/>
              <a:ext cx="1105461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Cách chơi: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 thời gian 1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phút </a:t>
              </a:r>
              <a:r>
                <a:rPr lang="en-US" sz="320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đại diện 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tổ viết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lên </a:t>
              </a: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kumimoji="0" lang="en-US" sz="32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tên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một món ăn được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 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 gạo.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- Sau 1 phút đội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nào </a:t>
              </a: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nhiều 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tên một món ăn được làm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 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gạo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đúng 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(món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ăn </a:t>
              </a: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kumimoji="0" lang="en-US" sz="32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ù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 lặp), đội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đó </a:t>
              </a:r>
              <a:r>
                <a:rPr lang="en-US" sz="320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iến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thắng</a:t>
              </a:r>
            </a:p>
          </p:txBody>
        </p:sp>
        <p:pic>
          <p:nvPicPr>
            <p:cNvPr id="8" name="Picture 7" descr="A pink and yellow chat bubbles&#10;&#10;Description automatically generated">
              <a:extLst>
                <a:ext uri="{FF2B5EF4-FFF2-40B4-BE49-F238E27FC236}">
                  <a16:creationId xmlns="" xmlns:a16="http://schemas.microsoft.com/office/drawing/2014/main" id="{2887C56A-DAF6-41A5-8750-C53327C35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64" y="-362734"/>
              <a:ext cx="1173636" cy="877330"/>
            </a:xfrm>
            <a:prstGeom prst="rect">
              <a:avLst/>
            </a:prstGeom>
          </p:spPr>
        </p:pic>
      </p:grpSp>
      <p:pic>
        <p:nvPicPr>
          <p:cNvPr id="12" name="Picture 13">
            <a:extLst>
              <a:ext uri="{FF2B5EF4-FFF2-40B4-BE49-F238E27FC236}">
                <a16:creationId xmlns="" xmlns:a16="http://schemas.microsoft.com/office/drawing/2014/main" id="{B0FBCD83-DAE0-4AF8-AD19-D8C7D3780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48748">
            <a:off x="8120326" y="44907"/>
            <a:ext cx="3806200" cy="21933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C83DAF9-47D9-451E-B4D0-80CCD8AB6E27}"/>
              </a:ext>
            </a:extLst>
          </p:cNvPr>
          <p:cNvGrpSpPr/>
          <p:nvPr/>
        </p:nvGrpSpPr>
        <p:grpSpPr>
          <a:xfrm>
            <a:off x="-600501" y="5350414"/>
            <a:ext cx="13088356" cy="1607728"/>
            <a:chOff x="0" y="5834926"/>
            <a:chExt cx="12168784" cy="1023074"/>
          </a:xfrm>
        </p:grpSpPr>
        <p:sp>
          <p:nvSpPr>
            <p:cNvPr id="14" name="Freeform 28">
              <a:extLst>
                <a:ext uri="{FF2B5EF4-FFF2-40B4-BE49-F238E27FC236}">
                  <a16:creationId xmlns="" xmlns:a16="http://schemas.microsoft.com/office/drawing/2014/main" id="{B1FBC934-705C-40DC-86B8-36BD56E0DA35}"/>
                </a:ext>
              </a:extLst>
            </p:cNvPr>
            <p:cNvSpPr/>
            <p:nvPr/>
          </p:nvSpPr>
          <p:spPr>
            <a:xfrm>
              <a:off x="0" y="5858493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8">
              <a:extLst>
                <a:ext uri="{FF2B5EF4-FFF2-40B4-BE49-F238E27FC236}">
                  <a16:creationId xmlns="" xmlns:a16="http://schemas.microsoft.com/office/drawing/2014/main" id="{C5BB92C9-E12C-4352-9631-E58231A9D6B8}"/>
                </a:ext>
              </a:extLst>
            </p:cNvPr>
            <p:cNvSpPr/>
            <p:nvPr/>
          </p:nvSpPr>
          <p:spPr>
            <a:xfrm>
              <a:off x="3590730" y="5858492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="" xmlns:a16="http://schemas.microsoft.com/office/drawing/2014/main" id="{2C67A9B2-4124-406E-884A-4FB272B4692A}"/>
                </a:ext>
              </a:extLst>
            </p:cNvPr>
            <p:cNvSpPr/>
            <p:nvPr/>
          </p:nvSpPr>
          <p:spPr>
            <a:xfrm>
              <a:off x="72088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="" xmlns:a16="http://schemas.microsoft.com/office/drawing/2014/main" id="{33495D2B-4E88-4EAC-8D8B-55A83D0127E5}"/>
                </a:ext>
              </a:extLst>
            </p:cNvPr>
            <p:cNvSpPr/>
            <p:nvPr/>
          </p:nvSpPr>
          <p:spPr>
            <a:xfrm>
              <a:off x="85506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2A4BEBC8-23F0-41A0-8EFA-1F88FA87D4E7}"/>
              </a:ext>
            </a:extLst>
          </p:cNvPr>
          <p:cNvSpPr/>
          <p:nvPr/>
        </p:nvSpPr>
        <p:spPr>
          <a:xfrm>
            <a:off x="7995920" y="3169920"/>
            <a:ext cx="3913487" cy="3788220"/>
          </a:xfrm>
          <a:custGeom>
            <a:avLst/>
            <a:gdLst/>
            <a:ahLst/>
            <a:cxnLst/>
            <a:rect l="l" t="t" r="r" b="b"/>
            <a:pathLst>
              <a:path w="2989306" h="2484861">
                <a:moveTo>
                  <a:pt x="0" y="0"/>
                </a:moveTo>
                <a:lnTo>
                  <a:pt x="2989307" y="0"/>
                </a:lnTo>
                <a:lnTo>
                  <a:pt x="2989307" y="2484861"/>
                </a:lnTo>
                <a:lnTo>
                  <a:pt x="0" y="2484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8E66815-4D19-46EB-A93B-2CFFA2CE4808}"/>
              </a:ext>
            </a:extLst>
          </p:cNvPr>
          <p:cNvSpPr/>
          <p:nvPr/>
        </p:nvSpPr>
        <p:spPr>
          <a:xfrm>
            <a:off x="247012" y="310896"/>
            <a:ext cx="11316631" cy="6236208"/>
          </a:xfrm>
          <a:prstGeom prst="roundRect">
            <a:avLst>
              <a:gd name="adj" fmla="val 12502"/>
            </a:avLst>
          </a:prstGeom>
          <a:solidFill>
            <a:srgbClr val="FFFFFF"/>
          </a:solidFill>
          <a:ln w="76200">
            <a:solidFill>
              <a:srgbClr val="FF5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ách nấu cơm bằng nồi cơm điện tử Toshiba mềm deo thơm ngon khó cưỡng">
            <a:extLst>
              <a:ext uri="{FF2B5EF4-FFF2-40B4-BE49-F238E27FC236}">
                <a16:creationId xmlns="" xmlns:a16="http://schemas.microsoft.com/office/drawing/2014/main" id="{0B88B53F-3819-9BB1-B503-CE00BD9EA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3" y="810260"/>
            <a:ext cx="4187507" cy="235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h làm bún tươi truyền thống tại nhà đơn giản, không cần dùng máy">
            <a:extLst>
              <a:ext uri="{FF2B5EF4-FFF2-40B4-BE49-F238E27FC236}">
                <a16:creationId xmlns="" xmlns:a16="http://schemas.microsoft.com/office/drawing/2014/main" id="{89D46622-465A-DC4B-04B6-D90DB38D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708006"/>
            <a:ext cx="5214619" cy="25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h nấu phở thơm ngon, chuẩn vị đậm đà cho những người thân yêu">
            <a:extLst>
              <a:ext uri="{FF2B5EF4-FFF2-40B4-BE49-F238E27FC236}">
                <a16:creationId xmlns="" xmlns:a16="http://schemas.microsoft.com/office/drawing/2014/main" id="{3D102F19-C04E-9735-6FAE-27658DB4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3407820"/>
            <a:ext cx="4157028" cy="28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ACEEFC2-6824-21FA-8E3E-B4796D2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07821"/>
            <a:ext cx="5340252" cy="28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97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ACEEFC2-6824-21FA-8E3E-B4796D2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133727"/>
            <a:ext cx="13701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147647-100D-7EC2-1445-D2CAD94295F7}"/>
              </a:ext>
            </a:extLst>
          </p:cNvPr>
          <p:cNvSpPr txBox="1"/>
          <p:nvPr/>
        </p:nvSpPr>
        <p:spPr>
          <a:xfrm>
            <a:off x="3382682" y="207582"/>
            <a:ext cx="6123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smtClean="0"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  <a:endParaRPr kumimoji="0" lang="vi-VN" sz="28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2682" y="1181677"/>
            <a:ext cx="61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ĐỌC: HƯƠNG CỐM MÙA THU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8E66815-4D19-46EB-A93B-2CFFA2CE4808}"/>
              </a:ext>
            </a:extLst>
          </p:cNvPr>
          <p:cNvSpPr/>
          <p:nvPr/>
        </p:nvSpPr>
        <p:spPr>
          <a:xfrm>
            <a:off x="-1491175" y="-787791"/>
            <a:ext cx="13464298" cy="7835711"/>
          </a:xfrm>
          <a:prstGeom prst="roundRect">
            <a:avLst>
              <a:gd name="adj" fmla="val 12502"/>
            </a:avLst>
          </a:prstGeom>
          <a:solidFill>
            <a:srgbClr val="FFFFFF">
              <a:alpha val="87059"/>
            </a:srgbClr>
          </a:solidFill>
          <a:ln w="76200">
            <a:solidFill>
              <a:srgbClr val="FF5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66A982-E90E-EA70-099F-537D705D1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305" y="558800"/>
            <a:ext cx="3108801" cy="5496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B0BBFD-6D14-732F-0CB3-A773D0F645B9}"/>
              </a:ext>
            </a:extLst>
          </p:cNvPr>
          <p:cNvSpPr txBox="1"/>
          <p:nvPr/>
        </p:nvSpPr>
        <p:spPr>
          <a:xfrm>
            <a:off x="457200" y="1330960"/>
            <a:ext cx="4429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Chín heo may về phố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Dắt theo hương cốm vào thu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Sớm nay xôn xao ô cửa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Gió thơm vừa ghé – ô kìa!</a:t>
            </a: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57F965-4608-FA75-EC71-8AA6922BB0FB}"/>
              </a:ext>
            </a:extLst>
          </p:cNvPr>
          <p:cNvSpPr txBox="1"/>
          <p:nvPr/>
        </p:nvSpPr>
        <p:spPr>
          <a:xfrm>
            <a:off x="447040" y="3230880"/>
            <a:ext cx="4348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Gió kể: Ngày xưa hạt thóc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Trời đem gieo tặng nhà nông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Sớm khuya mồ hôi đổ xuống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Đợi mùa cây lúa trĩu </a:t>
            </a:r>
            <a:r>
              <a:rPr lang="vi-VN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400" b="0" i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Hạt lúa tròn căng hơi sữa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Thảo thơm dâng tặng cho đời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 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ẹ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 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sàng 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Cốm mang hồn đất, hồn người.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1A316E-DC46-77B9-7540-4BFDBA65FEBD}"/>
              </a:ext>
            </a:extLst>
          </p:cNvPr>
          <p:cNvSpPr txBox="1"/>
          <p:nvPr/>
        </p:nvSpPr>
        <p:spPr>
          <a:xfrm>
            <a:off x="5151120" y="1371600"/>
            <a:ext cx="387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Ủ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ngời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CCE0B2-FB1A-A657-090E-7D3D7B878C9B}"/>
              </a:ext>
            </a:extLst>
          </p:cNvPr>
          <p:cNvSpPr txBox="1"/>
          <p:nvPr/>
        </p:nvSpPr>
        <p:spPr>
          <a:xfrm>
            <a:off x="5100320" y="3198052"/>
            <a:ext cx="4196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Chín bước chân ra phố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 lùa từng ngón gió thơm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 Gươm chớp đôi mắt biếc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Nhắc mùa hương cốm vừa lên!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(Bảo Ngọc)</a:t>
            </a:r>
          </a:p>
        </p:txBody>
      </p:sp>
      <p:sp>
        <p:nvSpPr>
          <p:cNvPr id="13" name="文本框 18">
            <a:extLst>
              <a:ext uri="{FF2B5EF4-FFF2-40B4-BE49-F238E27FC236}">
                <a16:creationId xmlns="" xmlns:a16="http://schemas.microsoft.com/office/drawing/2014/main" id="{E38D05CA-F1E4-2430-4973-8BDFD68C5A48}"/>
              </a:ext>
            </a:extLst>
          </p:cNvPr>
          <p:cNvSpPr txBox="1"/>
          <p:nvPr/>
        </p:nvSpPr>
        <p:spPr>
          <a:xfrm>
            <a:off x="2149535" y="1392695"/>
            <a:ext cx="6976836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algn="ctr">
              <a:defRPr sz="16600" b="1">
                <a:solidFill>
                  <a:srgbClr val="FC7F50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1" i="0" u="none" strike="noStrike" kern="1200" cap="none" spc="0" normalizeH="0" baseline="0" noProof="0" dirty="0">
              <a:ln w="260350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Mother" panose="0204060305050602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5071" y="-84402"/>
            <a:ext cx="583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3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>
            <a:extLst>
              <a:ext uri="{FF2B5EF4-FFF2-40B4-BE49-F238E27FC236}">
                <a16:creationId xmlns="" xmlns:a16="http://schemas.microsoft.com/office/drawing/2014/main" id="{C12FC27D-9A1F-496E-A6D2-46F4F9E1326B}"/>
              </a:ext>
            </a:extLst>
          </p:cNvPr>
          <p:cNvSpPr/>
          <p:nvPr/>
        </p:nvSpPr>
        <p:spPr>
          <a:xfrm>
            <a:off x="0" y="-450376"/>
            <a:ext cx="12310281" cy="7308376"/>
          </a:xfrm>
          <a:custGeom>
            <a:avLst/>
            <a:gdLst/>
            <a:ahLst/>
            <a:cxnLst/>
            <a:rect l="l" t="t" r="r" b="b"/>
            <a:pathLst>
              <a:path w="3243795" h="2161179">
                <a:moveTo>
                  <a:pt x="0" y="0"/>
                </a:moveTo>
                <a:lnTo>
                  <a:pt x="3243795" y="0"/>
                </a:lnTo>
                <a:lnTo>
                  <a:pt x="3243795" y="2161178"/>
                </a:lnTo>
                <a:lnTo>
                  <a:pt x="0" y="2161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6D90F99-E353-42DE-A34F-75ED104658CF}"/>
              </a:ext>
            </a:extLst>
          </p:cNvPr>
          <p:cNvSpPr/>
          <p:nvPr/>
        </p:nvSpPr>
        <p:spPr>
          <a:xfrm>
            <a:off x="218876" y="0"/>
            <a:ext cx="11754248" cy="5176911"/>
          </a:xfrm>
          <a:prstGeom prst="roundRect">
            <a:avLst>
              <a:gd name="adj" fmla="val 12502"/>
            </a:avLst>
          </a:prstGeom>
          <a:solidFill>
            <a:srgbClr val="FFFFFF">
              <a:alpha val="87059"/>
            </a:srgbClr>
          </a:solidFill>
          <a:ln w="762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7848B14-21C0-4801-BB4B-A5F289BD450F}"/>
              </a:ext>
            </a:extLst>
          </p:cNvPr>
          <p:cNvGrpSpPr/>
          <p:nvPr/>
        </p:nvGrpSpPr>
        <p:grpSpPr>
          <a:xfrm>
            <a:off x="2172301" y="4235912"/>
            <a:ext cx="2756015" cy="802640"/>
            <a:chOff x="892967" y="2103140"/>
            <a:chExt cx="10089994" cy="80264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D0E2DD74-EF16-4131-8604-2CAABCC6633B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30E5BA0-D8E0-4C08-99BE-DDA2B90D3455}"/>
                </a:ext>
              </a:extLst>
            </p:cNvPr>
            <p:cNvSpPr txBox="1"/>
            <p:nvPr/>
          </p:nvSpPr>
          <p:spPr>
            <a:xfrm>
              <a:off x="2883628" y="2185238"/>
              <a:ext cx="80579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trĩu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bông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66E065-495F-4CA7-B87E-97D2765A298D}"/>
              </a:ext>
            </a:extLst>
          </p:cNvPr>
          <p:cNvSpPr txBox="1"/>
          <p:nvPr/>
        </p:nvSpPr>
        <p:spPr>
          <a:xfrm>
            <a:off x="1215167" y="1417901"/>
            <a:ext cx="5447660" cy="919401"/>
          </a:xfrm>
          <a:prstGeom prst="roundRect">
            <a:avLst/>
          </a:prstGeom>
          <a:solidFill>
            <a:srgbClr val="F8D0DB"/>
          </a:solidFill>
          <a:ln w="38100">
            <a:solidFill>
              <a:srgbClr val="FF656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Luyện đọc từ khó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DC6BB4A-13FD-4935-A093-C0FE8F56ED9B}"/>
              </a:ext>
            </a:extLst>
          </p:cNvPr>
          <p:cNvGrpSpPr/>
          <p:nvPr/>
        </p:nvGrpSpPr>
        <p:grpSpPr>
          <a:xfrm>
            <a:off x="-266890" y="5423340"/>
            <a:ext cx="12926139" cy="1463736"/>
            <a:chOff x="-266890" y="5423340"/>
            <a:chExt cx="12926139" cy="1463736"/>
          </a:xfrm>
        </p:grpSpPr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E8DCAC62-384E-48F0-8CA4-5ACA517A51F9}"/>
                </a:ext>
              </a:extLst>
            </p:cNvPr>
            <p:cNvSpPr/>
            <p:nvPr/>
          </p:nvSpPr>
          <p:spPr>
            <a:xfrm>
              <a:off x="-266890" y="5456077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">
              <a:extLst>
                <a:ext uri="{FF2B5EF4-FFF2-40B4-BE49-F238E27FC236}">
                  <a16:creationId xmlns="" xmlns:a16="http://schemas.microsoft.com/office/drawing/2014/main" id="{D40FF2E3-BE21-450D-8681-86A670216DDE}"/>
                </a:ext>
              </a:extLst>
            </p:cNvPr>
            <p:cNvSpPr/>
            <p:nvPr/>
          </p:nvSpPr>
          <p:spPr>
            <a:xfrm>
              <a:off x="2758598" y="5431336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="" xmlns:a16="http://schemas.microsoft.com/office/drawing/2014/main" id="{6151BDC4-6CDD-420F-B36B-D4429C14B29A}"/>
                </a:ext>
              </a:extLst>
            </p:cNvPr>
            <p:cNvSpPr/>
            <p:nvPr/>
          </p:nvSpPr>
          <p:spPr>
            <a:xfrm>
              <a:off x="5874759" y="5423340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E922CD27-9252-4351-AB18-FBF27C57966E}"/>
                </a:ext>
              </a:extLst>
            </p:cNvPr>
            <p:cNvSpPr/>
            <p:nvPr/>
          </p:nvSpPr>
          <p:spPr>
            <a:xfrm>
              <a:off x="8616412" y="5468408"/>
              <a:ext cx="4042837" cy="1418668"/>
            </a:xfrm>
            <a:custGeom>
              <a:avLst/>
              <a:gdLst/>
              <a:ahLst/>
              <a:cxnLst/>
              <a:rect l="l" t="t" r="r" b="b"/>
              <a:pathLst>
                <a:path w="4042837" h="1418668">
                  <a:moveTo>
                    <a:pt x="0" y="0"/>
                  </a:moveTo>
                  <a:lnTo>
                    <a:pt x="4042837" y="0"/>
                  </a:lnTo>
                  <a:lnTo>
                    <a:pt x="4042837" y="1418668"/>
                  </a:lnTo>
                  <a:lnTo>
                    <a:pt x="0" y="1418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F1524B0-2216-6ABB-B5C7-84777022BB01}"/>
              </a:ext>
            </a:extLst>
          </p:cNvPr>
          <p:cNvGrpSpPr/>
          <p:nvPr/>
        </p:nvGrpSpPr>
        <p:grpSpPr>
          <a:xfrm>
            <a:off x="2066426" y="3304273"/>
            <a:ext cx="2891813" cy="816681"/>
            <a:chOff x="892967" y="2103140"/>
            <a:chExt cx="9338345" cy="8166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0A83C6F8-8BF9-5F35-CD30-3B4282104FA9}"/>
                </a:ext>
              </a:extLst>
            </p:cNvPr>
            <p:cNvSpPr/>
            <p:nvPr/>
          </p:nvSpPr>
          <p:spPr>
            <a:xfrm>
              <a:off x="892967" y="2103140"/>
              <a:ext cx="933834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0F6A27A-A709-B44E-99FF-83D21E8E0A8C}"/>
                </a:ext>
              </a:extLst>
            </p:cNvPr>
            <p:cNvSpPr txBox="1"/>
            <p:nvPr/>
          </p:nvSpPr>
          <p:spPr>
            <a:xfrm>
              <a:off x="2173318" y="2211935"/>
              <a:ext cx="80579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đổ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6736633" y="2406260"/>
            <a:ext cx="2756015" cy="802640"/>
            <a:chOff x="892967" y="2103140"/>
            <a:chExt cx="10089994" cy="8026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2883628" y="2185238"/>
              <a:ext cx="80579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sàng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sảy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C1E0E2A-C3B6-EE7C-10A0-519DAB1042D7}"/>
              </a:ext>
            </a:extLst>
          </p:cNvPr>
          <p:cNvGrpSpPr/>
          <p:nvPr/>
        </p:nvGrpSpPr>
        <p:grpSpPr>
          <a:xfrm>
            <a:off x="6792809" y="3631740"/>
            <a:ext cx="2756015" cy="802640"/>
            <a:chOff x="892967" y="2103140"/>
            <a:chExt cx="10089994" cy="80264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87F7061A-C44B-0D4E-4866-D9A88C076E8B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4AFE07D-2CBC-477F-2312-360AA083C90D}"/>
                </a:ext>
              </a:extLst>
            </p:cNvPr>
            <p:cNvSpPr txBox="1"/>
            <p:nvPr/>
          </p:nvSpPr>
          <p:spPr>
            <a:xfrm>
              <a:off x="2883628" y="2185238"/>
              <a:ext cx="80579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lùa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62211" y="140686"/>
            <a:ext cx="583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F8A5A05-111A-E964-E779-B96CA6DA1C2D}"/>
              </a:ext>
            </a:extLst>
          </p:cNvPr>
          <p:cNvGrpSpPr/>
          <p:nvPr/>
        </p:nvGrpSpPr>
        <p:grpSpPr>
          <a:xfrm>
            <a:off x="2162185" y="2403912"/>
            <a:ext cx="2756015" cy="802640"/>
            <a:chOff x="892967" y="2103140"/>
            <a:chExt cx="10089994" cy="802640"/>
          </a:xfrm>
        </p:grpSpPr>
        <p:sp>
          <p:nvSpPr>
            <p:cNvPr id="29" name="Rectangle: Rounded Corners 5">
              <a:extLst>
                <a:ext uri="{FF2B5EF4-FFF2-40B4-BE49-F238E27FC236}">
                  <a16:creationId xmlns="" xmlns:a16="http://schemas.microsoft.com/office/drawing/2014/main" id="{0BAD9298-55E0-E047-67A9-17BCCFF042E3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4878C82-FC94-3B69-C825-03E1B2484EF7}"/>
                </a:ext>
              </a:extLst>
            </p:cNvPr>
            <p:cNvSpPr txBox="1"/>
            <p:nvPr/>
          </p:nvSpPr>
          <p:spPr>
            <a:xfrm>
              <a:off x="2883628" y="2185238"/>
              <a:ext cx="80579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</a:t>
              </a:r>
              <a:r>
                <a:rPr kumimoji="0" lang="en-US" sz="40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nông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6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">
            <a:extLst>
              <a:ext uri="{FF2B5EF4-FFF2-40B4-BE49-F238E27FC236}">
                <a16:creationId xmlns="" xmlns:a16="http://schemas.microsoft.com/office/drawing/2014/main" id="{F0E6A730-B133-48AF-A9D8-0554C47320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C0634F6-14AE-4106-96AA-868793395AD2}"/>
              </a:ext>
            </a:extLst>
          </p:cNvPr>
          <p:cNvSpPr/>
          <p:nvPr/>
        </p:nvSpPr>
        <p:spPr>
          <a:xfrm>
            <a:off x="320350" y="1543263"/>
            <a:ext cx="11551297" cy="2396466"/>
          </a:xfrm>
          <a:prstGeom prst="roundRect">
            <a:avLst>
              <a:gd name="adj" fmla="val 8726"/>
            </a:avLst>
          </a:prstGeom>
          <a:solidFill>
            <a:schemeClr val="bg1">
              <a:alpha val="8400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solidFill>
                  <a:srgbClr val="ED7D31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2211" y="140686"/>
            <a:ext cx="583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Thứ Sáu ngày 21 tháng 2 năm 2025</a:t>
            </a:r>
          </a:p>
          <a:p>
            <a:pPr lvl="0" algn="ctr">
              <a:defRPr/>
            </a:pPr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Tiếng </a:t>
            </a:r>
            <a:r>
              <a:rPr lang="en-US" sz="2400" u="sng" smtClean="0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</a:rPr>
              <a:t>ĐỌC</a:t>
            </a:r>
            <a:r>
              <a:rPr lang="en-US" sz="2400" b="1">
                <a:solidFill>
                  <a:srgbClr val="FF0000"/>
                </a:solidFill>
              </a:rPr>
              <a:t>: HƯƠNG CỐM MÙA THU</a:t>
            </a:r>
          </a:p>
          <a:p>
            <a:pPr lvl="0" algn="ctr">
              <a:defRPr/>
            </a:pPr>
            <a:endParaRPr lang="vi-VN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6108" y="1800665"/>
            <a:ext cx="183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m</a:t>
            </a:r>
            <a:r>
              <a:rPr lang="en-US" sz="2800" b="1" smtClean="0">
                <a:solidFill>
                  <a:srgbClr val="FF0000"/>
                </a:solidFill>
              </a:rPr>
              <a:t>ùa thu: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3034" y="1814730"/>
            <a:ext cx="900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t</a:t>
            </a:r>
            <a:r>
              <a:rPr lang="en-US" sz="2800" b="1" smtClean="0">
                <a:solidFill>
                  <a:srgbClr val="0070C0"/>
                </a:solidFill>
              </a:rPr>
              <a:t>hời gian từ tháng 7 đến tháng 9 của năm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178" y="2587608"/>
            <a:ext cx="184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heo</a:t>
            </a:r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FF0000"/>
                </a:solidFill>
              </a:rPr>
              <a:t>may</a:t>
            </a:r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2391502" y="2558612"/>
            <a:ext cx="7652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70C0"/>
                </a:solidFill>
              </a:rPr>
              <a:t>gió đặc trưng của mùa </a:t>
            </a:r>
            <a:r>
              <a:rPr lang="vi-VN" sz="2800" b="1" smtClean="0">
                <a:solidFill>
                  <a:srgbClr val="0070C0"/>
                </a:solidFill>
              </a:rPr>
              <a:t>thu, </a:t>
            </a:r>
            <a:r>
              <a:rPr lang="vi-VN" sz="2800" b="1">
                <a:solidFill>
                  <a:srgbClr val="0070C0"/>
                </a:solidFill>
              </a:rPr>
              <a:t>hơi se lạnh, nhẹ nhàng và khô ráo, thổi từ hướng Đông Bắc về Việt Nam.</a:t>
            </a: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85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  <p:bldP spid="14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Props1.xml><?xml version="1.0" encoding="utf-8"?>
<ds:datastoreItem xmlns:ds="http://schemas.openxmlformats.org/officeDocument/2006/customXml" ds:itemID="{386F1997-58C0-48A7-8DE7-DA983B7E2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ED9EF5-CF86-4AC8-B414-1A03C4613B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47383A-52EE-4670-BBCF-32741AFB336D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e3474fc8-c587-4375-aa46-28eda414bf22"/>
    <ds:schemaRef ds:uri="http://schemas.microsoft.com/office/infopath/2007/PartnerControls"/>
    <ds:schemaRef ds:uri="http://schemas.openxmlformats.org/package/2006/metadata/core-properties"/>
    <ds:schemaRef ds:uri="ef9fbb00-3a11-451f-a0e3-723ec126c7e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6385768</TotalTime>
  <Words>953</Words>
  <Application>Microsoft Office PowerPoint</Application>
  <PresentationFormat>Custom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User</cp:lastModifiedBy>
  <cp:revision>82</cp:revision>
  <dcterms:created xsi:type="dcterms:W3CDTF">2023-07-30T15:19:28Z</dcterms:created>
  <dcterms:modified xsi:type="dcterms:W3CDTF">2025-02-20T21:15:18Z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